
<file path=[Content_Types].xml><?xml version="1.0" encoding="utf-8"?>
<Types xmlns="http://schemas.openxmlformats.org/package/2006/content-types">
  <Default Extension="glb" ContentType="model/gltf.binary"/>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77" r:id="rId1"/>
  </p:sldMasterIdLst>
  <p:notesMasterIdLst>
    <p:notesMasterId r:id="rId13"/>
  </p:notesMasterIdLst>
  <p:sldIdLst>
    <p:sldId id="256" r:id="rId2"/>
    <p:sldId id="258" r:id="rId3"/>
    <p:sldId id="259" r:id="rId4"/>
    <p:sldId id="260" r:id="rId5"/>
    <p:sldId id="261" r:id="rId6"/>
    <p:sldId id="267" r:id="rId7"/>
    <p:sldId id="262" r:id="rId8"/>
    <p:sldId id="265" r:id="rId9"/>
    <p:sldId id="268" r:id="rId10"/>
    <p:sldId id="263" r:id="rId11"/>
    <p:sldId id="269"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65"/>
    <p:restoredTop sz="94692"/>
  </p:normalViewPr>
  <p:slideViewPr>
    <p:cSldViewPr snapToGrid="0" snapToObjects="1">
      <p:cViewPr varScale="1">
        <p:scale>
          <a:sx n="106" d="100"/>
          <a:sy n="106" d="100"/>
        </p:scale>
        <p:origin x="544"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_rels/data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6_1">
  <dgm:title val=""/>
  <dgm:desc val=""/>
  <dgm:catLst>
    <dgm:cat type="accent6" pri="11100"/>
  </dgm:catLst>
  <dgm:styleLbl name="node0">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6">
        <a:shade val="80000"/>
      </a:schemeClr>
    </dgm:linClrLst>
    <dgm:effectClrLst/>
    <dgm:txLinClrLst/>
    <dgm:txFillClrLst/>
    <dgm:txEffectClrLst/>
  </dgm:styleLbl>
  <dgm:styleLbl name="node2">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fg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align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bg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dgm:txEffectClrLst/>
  </dgm:styleLbl>
  <dgm:styleLbl name="parChTrans2D2">
    <dgm:fillClrLst meth="repeat">
      <a:schemeClr val="accent6"/>
    </dgm:fillClrLst>
    <dgm:linClrLst meth="repeat">
      <a:schemeClr val="accent6"/>
    </dgm:linClrLst>
    <dgm:effectClrLst/>
    <dgm:txLinClrLst/>
    <dgm:txFillClrLst/>
    <dgm:txEffectClrLst/>
  </dgm:styleLbl>
  <dgm:styleLbl name="parChTrans2D3">
    <dgm:fillClrLst meth="repeat">
      <a:schemeClr val="accent6"/>
    </dgm:fillClrLst>
    <dgm:linClrLst meth="repeat">
      <a:schemeClr val="accent6"/>
    </dgm:linClrLst>
    <dgm:effectClrLst/>
    <dgm:txLinClrLst/>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conF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align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trAlignAcc1">
    <dgm:fillClrLst meth="repeat">
      <a:schemeClr val="accent6">
        <a:alpha val="40000"/>
        <a:tint val="40000"/>
      </a:schemeClr>
    </dgm:fillClrLst>
    <dgm:linClrLst meth="repeat">
      <a:schemeClr val="accent6"/>
    </dgm:linClrLst>
    <dgm:effectClrLst/>
    <dgm:txLinClrLst/>
    <dgm:txFillClrLst meth="repeat">
      <a:schemeClr val="dk1"/>
    </dgm:txFillClrLst>
    <dgm:txEffectClrLst/>
  </dgm:styleLbl>
  <dgm:styleLbl name="b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fgAcc0">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2">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3">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4">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95FC0BF-3BD2-4FF7-BF52-D3B4DA265AC4}" type="doc">
      <dgm:prSet loTypeId="urn:microsoft.com/office/officeart/2005/8/layout/vList2" loCatId="list" qsTypeId="urn:microsoft.com/office/officeart/2005/8/quickstyle/simple3" qsCatId="simple" csTypeId="urn:microsoft.com/office/officeart/2005/8/colors/accent0_2" csCatId="mainScheme" phldr="1"/>
      <dgm:spPr/>
      <dgm:t>
        <a:bodyPr/>
        <a:lstStyle/>
        <a:p>
          <a:endParaRPr lang="en-US"/>
        </a:p>
      </dgm:t>
    </dgm:pt>
    <dgm:pt modelId="{E22D1316-3B98-436B-AF40-711C12B1BFA4}">
      <dgm:prSet custT="1"/>
      <dgm:spPr/>
      <dgm:t>
        <a:bodyPr/>
        <a:lstStyle/>
        <a:p>
          <a:r>
            <a:rPr lang="en-US" sz="1600" b="1" dirty="0"/>
            <a:t>John Watson – 1930</a:t>
          </a:r>
        </a:p>
      </dgm:t>
    </dgm:pt>
    <dgm:pt modelId="{6A1FAA13-CCF7-4507-A7AE-8C5E94E6FDA5}" type="parTrans" cxnId="{9D149446-0BC3-410C-B080-1AFAC4C68A82}">
      <dgm:prSet/>
      <dgm:spPr/>
      <dgm:t>
        <a:bodyPr/>
        <a:lstStyle/>
        <a:p>
          <a:endParaRPr lang="en-US"/>
        </a:p>
      </dgm:t>
    </dgm:pt>
    <dgm:pt modelId="{41D6C75F-CDCF-442A-889A-A31F8768539C}" type="sibTrans" cxnId="{9D149446-0BC3-410C-B080-1AFAC4C68A82}">
      <dgm:prSet/>
      <dgm:spPr/>
      <dgm:t>
        <a:bodyPr/>
        <a:lstStyle/>
        <a:p>
          <a:endParaRPr lang="en-US"/>
        </a:p>
      </dgm:t>
    </dgm:pt>
    <dgm:pt modelId="{A061C422-AF1C-4DD4-9923-63D315A21986}">
      <dgm:prSet custT="1"/>
      <dgm:spPr/>
      <dgm:t>
        <a:bodyPr/>
        <a:lstStyle/>
        <a:p>
          <a:r>
            <a:rPr lang="en-US" sz="1600" b="1" dirty="0"/>
            <a:t>Classic Conditioning</a:t>
          </a:r>
          <a:r>
            <a:rPr lang="en-US" sz="500" dirty="0"/>
            <a:t>.</a:t>
          </a:r>
        </a:p>
      </dgm:t>
    </dgm:pt>
    <dgm:pt modelId="{7B05A338-63CE-4140-956C-0254D8AE6149}" type="parTrans" cxnId="{DA6533B9-A671-43EB-AEAC-C0F1B56919AA}">
      <dgm:prSet/>
      <dgm:spPr/>
      <dgm:t>
        <a:bodyPr/>
        <a:lstStyle/>
        <a:p>
          <a:endParaRPr lang="en-US"/>
        </a:p>
      </dgm:t>
    </dgm:pt>
    <dgm:pt modelId="{A25042A2-7049-49B7-AF4E-76C93218EEFA}" type="sibTrans" cxnId="{DA6533B9-A671-43EB-AEAC-C0F1B56919AA}">
      <dgm:prSet/>
      <dgm:spPr/>
      <dgm:t>
        <a:bodyPr/>
        <a:lstStyle/>
        <a:p>
          <a:endParaRPr lang="en-US"/>
        </a:p>
      </dgm:t>
    </dgm:pt>
    <dgm:pt modelId="{F963B1F7-082B-429E-999F-12557AC70491}">
      <dgm:prSet custT="1"/>
      <dgm:spPr/>
      <dgm:t>
        <a:bodyPr/>
        <a:lstStyle/>
        <a:p>
          <a:r>
            <a:rPr lang="en-US" sz="1600" b="1" dirty="0"/>
            <a:t>Watson was influenced by Pavlov (1987).</a:t>
          </a:r>
        </a:p>
      </dgm:t>
    </dgm:pt>
    <dgm:pt modelId="{2CA0D55A-3F91-4593-8BCE-EFA4C4E505D9}" type="parTrans" cxnId="{716119EB-E2BB-48BB-BCE1-0C38512A34BE}">
      <dgm:prSet/>
      <dgm:spPr/>
      <dgm:t>
        <a:bodyPr/>
        <a:lstStyle/>
        <a:p>
          <a:endParaRPr lang="en-US"/>
        </a:p>
      </dgm:t>
    </dgm:pt>
    <dgm:pt modelId="{F99000FB-59C7-4DAD-8B55-38FE7A59AEB1}" type="sibTrans" cxnId="{716119EB-E2BB-48BB-BCE1-0C38512A34BE}">
      <dgm:prSet/>
      <dgm:spPr/>
      <dgm:t>
        <a:bodyPr/>
        <a:lstStyle/>
        <a:p>
          <a:endParaRPr lang="en-US"/>
        </a:p>
      </dgm:t>
    </dgm:pt>
    <dgm:pt modelId="{AB67B237-1F37-43A7-B2D9-DD08C401F8D4}">
      <dgm:prSet custT="1"/>
      <dgm:spPr/>
      <dgm:t>
        <a:bodyPr/>
        <a:lstStyle/>
        <a:p>
          <a:r>
            <a:rPr lang="en-US" sz="1600" b="1" dirty="0"/>
            <a:t>Watson experimented with animals and humans.</a:t>
          </a:r>
          <a:r>
            <a:rPr lang="en-US" sz="500" b="1" dirty="0"/>
            <a:t> </a:t>
          </a:r>
        </a:p>
      </dgm:t>
    </dgm:pt>
    <dgm:pt modelId="{6F61E32C-EAB9-4F86-B8DE-74A347F7504E}" type="parTrans" cxnId="{3BC8A67E-1B18-43E5-9223-85D856E575DC}">
      <dgm:prSet/>
      <dgm:spPr/>
      <dgm:t>
        <a:bodyPr/>
        <a:lstStyle/>
        <a:p>
          <a:endParaRPr lang="en-US"/>
        </a:p>
      </dgm:t>
    </dgm:pt>
    <dgm:pt modelId="{EB5D192D-6514-468F-938B-2759CD44BF0A}" type="sibTrans" cxnId="{3BC8A67E-1B18-43E5-9223-85D856E575DC}">
      <dgm:prSet/>
      <dgm:spPr/>
      <dgm:t>
        <a:bodyPr/>
        <a:lstStyle/>
        <a:p>
          <a:endParaRPr lang="en-US"/>
        </a:p>
      </dgm:t>
    </dgm:pt>
    <dgm:pt modelId="{F82BA116-86C3-4D35-A078-6CF78A56FEF8}">
      <dgm:prSet custT="1"/>
      <dgm:spPr/>
      <dgm:t>
        <a:bodyPr/>
        <a:lstStyle/>
        <a:p>
          <a:r>
            <a:rPr lang="en-US" sz="1600" b="1" dirty="0"/>
            <a:t>Little albert was conditioned to become afraid of rats</a:t>
          </a:r>
          <a:r>
            <a:rPr lang="en-US" sz="500" b="1" dirty="0"/>
            <a:t>.</a:t>
          </a:r>
        </a:p>
      </dgm:t>
    </dgm:pt>
    <dgm:pt modelId="{CF50E15E-A122-4C65-AFF3-E94AD8D37142}" type="parTrans" cxnId="{AA64AE6E-714C-40D0-B9C1-871C04D6FB0D}">
      <dgm:prSet/>
      <dgm:spPr/>
      <dgm:t>
        <a:bodyPr/>
        <a:lstStyle/>
        <a:p>
          <a:endParaRPr lang="en-US"/>
        </a:p>
      </dgm:t>
    </dgm:pt>
    <dgm:pt modelId="{8E355070-E990-43E6-8D99-B9CE57777062}" type="sibTrans" cxnId="{AA64AE6E-714C-40D0-B9C1-871C04D6FB0D}">
      <dgm:prSet/>
      <dgm:spPr/>
      <dgm:t>
        <a:bodyPr/>
        <a:lstStyle/>
        <a:p>
          <a:endParaRPr lang="en-US"/>
        </a:p>
      </dgm:t>
    </dgm:pt>
    <dgm:pt modelId="{306C5B43-3AB1-4A3A-B6A7-6EBB0D5B3F5C}">
      <dgm:prSet custT="1"/>
      <dgm:spPr/>
      <dgm:t>
        <a:bodyPr/>
        <a:lstStyle/>
        <a:p>
          <a:r>
            <a:rPr lang="en-US" sz="1600" b="1" dirty="0"/>
            <a:t>John Watson believed that if you gave him 10 children of the same age, he would be able train them through behaviour to become anything. </a:t>
          </a:r>
        </a:p>
      </dgm:t>
    </dgm:pt>
    <dgm:pt modelId="{4E535799-AD41-4C5F-8A7D-CCB3ECA33E35}" type="parTrans" cxnId="{948E87E4-F8ED-40E0-B5A1-026C32B22405}">
      <dgm:prSet/>
      <dgm:spPr/>
      <dgm:t>
        <a:bodyPr/>
        <a:lstStyle/>
        <a:p>
          <a:endParaRPr lang="en-US"/>
        </a:p>
      </dgm:t>
    </dgm:pt>
    <dgm:pt modelId="{30698276-D88E-4C9A-B2BD-A97D321F1109}" type="sibTrans" cxnId="{948E87E4-F8ED-40E0-B5A1-026C32B22405}">
      <dgm:prSet/>
      <dgm:spPr/>
      <dgm:t>
        <a:bodyPr/>
        <a:lstStyle/>
        <a:p>
          <a:endParaRPr lang="en-US"/>
        </a:p>
      </dgm:t>
    </dgm:pt>
    <dgm:pt modelId="{7D3A9DE6-1951-644F-9DC0-E672436DE360}" type="pres">
      <dgm:prSet presAssocID="{B95FC0BF-3BD2-4FF7-BF52-D3B4DA265AC4}" presName="linear" presStyleCnt="0">
        <dgm:presLayoutVars>
          <dgm:animLvl val="lvl"/>
          <dgm:resizeHandles val="exact"/>
        </dgm:presLayoutVars>
      </dgm:prSet>
      <dgm:spPr/>
    </dgm:pt>
    <dgm:pt modelId="{CB9C2B45-46E8-3D4F-A877-0F604FE824C3}" type="pres">
      <dgm:prSet presAssocID="{E22D1316-3B98-436B-AF40-711C12B1BFA4}" presName="parentText" presStyleLbl="node1" presStyleIdx="0" presStyleCnt="6">
        <dgm:presLayoutVars>
          <dgm:chMax val="0"/>
          <dgm:bulletEnabled val="1"/>
        </dgm:presLayoutVars>
      </dgm:prSet>
      <dgm:spPr/>
    </dgm:pt>
    <dgm:pt modelId="{B9114B8C-276B-224D-9292-17F24731DB29}" type="pres">
      <dgm:prSet presAssocID="{41D6C75F-CDCF-442A-889A-A31F8768539C}" presName="spacer" presStyleCnt="0"/>
      <dgm:spPr/>
    </dgm:pt>
    <dgm:pt modelId="{C5C0FB81-82D1-DE43-9D21-4A9CBA6B75A4}" type="pres">
      <dgm:prSet presAssocID="{A061C422-AF1C-4DD4-9923-63D315A21986}" presName="parentText" presStyleLbl="node1" presStyleIdx="1" presStyleCnt="6" custLinFactNeighborX="860" custLinFactNeighborY="-95365">
        <dgm:presLayoutVars>
          <dgm:chMax val="0"/>
          <dgm:bulletEnabled val="1"/>
        </dgm:presLayoutVars>
      </dgm:prSet>
      <dgm:spPr/>
    </dgm:pt>
    <dgm:pt modelId="{8AC9E5C8-6DC6-7B48-8748-28FEC95120A0}" type="pres">
      <dgm:prSet presAssocID="{A25042A2-7049-49B7-AF4E-76C93218EEFA}" presName="spacer" presStyleCnt="0"/>
      <dgm:spPr/>
    </dgm:pt>
    <dgm:pt modelId="{6B5958C4-2E61-AF4F-987E-ED09CC7B8D5B}" type="pres">
      <dgm:prSet presAssocID="{F963B1F7-082B-429E-999F-12557AC70491}" presName="parentText" presStyleLbl="node1" presStyleIdx="2" presStyleCnt="6">
        <dgm:presLayoutVars>
          <dgm:chMax val="0"/>
          <dgm:bulletEnabled val="1"/>
        </dgm:presLayoutVars>
      </dgm:prSet>
      <dgm:spPr/>
    </dgm:pt>
    <dgm:pt modelId="{928B7A9A-B851-FF4F-9D99-10CB29F44690}" type="pres">
      <dgm:prSet presAssocID="{F99000FB-59C7-4DAD-8B55-38FE7A59AEB1}" presName="spacer" presStyleCnt="0"/>
      <dgm:spPr/>
    </dgm:pt>
    <dgm:pt modelId="{9E334E5A-F254-B64F-A1EF-E25B0A8ADB5B}" type="pres">
      <dgm:prSet presAssocID="{AB67B237-1F37-43A7-B2D9-DD08C401F8D4}" presName="parentText" presStyleLbl="node1" presStyleIdx="3" presStyleCnt="6">
        <dgm:presLayoutVars>
          <dgm:chMax val="0"/>
          <dgm:bulletEnabled val="1"/>
        </dgm:presLayoutVars>
      </dgm:prSet>
      <dgm:spPr/>
    </dgm:pt>
    <dgm:pt modelId="{4F3BF1A3-A93A-F34A-B44E-055B635823B6}" type="pres">
      <dgm:prSet presAssocID="{EB5D192D-6514-468F-938B-2759CD44BF0A}" presName="spacer" presStyleCnt="0"/>
      <dgm:spPr/>
    </dgm:pt>
    <dgm:pt modelId="{B07197CD-5CCF-924D-B0AD-53FB2B29ABA6}" type="pres">
      <dgm:prSet presAssocID="{F82BA116-86C3-4D35-A078-6CF78A56FEF8}" presName="parentText" presStyleLbl="node1" presStyleIdx="4" presStyleCnt="6">
        <dgm:presLayoutVars>
          <dgm:chMax val="0"/>
          <dgm:bulletEnabled val="1"/>
        </dgm:presLayoutVars>
      </dgm:prSet>
      <dgm:spPr/>
    </dgm:pt>
    <dgm:pt modelId="{9A1454EA-F0B3-1146-AD98-8CA55B5E305C}" type="pres">
      <dgm:prSet presAssocID="{8E355070-E990-43E6-8D99-B9CE57777062}" presName="spacer" presStyleCnt="0"/>
      <dgm:spPr/>
    </dgm:pt>
    <dgm:pt modelId="{18A7496F-24C9-B943-A666-EB01BB8E27DD}" type="pres">
      <dgm:prSet presAssocID="{306C5B43-3AB1-4A3A-B6A7-6EBB0D5B3F5C}" presName="parentText" presStyleLbl="node1" presStyleIdx="5" presStyleCnt="6">
        <dgm:presLayoutVars>
          <dgm:chMax val="0"/>
          <dgm:bulletEnabled val="1"/>
        </dgm:presLayoutVars>
      </dgm:prSet>
      <dgm:spPr/>
    </dgm:pt>
  </dgm:ptLst>
  <dgm:cxnLst>
    <dgm:cxn modelId="{9A95F926-6B97-284E-BF53-DD494CCBD66B}" type="presOf" srcId="{A061C422-AF1C-4DD4-9923-63D315A21986}" destId="{C5C0FB81-82D1-DE43-9D21-4A9CBA6B75A4}" srcOrd="0" destOrd="0" presId="urn:microsoft.com/office/officeart/2005/8/layout/vList2"/>
    <dgm:cxn modelId="{2F904C3A-5557-BF44-9CDC-B17D20C58960}" type="presOf" srcId="{B95FC0BF-3BD2-4FF7-BF52-D3B4DA265AC4}" destId="{7D3A9DE6-1951-644F-9DC0-E672436DE360}" srcOrd="0" destOrd="0" presId="urn:microsoft.com/office/officeart/2005/8/layout/vList2"/>
    <dgm:cxn modelId="{98E94541-70D1-844F-AF82-22156E0CAE07}" type="presOf" srcId="{E22D1316-3B98-436B-AF40-711C12B1BFA4}" destId="{CB9C2B45-46E8-3D4F-A877-0F604FE824C3}" srcOrd="0" destOrd="0" presId="urn:microsoft.com/office/officeart/2005/8/layout/vList2"/>
    <dgm:cxn modelId="{9D149446-0BC3-410C-B080-1AFAC4C68A82}" srcId="{B95FC0BF-3BD2-4FF7-BF52-D3B4DA265AC4}" destId="{E22D1316-3B98-436B-AF40-711C12B1BFA4}" srcOrd="0" destOrd="0" parTransId="{6A1FAA13-CCF7-4507-A7AE-8C5E94E6FDA5}" sibTransId="{41D6C75F-CDCF-442A-889A-A31F8768539C}"/>
    <dgm:cxn modelId="{AA64AE6E-714C-40D0-B9C1-871C04D6FB0D}" srcId="{B95FC0BF-3BD2-4FF7-BF52-D3B4DA265AC4}" destId="{F82BA116-86C3-4D35-A078-6CF78A56FEF8}" srcOrd="4" destOrd="0" parTransId="{CF50E15E-A122-4C65-AFF3-E94AD8D37142}" sibTransId="{8E355070-E990-43E6-8D99-B9CE57777062}"/>
    <dgm:cxn modelId="{3BC8A67E-1B18-43E5-9223-85D856E575DC}" srcId="{B95FC0BF-3BD2-4FF7-BF52-D3B4DA265AC4}" destId="{AB67B237-1F37-43A7-B2D9-DD08C401F8D4}" srcOrd="3" destOrd="0" parTransId="{6F61E32C-EAB9-4F86-B8DE-74A347F7504E}" sibTransId="{EB5D192D-6514-468F-938B-2759CD44BF0A}"/>
    <dgm:cxn modelId="{BE494DA6-BD06-2F4B-A084-F8E94EEC4277}" type="presOf" srcId="{F963B1F7-082B-429E-999F-12557AC70491}" destId="{6B5958C4-2E61-AF4F-987E-ED09CC7B8D5B}" srcOrd="0" destOrd="0" presId="urn:microsoft.com/office/officeart/2005/8/layout/vList2"/>
    <dgm:cxn modelId="{DA6533B9-A671-43EB-AEAC-C0F1B56919AA}" srcId="{B95FC0BF-3BD2-4FF7-BF52-D3B4DA265AC4}" destId="{A061C422-AF1C-4DD4-9923-63D315A21986}" srcOrd="1" destOrd="0" parTransId="{7B05A338-63CE-4140-956C-0254D8AE6149}" sibTransId="{A25042A2-7049-49B7-AF4E-76C93218EEFA}"/>
    <dgm:cxn modelId="{055FADCF-8A82-AB43-ABB7-E1542F26BF2F}" type="presOf" srcId="{F82BA116-86C3-4D35-A078-6CF78A56FEF8}" destId="{B07197CD-5CCF-924D-B0AD-53FB2B29ABA6}" srcOrd="0" destOrd="0" presId="urn:microsoft.com/office/officeart/2005/8/layout/vList2"/>
    <dgm:cxn modelId="{AC8920DB-05E1-6445-BEAD-B9B8BC35561B}" type="presOf" srcId="{AB67B237-1F37-43A7-B2D9-DD08C401F8D4}" destId="{9E334E5A-F254-B64F-A1EF-E25B0A8ADB5B}" srcOrd="0" destOrd="0" presId="urn:microsoft.com/office/officeart/2005/8/layout/vList2"/>
    <dgm:cxn modelId="{948E87E4-F8ED-40E0-B5A1-026C32B22405}" srcId="{B95FC0BF-3BD2-4FF7-BF52-D3B4DA265AC4}" destId="{306C5B43-3AB1-4A3A-B6A7-6EBB0D5B3F5C}" srcOrd="5" destOrd="0" parTransId="{4E535799-AD41-4C5F-8A7D-CCB3ECA33E35}" sibTransId="{30698276-D88E-4C9A-B2BD-A97D321F1109}"/>
    <dgm:cxn modelId="{716119EB-E2BB-48BB-BCE1-0C38512A34BE}" srcId="{B95FC0BF-3BD2-4FF7-BF52-D3B4DA265AC4}" destId="{F963B1F7-082B-429E-999F-12557AC70491}" srcOrd="2" destOrd="0" parTransId="{2CA0D55A-3F91-4593-8BCE-EFA4C4E505D9}" sibTransId="{F99000FB-59C7-4DAD-8B55-38FE7A59AEB1}"/>
    <dgm:cxn modelId="{B851DDF3-0269-9442-840C-6B405B1BCB0A}" type="presOf" srcId="{306C5B43-3AB1-4A3A-B6A7-6EBB0D5B3F5C}" destId="{18A7496F-24C9-B943-A666-EB01BB8E27DD}" srcOrd="0" destOrd="0" presId="urn:microsoft.com/office/officeart/2005/8/layout/vList2"/>
    <dgm:cxn modelId="{09A0C327-D15E-7746-9575-2E1685FD57E3}" type="presParOf" srcId="{7D3A9DE6-1951-644F-9DC0-E672436DE360}" destId="{CB9C2B45-46E8-3D4F-A877-0F604FE824C3}" srcOrd="0" destOrd="0" presId="urn:microsoft.com/office/officeart/2005/8/layout/vList2"/>
    <dgm:cxn modelId="{CC9222ED-BDED-E442-937B-74B624A8D4D4}" type="presParOf" srcId="{7D3A9DE6-1951-644F-9DC0-E672436DE360}" destId="{B9114B8C-276B-224D-9292-17F24731DB29}" srcOrd="1" destOrd="0" presId="urn:microsoft.com/office/officeart/2005/8/layout/vList2"/>
    <dgm:cxn modelId="{0CE6C011-3BCC-F044-9A71-F0FE32A616AA}" type="presParOf" srcId="{7D3A9DE6-1951-644F-9DC0-E672436DE360}" destId="{C5C0FB81-82D1-DE43-9D21-4A9CBA6B75A4}" srcOrd="2" destOrd="0" presId="urn:microsoft.com/office/officeart/2005/8/layout/vList2"/>
    <dgm:cxn modelId="{1BA58849-922C-7F4E-9AF3-EC40355130A6}" type="presParOf" srcId="{7D3A9DE6-1951-644F-9DC0-E672436DE360}" destId="{8AC9E5C8-6DC6-7B48-8748-28FEC95120A0}" srcOrd="3" destOrd="0" presId="urn:microsoft.com/office/officeart/2005/8/layout/vList2"/>
    <dgm:cxn modelId="{45A14AAA-C5D5-5940-BB2C-B693A04D822E}" type="presParOf" srcId="{7D3A9DE6-1951-644F-9DC0-E672436DE360}" destId="{6B5958C4-2E61-AF4F-987E-ED09CC7B8D5B}" srcOrd="4" destOrd="0" presId="urn:microsoft.com/office/officeart/2005/8/layout/vList2"/>
    <dgm:cxn modelId="{3D0D82C5-743F-4040-83F7-0D712F173C00}" type="presParOf" srcId="{7D3A9DE6-1951-644F-9DC0-E672436DE360}" destId="{928B7A9A-B851-FF4F-9D99-10CB29F44690}" srcOrd="5" destOrd="0" presId="urn:microsoft.com/office/officeart/2005/8/layout/vList2"/>
    <dgm:cxn modelId="{9525BF7F-E28C-094A-BA2D-FCB5C5175ADF}" type="presParOf" srcId="{7D3A9DE6-1951-644F-9DC0-E672436DE360}" destId="{9E334E5A-F254-B64F-A1EF-E25B0A8ADB5B}" srcOrd="6" destOrd="0" presId="urn:microsoft.com/office/officeart/2005/8/layout/vList2"/>
    <dgm:cxn modelId="{98AB58E7-593C-6C4E-890D-109E0180AB09}" type="presParOf" srcId="{7D3A9DE6-1951-644F-9DC0-E672436DE360}" destId="{4F3BF1A3-A93A-F34A-B44E-055B635823B6}" srcOrd="7" destOrd="0" presId="urn:microsoft.com/office/officeart/2005/8/layout/vList2"/>
    <dgm:cxn modelId="{0E293752-2762-E34E-AA93-0A623EAE9F29}" type="presParOf" srcId="{7D3A9DE6-1951-644F-9DC0-E672436DE360}" destId="{B07197CD-5CCF-924D-B0AD-53FB2B29ABA6}" srcOrd="8" destOrd="0" presId="urn:microsoft.com/office/officeart/2005/8/layout/vList2"/>
    <dgm:cxn modelId="{DDF552C4-7D3E-E54E-9902-EF1DB1A4C5D1}" type="presParOf" srcId="{7D3A9DE6-1951-644F-9DC0-E672436DE360}" destId="{9A1454EA-F0B3-1146-AD98-8CA55B5E305C}" srcOrd="9" destOrd="0" presId="urn:microsoft.com/office/officeart/2005/8/layout/vList2"/>
    <dgm:cxn modelId="{3D30E1AC-0F31-5B40-A9E5-35ABB8F0D5E2}" type="presParOf" srcId="{7D3A9DE6-1951-644F-9DC0-E672436DE360}" destId="{18A7496F-24C9-B943-A666-EB01BB8E27DD}"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a:ext uri="{C62137D5-CB1D-491B-B009-E17868A290BF}">
      <dgm14:recolorImg xmlns:dgm14="http://schemas.microsoft.com/office/drawing/2010/diagram" val="1"/>
    </a:ext>
  </dgm:extLst>
</dgm:dataModel>
</file>

<file path=ppt/diagrams/data2.xml><?xml version="1.0" encoding="utf-8"?>
<dgm:dataModel xmlns:dgm="http://schemas.openxmlformats.org/drawingml/2006/diagram" xmlns:a="http://schemas.openxmlformats.org/drawingml/2006/main">
  <dgm:ptLst>
    <dgm:pt modelId="{B32C5B62-3C6C-48E3-946C-1C5A3CDBE964}"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210B2F82-0474-4A22-8B2E-2482F8438D0D}">
      <dgm:prSet/>
      <dgm:spPr/>
      <dgm:t>
        <a:bodyPr/>
        <a:lstStyle/>
        <a:p>
          <a:pPr>
            <a:lnSpc>
              <a:spcPct val="100000"/>
            </a:lnSpc>
            <a:defRPr cap="all"/>
          </a:pPr>
          <a:r>
            <a:rPr lang="en-US" dirty="0"/>
            <a:t>Pavlov (1897)  - dogs </a:t>
          </a:r>
        </a:p>
      </dgm:t>
    </dgm:pt>
    <dgm:pt modelId="{21665C15-9C04-479F-9835-062A2B5C6679}" type="parTrans" cxnId="{EC0A545E-FFD6-43DF-8273-57622A274200}">
      <dgm:prSet/>
      <dgm:spPr/>
      <dgm:t>
        <a:bodyPr/>
        <a:lstStyle/>
        <a:p>
          <a:endParaRPr lang="en-US"/>
        </a:p>
      </dgm:t>
    </dgm:pt>
    <dgm:pt modelId="{7B23FF88-7C06-4180-BDFE-B12E598774DC}" type="sibTrans" cxnId="{EC0A545E-FFD6-43DF-8273-57622A274200}">
      <dgm:prSet/>
      <dgm:spPr/>
      <dgm:t>
        <a:bodyPr/>
        <a:lstStyle/>
        <a:p>
          <a:endParaRPr lang="en-US"/>
        </a:p>
      </dgm:t>
    </dgm:pt>
    <dgm:pt modelId="{503A0FD3-A00F-41B1-BA77-056A19397B25}">
      <dgm:prSet/>
      <dgm:spPr/>
      <dgm:t>
        <a:bodyPr/>
        <a:lstStyle/>
        <a:p>
          <a:pPr>
            <a:lnSpc>
              <a:spcPct val="100000"/>
            </a:lnSpc>
            <a:defRPr cap="all"/>
          </a:pPr>
          <a:r>
            <a:rPr lang="en-US" dirty="0"/>
            <a:t>Skinner (1971)  - rats </a:t>
          </a:r>
        </a:p>
      </dgm:t>
    </dgm:pt>
    <dgm:pt modelId="{C1ED16C4-7129-4609-8FEC-B2DB3290CC16}" type="parTrans" cxnId="{94CC34F9-0D63-4B9C-906C-0C95EFDA5F32}">
      <dgm:prSet/>
      <dgm:spPr/>
      <dgm:t>
        <a:bodyPr/>
        <a:lstStyle/>
        <a:p>
          <a:endParaRPr lang="en-US"/>
        </a:p>
      </dgm:t>
    </dgm:pt>
    <dgm:pt modelId="{C6A9D73A-87CF-46F0-8F58-5E5F128D075E}" type="sibTrans" cxnId="{94CC34F9-0D63-4B9C-906C-0C95EFDA5F32}">
      <dgm:prSet/>
      <dgm:spPr/>
      <dgm:t>
        <a:bodyPr/>
        <a:lstStyle/>
        <a:p>
          <a:endParaRPr lang="en-US"/>
        </a:p>
      </dgm:t>
    </dgm:pt>
    <dgm:pt modelId="{A42CEE23-4407-4B93-87AF-73745E2A4641}">
      <dgm:prSet/>
      <dgm:spPr/>
      <dgm:t>
        <a:bodyPr/>
        <a:lstStyle/>
        <a:p>
          <a:pPr>
            <a:lnSpc>
              <a:spcPct val="100000"/>
            </a:lnSpc>
            <a:defRPr cap="all"/>
          </a:pPr>
          <a:r>
            <a:rPr lang="en-US" dirty="0"/>
            <a:t>Watson (1920)  – Little Albert  </a:t>
          </a:r>
        </a:p>
      </dgm:t>
    </dgm:pt>
    <dgm:pt modelId="{FE30E60E-D21B-40D9-BB6B-ABF29711891B}" type="parTrans" cxnId="{A2B4F9ED-1C0D-430C-83BA-6383D4D75909}">
      <dgm:prSet/>
      <dgm:spPr/>
      <dgm:t>
        <a:bodyPr/>
        <a:lstStyle/>
        <a:p>
          <a:endParaRPr lang="en-US"/>
        </a:p>
      </dgm:t>
    </dgm:pt>
    <dgm:pt modelId="{44959172-BB71-4E50-A733-71BCA0B303B7}" type="sibTrans" cxnId="{A2B4F9ED-1C0D-430C-83BA-6383D4D75909}">
      <dgm:prSet/>
      <dgm:spPr/>
      <dgm:t>
        <a:bodyPr/>
        <a:lstStyle/>
        <a:p>
          <a:endParaRPr lang="en-US"/>
        </a:p>
      </dgm:t>
    </dgm:pt>
    <dgm:pt modelId="{5F1FF569-64E2-45AD-B914-92BF37CF6920}">
      <dgm:prSet/>
      <dgm:spPr/>
      <dgm:t>
        <a:bodyPr/>
        <a:lstStyle/>
        <a:p>
          <a:pPr>
            <a:lnSpc>
              <a:spcPct val="100000"/>
            </a:lnSpc>
            <a:defRPr cap="all"/>
          </a:pPr>
          <a:r>
            <a:rPr lang="en-US" dirty="0"/>
            <a:t>Bandura (1966) – dolls </a:t>
          </a:r>
        </a:p>
      </dgm:t>
    </dgm:pt>
    <dgm:pt modelId="{088A6DDD-C92C-49F8-8C30-E26E9C9C72AC}" type="parTrans" cxnId="{02FE6978-F60D-4BCE-BA80-8DCCC2BDA219}">
      <dgm:prSet/>
      <dgm:spPr/>
      <dgm:t>
        <a:bodyPr/>
        <a:lstStyle/>
        <a:p>
          <a:endParaRPr lang="en-US"/>
        </a:p>
      </dgm:t>
    </dgm:pt>
    <dgm:pt modelId="{5E29E5B4-8E30-4156-93F5-CE471363A1BA}" type="sibTrans" cxnId="{02FE6978-F60D-4BCE-BA80-8DCCC2BDA219}">
      <dgm:prSet/>
      <dgm:spPr/>
      <dgm:t>
        <a:bodyPr/>
        <a:lstStyle/>
        <a:p>
          <a:endParaRPr lang="en-US"/>
        </a:p>
      </dgm:t>
    </dgm:pt>
    <dgm:pt modelId="{7935AC0F-A45F-43F8-B3F6-BEA8DC6316E1}" type="pres">
      <dgm:prSet presAssocID="{B32C5B62-3C6C-48E3-946C-1C5A3CDBE964}" presName="root" presStyleCnt="0">
        <dgm:presLayoutVars>
          <dgm:dir/>
          <dgm:resizeHandles val="exact"/>
        </dgm:presLayoutVars>
      </dgm:prSet>
      <dgm:spPr/>
    </dgm:pt>
    <dgm:pt modelId="{90970B10-3509-4406-B540-01C9FBD7BDC3}" type="pres">
      <dgm:prSet presAssocID="{210B2F82-0474-4A22-8B2E-2482F8438D0D}" presName="compNode" presStyleCnt="0"/>
      <dgm:spPr/>
    </dgm:pt>
    <dgm:pt modelId="{ED134359-886C-4E08-8C4E-A92201C858FF}" type="pres">
      <dgm:prSet presAssocID="{210B2F82-0474-4A22-8B2E-2482F8438D0D}" presName="iconBgRect" presStyleLbl="bgShp" presStyleIdx="0" presStyleCnt="4"/>
      <dgm:spPr/>
    </dgm:pt>
    <dgm:pt modelId="{0A039F93-7D6F-4997-9743-772F722AEFB9}" type="pres">
      <dgm:prSet presAssocID="{210B2F82-0474-4A22-8B2E-2482F8438D0D}" presName="iconRect" presStyleLbl="node1" presStyleIdx="0" presStyleCnt="4" custLinFactX="500000" custLinFactNeighborX="509432" custLinFactNeighborY="342"/>
      <dgm:spPr>
        <a:ln>
          <a:noFill/>
        </a:ln>
      </dgm:spPr>
    </dgm:pt>
    <dgm:pt modelId="{4B351240-89D0-48B4-8A19-40BFC09FCCE4}" type="pres">
      <dgm:prSet presAssocID="{210B2F82-0474-4A22-8B2E-2482F8438D0D}" presName="spaceRect" presStyleCnt="0"/>
      <dgm:spPr/>
    </dgm:pt>
    <dgm:pt modelId="{8C9CE9C7-53C3-4FC7-A300-38BF3A20AF4C}" type="pres">
      <dgm:prSet presAssocID="{210B2F82-0474-4A22-8B2E-2482F8438D0D}" presName="textRect" presStyleLbl="revTx" presStyleIdx="0" presStyleCnt="4">
        <dgm:presLayoutVars>
          <dgm:chMax val="1"/>
          <dgm:chPref val="1"/>
        </dgm:presLayoutVars>
      </dgm:prSet>
      <dgm:spPr/>
    </dgm:pt>
    <dgm:pt modelId="{4E44CD08-E499-4C31-B871-C359775E7F9C}" type="pres">
      <dgm:prSet presAssocID="{7B23FF88-7C06-4180-BDFE-B12E598774DC}" presName="sibTrans" presStyleCnt="0"/>
      <dgm:spPr/>
    </dgm:pt>
    <dgm:pt modelId="{0C247D32-7F68-474A-BEC7-FA3D490513C4}" type="pres">
      <dgm:prSet presAssocID="{503A0FD3-A00F-41B1-BA77-056A19397B25}" presName="compNode" presStyleCnt="0"/>
      <dgm:spPr/>
    </dgm:pt>
    <dgm:pt modelId="{99F25B37-36E4-492E-B066-D7EBC1AE9A3D}" type="pres">
      <dgm:prSet presAssocID="{503A0FD3-A00F-41B1-BA77-056A19397B25}" presName="iconBgRect" presStyleLbl="bgShp" presStyleIdx="1" presStyleCnt="4"/>
      <dgm:spPr/>
    </dgm:pt>
    <dgm:pt modelId="{FD8DC4C6-8379-4FC7-A17D-A37847918DE1}" type="pres">
      <dgm:prSet presAssocID="{503A0FD3-A00F-41B1-BA77-056A19397B25}" presName="iconRect" presStyleLbl="node1" presStyleIdx="1"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at"/>
        </a:ext>
      </dgm:extLst>
    </dgm:pt>
    <dgm:pt modelId="{B7D33F2F-2629-47A7-883D-387BBB8CDA5E}" type="pres">
      <dgm:prSet presAssocID="{503A0FD3-A00F-41B1-BA77-056A19397B25}" presName="spaceRect" presStyleCnt="0"/>
      <dgm:spPr/>
    </dgm:pt>
    <dgm:pt modelId="{17AB2375-648A-4BCD-B7B8-305229B0FD99}" type="pres">
      <dgm:prSet presAssocID="{503A0FD3-A00F-41B1-BA77-056A19397B25}" presName="textRect" presStyleLbl="revTx" presStyleIdx="1" presStyleCnt="4">
        <dgm:presLayoutVars>
          <dgm:chMax val="1"/>
          <dgm:chPref val="1"/>
        </dgm:presLayoutVars>
      </dgm:prSet>
      <dgm:spPr/>
    </dgm:pt>
    <dgm:pt modelId="{7DE64671-5567-46F3-823A-5302FBCACB52}" type="pres">
      <dgm:prSet presAssocID="{C6A9D73A-87CF-46F0-8F58-5E5F128D075E}" presName="sibTrans" presStyleCnt="0"/>
      <dgm:spPr/>
    </dgm:pt>
    <dgm:pt modelId="{34A27AF6-7E60-4048-805F-6C4DF6B37A2F}" type="pres">
      <dgm:prSet presAssocID="{A42CEE23-4407-4B93-87AF-73745E2A4641}" presName="compNode" presStyleCnt="0"/>
      <dgm:spPr/>
    </dgm:pt>
    <dgm:pt modelId="{652D30B6-62D4-4A5A-98C7-565F038F6CE5}" type="pres">
      <dgm:prSet presAssocID="{A42CEE23-4407-4B93-87AF-73745E2A4641}" presName="iconBgRect" presStyleLbl="bgShp" presStyleIdx="2" presStyleCnt="4" custLinFactNeighborX="0" custLinFactNeighborY="-535"/>
      <dgm:spPr/>
    </dgm:pt>
    <dgm:pt modelId="{DB6B6330-45A7-4B38-8F59-9B46160CDA79}" type="pres">
      <dgm:prSet presAssocID="{A42CEE23-4407-4B93-87AF-73745E2A4641}" presName="iconRect" presStyleLbl="node1" presStyleIdx="2" presStyleCnt="4" custLinFactX="-300000" custLinFactNeighborX="-376394" custLinFactNeighborY="34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ells"/>
        </a:ext>
      </dgm:extLst>
    </dgm:pt>
    <dgm:pt modelId="{0E095031-5123-4C46-83C5-D1DCAF6AC006}" type="pres">
      <dgm:prSet presAssocID="{A42CEE23-4407-4B93-87AF-73745E2A4641}" presName="spaceRect" presStyleCnt="0"/>
      <dgm:spPr/>
    </dgm:pt>
    <dgm:pt modelId="{01CA818B-6181-45E0-967F-F593DA247207}" type="pres">
      <dgm:prSet presAssocID="{A42CEE23-4407-4B93-87AF-73745E2A4641}" presName="textRect" presStyleLbl="revTx" presStyleIdx="2" presStyleCnt="4">
        <dgm:presLayoutVars>
          <dgm:chMax val="1"/>
          <dgm:chPref val="1"/>
        </dgm:presLayoutVars>
      </dgm:prSet>
      <dgm:spPr/>
    </dgm:pt>
    <dgm:pt modelId="{87DF4DB4-FED0-4FCD-BA07-77133B3C1A69}" type="pres">
      <dgm:prSet presAssocID="{44959172-BB71-4E50-A733-71BCA0B303B7}" presName="sibTrans" presStyleCnt="0"/>
      <dgm:spPr/>
    </dgm:pt>
    <dgm:pt modelId="{297EE9C6-167C-4D05-AB25-8780CD787641}" type="pres">
      <dgm:prSet presAssocID="{5F1FF569-64E2-45AD-B914-92BF37CF6920}" presName="compNode" presStyleCnt="0"/>
      <dgm:spPr/>
    </dgm:pt>
    <dgm:pt modelId="{49D243C2-2F02-4A4A-A14C-544C3B4D811B}" type="pres">
      <dgm:prSet presAssocID="{5F1FF569-64E2-45AD-B914-92BF37CF6920}" presName="iconBgRect" presStyleLbl="bgShp" presStyleIdx="3" presStyleCnt="4"/>
      <dgm:spPr/>
    </dgm:pt>
    <dgm:pt modelId="{8CD7A2AB-805F-4EC5-AC9C-98252F8EA1E6}" type="pres">
      <dgm:prSet presAssocID="{5F1FF569-64E2-45AD-B914-92BF37CF6920}" presName="iconRect" presStyleLbl="node1" presStyleIdx="3"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Japanese Dolls"/>
        </a:ext>
      </dgm:extLst>
    </dgm:pt>
    <dgm:pt modelId="{C5BA2AE0-7EF6-4FD2-B85B-923D3EC7241C}" type="pres">
      <dgm:prSet presAssocID="{5F1FF569-64E2-45AD-B914-92BF37CF6920}" presName="spaceRect" presStyleCnt="0"/>
      <dgm:spPr/>
    </dgm:pt>
    <dgm:pt modelId="{E551DC8B-069D-496C-8A1B-870CD7C39609}" type="pres">
      <dgm:prSet presAssocID="{5F1FF569-64E2-45AD-B914-92BF37CF6920}" presName="textRect" presStyleLbl="revTx" presStyleIdx="3" presStyleCnt="4">
        <dgm:presLayoutVars>
          <dgm:chMax val="1"/>
          <dgm:chPref val="1"/>
        </dgm:presLayoutVars>
      </dgm:prSet>
      <dgm:spPr/>
    </dgm:pt>
  </dgm:ptLst>
  <dgm:cxnLst>
    <dgm:cxn modelId="{FE7C9B08-52A6-6B4A-BF1E-76894C7A206C}" type="presOf" srcId="{A42CEE23-4407-4B93-87AF-73745E2A4641}" destId="{01CA818B-6181-45E0-967F-F593DA247207}" srcOrd="0" destOrd="0" presId="urn:microsoft.com/office/officeart/2018/5/layout/IconCircleLabelList"/>
    <dgm:cxn modelId="{DCB3540C-2B1A-C646-99DC-24A6AC5C5A73}" type="presOf" srcId="{210B2F82-0474-4A22-8B2E-2482F8438D0D}" destId="{8C9CE9C7-53C3-4FC7-A300-38BF3A20AF4C}" srcOrd="0" destOrd="0" presId="urn:microsoft.com/office/officeart/2018/5/layout/IconCircleLabelList"/>
    <dgm:cxn modelId="{4D6B6934-7217-AD48-997A-C0BEE743D3D3}" type="presOf" srcId="{B32C5B62-3C6C-48E3-946C-1C5A3CDBE964}" destId="{7935AC0F-A45F-43F8-B3F6-BEA8DC6316E1}" srcOrd="0" destOrd="0" presId="urn:microsoft.com/office/officeart/2018/5/layout/IconCircleLabelList"/>
    <dgm:cxn modelId="{EC0A545E-FFD6-43DF-8273-57622A274200}" srcId="{B32C5B62-3C6C-48E3-946C-1C5A3CDBE964}" destId="{210B2F82-0474-4A22-8B2E-2482F8438D0D}" srcOrd="0" destOrd="0" parTransId="{21665C15-9C04-479F-9835-062A2B5C6679}" sibTransId="{7B23FF88-7C06-4180-BDFE-B12E598774DC}"/>
    <dgm:cxn modelId="{D490E46B-8623-BB4A-965F-A73F151D8218}" type="presOf" srcId="{5F1FF569-64E2-45AD-B914-92BF37CF6920}" destId="{E551DC8B-069D-496C-8A1B-870CD7C39609}" srcOrd="0" destOrd="0" presId="urn:microsoft.com/office/officeart/2018/5/layout/IconCircleLabelList"/>
    <dgm:cxn modelId="{02FE6978-F60D-4BCE-BA80-8DCCC2BDA219}" srcId="{B32C5B62-3C6C-48E3-946C-1C5A3CDBE964}" destId="{5F1FF569-64E2-45AD-B914-92BF37CF6920}" srcOrd="3" destOrd="0" parTransId="{088A6DDD-C92C-49F8-8C30-E26E9C9C72AC}" sibTransId="{5E29E5B4-8E30-4156-93F5-CE471363A1BA}"/>
    <dgm:cxn modelId="{49077CD1-72F7-064F-91F7-64FD47B2872A}" type="presOf" srcId="{503A0FD3-A00F-41B1-BA77-056A19397B25}" destId="{17AB2375-648A-4BCD-B7B8-305229B0FD99}" srcOrd="0" destOrd="0" presId="urn:microsoft.com/office/officeart/2018/5/layout/IconCircleLabelList"/>
    <dgm:cxn modelId="{A2B4F9ED-1C0D-430C-83BA-6383D4D75909}" srcId="{B32C5B62-3C6C-48E3-946C-1C5A3CDBE964}" destId="{A42CEE23-4407-4B93-87AF-73745E2A4641}" srcOrd="2" destOrd="0" parTransId="{FE30E60E-D21B-40D9-BB6B-ABF29711891B}" sibTransId="{44959172-BB71-4E50-A733-71BCA0B303B7}"/>
    <dgm:cxn modelId="{94CC34F9-0D63-4B9C-906C-0C95EFDA5F32}" srcId="{B32C5B62-3C6C-48E3-946C-1C5A3CDBE964}" destId="{503A0FD3-A00F-41B1-BA77-056A19397B25}" srcOrd="1" destOrd="0" parTransId="{C1ED16C4-7129-4609-8FEC-B2DB3290CC16}" sibTransId="{C6A9D73A-87CF-46F0-8F58-5E5F128D075E}"/>
    <dgm:cxn modelId="{EEB2C350-5844-9141-87B7-98BF8B7E7E97}" type="presParOf" srcId="{7935AC0F-A45F-43F8-B3F6-BEA8DC6316E1}" destId="{90970B10-3509-4406-B540-01C9FBD7BDC3}" srcOrd="0" destOrd="0" presId="urn:microsoft.com/office/officeart/2018/5/layout/IconCircleLabelList"/>
    <dgm:cxn modelId="{B305EFD3-1DF5-874E-94F9-CD01255E49CF}" type="presParOf" srcId="{90970B10-3509-4406-B540-01C9FBD7BDC3}" destId="{ED134359-886C-4E08-8C4E-A92201C858FF}" srcOrd="0" destOrd="0" presId="urn:microsoft.com/office/officeart/2018/5/layout/IconCircleLabelList"/>
    <dgm:cxn modelId="{F923AC96-8850-0A48-954B-AA26FE09C670}" type="presParOf" srcId="{90970B10-3509-4406-B540-01C9FBD7BDC3}" destId="{0A039F93-7D6F-4997-9743-772F722AEFB9}" srcOrd="1" destOrd="0" presId="urn:microsoft.com/office/officeart/2018/5/layout/IconCircleLabelList"/>
    <dgm:cxn modelId="{825AB818-13D5-6548-803E-E7ACA62AAABE}" type="presParOf" srcId="{90970B10-3509-4406-B540-01C9FBD7BDC3}" destId="{4B351240-89D0-48B4-8A19-40BFC09FCCE4}" srcOrd="2" destOrd="0" presId="urn:microsoft.com/office/officeart/2018/5/layout/IconCircleLabelList"/>
    <dgm:cxn modelId="{EDC1D65A-12D8-384A-95F7-6CCD86717489}" type="presParOf" srcId="{90970B10-3509-4406-B540-01C9FBD7BDC3}" destId="{8C9CE9C7-53C3-4FC7-A300-38BF3A20AF4C}" srcOrd="3" destOrd="0" presId="urn:microsoft.com/office/officeart/2018/5/layout/IconCircleLabelList"/>
    <dgm:cxn modelId="{6B30D53F-9DF0-1149-9486-74A301AF0047}" type="presParOf" srcId="{7935AC0F-A45F-43F8-B3F6-BEA8DC6316E1}" destId="{4E44CD08-E499-4C31-B871-C359775E7F9C}" srcOrd="1" destOrd="0" presId="urn:microsoft.com/office/officeart/2018/5/layout/IconCircleLabelList"/>
    <dgm:cxn modelId="{1A5E2E14-D3F4-CD4F-8796-063B3D28E825}" type="presParOf" srcId="{7935AC0F-A45F-43F8-B3F6-BEA8DC6316E1}" destId="{0C247D32-7F68-474A-BEC7-FA3D490513C4}" srcOrd="2" destOrd="0" presId="urn:microsoft.com/office/officeart/2018/5/layout/IconCircleLabelList"/>
    <dgm:cxn modelId="{96515DC6-7591-FF40-9882-EDE765F96666}" type="presParOf" srcId="{0C247D32-7F68-474A-BEC7-FA3D490513C4}" destId="{99F25B37-36E4-492E-B066-D7EBC1AE9A3D}" srcOrd="0" destOrd="0" presId="urn:microsoft.com/office/officeart/2018/5/layout/IconCircleLabelList"/>
    <dgm:cxn modelId="{7505EF12-DA7A-014C-AD24-DE56854571DB}" type="presParOf" srcId="{0C247D32-7F68-474A-BEC7-FA3D490513C4}" destId="{FD8DC4C6-8379-4FC7-A17D-A37847918DE1}" srcOrd="1" destOrd="0" presId="urn:microsoft.com/office/officeart/2018/5/layout/IconCircleLabelList"/>
    <dgm:cxn modelId="{55C6D661-A04E-1249-9365-7A7E7C30A68E}" type="presParOf" srcId="{0C247D32-7F68-474A-BEC7-FA3D490513C4}" destId="{B7D33F2F-2629-47A7-883D-387BBB8CDA5E}" srcOrd="2" destOrd="0" presId="urn:microsoft.com/office/officeart/2018/5/layout/IconCircleLabelList"/>
    <dgm:cxn modelId="{72F44C7D-8289-B74C-B4D7-3E0ACB26249E}" type="presParOf" srcId="{0C247D32-7F68-474A-BEC7-FA3D490513C4}" destId="{17AB2375-648A-4BCD-B7B8-305229B0FD99}" srcOrd="3" destOrd="0" presId="urn:microsoft.com/office/officeart/2018/5/layout/IconCircleLabelList"/>
    <dgm:cxn modelId="{B59F8C0F-C04E-3C4E-B0AD-A65ADFC5BB69}" type="presParOf" srcId="{7935AC0F-A45F-43F8-B3F6-BEA8DC6316E1}" destId="{7DE64671-5567-46F3-823A-5302FBCACB52}" srcOrd="3" destOrd="0" presId="urn:microsoft.com/office/officeart/2018/5/layout/IconCircleLabelList"/>
    <dgm:cxn modelId="{74308715-A32C-104A-91D3-2D72668261CE}" type="presParOf" srcId="{7935AC0F-A45F-43F8-B3F6-BEA8DC6316E1}" destId="{34A27AF6-7E60-4048-805F-6C4DF6B37A2F}" srcOrd="4" destOrd="0" presId="urn:microsoft.com/office/officeart/2018/5/layout/IconCircleLabelList"/>
    <dgm:cxn modelId="{75FB7964-9113-4B46-9539-3FEF45D87B2A}" type="presParOf" srcId="{34A27AF6-7E60-4048-805F-6C4DF6B37A2F}" destId="{652D30B6-62D4-4A5A-98C7-565F038F6CE5}" srcOrd="0" destOrd="0" presId="urn:microsoft.com/office/officeart/2018/5/layout/IconCircleLabelList"/>
    <dgm:cxn modelId="{DBEBEA0B-98D6-CD48-8E50-EA8199BA0B00}" type="presParOf" srcId="{34A27AF6-7E60-4048-805F-6C4DF6B37A2F}" destId="{DB6B6330-45A7-4B38-8F59-9B46160CDA79}" srcOrd="1" destOrd="0" presId="urn:microsoft.com/office/officeart/2018/5/layout/IconCircleLabelList"/>
    <dgm:cxn modelId="{7A2EFBDA-548F-7E42-9FC7-41F4858BE6A5}" type="presParOf" srcId="{34A27AF6-7E60-4048-805F-6C4DF6B37A2F}" destId="{0E095031-5123-4C46-83C5-D1DCAF6AC006}" srcOrd="2" destOrd="0" presId="urn:microsoft.com/office/officeart/2018/5/layout/IconCircleLabelList"/>
    <dgm:cxn modelId="{3BDA86F8-4CC0-8B43-AE5B-F06396FBB48F}" type="presParOf" srcId="{34A27AF6-7E60-4048-805F-6C4DF6B37A2F}" destId="{01CA818B-6181-45E0-967F-F593DA247207}" srcOrd="3" destOrd="0" presId="urn:microsoft.com/office/officeart/2018/5/layout/IconCircleLabelList"/>
    <dgm:cxn modelId="{BB0AF1C5-3BAA-C146-A7B5-828BF5BD326F}" type="presParOf" srcId="{7935AC0F-A45F-43F8-B3F6-BEA8DC6316E1}" destId="{87DF4DB4-FED0-4FCD-BA07-77133B3C1A69}" srcOrd="5" destOrd="0" presId="urn:microsoft.com/office/officeart/2018/5/layout/IconCircleLabelList"/>
    <dgm:cxn modelId="{842231A3-02A2-ED4A-A1F6-5BDA7396B083}" type="presParOf" srcId="{7935AC0F-A45F-43F8-B3F6-BEA8DC6316E1}" destId="{297EE9C6-167C-4D05-AB25-8780CD787641}" srcOrd="6" destOrd="0" presId="urn:microsoft.com/office/officeart/2018/5/layout/IconCircleLabelList"/>
    <dgm:cxn modelId="{6ACF2F7B-8C97-844D-ADEE-0441F75C2F2E}" type="presParOf" srcId="{297EE9C6-167C-4D05-AB25-8780CD787641}" destId="{49D243C2-2F02-4A4A-A14C-544C3B4D811B}" srcOrd="0" destOrd="0" presId="urn:microsoft.com/office/officeart/2018/5/layout/IconCircleLabelList"/>
    <dgm:cxn modelId="{9C688392-B35D-EC4A-A115-7E2DE93950A5}" type="presParOf" srcId="{297EE9C6-167C-4D05-AB25-8780CD787641}" destId="{8CD7A2AB-805F-4EC5-AC9C-98252F8EA1E6}" srcOrd="1" destOrd="0" presId="urn:microsoft.com/office/officeart/2018/5/layout/IconCircleLabelList"/>
    <dgm:cxn modelId="{5F6A73B5-3360-7140-B243-BF972DDBB89E}" type="presParOf" srcId="{297EE9C6-167C-4D05-AB25-8780CD787641}" destId="{C5BA2AE0-7EF6-4FD2-B85B-923D3EC7241C}" srcOrd="2" destOrd="0" presId="urn:microsoft.com/office/officeart/2018/5/layout/IconCircleLabelList"/>
    <dgm:cxn modelId="{82890F4B-78C3-504A-919F-35CE5C03382C}" type="presParOf" srcId="{297EE9C6-167C-4D05-AB25-8780CD787641}" destId="{E551DC8B-069D-496C-8A1B-870CD7C39609}" srcOrd="3" destOrd="0" presId="urn:microsoft.com/office/officeart/2018/5/layout/IconCircleLabelList"/>
  </dgm:cxnLst>
  <dgm:bg>
    <a:gradFill flip="none" rotWithShape="1">
      <a:gsLst>
        <a:gs pos="0">
          <a:schemeClr val="accent6">
            <a:lumMod val="5000"/>
            <a:lumOff val="95000"/>
          </a:schemeClr>
        </a:gs>
        <a:gs pos="74000">
          <a:schemeClr val="accent6">
            <a:lumMod val="45000"/>
            <a:lumOff val="55000"/>
          </a:schemeClr>
        </a:gs>
        <a:gs pos="83000">
          <a:schemeClr val="accent6">
            <a:lumMod val="45000"/>
            <a:lumOff val="55000"/>
          </a:schemeClr>
        </a:gs>
        <a:gs pos="100000">
          <a:schemeClr val="accent6">
            <a:lumMod val="30000"/>
            <a:lumOff val="70000"/>
          </a:schemeClr>
        </a:gs>
      </a:gsLst>
      <a:lin ang="6600000" scaled="0"/>
      <a:tileRect/>
    </a:gradFill>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AC6D46B-9BE4-374C-B658-138651018462}" type="doc">
      <dgm:prSet loTypeId="urn:microsoft.com/office/officeart/2005/8/layout/venn3" loCatId="icon" qsTypeId="urn:microsoft.com/office/officeart/2005/8/quickstyle/simple1" qsCatId="simple" csTypeId="urn:microsoft.com/office/officeart/2005/8/colors/accent6_1" csCatId="accent6" phldr="1"/>
      <dgm:spPr/>
      <dgm:t>
        <a:bodyPr/>
        <a:lstStyle/>
        <a:p>
          <a:endParaRPr lang="en-GB"/>
        </a:p>
      </dgm:t>
    </dgm:pt>
    <dgm:pt modelId="{DC1AD715-4448-EC41-B9C2-B4B44614B008}">
      <dgm:prSet phldrT="[Text]"/>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GB" b="1" dirty="0"/>
            <a:t>Learning is developed from ones interaction with the environment </a:t>
          </a:r>
        </a:p>
        <a:p>
          <a:pPr marL="0" lvl="0" defTabSz="755650">
            <a:lnSpc>
              <a:spcPct val="90000"/>
            </a:lnSpc>
            <a:spcBef>
              <a:spcPct val="0"/>
            </a:spcBef>
            <a:spcAft>
              <a:spcPct val="35000"/>
            </a:spcAft>
            <a:buNone/>
          </a:pPr>
          <a:endParaRPr lang="en-GB" dirty="0"/>
        </a:p>
      </dgm:t>
    </dgm:pt>
    <dgm:pt modelId="{726BA36B-A6A0-0649-BB23-B9888B1572EF}" type="parTrans" cxnId="{A0F3B119-82B2-CE4A-AC1E-F43F3CC460C5}">
      <dgm:prSet/>
      <dgm:spPr/>
      <dgm:t>
        <a:bodyPr/>
        <a:lstStyle/>
        <a:p>
          <a:endParaRPr lang="en-GB"/>
        </a:p>
      </dgm:t>
    </dgm:pt>
    <dgm:pt modelId="{60ACCC71-5EAF-9249-9636-96A45DC22236}" type="sibTrans" cxnId="{A0F3B119-82B2-CE4A-AC1E-F43F3CC460C5}">
      <dgm:prSet/>
      <dgm:spPr/>
      <dgm:t>
        <a:bodyPr/>
        <a:lstStyle/>
        <a:p>
          <a:endParaRPr lang="en-GB"/>
        </a:p>
      </dgm:t>
    </dgm:pt>
    <dgm:pt modelId="{12330A85-1086-0540-8834-F48D90E43D7C}">
      <dgm:prSet/>
      <dgm:spPr/>
      <dgm:t>
        <a:bodyPr/>
        <a:lstStyle/>
        <a:p>
          <a:r>
            <a:rPr lang="en-GB" b="1" dirty="0"/>
            <a:t>Bandura proposed that people can also learn by observing other people </a:t>
          </a:r>
        </a:p>
      </dgm:t>
    </dgm:pt>
    <dgm:pt modelId="{A88546B7-4CA8-8049-A5E1-0529DD2C4F28}" type="parTrans" cxnId="{ADD8F4C3-10BC-884F-B9EB-342BC24FD9E0}">
      <dgm:prSet/>
      <dgm:spPr/>
      <dgm:t>
        <a:bodyPr/>
        <a:lstStyle/>
        <a:p>
          <a:endParaRPr lang="en-GB"/>
        </a:p>
      </dgm:t>
    </dgm:pt>
    <dgm:pt modelId="{A685A975-1AA1-BB4A-A6C9-70A9AD583967}" type="sibTrans" cxnId="{ADD8F4C3-10BC-884F-B9EB-342BC24FD9E0}">
      <dgm:prSet/>
      <dgm:spPr/>
      <dgm:t>
        <a:bodyPr/>
        <a:lstStyle/>
        <a:p>
          <a:endParaRPr lang="en-GB"/>
        </a:p>
      </dgm:t>
    </dgm:pt>
    <dgm:pt modelId="{5C6CFAE4-4F2E-3C4C-B6FA-CDC179C187B0}">
      <dgm:prSet/>
      <dgm:spPr/>
      <dgm:t>
        <a:bodyPr/>
        <a:lstStyle/>
        <a:p>
          <a:r>
            <a:rPr lang="en-GB" b="1" dirty="0"/>
            <a:t>Bandura created the social learning  theory to help us understand how people learn  </a:t>
          </a:r>
        </a:p>
      </dgm:t>
    </dgm:pt>
    <dgm:pt modelId="{9DE87993-4D0A-EA42-87AA-09564AA0F91E}" type="parTrans" cxnId="{EF414CFE-4975-6B48-BB46-4F65C3BC37D7}">
      <dgm:prSet/>
      <dgm:spPr/>
      <dgm:t>
        <a:bodyPr/>
        <a:lstStyle/>
        <a:p>
          <a:endParaRPr lang="en-GB"/>
        </a:p>
      </dgm:t>
    </dgm:pt>
    <dgm:pt modelId="{FFCD6F18-005F-E246-8D95-9DD671E903DC}" type="sibTrans" cxnId="{EF414CFE-4975-6B48-BB46-4F65C3BC37D7}">
      <dgm:prSet/>
      <dgm:spPr/>
      <dgm:t>
        <a:bodyPr/>
        <a:lstStyle/>
        <a:p>
          <a:endParaRPr lang="en-GB"/>
        </a:p>
      </dgm:t>
    </dgm:pt>
    <dgm:pt modelId="{69E3010C-7906-7243-840B-653689B7A54B}" type="pres">
      <dgm:prSet presAssocID="{BAC6D46B-9BE4-374C-B658-138651018462}" presName="Name0" presStyleCnt="0">
        <dgm:presLayoutVars>
          <dgm:dir/>
          <dgm:resizeHandles val="exact"/>
        </dgm:presLayoutVars>
      </dgm:prSet>
      <dgm:spPr/>
    </dgm:pt>
    <dgm:pt modelId="{6F6BE642-411D-5B49-87CC-43DD0222A9F9}" type="pres">
      <dgm:prSet presAssocID="{5C6CFAE4-4F2E-3C4C-B6FA-CDC179C187B0}" presName="Name5" presStyleLbl="vennNode1" presStyleIdx="0" presStyleCnt="3">
        <dgm:presLayoutVars>
          <dgm:bulletEnabled val="1"/>
        </dgm:presLayoutVars>
      </dgm:prSet>
      <dgm:spPr/>
    </dgm:pt>
    <dgm:pt modelId="{0868608A-B72F-BC4B-B5A0-FA5A5121A632}" type="pres">
      <dgm:prSet presAssocID="{FFCD6F18-005F-E246-8D95-9DD671E903DC}" presName="space" presStyleCnt="0"/>
      <dgm:spPr/>
    </dgm:pt>
    <dgm:pt modelId="{52E31010-6945-9742-B7C8-EE107C6F84D6}" type="pres">
      <dgm:prSet presAssocID="{DC1AD715-4448-EC41-B9C2-B4B44614B008}" presName="Name5" presStyleLbl="vennNode1" presStyleIdx="1" presStyleCnt="3" custLinFactNeighborX="7412" custLinFactNeighborY="1933">
        <dgm:presLayoutVars>
          <dgm:bulletEnabled val="1"/>
        </dgm:presLayoutVars>
      </dgm:prSet>
      <dgm:spPr/>
    </dgm:pt>
    <dgm:pt modelId="{900B6480-0D11-604F-99B2-BFB8BD74E61B}" type="pres">
      <dgm:prSet presAssocID="{60ACCC71-5EAF-9249-9636-96A45DC22236}" presName="space" presStyleCnt="0"/>
      <dgm:spPr/>
    </dgm:pt>
    <dgm:pt modelId="{A298235C-042E-BC42-A415-8AE4D8548582}" type="pres">
      <dgm:prSet presAssocID="{12330A85-1086-0540-8834-F48D90E43D7C}" presName="Name5" presStyleLbl="vennNode1" presStyleIdx="2" presStyleCnt="3">
        <dgm:presLayoutVars>
          <dgm:bulletEnabled val="1"/>
        </dgm:presLayoutVars>
      </dgm:prSet>
      <dgm:spPr/>
    </dgm:pt>
  </dgm:ptLst>
  <dgm:cxnLst>
    <dgm:cxn modelId="{A0F3B119-82B2-CE4A-AC1E-F43F3CC460C5}" srcId="{BAC6D46B-9BE4-374C-B658-138651018462}" destId="{DC1AD715-4448-EC41-B9C2-B4B44614B008}" srcOrd="1" destOrd="0" parTransId="{726BA36B-A6A0-0649-BB23-B9888B1572EF}" sibTransId="{60ACCC71-5EAF-9249-9636-96A45DC22236}"/>
    <dgm:cxn modelId="{C986161C-8AA0-D246-98F0-82A976C8E4E0}" type="presOf" srcId="{BAC6D46B-9BE4-374C-B658-138651018462}" destId="{69E3010C-7906-7243-840B-653689B7A54B}" srcOrd="0" destOrd="0" presId="urn:microsoft.com/office/officeart/2005/8/layout/venn3"/>
    <dgm:cxn modelId="{6CADF03A-8E16-554F-9C5C-E540E203A1EC}" type="presOf" srcId="{5C6CFAE4-4F2E-3C4C-B6FA-CDC179C187B0}" destId="{6F6BE642-411D-5B49-87CC-43DD0222A9F9}" srcOrd="0" destOrd="0" presId="urn:microsoft.com/office/officeart/2005/8/layout/venn3"/>
    <dgm:cxn modelId="{4B73B485-362C-6147-A0D8-04AF8E0A8BF3}" type="presOf" srcId="{12330A85-1086-0540-8834-F48D90E43D7C}" destId="{A298235C-042E-BC42-A415-8AE4D8548582}" srcOrd="0" destOrd="0" presId="urn:microsoft.com/office/officeart/2005/8/layout/venn3"/>
    <dgm:cxn modelId="{09B06B8F-B7BD-2E41-A6A5-3F91FD1C3573}" type="presOf" srcId="{DC1AD715-4448-EC41-B9C2-B4B44614B008}" destId="{52E31010-6945-9742-B7C8-EE107C6F84D6}" srcOrd="0" destOrd="0" presId="urn:microsoft.com/office/officeart/2005/8/layout/venn3"/>
    <dgm:cxn modelId="{ADD8F4C3-10BC-884F-B9EB-342BC24FD9E0}" srcId="{BAC6D46B-9BE4-374C-B658-138651018462}" destId="{12330A85-1086-0540-8834-F48D90E43D7C}" srcOrd="2" destOrd="0" parTransId="{A88546B7-4CA8-8049-A5E1-0529DD2C4F28}" sibTransId="{A685A975-1AA1-BB4A-A6C9-70A9AD583967}"/>
    <dgm:cxn modelId="{EF414CFE-4975-6B48-BB46-4F65C3BC37D7}" srcId="{BAC6D46B-9BE4-374C-B658-138651018462}" destId="{5C6CFAE4-4F2E-3C4C-B6FA-CDC179C187B0}" srcOrd="0" destOrd="0" parTransId="{9DE87993-4D0A-EA42-87AA-09564AA0F91E}" sibTransId="{FFCD6F18-005F-E246-8D95-9DD671E903DC}"/>
    <dgm:cxn modelId="{9A9A9680-5B90-0341-8DE2-989164A6BBFB}" type="presParOf" srcId="{69E3010C-7906-7243-840B-653689B7A54B}" destId="{6F6BE642-411D-5B49-87CC-43DD0222A9F9}" srcOrd="0" destOrd="0" presId="urn:microsoft.com/office/officeart/2005/8/layout/venn3"/>
    <dgm:cxn modelId="{28342DCE-4934-D349-9168-AA461B5220F8}" type="presParOf" srcId="{69E3010C-7906-7243-840B-653689B7A54B}" destId="{0868608A-B72F-BC4B-B5A0-FA5A5121A632}" srcOrd="1" destOrd="0" presId="urn:microsoft.com/office/officeart/2005/8/layout/venn3"/>
    <dgm:cxn modelId="{734D0EB2-98AE-5246-AA6A-F9EBC03E52D5}" type="presParOf" srcId="{69E3010C-7906-7243-840B-653689B7A54B}" destId="{52E31010-6945-9742-B7C8-EE107C6F84D6}" srcOrd="2" destOrd="0" presId="urn:microsoft.com/office/officeart/2005/8/layout/venn3"/>
    <dgm:cxn modelId="{B08E495E-0F1D-0646-B8F9-B325831B3009}" type="presParOf" srcId="{69E3010C-7906-7243-840B-653689B7A54B}" destId="{900B6480-0D11-604F-99B2-BFB8BD74E61B}" srcOrd="3" destOrd="0" presId="urn:microsoft.com/office/officeart/2005/8/layout/venn3"/>
    <dgm:cxn modelId="{2071E51B-0BE4-484B-A658-D8FAE13E37F9}" type="presParOf" srcId="{69E3010C-7906-7243-840B-653689B7A54B}" destId="{A298235C-042E-BC42-A415-8AE4D8548582}" srcOrd="4" destOrd="0" presId="urn:microsoft.com/office/officeart/2005/8/layout/venn3"/>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9C2B45-46E8-3D4F-A877-0F604FE824C3}">
      <dsp:nvSpPr>
        <dsp:cNvPr id="0" name=""/>
        <dsp:cNvSpPr/>
      </dsp:nvSpPr>
      <dsp:spPr>
        <a:xfrm>
          <a:off x="0" y="740"/>
          <a:ext cx="5961405" cy="759380"/>
        </a:xfrm>
        <a:prstGeom prst="roundRect">
          <a:avLst/>
        </a:prstGeom>
        <a:gradFill rotWithShape="0">
          <a:gsLst>
            <a:gs pos="0">
              <a:schemeClr val="lt1">
                <a:hueOff val="0"/>
                <a:satOff val="0"/>
                <a:lumOff val="0"/>
                <a:alphaOff val="0"/>
                <a:lumMod val="110000"/>
                <a:satMod val="105000"/>
                <a:tint val="67000"/>
              </a:schemeClr>
            </a:gs>
            <a:gs pos="50000">
              <a:schemeClr val="lt1">
                <a:hueOff val="0"/>
                <a:satOff val="0"/>
                <a:lumOff val="0"/>
                <a:alphaOff val="0"/>
                <a:lumMod val="105000"/>
                <a:satMod val="103000"/>
                <a:tint val="73000"/>
              </a:schemeClr>
            </a:gs>
            <a:gs pos="100000">
              <a:schemeClr val="l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1" kern="1200" dirty="0"/>
            <a:t>John Watson – 1930</a:t>
          </a:r>
        </a:p>
      </dsp:txBody>
      <dsp:txXfrm>
        <a:off x="37070" y="37810"/>
        <a:ext cx="5887265" cy="685240"/>
      </dsp:txXfrm>
    </dsp:sp>
    <dsp:sp modelId="{C5C0FB81-82D1-DE43-9D21-4A9CBA6B75A4}">
      <dsp:nvSpPr>
        <dsp:cNvPr id="0" name=""/>
        <dsp:cNvSpPr/>
      </dsp:nvSpPr>
      <dsp:spPr>
        <a:xfrm>
          <a:off x="0" y="760715"/>
          <a:ext cx="5961405" cy="759380"/>
        </a:xfrm>
        <a:prstGeom prst="roundRect">
          <a:avLst/>
        </a:prstGeom>
        <a:gradFill rotWithShape="0">
          <a:gsLst>
            <a:gs pos="0">
              <a:schemeClr val="lt1">
                <a:hueOff val="0"/>
                <a:satOff val="0"/>
                <a:lumOff val="0"/>
                <a:alphaOff val="0"/>
                <a:lumMod val="110000"/>
                <a:satMod val="105000"/>
                <a:tint val="67000"/>
              </a:schemeClr>
            </a:gs>
            <a:gs pos="50000">
              <a:schemeClr val="lt1">
                <a:hueOff val="0"/>
                <a:satOff val="0"/>
                <a:lumOff val="0"/>
                <a:alphaOff val="0"/>
                <a:lumMod val="105000"/>
                <a:satMod val="103000"/>
                <a:tint val="73000"/>
              </a:schemeClr>
            </a:gs>
            <a:gs pos="100000">
              <a:schemeClr val="l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1" kern="1200" dirty="0"/>
            <a:t>Classic Conditioning</a:t>
          </a:r>
          <a:r>
            <a:rPr lang="en-US" sz="500" kern="1200" dirty="0"/>
            <a:t>.</a:t>
          </a:r>
        </a:p>
      </dsp:txBody>
      <dsp:txXfrm>
        <a:off x="37070" y="797785"/>
        <a:ext cx="5887265" cy="685240"/>
      </dsp:txXfrm>
    </dsp:sp>
    <dsp:sp modelId="{6B5958C4-2E61-AF4F-987E-ED09CC7B8D5B}">
      <dsp:nvSpPr>
        <dsp:cNvPr id="0" name=""/>
        <dsp:cNvSpPr/>
      </dsp:nvSpPr>
      <dsp:spPr>
        <a:xfrm>
          <a:off x="0" y="1545151"/>
          <a:ext cx="5961405" cy="759380"/>
        </a:xfrm>
        <a:prstGeom prst="roundRect">
          <a:avLst/>
        </a:prstGeom>
        <a:gradFill rotWithShape="0">
          <a:gsLst>
            <a:gs pos="0">
              <a:schemeClr val="lt1">
                <a:hueOff val="0"/>
                <a:satOff val="0"/>
                <a:lumOff val="0"/>
                <a:alphaOff val="0"/>
                <a:lumMod val="110000"/>
                <a:satMod val="105000"/>
                <a:tint val="67000"/>
              </a:schemeClr>
            </a:gs>
            <a:gs pos="50000">
              <a:schemeClr val="lt1">
                <a:hueOff val="0"/>
                <a:satOff val="0"/>
                <a:lumOff val="0"/>
                <a:alphaOff val="0"/>
                <a:lumMod val="105000"/>
                <a:satMod val="103000"/>
                <a:tint val="73000"/>
              </a:schemeClr>
            </a:gs>
            <a:gs pos="100000">
              <a:schemeClr val="l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1" kern="1200" dirty="0"/>
            <a:t>Watson was influenced by Pavlov (1987).</a:t>
          </a:r>
        </a:p>
      </dsp:txBody>
      <dsp:txXfrm>
        <a:off x="37070" y="1582221"/>
        <a:ext cx="5887265" cy="685240"/>
      </dsp:txXfrm>
    </dsp:sp>
    <dsp:sp modelId="{9E334E5A-F254-B64F-A1EF-E25B0A8ADB5B}">
      <dsp:nvSpPr>
        <dsp:cNvPr id="0" name=""/>
        <dsp:cNvSpPr/>
      </dsp:nvSpPr>
      <dsp:spPr>
        <a:xfrm>
          <a:off x="0" y="2317356"/>
          <a:ext cx="5961405" cy="759380"/>
        </a:xfrm>
        <a:prstGeom prst="roundRect">
          <a:avLst/>
        </a:prstGeom>
        <a:gradFill rotWithShape="0">
          <a:gsLst>
            <a:gs pos="0">
              <a:schemeClr val="lt1">
                <a:hueOff val="0"/>
                <a:satOff val="0"/>
                <a:lumOff val="0"/>
                <a:alphaOff val="0"/>
                <a:lumMod val="110000"/>
                <a:satMod val="105000"/>
                <a:tint val="67000"/>
              </a:schemeClr>
            </a:gs>
            <a:gs pos="50000">
              <a:schemeClr val="lt1">
                <a:hueOff val="0"/>
                <a:satOff val="0"/>
                <a:lumOff val="0"/>
                <a:alphaOff val="0"/>
                <a:lumMod val="105000"/>
                <a:satMod val="103000"/>
                <a:tint val="73000"/>
              </a:schemeClr>
            </a:gs>
            <a:gs pos="100000">
              <a:schemeClr val="l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1" kern="1200" dirty="0"/>
            <a:t>Watson experimented with animals and humans.</a:t>
          </a:r>
          <a:r>
            <a:rPr lang="en-US" sz="500" b="1" kern="1200" dirty="0"/>
            <a:t> </a:t>
          </a:r>
        </a:p>
      </dsp:txBody>
      <dsp:txXfrm>
        <a:off x="37070" y="2354426"/>
        <a:ext cx="5887265" cy="685240"/>
      </dsp:txXfrm>
    </dsp:sp>
    <dsp:sp modelId="{B07197CD-5CCF-924D-B0AD-53FB2B29ABA6}">
      <dsp:nvSpPr>
        <dsp:cNvPr id="0" name=""/>
        <dsp:cNvSpPr/>
      </dsp:nvSpPr>
      <dsp:spPr>
        <a:xfrm>
          <a:off x="0" y="3089561"/>
          <a:ext cx="5961405" cy="759380"/>
        </a:xfrm>
        <a:prstGeom prst="roundRect">
          <a:avLst/>
        </a:prstGeom>
        <a:gradFill rotWithShape="0">
          <a:gsLst>
            <a:gs pos="0">
              <a:schemeClr val="lt1">
                <a:hueOff val="0"/>
                <a:satOff val="0"/>
                <a:lumOff val="0"/>
                <a:alphaOff val="0"/>
                <a:lumMod val="110000"/>
                <a:satMod val="105000"/>
                <a:tint val="67000"/>
              </a:schemeClr>
            </a:gs>
            <a:gs pos="50000">
              <a:schemeClr val="lt1">
                <a:hueOff val="0"/>
                <a:satOff val="0"/>
                <a:lumOff val="0"/>
                <a:alphaOff val="0"/>
                <a:lumMod val="105000"/>
                <a:satMod val="103000"/>
                <a:tint val="73000"/>
              </a:schemeClr>
            </a:gs>
            <a:gs pos="100000">
              <a:schemeClr val="l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1" kern="1200" dirty="0"/>
            <a:t>Little albert was conditioned to become afraid of rats</a:t>
          </a:r>
          <a:r>
            <a:rPr lang="en-US" sz="500" b="1" kern="1200" dirty="0"/>
            <a:t>.</a:t>
          </a:r>
        </a:p>
      </dsp:txBody>
      <dsp:txXfrm>
        <a:off x="37070" y="3126631"/>
        <a:ext cx="5887265" cy="685240"/>
      </dsp:txXfrm>
    </dsp:sp>
    <dsp:sp modelId="{18A7496F-24C9-B943-A666-EB01BB8E27DD}">
      <dsp:nvSpPr>
        <dsp:cNvPr id="0" name=""/>
        <dsp:cNvSpPr/>
      </dsp:nvSpPr>
      <dsp:spPr>
        <a:xfrm>
          <a:off x="0" y="3861767"/>
          <a:ext cx="5961405" cy="759380"/>
        </a:xfrm>
        <a:prstGeom prst="roundRect">
          <a:avLst/>
        </a:prstGeom>
        <a:gradFill rotWithShape="0">
          <a:gsLst>
            <a:gs pos="0">
              <a:schemeClr val="lt1">
                <a:hueOff val="0"/>
                <a:satOff val="0"/>
                <a:lumOff val="0"/>
                <a:alphaOff val="0"/>
                <a:lumMod val="110000"/>
                <a:satMod val="105000"/>
                <a:tint val="67000"/>
              </a:schemeClr>
            </a:gs>
            <a:gs pos="50000">
              <a:schemeClr val="lt1">
                <a:hueOff val="0"/>
                <a:satOff val="0"/>
                <a:lumOff val="0"/>
                <a:alphaOff val="0"/>
                <a:lumMod val="105000"/>
                <a:satMod val="103000"/>
                <a:tint val="73000"/>
              </a:schemeClr>
            </a:gs>
            <a:gs pos="100000">
              <a:schemeClr val="l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1" kern="1200" dirty="0"/>
            <a:t>John Watson believed that if you gave him 10 children of the same age, he would be able train them through behaviour to become anything. </a:t>
          </a:r>
        </a:p>
      </dsp:txBody>
      <dsp:txXfrm>
        <a:off x="37070" y="3898837"/>
        <a:ext cx="5887265" cy="68524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134359-886C-4E08-8C4E-A92201C858FF}">
      <dsp:nvSpPr>
        <dsp:cNvPr id="0" name=""/>
        <dsp:cNvSpPr/>
      </dsp:nvSpPr>
      <dsp:spPr>
        <a:xfrm>
          <a:off x="648934" y="658509"/>
          <a:ext cx="1249944" cy="1249944"/>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A039F93-7D6F-4997-9743-772F722AEFB9}">
      <dsp:nvSpPr>
        <dsp:cNvPr id="0" name=""/>
        <dsp:cNvSpPr/>
      </dsp:nvSpPr>
      <dsp:spPr>
        <a:xfrm>
          <a:off x="8154772" y="927344"/>
          <a:ext cx="717181" cy="717181"/>
        </a:xfrm>
        <a:prstGeom prst="rect">
          <a:avLst/>
        </a:prstGeom>
        <a:solidFill>
          <a:schemeClr val="bg1">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C9CE9C7-53C3-4FC7-A300-38BF3A20AF4C}">
      <dsp:nvSpPr>
        <dsp:cNvPr id="0" name=""/>
        <dsp:cNvSpPr/>
      </dsp:nvSpPr>
      <dsp:spPr>
        <a:xfrm>
          <a:off x="249362" y="2297781"/>
          <a:ext cx="20490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100000"/>
            </a:lnSpc>
            <a:spcBef>
              <a:spcPct val="0"/>
            </a:spcBef>
            <a:spcAft>
              <a:spcPct val="35000"/>
            </a:spcAft>
            <a:buNone/>
            <a:defRPr cap="all"/>
          </a:pPr>
          <a:r>
            <a:rPr lang="en-US" sz="1900" kern="1200" dirty="0"/>
            <a:t>Pavlov (1897)  - dogs </a:t>
          </a:r>
        </a:p>
      </dsp:txBody>
      <dsp:txXfrm>
        <a:off x="249362" y="2297781"/>
        <a:ext cx="2049089" cy="720000"/>
      </dsp:txXfrm>
    </dsp:sp>
    <dsp:sp modelId="{99F25B37-36E4-492E-B066-D7EBC1AE9A3D}">
      <dsp:nvSpPr>
        <dsp:cNvPr id="0" name=""/>
        <dsp:cNvSpPr/>
      </dsp:nvSpPr>
      <dsp:spPr>
        <a:xfrm>
          <a:off x="3056614" y="658509"/>
          <a:ext cx="1249944" cy="1249944"/>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8DC4C6-8379-4FC7-A17D-A37847918DE1}">
      <dsp:nvSpPr>
        <dsp:cNvPr id="0" name=""/>
        <dsp:cNvSpPr/>
      </dsp:nvSpPr>
      <dsp:spPr>
        <a:xfrm>
          <a:off x="3322996" y="924891"/>
          <a:ext cx="717181" cy="71718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7AB2375-648A-4BCD-B7B8-305229B0FD99}">
      <dsp:nvSpPr>
        <dsp:cNvPr id="0" name=""/>
        <dsp:cNvSpPr/>
      </dsp:nvSpPr>
      <dsp:spPr>
        <a:xfrm>
          <a:off x="2657042" y="2297781"/>
          <a:ext cx="20490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100000"/>
            </a:lnSpc>
            <a:spcBef>
              <a:spcPct val="0"/>
            </a:spcBef>
            <a:spcAft>
              <a:spcPct val="35000"/>
            </a:spcAft>
            <a:buNone/>
            <a:defRPr cap="all"/>
          </a:pPr>
          <a:r>
            <a:rPr lang="en-US" sz="1900" kern="1200" dirty="0"/>
            <a:t>Skinner (1971)  - rats </a:t>
          </a:r>
        </a:p>
      </dsp:txBody>
      <dsp:txXfrm>
        <a:off x="2657042" y="2297781"/>
        <a:ext cx="2049089" cy="720000"/>
      </dsp:txXfrm>
    </dsp:sp>
    <dsp:sp modelId="{652D30B6-62D4-4A5A-98C7-565F038F6CE5}">
      <dsp:nvSpPr>
        <dsp:cNvPr id="0" name=""/>
        <dsp:cNvSpPr/>
      </dsp:nvSpPr>
      <dsp:spPr>
        <a:xfrm>
          <a:off x="5464294" y="651822"/>
          <a:ext cx="1249944" cy="1249944"/>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6B6330-45A7-4B38-8F59-9B46160CDA79}">
      <dsp:nvSpPr>
        <dsp:cNvPr id="0" name=""/>
        <dsp:cNvSpPr/>
      </dsp:nvSpPr>
      <dsp:spPr>
        <a:xfrm>
          <a:off x="879705" y="927344"/>
          <a:ext cx="717181" cy="71718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1CA818B-6181-45E0-967F-F593DA247207}">
      <dsp:nvSpPr>
        <dsp:cNvPr id="0" name=""/>
        <dsp:cNvSpPr/>
      </dsp:nvSpPr>
      <dsp:spPr>
        <a:xfrm>
          <a:off x="5064721" y="2297781"/>
          <a:ext cx="20490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100000"/>
            </a:lnSpc>
            <a:spcBef>
              <a:spcPct val="0"/>
            </a:spcBef>
            <a:spcAft>
              <a:spcPct val="35000"/>
            </a:spcAft>
            <a:buNone/>
            <a:defRPr cap="all"/>
          </a:pPr>
          <a:r>
            <a:rPr lang="en-US" sz="1900" kern="1200" dirty="0"/>
            <a:t>Watson (1920)  – Little Albert  </a:t>
          </a:r>
        </a:p>
      </dsp:txBody>
      <dsp:txXfrm>
        <a:off x="5064721" y="2297781"/>
        <a:ext cx="2049089" cy="720000"/>
      </dsp:txXfrm>
    </dsp:sp>
    <dsp:sp modelId="{49D243C2-2F02-4A4A-A14C-544C3B4D811B}">
      <dsp:nvSpPr>
        <dsp:cNvPr id="0" name=""/>
        <dsp:cNvSpPr/>
      </dsp:nvSpPr>
      <dsp:spPr>
        <a:xfrm>
          <a:off x="7871973" y="658509"/>
          <a:ext cx="1249944" cy="1249944"/>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CD7A2AB-805F-4EC5-AC9C-98252F8EA1E6}">
      <dsp:nvSpPr>
        <dsp:cNvPr id="0" name=""/>
        <dsp:cNvSpPr/>
      </dsp:nvSpPr>
      <dsp:spPr>
        <a:xfrm>
          <a:off x="8138355" y="924891"/>
          <a:ext cx="717181" cy="71718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551DC8B-069D-496C-8A1B-870CD7C39609}">
      <dsp:nvSpPr>
        <dsp:cNvPr id="0" name=""/>
        <dsp:cNvSpPr/>
      </dsp:nvSpPr>
      <dsp:spPr>
        <a:xfrm>
          <a:off x="7472401" y="2297781"/>
          <a:ext cx="20490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100000"/>
            </a:lnSpc>
            <a:spcBef>
              <a:spcPct val="0"/>
            </a:spcBef>
            <a:spcAft>
              <a:spcPct val="35000"/>
            </a:spcAft>
            <a:buNone/>
            <a:defRPr cap="all"/>
          </a:pPr>
          <a:r>
            <a:rPr lang="en-US" sz="1900" kern="1200" dirty="0"/>
            <a:t>Bandura (1966) – dolls </a:t>
          </a:r>
        </a:p>
      </dsp:txBody>
      <dsp:txXfrm>
        <a:off x="7472401" y="2297781"/>
        <a:ext cx="2049089"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6BE642-411D-5B49-87CC-43DD0222A9F9}">
      <dsp:nvSpPr>
        <dsp:cNvPr id="0" name=""/>
        <dsp:cNvSpPr/>
      </dsp:nvSpPr>
      <dsp:spPr>
        <a:xfrm>
          <a:off x="2867" y="1823254"/>
          <a:ext cx="2507895" cy="2507895"/>
        </a:xfrm>
        <a:prstGeom prst="ellipse">
          <a:avLst/>
        </a:prstGeom>
        <a:solidFill>
          <a:schemeClr val="lt1">
            <a:alpha val="50000"/>
            <a:hueOff val="0"/>
            <a:satOff val="0"/>
            <a:lumOff val="0"/>
            <a:alphaOff val="0"/>
          </a:schemeClr>
        </a:solidFill>
        <a:ln w="12700" cap="flat" cmpd="sng" algn="ctr">
          <a:solidFill>
            <a:schemeClr val="accent6">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38018" tIns="19050" rIns="138018" bIns="19050" numCol="1" spcCol="1270" anchor="ctr" anchorCtr="0">
          <a:noAutofit/>
        </a:bodyPr>
        <a:lstStyle/>
        <a:p>
          <a:pPr marL="0" lvl="0" indent="0" algn="ctr" defTabSz="666750">
            <a:lnSpc>
              <a:spcPct val="90000"/>
            </a:lnSpc>
            <a:spcBef>
              <a:spcPct val="0"/>
            </a:spcBef>
            <a:spcAft>
              <a:spcPct val="35000"/>
            </a:spcAft>
            <a:buNone/>
          </a:pPr>
          <a:r>
            <a:rPr lang="en-GB" sz="1500" b="1" kern="1200" dirty="0"/>
            <a:t>Bandura created the social learning  theory to help us understand how people learn  </a:t>
          </a:r>
        </a:p>
      </dsp:txBody>
      <dsp:txXfrm>
        <a:off x="370140" y="2190527"/>
        <a:ext cx="1773349" cy="1773349"/>
      </dsp:txXfrm>
    </dsp:sp>
    <dsp:sp modelId="{52E31010-6945-9742-B7C8-EE107C6F84D6}">
      <dsp:nvSpPr>
        <dsp:cNvPr id="0" name=""/>
        <dsp:cNvSpPr/>
      </dsp:nvSpPr>
      <dsp:spPr>
        <a:xfrm>
          <a:off x="2046361" y="1871732"/>
          <a:ext cx="2507895" cy="2507895"/>
        </a:xfrm>
        <a:prstGeom prst="ellipse">
          <a:avLst/>
        </a:prstGeom>
        <a:solidFill>
          <a:schemeClr val="lt1">
            <a:alpha val="50000"/>
            <a:hueOff val="0"/>
            <a:satOff val="0"/>
            <a:lumOff val="0"/>
            <a:alphaOff val="0"/>
          </a:schemeClr>
        </a:solidFill>
        <a:ln w="12700" cap="flat" cmpd="sng" algn="ctr">
          <a:solidFill>
            <a:schemeClr val="accent6">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38018" tIns="19050" rIns="138018" bIns="19050" numCol="1" spcCol="1270" anchor="ctr" anchorCtr="0">
          <a:noAutofit/>
        </a:bodyPr>
        <a:lstStyle/>
        <a:p>
          <a:pPr marL="0" marR="0" lvl="0" indent="0" algn="ctr" defTabSz="914400" eaLnBrk="1" fontAlgn="auto" latinLnBrk="0" hangingPunct="1">
            <a:lnSpc>
              <a:spcPct val="100000"/>
            </a:lnSpc>
            <a:spcBef>
              <a:spcPct val="0"/>
            </a:spcBef>
            <a:spcAft>
              <a:spcPts val="0"/>
            </a:spcAft>
            <a:buClrTx/>
            <a:buSzTx/>
            <a:buFontTx/>
            <a:buNone/>
            <a:tabLst/>
            <a:defRPr/>
          </a:pPr>
          <a:r>
            <a:rPr lang="en-GB" sz="1500" b="1" kern="1200" dirty="0"/>
            <a:t>Learning is developed from ones interaction with the environment </a:t>
          </a:r>
        </a:p>
        <a:p>
          <a:pPr marL="0" lvl="0" algn="ctr" defTabSz="755650">
            <a:lnSpc>
              <a:spcPct val="90000"/>
            </a:lnSpc>
            <a:spcBef>
              <a:spcPct val="0"/>
            </a:spcBef>
            <a:spcAft>
              <a:spcPct val="35000"/>
            </a:spcAft>
            <a:buNone/>
          </a:pPr>
          <a:endParaRPr lang="en-GB" sz="1500" kern="1200" dirty="0"/>
        </a:p>
      </dsp:txBody>
      <dsp:txXfrm>
        <a:off x="2413634" y="2239005"/>
        <a:ext cx="1773349" cy="1773349"/>
      </dsp:txXfrm>
    </dsp:sp>
    <dsp:sp modelId="{A298235C-042E-BC42-A415-8AE4D8548582}">
      <dsp:nvSpPr>
        <dsp:cNvPr id="0" name=""/>
        <dsp:cNvSpPr/>
      </dsp:nvSpPr>
      <dsp:spPr>
        <a:xfrm>
          <a:off x="4015500" y="1823254"/>
          <a:ext cx="2507895" cy="2507895"/>
        </a:xfrm>
        <a:prstGeom prst="ellipse">
          <a:avLst/>
        </a:prstGeom>
        <a:solidFill>
          <a:schemeClr val="lt1">
            <a:alpha val="50000"/>
            <a:hueOff val="0"/>
            <a:satOff val="0"/>
            <a:lumOff val="0"/>
            <a:alphaOff val="0"/>
          </a:schemeClr>
        </a:solidFill>
        <a:ln w="12700" cap="flat" cmpd="sng" algn="ctr">
          <a:solidFill>
            <a:schemeClr val="accent6">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38018" tIns="19050" rIns="138018" bIns="19050" numCol="1" spcCol="1270" anchor="ctr" anchorCtr="0">
          <a:noAutofit/>
        </a:bodyPr>
        <a:lstStyle/>
        <a:p>
          <a:pPr marL="0" lvl="0" indent="0" algn="ctr" defTabSz="666750">
            <a:lnSpc>
              <a:spcPct val="90000"/>
            </a:lnSpc>
            <a:spcBef>
              <a:spcPct val="0"/>
            </a:spcBef>
            <a:spcAft>
              <a:spcPct val="35000"/>
            </a:spcAft>
            <a:buNone/>
          </a:pPr>
          <a:r>
            <a:rPr lang="en-GB" sz="1500" b="1" kern="1200" dirty="0"/>
            <a:t>Bandura proposed that people can also learn by observing other people </a:t>
          </a:r>
        </a:p>
      </dsp:txBody>
      <dsp:txXfrm>
        <a:off x="4382773" y="2190527"/>
        <a:ext cx="1773349" cy="1773349"/>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enn3">
  <dgm:title val=""/>
  <dgm:desc val=""/>
  <dgm:catLst>
    <dgm:cat type="relationship" pri="2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fallback" val="2D"/>
        </dgm:alg>
      </dgm:if>
      <dgm:else name="Name3">
        <dgm:alg type="lin">
          <dgm:param type="fallback" val="2D"/>
          <dgm:param type="linDir" val="fromR"/>
        </dgm:alg>
      </dgm:else>
    </dgm:choose>
    <dgm:shape xmlns:r="http://schemas.openxmlformats.org/officeDocument/2006/relationships" r:blip="">
      <dgm:adjLst/>
    </dgm:shape>
    <dgm:presOf/>
    <dgm:constrLst>
      <dgm:constr type="w" for="ch" ptType="node" refType="w"/>
      <dgm:constr type="h" for="ch" ptType="node" refType="w" refFor="ch" refPtType="node"/>
      <dgm:constr type="w" for="ch" forName="space" refType="w" refFor="ch" refPtType="node" fact="-0.2"/>
      <dgm:constr type="primFontSz" for="ch" ptType="node" op="equ" val="65"/>
    </dgm:constrLst>
    <dgm:ruleLst/>
    <dgm:forEach name="Name4" axis="ch" ptType="node">
      <dgm:layoutNode name="Name5" styleLbl="vennNode1">
        <dgm:varLst>
          <dgm:bulletEnabled val="1"/>
        </dgm:varLst>
        <dgm:alg type="tx">
          <dgm:param type="txAnchorVertCh" val="mid"/>
          <dgm:param type="txAnchorHorzCh" val="ctr"/>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w" fact="0.156"/>
          <dgm:constr type="rMarg" refType="w" fact="0.156"/>
        </dgm:constrLst>
        <dgm:ruleLst>
          <dgm:rule type="primFontSz" val="5" fact="NaN" max="NaN"/>
        </dgm:ruleLst>
      </dgm:layoutNode>
      <dgm:forEach name="Name6"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BF02D26-E542-614E-A94F-DCAD2BCC54FC}" type="datetimeFigureOut">
              <a:rPr lang="en-US" smtClean="0"/>
              <a:t>3/14/22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B75BF52-CE0C-5048-BF74-01D34B8A0036}" type="slidenum">
              <a:rPr lang="en-US" smtClean="0"/>
              <a:t>‹#›</a:t>
            </a:fld>
            <a:endParaRPr lang="en-US"/>
          </a:p>
        </p:txBody>
      </p:sp>
    </p:spTree>
    <p:extLst>
      <p:ext uri="{BB962C8B-B14F-4D97-AF65-F5344CB8AC3E}">
        <p14:creationId xmlns:p14="http://schemas.microsoft.com/office/powerpoint/2010/main" val="37643322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B75BF52-CE0C-5048-BF74-01D34B8A0036}" type="slidenum">
              <a:rPr lang="en-US" smtClean="0"/>
              <a:t>3</a:t>
            </a:fld>
            <a:endParaRPr lang="en-US"/>
          </a:p>
        </p:txBody>
      </p:sp>
    </p:spTree>
    <p:extLst>
      <p:ext uri="{BB962C8B-B14F-4D97-AF65-F5344CB8AC3E}">
        <p14:creationId xmlns:p14="http://schemas.microsoft.com/office/powerpoint/2010/main" val="16112312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B75BF52-CE0C-5048-BF74-01D34B8A0036}" type="slidenum">
              <a:rPr lang="en-US" smtClean="0"/>
              <a:t>5</a:t>
            </a:fld>
            <a:endParaRPr lang="en-US"/>
          </a:p>
        </p:txBody>
      </p:sp>
    </p:spTree>
    <p:extLst>
      <p:ext uri="{BB962C8B-B14F-4D97-AF65-F5344CB8AC3E}">
        <p14:creationId xmlns:p14="http://schemas.microsoft.com/office/powerpoint/2010/main" val="18076893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2F1C56-8A72-4858-851C-F15B634C74F2}"/>
              </a:ext>
            </a:extLst>
          </p:cNvPr>
          <p:cNvSpPr>
            <a:spLocks noGrp="1"/>
          </p:cNvSpPr>
          <p:nvPr>
            <p:ph type="ctrTitle"/>
          </p:nvPr>
        </p:nvSpPr>
        <p:spPr>
          <a:xfrm>
            <a:off x="1485900" y="1122362"/>
            <a:ext cx="8609322" cy="3744209"/>
          </a:xfrm>
        </p:spPr>
        <p:txBody>
          <a:bodyPr anchor="b">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C1834EB-45A5-426C-824A-8F07CA8F6DBE}"/>
              </a:ext>
            </a:extLst>
          </p:cNvPr>
          <p:cNvSpPr>
            <a:spLocks noGrp="1"/>
          </p:cNvSpPr>
          <p:nvPr>
            <p:ph type="subTitle" idx="1"/>
          </p:nvPr>
        </p:nvSpPr>
        <p:spPr>
          <a:xfrm>
            <a:off x="1485900" y="5230134"/>
            <a:ext cx="4610100" cy="942065"/>
          </a:xfrm>
        </p:spPr>
        <p:txBody>
          <a:bodyPr>
            <a:normAutofit/>
          </a:bodyPr>
          <a:lstStyle>
            <a:lvl1pPr marL="0" indent="0" algn="l">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293D55F2-5374-4778-B1EE-98996792D07B}"/>
              </a:ext>
            </a:extLst>
          </p:cNvPr>
          <p:cNvSpPr>
            <a:spLocks noGrp="1"/>
          </p:cNvSpPr>
          <p:nvPr>
            <p:ph type="dt" sz="half" idx="10"/>
          </p:nvPr>
        </p:nvSpPr>
        <p:spPr/>
        <p:txBody>
          <a:bodyPr/>
          <a:lstStyle/>
          <a:p>
            <a:fld id="{8C1E1FAD-7351-4908-963A-08EA8E4AB7A0}" type="datetimeFigureOut">
              <a:rPr lang="en-US" smtClean="0"/>
              <a:t>3/14/22</a:t>
            </a:fld>
            <a:endParaRPr lang="en-US"/>
          </a:p>
        </p:txBody>
      </p:sp>
      <p:sp>
        <p:nvSpPr>
          <p:cNvPr id="5" name="Footer Placeholder 4">
            <a:extLst>
              <a:ext uri="{FF2B5EF4-FFF2-40B4-BE49-F238E27FC236}">
                <a16:creationId xmlns:a16="http://schemas.microsoft.com/office/drawing/2014/main" id="{944044F8-E727-4D63-B6D6-26482F83D3F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6141F76-D956-4205-AD99-E91FD5FCC027}"/>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6024127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911A1B-E09A-4F93-BC68-B160114AFCEA}"/>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0CC8C4A9-27ED-4E86-A256-5009E31342B6}"/>
              </a:ext>
            </a:extLst>
          </p:cNvPr>
          <p:cNvSpPr>
            <a:spLocks noGrp="1"/>
          </p:cNvSpPr>
          <p:nvPr>
            <p:ph idx="1"/>
          </p:nvPr>
        </p:nvSpPr>
        <p:spPr/>
        <p:txBody>
          <a:bodyPr/>
          <a:lstStyle>
            <a:lvl1pPr>
              <a:lnSpc>
                <a:spcPct val="120000"/>
              </a:lnSpc>
              <a:defRPr/>
            </a:lvl1pPr>
            <a:lvl2pPr>
              <a:lnSpc>
                <a:spcPct val="120000"/>
              </a:lnSpc>
              <a:defRPr/>
            </a:lvl2pPr>
            <a:lvl3pPr>
              <a:lnSpc>
                <a:spcPct val="120000"/>
              </a:lnSpc>
              <a:defRPr sz="1400"/>
            </a:lvl3pPr>
            <a:lvl4pPr>
              <a:lnSpc>
                <a:spcPct val="120000"/>
              </a:lnSpc>
              <a:defRPr sz="1200"/>
            </a:lvl4pPr>
            <a:lvl5pPr>
              <a:lnSpc>
                <a:spcPct val="120000"/>
              </a:lnSpc>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85CF91C-8771-4949-A397-928A5743EBC7}"/>
              </a:ext>
            </a:extLst>
          </p:cNvPr>
          <p:cNvSpPr>
            <a:spLocks noGrp="1"/>
          </p:cNvSpPr>
          <p:nvPr>
            <p:ph type="dt" sz="half" idx="10"/>
          </p:nvPr>
        </p:nvSpPr>
        <p:spPr/>
        <p:txBody>
          <a:bodyPr/>
          <a:lstStyle/>
          <a:p>
            <a:fld id="{8C1E1FAD-7351-4908-963A-08EA8E4AB7A0}" type="datetimeFigureOut">
              <a:rPr lang="en-US" smtClean="0"/>
              <a:t>3/14/22</a:t>
            </a:fld>
            <a:endParaRPr lang="en-US"/>
          </a:p>
        </p:txBody>
      </p:sp>
      <p:sp>
        <p:nvSpPr>
          <p:cNvPr id="5" name="Footer Placeholder 4">
            <a:extLst>
              <a:ext uri="{FF2B5EF4-FFF2-40B4-BE49-F238E27FC236}">
                <a16:creationId xmlns:a16="http://schemas.microsoft.com/office/drawing/2014/main" id="{013EA0ED-4961-4254-B34E-71D14C4E051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497152-BD97-4A72-8B07-CD2BC57B84F6}"/>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40111142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B4EAF4-C10D-4650-9587-15DA8E9F9C08}"/>
              </a:ext>
            </a:extLst>
          </p:cNvPr>
          <p:cNvSpPr>
            <a:spLocks noGrp="1"/>
          </p:cNvSpPr>
          <p:nvPr>
            <p:ph type="title"/>
          </p:nvPr>
        </p:nvSpPr>
        <p:spPr>
          <a:xfrm>
            <a:off x="1219200" y="1368862"/>
            <a:ext cx="9486900" cy="3679656"/>
          </a:xfrm>
        </p:spPr>
        <p:txBody>
          <a:bodyPr anchor="b"/>
          <a:lstStyle>
            <a:lvl1pPr>
              <a:defRPr sz="6000"/>
            </a:lvl1pPr>
          </a:lstStyle>
          <a:p>
            <a:r>
              <a:rPr lang="en-US" dirty="0"/>
              <a:t>Click to edit Master title style</a:t>
            </a:r>
          </a:p>
        </p:txBody>
      </p:sp>
      <p:sp>
        <p:nvSpPr>
          <p:cNvPr id="3" name="Text Placeholder 2">
            <a:extLst>
              <a:ext uri="{FF2B5EF4-FFF2-40B4-BE49-F238E27FC236}">
                <a16:creationId xmlns:a16="http://schemas.microsoft.com/office/drawing/2014/main" id="{BBA1D5C2-6E93-4B23-A0CA-D5D7E735C718}"/>
              </a:ext>
            </a:extLst>
          </p:cNvPr>
          <p:cNvSpPr>
            <a:spLocks noGrp="1"/>
          </p:cNvSpPr>
          <p:nvPr>
            <p:ph type="body" idx="1"/>
          </p:nvPr>
        </p:nvSpPr>
        <p:spPr>
          <a:xfrm>
            <a:off x="1219200" y="5318974"/>
            <a:ext cx="9486900" cy="853225"/>
          </a:xfrm>
        </p:spPr>
        <p:txBody>
          <a:bodyPr>
            <a:normAutofit/>
          </a:bodyPr>
          <a:lstStyle>
            <a:lvl1pPr marL="0" indent="0">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DE815BFB-5D28-4ABE-AD37-0C6C3FD949FE}"/>
              </a:ext>
            </a:extLst>
          </p:cNvPr>
          <p:cNvSpPr>
            <a:spLocks noGrp="1"/>
          </p:cNvSpPr>
          <p:nvPr>
            <p:ph type="dt" sz="half" idx="10"/>
          </p:nvPr>
        </p:nvSpPr>
        <p:spPr/>
        <p:txBody>
          <a:bodyPr/>
          <a:lstStyle/>
          <a:p>
            <a:fld id="{8C1E1FAD-7351-4908-963A-08EA8E4AB7A0}" type="datetimeFigureOut">
              <a:rPr lang="en-US" smtClean="0"/>
              <a:t>3/14/22</a:t>
            </a:fld>
            <a:endParaRPr lang="en-US"/>
          </a:p>
        </p:txBody>
      </p:sp>
      <p:sp>
        <p:nvSpPr>
          <p:cNvPr id="5" name="Footer Placeholder 4">
            <a:extLst>
              <a:ext uri="{FF2B5EF4-FFF2-40B4-BE49-F238E27FC236}">
                <a16:creationId xmlns:a16="http://schemas.microsoft.com/office/drawing/2014/main" id="{65A4035B-0539-4A03-87C0-22E52C98B27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4327ADF-48C9-49CF-BD4D-82399BF64AD3}"/>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10127095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91A2FB-0310-4935-B7F7-E47876CD4E9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A987C14-52AB-4AAC-9038-29CF58EA6EA8}"/>
              </a:ext>
            </a:extLst>
          </p:cNvPr>
          <p:cNvSpPr>
            <a:spLocks noGrp="1"/>
          </p:cNvSpPr>
          <p:nvPr>
            <p:ph sz="half" idx="1"/>
          </p:nvPr>
        </p:nvSpPr>
        <p:spPr>
          <a:xfrm>
            <a:off x="1219200" y="2168278"/>
            <a:ext cx="4702921" cy="400868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ECB2E45A-DCC0-4701-9D67-EF56AECE3432}"/>
              </a:ext>
            </a:extLst>
          </p:cNvPr>
          <p:cNvSpPr>
            <a:spLocks noGrp="1"/>
          </p:cNvSpPr>
          <p:nvPr>
            <p:ph sz="half" idx="2"/>
          </p:nvPr>
        </p:nvSpPr>
        <p:spPr>
          <a:xfrm>
            <a:off x="6269880" y="2168278"/>
            <a:ext cx="4782699" cy="400868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11AF0813-A167-4D17-AA79-07BD9765FE0D}"/>
              </a:ext>
            </a:extLst>
          </p:cNvPr>
          <p:cNvSpPr>
            <a:spLocks noGrp="1"/>
          </p:cNvSpPr>
          <p:nvPr>
            <p:ph type="dt" sz="half" idx="10"/>
          </p:nvPr>
        </p:nvSpPr>
        <p:spPr/>
        <p:txBody>
          <a:bodyPr/>
          <a:lstStyle/>
          <a:p>
            <a:fld id="{8C1E1FAD-7351-4908-963A-08EA8E4AB7A0}" type="datetimeFigureOut">
              <a:rPr lang="en-US" smtClean="0"/>
              <a:t>3/14/22</a:t>
            </a:fld>
            <a:endParaRPr lang="en-US"/>
          </a:p>
        </p:txBody>
      </p:sp>
      <p:sp>
        <p:nvSpPr>
          <p:cNvPr id="6" name="Footer Placeholder 5">
            <a:extLst>
              <a:ext uri="{FF2B5EF4-FFF2-40B4-BE49-F238E27FC236}">
                <a16:creationId xmlns:a16="http://schemas.microsoft.com/office/drawing/2014/main" id="{40A940D7-D4C1-4C24-95F3-29A849CEEE3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949AB7-007E-4D4D-A2C1-2C5C3310C0B6}"/>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40737874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2B0184-BDFD-48DE-B858-B81887BFD302}"/>
              </a:ext>
            </a:extLst>
          </p:cNvPr>
          <p:cNvSpPr>
            <a:spLocks noGrp="1"/>
          </p:cNvSpPr>
          <p:nvPr>
            <p:ph type="title"/>
          </p:nvPr>
        </p:nvSpPr>
        <p:spPr>
          <a:xfrm>
            <a:off x="1219200" y="365125"/>
            <a:ext cx="9753599" cy="1577975"/>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1724FEB2-6EEC-49D4-9466-0F7A6EDB0CB6}"/>
              </a:ext>
            </a:extLst>
          </p:cNvPr>
          <p:cNvSpPr>
            <a:spLocks noGrp="1"/>
          </p:cNvSpPr>
          <p:nvPr>
            <p:ph type="body" idx="1"/>
          </p:nvPr>
        </p:nvSpPr>
        <p:spPr>
          <a:xfrm>
            <a:off x="1219201" y="2109789"/>
            <a:ext cx="4507931" cy="837257"/>
          </a:xfrm>
        </p:spPr>
        <p:txBody>
          <a:bodyPr anchor="b">
            <a:normAutofit/>
          </a:bodyPr>
          <a:lstStyle>
            <a:lvl1pPr marL="0" indent="0">
              <a:buNone/>
              <a:defRPr sz="20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CBDE8CF0-BAB6-4BF2-836F-FED0AF88A8AA}"/>
              </a:ext>
            </a:extLst>
          </p:cNvPr>
          <p:cNvSpPr>
            <a:spLocks noGrp="1"/>
          </p:cNvSpPr>
          <p:nvPr>
            <p:ph sz="half" idx="2"/>
          </p:nvPr>
        </p:nvSpPr>
        <p:spPr>
          <a:xfrm>
            <a:off x="1219201" y="3063530"/>
            <a:ext cx="4507930" cy="3126131"/>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5F0751AB-FCF0-450B-A6DF-9B9A2AD2C24A}"/>
              </a:ext>
            </a:extLst>
          </p:cNvPr>
          <p:cNvSpPr>
            <a:spLocks noGrp="1"/>
          </p:cNvSpPr>
          <p:nvPr>
            <p:ph type="body" sz="quarter" idx="3"/>
          </p:nvPr>
        </p:nvSpPr>
        <p:spPr>
          <a:xfrm>
            <a:off x="6464867" y="2109789"/>
            <a:ext cx="4507932" cy="837257"/>
          </a:xfrm>
        </p:spPr>
        <p:txBody>
          <a:bodyPr anchor="b">
            <a:normAutofit/>
          </a:bodyPr>
          <a:lstStyle>
            <a:lvl1pPr marL="0" indent="0">
              <a:buNone/>
              <a:defRPr sz="20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7D3898E7-3130-4CE6-AA11-C9CC8214EA1D}"/>
              </a:ext>
            </a:extLst>
          </p:cNvPr>
          <p:cNvSpPr>
            <a:spLocks noGrp="1"/>
          </p:cNvSpPr>
          <p:nvPr>
            <p:ph sz="quarter" idx="4"/>
          </p:nvPr>
        </p:nvSpPr>
        <p:spPr>
          <a:xfrm>
            <a:off x="6464867" y="3063530"/>
            <a:ext cx="4507932" cy="3126131"/>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55D85675-9678-4CB3-9AAB-D727D2B58E7A}"/>
              </a:ext>
            </a:extLst>
          </p:cNvPr>
          <p:cNvSpPr>
            <a:spLocks noGrp="1"/>
          </p:cNvSpPr>
          <p:nvPr>
            <p:ph type="dt" sz="half" idx="10"/>
          </p:nvPr>
        </p:nvSpPr>
        <p:spPr/>
        <p:txBody>
          <a:bodyPr/>
          <a:lstStyle/>
          <a:p>
            <a:fld id="{8C1E1FAD-7351-4908-963A-08EA8E4AB7A0}" type="datetimeFigureOut">
              <a:rPr lang="en-US" smtClean="0"/>
              <a:t>3/14/22</a:t>
            </a:fld>
            <a:endParaRPr lang="en-US"/>
          </a:p>
        </p:txBody>
      </p:sp>
      <p:sp>
        <p:nvSpPr>
          <p:cNvPr id="8" name="Footer Placeholder 7">
            <a:extLst>
              <a:ext uri="{FF2B5EF4-FFF2-40B4-BE49-F238E27FC236}">
                <a16:creationId xmlns:a16="http://schemas.microsoft.com/office/drawing/2014/main" id="{445F8314-1849-461A-AAF2-BF149646D52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B69738E-5865-473C-BAFB-BDB385C06931}"/>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3303890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97AC40-59FF-4CE3-B49C-C824A784C5F7}"/>
              </a:ext>
            </a:extLst>
          </p:cNvPr>
          <p:cNvSpPr>
            <a:spLocks noGrp="1"/>
          </p:cNvSpPr>
          <p:nvPr>
            <p:ph type="title"/>
          </p:nvPr>
        </p:nvSpPr>
        <p:spPr>
          <a:xfrm>
            <a:off x="1219200" y="365125"/>
            <a:ext cx="9493249" cy="1577975"/>
          </a:xfrm>
        </p:spPr>
        <p:txBody>
          <a:bodyPr/>
          <a:lstStyle/>
          <a:p>
            <a:r>
              <a:rPr lang="en-US" dirty="0"/>
              <a:t>Click to edit Master title style</a:t>
            </a:r>
          </a:p>
        </p:txBody>
      </p:sp>
      <p:sp>
        <p:nvSpPr>
          <p:cNvPr id="3" name="Date Placeholder 2">
            <a:extLst>
              <a:ext uri="{FF2B5EF4-FFF2-40B4-BE49-F238E27FC236}">
                <a16:creationId xmlns:a16="http://schemas.microsoft.com/office/drawing/2014/main" id="{F92FAB63-E9CE-4359-A54B-07AC7E9BBAE3}"/>
              </a:ext>
            </a:extLst>
          </p:cNvPr>
          <p:cNvSpPr>
            <a:spLocks noGrp="1"/>
          </p:cNvSpPr>
          <p:nvPr>
            <p:ph type="dt" sz="half" idx="10"/>
          </p:nvPr>
        </p:nvSpPr>
        <p:spPr/>
        <p:txBody>
          <a:bodyPr/>
          <a:lstStyle/>
          <a:p>
            <a:fld id="{8C1E1FAD-7351-4908-963A-08EA8E4AB7A0}" type="datetimeFigureOut">
              <a:rPr lang="en-US" smtClean="0"/>
              <a:t>3/14/22</a:t>
            </a:fld>
            <a:endParaRPr lang="en-US"/>
          </a:p>
        </p:txBody>
      </p:sp>
      <p:sp>
        <p:nvSpPr>
          <p:cNvPr id="4" name="Footer Placeholder 3">
            <a:extLst>
              <a:ext uri="{FF2B5EF4-FFF2-40B4-BE49-F238E27FC236}">
                <a16:creationId xmlns:a16="http://schemas.microsoft.com/office/drawing/2014/main" id="{C7939854-5165-4C41-8DCA-D42DFD7D906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F1768E0-4535-4B0D-8B94-4C10740B0A6B}"/>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40014981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84678E3-D115-4E49-9ECB-656CF2319E94}"/>
              </a:ext>
            </a:extLst>
          </p:cNvPr>
          <p:cNvSpPr>
            <a:spLocks noGrp="1"/>
          </p:cNvSpPr>
          <p:nvPr>
            <p:ph type="dt" sz="half" idx="10"/>
          </p:nvPr>
        </p:nvSpPr>
        <p:spPr/>
        <p:txBody>
          <a:bodyPr/>
          <a:lstStyle/>
          <a:p>
            <a:fld id="{8C1E1FAD-7351-4908-963A-08EA8E4AB7A0}" type="datetimeFigureOut">
              <a:rPr lang="en-US" smtClean="0"/>
              <a:t>3/14/22</a:t>
            </a:fld>
            <a:endParaRPr lang="en-US"/>
          </a:p>
        </p:txBody>
      </p:sp>
      <p:sp>
        <p:nvSpPr>
          <p:cNvPr id="3" name="Footer Placeholder 2">
            <a:extLst>
              <a:ext uri="{FF2B5EF4-FFF2-40B4-BE49-F238E27FC236}">
                <a16:creationId xmlns:a16="http://schemas.microsoft.com/office/drawing/2014/main" id="{E521E6FC-7F84-4673-81D6-B85FE26DA0B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480318A-245C-4841-AB57-CEC5CC124D02}"/>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8213701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0F847B-9D86-47FF-B24A-EEA5F73EA144}"/>
              </a:ext>
            </a:extLst>
          </p:cNvPr>
          <p:cNvSpPr>
            <a:spLocks noGrp="1"/>
          </p:cNvSpPr>
          <p:nvPr>
            <p:ph type="title"/>
          </p:nvPr>
        </p:nvSpPr>
        <p:spPr>
          <a:xfrm>
            <a:off x="1219200" y="457200"/>
            <a:ext cx="3776472" cy="2852928"/>
          </a:xfrm>
        </p:spPr>
        <p:txBody>
          <a:bodyPr anchor="b">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ADAC0675-AD2F-44DC-8FF3-4454258A5908}"/>
              </a:ext>
            </a:extLst>
          </p:cNvPr>
          <p:cNvSpPr>
            <a:spLocks noGrp="1"/>
          </p:cNvSpPr>
          <p:nvPr>
            <p:ph idx="1"/>
          </p:nvPr>
        </p:nvSpPr>
        <p:spPr>
          <a:xfrm>
            <a:off x="5557582" y="987425"/>
            <a:ext cx="5948618" cy="4873625"/>
          </a:xfrm>
        </p:spPr>
        <p:txBody>
          <a:bodyP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E1D96356-C0F0-4C22-B9B6-C7E0BE4F3702}"/>
              </a:ext>
            </a:extLst>
          </p:cNvPr>
          <p:cNvSpPr>
            <a:spLocks noGrp="1"/>
          </p:cNvSpPr>
          <p:nvPr>
            <p:ph type="body" sz="half" idx="2"/>
          </p:nvPr>
        </p:nvSpPr>
        <p:spPr>
          <a:xfrm>
            <a:off x="1219200" y="3484210"/>
            <a:ext cx="3768934" cy="238477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AF3EFD71-2ACA-4041-9EA2-86E7B81C314D}"/>
              </a:ext>
            </a:extLst>
          </p:cNvPr>
          <p:cNvSpPr>
            <a:spLocks noGrp="1"/>
          </p:cNvSpPr>
          <p:nvPr>
            <p:ph type="dt" sz="half" idx="10"/>
          </p:nvPr>
        </p:nvSpPr>
        <p:spPr/>
        <p:txBody>
          <a:bodyPr/>
          <a:lstStyle/>
          <a:p>
            <a:fld id="{8C1E1FAD-7351-4908-963A-08EA8E4AB7A0}" type="datetimeFigureOut">
              <a:rPr lang="en-US" smtClean="0"/>
              <a:t>3/14/22</a:t>
            </a:fld>
            <a:endParaRPr lang="en-US"/>
          </a:p>
        </p:txBody>
      </p:sp>
      <p:sp>
        <p:nvSpPr>
          <p:cNvPr id="6" name="Footer Placeholder 5">
            <a:extLst>
              <a:ext uri="{FF2B5EF4-FFF2-40B4-BE49-F238E27FC236}">
                <a16:creationId xmlns:a16="http://schemas.microsoft.com/office/drawing/2014/main" id="{14ECACE3-32A8-4245-97AC-5797C147E71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4D63845-314D-499C-BB75-CE9162BE6EEB}"/>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15328923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66D3DB-B1F8-4892-96F7-0BE21DE637CD}"/>
              </a:ext>
            </a:extLst>
          </p:cNvPr>
          <p:cNvSpPr>
            <a:spLocks noGrp="1"/>
          </p:cNvSpPr>
          <p:nvPr>
            <p:ph type="title"/>
          </p:nvPr>
        </p:nvSpPr>
        <p:spPr>
          <a:xfrm>
            <a:off x="1219200" y="457200"/>
            <a:ext cx="3932349" cy="2852670"/>
          </a:xfrm>
        </p:spPr>
        <p:txBody>
          <a:bodyPr anchor="b">
            <a:noAutofit/>
          </a:bodyPr>
          <a:lstStyle>
            <a:lvl1pPr>
              <a:defRPr sz="4000"/>
            </a:lvl1pPr>
          </a:lstStyle>
          <a:p>
            <a:r>
              <a:rPr lang="en-US" dirty="0"/>
              <a:t>Click to edit Master title style</a:t>
            </a:r>
          </a:p>
        </p:txBody>
      </p:sp>
      <p:sp>
        <p:nvSpPr>
          <p:cNvPr id="3" name="Picture Placeholder 2">
            <a:extLst>
              <a:ext uri="{FF2B5EF4-FFF2-40B4-BE49-F238E27FC236}">
                <a16:creationId xmlns:a16="http://schemas.microsoft.com/office/drawing/2014/main" id="{A40AB405-B2E9-4C4B-930C-CF1B63342F1D}"/>
              </a:ext>
            </a:extLst>
          </p:cNvPr>
          <p:cNvSpPr>
            <a:spLocks noGrp="1"/>
          </p:cNvSpPr>
          <p:nvPr>
            <p:ph type="pic" idx="1"/>
          </p:nvPr>
        </p:nvSpPr>
        <p:spPr>
          <a:xfrm>
            <a:off x="5674810" y="657055"/>
            <a:ext cx="5831389" cy="551514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8AF82ED-5295-4670-A3A8-B7813FF4713F}"/>
              </a:ext>
            </a:extLst>
          </p:cNvPr>
          <p:cNvSpPr>
            <a:spLocks noGrp="1"/>
          </p:cNvSpPr>
          <p:nvPr>
            <p:ph type="body" sz="half" idx="2"/>
          </p:nvPr>
        </p:nvSpPr>
        <p:spPr>
          <a:xfrm>
            <a:off x="1219199" y="3484210"/>
            <a:ext cx="3768934" cy="237684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EF8BCDD2-4389-41FA-BE68-6805E3290FCE}"/>
              </a:ext>
            </a:extLst>
          </p:cNvPr>
          <p:cNvSpPr>
            <a:spLocks noGrp="1"/>
          </p:cNvSpPr>
          <p:nvPr>
            <p:ph type="dt" sz="half" idx="10"/>
          </p:nvPr>
        </p:nvSpPr>
        <p:spPr/>
        <p:txBody>
          <a:bodyPr/>
          <a:lstStyle/>
          <a:p>
            <a:fld id="{8C1E1FAD-7351-4908-963A-08EA8E4AB7A0}" type="datetimeFigureOut">
              <a:rPr lang="en-US" smtClean="0"/>
              <a:t>3/14/22</a:t>
            </a:fld>
            <a:endParaRPr lang="en-US"/>
          </a:p>
        </p:txBody>
      </p:sp>
      <p:sp>
        <p:nvSpPr>
          <p:cNvPr id="6" name="Footer Placeholder 5">
            <a:extLst>
              <a:ext uri="{FF2B5EF4-FFF2-40B4-BE49-F238E27FC236}">
                <a16:creationId xmlns:a16="http://schemas.microsoft.com/office/drawing/2014/main" id="{33C1D4C8-D966-41BE-B38F-54B9134FF78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3A7339F-1169-4FB1-8FAA-781335ECB2AB}"/>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6583916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A6D4F-1C6D-40FB-9A92-C86C4E15C05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B67BDDB-F95B-4041-AA53-71BBCB26D9C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5977052-C8EA-459E-9E10-8EE28C50E166}"/>
              </a:ext>
            </a:extLst>
          </p:cNvPr>
          <p:cNvSpPr>
            <a:spLocks noGrp="1"/>
          </p:cNvSpPr>
          <p:nvPr>
            <p:ph type="dt" sz="half" idx="10"/>
          </p:nvPr>
        </p:nvSpPr>
        <p:spPr/>
        <p:txBody>
          <a:bodyPr/>
          <a:lstStyle/>
          <a:p>
            <a:fld id="{8C1E1FAD-7351-4908-963A-08EA8E4AB7A0}" type="datetimeFigureOut">
              <a:rPr lang="en-US" smtClean="0"/>
              <a:t>3/14/22</a:t>
            </a:fld>
            <a:endParaRPr lang="en-US"/>
          </a:p>
        </p:txBody>
      </p:sp>
      <p:sp>
        <p:nvSpPr>
          <p:cNvPr id="5" name="Footer Placeholder 4">
            <a:extLst>
              <a:ext uri="{FF2B5EF4-FFF2-40B4-BE49-F238E27FC236}">
                <a16:creationId xmlns:a16="http://schemas.microsoft.com/office/drawing/2014/main" id="{1F3E6650-E3AD-4C98-88FE-F5152966FE9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354FED5-B228-4E3C-BFEE-0BC47D950694}"/>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28477334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B0A243A-5463-4C65-85DA-03BECDAE63E2}"/>
              </a:ext>
            </a:extLst>
          </p:cNvPr>
          <p:cNvSpPr>
            <a:spLocks noGrp="1"/>
          </p:cNvSpPr>
          <p:nvPr>
            <p:ph type="title" orient="vert"/>
          </p:nvPr>
        </p:nvSpPr>
        <p:spPr>
          <a:xfrm>
            <a:off x="8831898" y="897973"/>
            <a:ext cx="2674301" cy="5278989"/>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9E10153C-6948-4108-8FF1-033F66D4CABA}"/>
              </a:ext>
            </a:extLst>
          </p:cNvPr>
          <p:cNvSpPr>
            <a:spLocks noGrp="1"/>
          </p:cNvSpPr>
          <p:nvPr>
            <p:ph type="body" orient="vert" idx="1"/>
          </p:nvPr>
        </p:nvSpPr>
        <p:spPr>
          <a:xfrm>
            <a:off x="838200" y="854169"/>
            <a:ext cx="7734300" cy="5322793"/>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79345988-B24C-46FE-87B0-55D4FB7CBC42}"/>
              </a:ext>
            </a:extLst>
          </p:cNvPr>
          <p:cNvSpPr>
            <a:spLocks noGrp="1"/>
          </p:cNvSpPr>
          <p:nvPr>
            <p:ph type="dt" sz="half" idx="10"/>
          </p:nvPr>
        </p:nvSpPr>
        <p:spPr/>
        <p:txBody>
          <a:bodyPr/>
          <a:lstStyle/>
          <a:p>
            <a:fld id="{8C1E1FAD-7351-4908-963A-08EA8E4AB7A0}" type="datetimeFigureOut">
              <a:rPr lang="en-US" smtClean="0"/>
              <a:t>3/14/22</a:t>
            </a:fld>
            <a:endParaRPr lang="en-US"/>
          </a:p>
        </p:txBody>
      </p:sp>
      <p:sp>
        <p:nvSpPr>
          <p:cNvPr id="5" name="Footer Placeholder 4">
            <a:extLst>
              <a:ext uri="{FF2B5EF4-FFF2-40B4-BE49-F238E27FC236}">
                <a16:creationId xmlns:a16="http://schemas.microsoft.com/office/drawing/2014/main" id="{493AB2DB-BD1F-41F7-AC5E-57249C27006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081E3DB-BDAB-40CA-ABA3-A3662C06881F}"/>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32967911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3340"/>
            <a:lum/>
            <a:extLst>
              <a:ext uri="{BEBA8EAE-BF5A-486C-A8C5-ECC9F3942E4B}">
                <a14:imgProps xmlns:a14="http://schemas.microsoft.com/office/drawing/2010/main">
                  <a14:imgLayer r:embed="rId14">
                    <a14:imgEffect>
                      <a14:saturation sat="229000"/>
                    </a14:imgEffect>
                  </a14:imgLayer>
                </a14:imgProps>
              </a:ext>
            </a:extLst>
          </a:blip>
          <a:srcRect/>
          <a:tile tx="0" ty="0" sx="100000" sy="100000" flip="none" algn="tl"/>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2104591-A10E-46C3-952B-F25DCBDAD1BC}"/>
              </a:ext>
            </a:extLst>
          </p:cNvPr>
          <p:cNvSpPr>
            <a:spLocks noGrp="1"/>
          </p:cNvSpPr>
          <p:nvPr>
            <p:ph type="title"/>
          </p:nvPr>
        </p:nvSpPr>
        <p:spPr>
          <a:xfrm>
            <a:off x="1219200" y="365125"/>
            <a:ext cx="9493249" cy="1577975"/>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E1F77F62-7300-4B81-8F9B-D040A0EE1797}"/>
              </a:ext>
            </a:extLst>
          </p:cNvPr>
          <p:cNvSpPr>
            <a:spLocks noGrp="1"/>
          </p:cNvSpPr>
          <p:nvPr>
            <p:ph type="body" idx="1"/>
          </p:nvPr>
        </p:nvSpPr>
        <p:spPr>
          <a:xfrm>
            <a:off x="1219200" y="2318032"/>
            <a:ext cx="9493250" cy="3854167"/>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6252CF0-2C7E-4A4C-BD7E-B7CEFF0DC458}"/>
              </a:ext>
            </a:extLst>
          </p:cNvPr>
          <p:cNvSpPr>
            <a:spLocks noGrp="1"/>
          </p:cNvSpPr>
          <p:nvPr>
            <p:ph type="dt" sz="half" idx="2"/>
          </p:nvPr>
        </p:nvSpPr>
        <p:spPr>
          <a:xfrm rot="16200000">
            <a:off x="-1029207" y="4680813"/>
            <a:ext cx="2758330" cy="365125"/>
          </a:xfrm>
          <a:prstGeom prst="rect">
            <a:avLst/>
          </a:prstGeom>
        </p:spPr>
        <p:txBody>
          <a:bodyPr vert="horz" lIns="91440" tIns="45720" rIns="91440" bIns="45720" rtlCol="0" anchor="ctr"/>
          <a:lstStyle>
            <a:lvl1pPr algn="l">
              <a:defRPr sz="1100">
                <a:solidFill>
                  <a:schemeClr val="tx1"/>
                </a:solidFill>
              </a:defRPr>
            </a:lvl1pPr>
          </a:lstStyle>
          <a:p>
            <a:fld id="{8C1E1FAD-7351-4908-963A-08EA8E4AB7A0}" type="datetimeFigureOut">
              <a:rPr lang="en-US" smtClean="0"/>
              <a:t>3/14/22</a:t>
            </a:fld>
            <a:endParaRPr lang="en-US"/>
          </a:p>
        </p:txBody>
      </p:sp>
      <p:sp>
        <p:nvSpPr>
          <p:cNvPr id="5" name="Footer Placeholder 4">
            <a:extLst>
              <a:ext uri="{FF2B5EF4-FFF2-40B4-BE49-F238E27FC236}">
                <a16:creationId xmlns:a16="http://schemas.microsoft.com/office/drawing/2014/main" id="{D2B49E98-61B4-4398-B18F-534336EA1747}"/>
              </a:ext>
            </a:extLst>
          </p:cNvPr>
          <p:cNvSpPr>
            <a:spLocks noGrp="1"/>
          </p:cNvSpPr>
          <p:nvPr>
            <p:ph type="ftr" sz="quarter" idx="3"/>
          </p:nvPr>
        </p:nvSpPr>
        <p:spPr>
          <a:xfrm>
            <a:off x="661112" y="6356350"/>
            <a:ext cx="5509684" cy="365125"/>
          </a:xfrm>
          <a:prstGeom prst="rect">
            <a:avLst/>
          </a:prstGeom>
        </p:spPr>
        <p:txBody>
          <a:bodyPr vert="horz" lIns="91440" tIns="45720" rIns="91440" bIns="45720" rtlCol="0" anchor="ctr"/>
          <a:lstStyle>
            <a:lvl1pPr algn="l">
              <a:defRPr sz="11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A676DC5D-5820-4314-ADE6-9CD1C7D4AB68}"/>
              </a:ext>
            </a:extLst>
          </p:cNvPr>
          <p:cNvSpPr>
            <a:spLocks noGrp="1"/>
          </p:cNvSpPr>
          <p:nvPr>
            <p:ph type="sldNum" sz="quarter" idx="4"/>
          </p:nvPr>
        </p:nvSpPr>
        <p:spPr>
          <a:xfrm>
            <a:off x="10905482" y="6356350"/>
            <a:ext cx="1112082" cy="365125"/>
          </a:xfrm>
          <a:prstGeom prst="rect">
            <a:avLst/>
          </a:prstGeom>
        </p:spPr>
        <p:txBody>
          <a:bodyPr vert="horz" lIns="91440" tIns="45720" rIns="91440" bIns="45720" rtlCol="0" anchor="ctr"/>
          <a:lstStyle>
            <a:lvl1pPr algn="r">
              <a:defRPr sz="1100">
                <a:solidFill>
                  <a:schemeClr val="tx1"/>
                </a:solidFill>
              </a:defRPr>
            </a:lvl1pPr>
          </a:lstStyle>
          <a:p>
            <a:fld id="{1CF2D47E-0AF1-4C27-801F-64E3E5BF7F72}" type="slidenum">
              <a:rPr lang="en-US" smtClean="0"/>
              <a:t>‹#›</a:t>
            </a:fld>
            <a:endParaRPr lang="en-US"/>
          </a:p>
        </p:txBody>
      </p:sp>
      <p:grpSp>
        <p:nvGrpSpPr>
          <p:cNvPr id="7" name="Group 6">
            <a:extLst>
              <a:ext uri="{FF2B5EF4-FFF2-40B4-BE49-F238E27FC236}">
                <a16:creationId xmlns:a16="http://schemas.microsoft.com/office/drawing/2014/main" id="{23F5135F-115E-423C-BE4A-B56C35DC9F3E}"/>
              </a:ext>
            </a:extLst>
          </p:cNvPr>
          <p:cNvGrpSpPr/>
          <p:nvPr/>
        </p:nvGrpSpPr>
        <p:grpSpPr>
          <a:xfrm>
            <a:off x="174436" y="6356005"/>
            <a:ext cx="358083" cy="358083"/>
            <a:chOff x="4135740" y="1745599"/>
            <a:chExt cx="558732" cy="558732"/>
          </a:xfrm>
        </p:grpSpPr>
        <p:grpSp>
          <p:nvGrpSpPr>
            <p:cNvPr id="8" name="Group 7">
              <a:extLst>
                <a:ext uri="{FF2B5EF4-FFF2-40B4-BE49-F238E27FC236}">
                  <a16:creationId xmlns:a16="http://schemas.microsoft.com/office/drawing/2014/main" id="{82C1E318-0F1F-4920-8C7D-FBAC66631B54}"/>
                </a:ext>
              </a:extLst>
            </p:cNvPr>
            <p:cNvGrpSpPr/>
            <p:nvPr/>
          </p:nvGrpSpPr>
          <p:grpSpPr>
            <a:xfrm>
              <a:off x="4135740" y="1745599"/>
              <a:ext cx="558732" cy="558732"/>
              <a:chOff x="1028007" y="1706560"/>
              <a:chExt cx="575710" cy="575710"/>
            </a:xfrm>
          </p:grpSpPr>
          <p:cxnSp>
            <p:nvCxnSpPr>
              <p:cNvPr id="10" name="Straight Connector 9">
                <a:extLst>
                  <a:ext uri="{FF2B5EF4-FFF2-40B4-BE49-F238E27FC236}">
                    <a16:creationId xmlns:a16="http://schemas.microsoft.com/office/drawing/2014/main" id="{DE4A7237-B6EB-4FB7-8B68-7C27438D477D}"/>
                  </a:ext>
                </a:extLst>
              </p:cNvPr>
              <p:cNvCxnSpPr>
                <a:cxnSpLocks/>
              </p:cNvCxnSpPr>
              <p:nvPr/>
            </p:nvCxnSpPr>
            <p:spPr>
              <a:xfrm>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84E00FDE-0838-4B5B-A782-6B6C92DB0A89}"/>
                  </a:ext>
                </a:extLst>
              </p:cNvPr>
              <p:cNvCxnSpPr>
                <a:cxnSpLocks/>
              </p:cNvCxnSpPr>
              <p:nvPr/>
            </p:nvCxnSpPr>
            <p:spPr>
              <a:xfrm rot="16200000">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9" name="Oval 8">
              <a:extLst>
                <a:ext uri="{FF2B5EF4-FFF2-40B4-BE49-F238E27FC236}">
                  <a16:creationId xmlns:a16="http://schemas.microsoft.com/office/drawing/2014/main" id="{2BC1B2F3-8E83-4A70-B103-979C67EECED1}"/>
                </a:ext>
              </a:extLst>
            </p:cNvPr>
            <p:cNvSpPr/>
            <p:nvPr/>
          </p:nvSpPr>
          <p:spPr>
            <a:xfrm>
              <a:off x="4336389" y="1946248"/>
              <a:ext cx="157434" cy="157434"/>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431804066"/>
      </p:ext>
    </p:extLst>
  </p:cSld>
  <p:clrMap bg1="lt1" tx1="dk1" bg2="lt2" tx2="dk2" accent1="accent1" accent2="accent2" accent3="accent3" accent4="accent4" accent5="accent5" accent6="accent6" hlink="hlink" folHlink="folHlink"/>
  <p:sldLayoutIdLst>
    <p:sldLayoutId id="2147483766" r:id="rId1"/>
    <p:sldLayoutId id="2147483767" r:id="rId2"/>
    <p:sldLayoutId id="2147483768" r:id="rId3"/>
    <p:sldLayoutId id="2147483769" r:id="rId4"/>
    <p:sldLayoutId id="2147483770" r:id="rId5"/>
    <p:sldLayoutId id="2147483771" r:id="rId6"/>
    <p:sldLayoutId id="2147483772" r:id="rId7"/>
    <p:sldLayoutId id="2147483773" r:id="rId8"/>
    <p:sldLayoutId id="2147483774" r:id="rId9"/>
    <p:sldLayoutId id="2147483776" r:id="rId10"/>
    <p:sldLayoutId id="2147483775" r:id="rId11"/>
  </p:sldLayoutIdLst>
  <p:txStyles>
    <p:titleStyle>
      <a:lvl1pPr algn="l" defTabSz="914400" rtl="0" eaLnBrk="1" latinLnBrk="0" hangingPunct="1">
        <a:lnSpc>
          <a:spcPct val="120000"/>
        </a:lnSpc>
        <a:spcBef>
          <a:spcPct val="0"/>
        </a:spcBef>
        <a:buNone/>
        <a:defRPr sz="4000" i="1" kern="1200">
          <a:solidFill>
            <a:srgbClr val="000000"/>
          </a:solidFill>
          <a:highlight>
            <a:srgbClr val="FFFF00"/>
          </a:highligh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6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Consolas" panose="020B0609020204030204" pitchFamily="49" charset="0"/>
        <a:buChar char="+"/>
        <a:defRPr sz="1400" kern="1200">
          <a:solidFill>
            <a:schemeClr val="tx1"/>
          </a:solidFill>
          <a:latin typeface="+mn-lt"/>
          <a:ea typeface="+mn-ea"/>
          <a:cs typeface="+mn-cs"/>
        </a:defRPr>
      </a:lvl2pPr>
      <a:lvl3pPr marL="64008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822960" indent="-228600" algn="l" defTabSz="914400" rtl="0" eaLnBrk="1" latinLnBrk="0" hangingPunct="1">
        <a:lnSpc>
          <a:spcPct val="120000"/>
        </a:lnSpc>
        <a:spcBef>
          <a:spcPts val="500"/>
        </a:spcBef>
        <a:buFont typeface="Consolas" panose="020B0609020204030204" pitchFamily="49" charset="0"/>
        <a:buChar char="+"/>
        <a:defRPr sz="1200" kern="1200">
          <a:solidFill>
            <a:schemeClr val="tx1"/>
          </a:solidFill>
          <a:latin typeface="+mn-lt"/>
          <a:ea typeface="+mn-ea"/>
          <a:cs typeface="+mn-cs"/>
        </a:defRPr>
      </a:lvl4pPr>
      <a:lvl5pPr marL="100584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diagramLayout" Target="../diagrams/layout1.xml"/><Relationship Id="rId7" Type="http://schemas.openxmlformats.org/officeDocument/2006/relationships/image" Target="../media/image4.jpe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microsoft.com/office/2017/06/relationships/model3d" Target="../media/model3d1.glb"/><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diagramLayout" Target="../diagrams/layout2.xml"/><Relationship Id="rId7" Type="http://schemas.openxmlformats.org/officeDocument/2006/relationships/image" Target="../media/image13.pn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 Id="rId9" Type="http://schemas.openxmlformats.org/officeDocument/2006/relationships/image" Target="../media/image15.jpeg"/></Relationships>
</file>

<file path=ppt/slides/_rels/slide5.xml.rels><?xml version="1.0" encoding="UTF-8" standalone="yes"?>
<Relationships xmlns="http://schemas.openxmlformats.org/package/2006/relationships"><Relationship Id="rId8" Type="http://schemas.microsoft.com/office/2007/relationships/hdphoto" Target="../media/hdphoto4.wdp"/><Relationship Id="rId3" Type="http://schemas.openxmlformats.org/officeDocument/2006/relationships/image" Target="../media/image16.png"/><Relationship Id="rId7" Type="http://schemas.openxmlformats.org/officeDocument/2006/relationships/image" Target="../media/image18.png"/><Relationship Id="rId12" Type="http://schemas.microsoft.com/office/2007/relationships/hdphoto" Target="../media/hdphoto6.wdp"/><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microsoft.com/office/2007/relationships/hdphoto" Target="../media/hdphoto3.wdp"/><Relationship Id="rId11" Type="http://schemas.openxmlformats.org/officeDocument/2006/relationships/image" Target="../media/image20.png"/><Relationship Id="rId5" Type="http://schemas.openxmlformats.org/officeDocument/2006/relationships/image" Target="../media/image17.png"/><Relationship Id="rId10" Type="http://schemas.microsoft.com/office/2007/relationships/hdphoto" Target="../media/hdphoto5.wdp"/><Relationship Id="rId4" Type="http://schemas.microsoft.com/office/2007/relationships/hdphoto" Target="../media/hdphoto2.wdp"/><Relationship Id="rId9" Type="http://schemas.openxmlformats.org/officeDocument/2006/relationships/image" Target="../media/image19.png"/></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image" Target="../media/image22.jpeg"/><Relationship Id="rId7" Type="http://schemas.openxmlformats.org/officeDocument/2006/relationships/diagramQuickStyle" Target="../diagrams/quickStyle3.xml"/><Relationship Id="rId2" Type="http://schemas.openxmlformats.org/officeDocument/2006/relationships/image" Target="../media/image21.jpeg"/><Relationship Id="rId1" Type="http://schemas.openxmlformats.org/officeDocument/2006/relationships/slideLayout" Target="../slideLayouts/slideLayout2.xml"/><Relationship Id="rId6" Type="http://schemas.openxmlformats.org/officeDocument/2006/relationships/diagramLayout" Target="../diagrams/layout3.xml"/><Relationship Id="rId5" Type="http://schemas.openxmlformats.org/officeDocument/2006/relationships/diagramData" Target="../diagrams/data3.xml"/><Relationship Id="rId4" Type="http://schemas.openxmlformats.org/officeDocument/2006/relationships/image" Target="../media/image2.png"/><Relationship Id="rId9" Type="http://schemas.microsoft.com/office/2007/relationships/diagramDrawing" Target="../diagrams/drawing3.xml"/></Relationships>
</file>

<file path=ppt/slides/_rels/slide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s://logos-download.com/7373-psychology-logo-download.html%20date%20assessed%2007.03.2022" TargetMode="External"/><Relationship Id="rId3" Type="http://schemas.openxmlformats.org/officeDocument/2006/relationships/hyperlink" Target="https://www.iowaaces360.org/outcomes-from-aces.html" TargetMode="External"/><Relationship Id="rId7" Type="http://schemas.openxmlformats.org/officeDocument/2006/relationships/hyperlink" Target="https://en.wikipedia.org/wiki/John_Locke" TargetMode="External"/><Relationship Id="rId2" Type="http://schemas.openxmlformats.org/officeDocument/2006/relationships/hyperlink" Target="http://abaforellstudents.weebly.com/behavioral-theorists.html" TargetMode="External"/><Relationship Id="rId1" Type="http://schemas.openxmlformats.org/officeDocument/2006/relationships/slideLayout" Target="../slideLayouts/slideLayout2.xml"/><Relationship Id="rId6" Type="http://schemas.openxmlformats.org/officeDocument/2006/relationships/hyperlink" Target="https://en.wikipedia.org/wiki/John_B._Watson#/media/File:John_Broadus_Watson.JPG" TargetMode="External"/><Relationship Id="rId5" Type="http://schemas.openxmlformats.org/officeDocument/2006/relationships/hyperlink" Target="https://www.firstdiscoverers.co.uk/albert-bandura-child-development-theories/" TargetMode="External"/><Relationship Id="rId4" Type="http://schemas.openxmlformats.org/officeDocument/2006/relationships/hyperlink" Target="http://donaldclarkplanb.blogspot.com/2012/04/thorndike-1874-1949-experimental-rigour.html" TargetMode="External"/><Relationship Id="rId9" Type="http://schemas.openxmlformats.org/officeDocument/2006/relationships/hyperlink" Target="https://psychology.fas.harvard.edu/people/b-f-skinner"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190318A3-7A0F-4949-A473-C3529E9E8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7A703CEB-64E5-465C-A005-82F42BC1C0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294356">
            <a:off x="1432297" y="-265398"/>
            <a:ext cx="5427406" cy="7248489"/>
          </a:xfrm>
          <a:prstGeom prst="rect">
            <a:avLst/>
          </a:prstGeom>
          <a:solidFill>
            <a:schemeClr val="tx1">
              <a:lumMod val="95000"/>
            </a:schemeClr>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8">
            <a:extLst>
              <a:ext uri="{FF2B5EF4-FFF2-40B4-BE49-F238E27FC236}">
                <a16:creationId xmlns:a16="http://schemas.microsoft.com/office/drawing/2014/main" id="{AF672B51-4C3C-4FFC-840C-0083AE6335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101580">
            <a:off x="1372793" y="-288472"/>
            <a:ext cx="5549799" cy="7264585"/>
          </a:xfrm>
          <a:custGeom>
            <a:avLst/>
            <a:gdLst>
              <a:gd name="connsiteX0" fmla="*/ 0 w 5861642"/>
              <a:gd name="connsiteY0" fmla="*/ 7584901 h 7919265"/>
              <a:gd name="connsiteX1" fmla="*/ 58824 w 5861642"/>
              <a:gd name="connsiteY1" fmla="*/ 6543594 h 7919265"/>
              <a:gd name="connsiteX2" fmla="*/ 52937 w 5861642"/>
              <a:gd name="connsiteY2" fmla="*/ 6543280 h 7919265"/>
              <a:gd name="connsiteX3" fmla="*/ 422572 w 5861642"/>
              <a:gd name="connsiteY3" fmla="*/ 0 h 7919265"/>
              <a:gd name="connsiteX4" fmla="*/ 4284829 w 5861642"/>
              <a:gd name="connsiteY4" fmla="*/ 212657 h 7919265"/>
              <a:gd name="connsiteX5" fmla="*/ 5823654 w 5861642"/>
              <a:gd name="connsiteY5" fmla="*/ 306262 h 7919265"/>
              <a:gd name="connsiteX6" fmla="*/ 5861642 w 5861642"/>
              <a:gd name="connsiteY6" fmla="*/ 317988 h 7919265"/>
              <a:gd name="connsiteX7" fmla="*/ 5856157 w 5861642"/>
              <a:gd name="connsiteY7" fmla="*/ 378751 h 7919265"/>
              <a:gd name="connsiteX8" fmla="*/ 5842343 w 5861642"/>
              <a:gd name="connsiteY8" fmla="*/ 627797 h 7919265"/>
              <a:gd name="connsiteX9" fmla="*/ 5837543 w 5861642"/>
              <a:gd name="connsiteY9" fmla="*/ 720595 h 7919265"/>
              <a:gd name="connsiteX10" fmla="*/ 5820125 w 5861642"/>
              <a:gd name="connsiteY10" fmla="*/ 1012687 h 7919265"/>
              <a:gd name="connsiteX11" fmla="*/ 5822318 w 5861642"/>
              <a:gd name="connsiteY11" fmla="*/ 1018677 h 7919265"/>
              <a:gd name="connsiteX12" fmla="*/ 5809530 w 5861642"/>
              <a:gd name="connsiteY12" fmla="*/ 1196200 h 7919265"/>
              <a:gd name="connsiteX13" fmla="*/ 5812189 w 5861642"/>
              <a:gd name="connsiteY13" fmla="*/ 1197315 h 7919265"/>
              <a:gd name="connsiteX14" fmla="*/ 5817462 w 5861642"/>
              <a:gd name="connsiteY14" fmla="*/ 1242155 h 7919265"/>
              <a:gd name="connsiteX15" fmla="*/ 5811320 w 5861642"/>
              <a:gd name="connsiteY15" fmla="*/ 1364256 h 7919265"/>
              <a:gd name="connsiteX16" fmla="*/ 5811185 w 5861642"/>
              <a:gd name="connsiteY16" fmla="*/ 1436500 h 7919265"/>
              <a:gd name="connsiteX17" fmla="*/ 5816694 w 5861642"/>
              <a:gd name="connsiteY17" fmla="*/ 1462669 h 7919265"/>
              <a:gd name="connsiteX18" fmla="*/ 5818070 w 5861642"/>
              <a:gd name="connsiteY18" fmla="*/ 1637067 h 7919265"/>
              <a:gd name="connsiteX19" fmla="*/ 5811245 w 5861642"/>
              <a:gd name="connsiteY19" fmla="*/ 1696270 h 7919265"/>
              <a:gd name="connsiteX20" fmla="*/ 5795186 w 5861642"/>
              <a:gd name="connsiteY20" fmla="*/ 1818360 h 7919265"/>
              <a:gd name="connsiteX21" fmla="*/ 5796218 w 5861642"/>
              <a:gd name="connsiteY21" fmla="*/ 1911947 h 7919265"/>
              <a:gd name="connsiteX22" fmla="*/ 5789969 w 5861642"/>
              <a:gd name="connsiteY22" fmla="*/ 1925528 h 7919265"/>
              <a:gd name="connsiteX23" fmla="*/ 5771499 w 5861642"/>
              <a:gd name="connsiteY23" fmla="*/ 2014848 h 7919265"/>
              <a:gd name="connsiteX24" fmla="*/ 5767709 w 5861642"/>
              <a:gd name="connsiteY24" fmla="*/ 2045563 h 7919265"/>
              <a:gd name="connsiteX25" fmla="*/ 5767187 w 5861642"/>
              <a:gd name="connsiteY25" fmla="*/ 2054308 h 7919265"/>
              <a:gd name="connsiteX26" fmla="*/ 5769380 w 5861642"/>
              <a:gd name="connsiteY26" fmla="*/ 2060299 h 7919265"/>
              <a:gd name="connsiteX27" fmla="*/ 5756593 w 5861642"/>
              <a:gd name="connsiteY27" fmla="*/ 2237821 h 7919265"/>
              <a:gd name="connsiteX28" fmla="*/ 5759252 w 5861642"/>
              <a:gd name="connsiteY28" fmla="*/ 2238936 h 7919265"/>
              <a:gd name="connsiteX29" fmla="*/ 5764525 w 5861642"/>
              <a:gd name="connsiteY29" fmla="*/ 2283776 h 7919265"/>
              <a:gd name="connsiteX30" fmla="*/ 5758382 w 5861642"/>
              <a:gd name="connsiteY30" fmla="*/ 2405877 h 7919265"/>
              <a:gd name="connsiteX31" fmla="*/ 5758248 w 5861642"/>
              <a:gd name="connsiteY31" fmla="*/ 2478121 h 7919265"/>
              <a:gd name="connsiteX32" fmla="*/ 5763756 w 5861642"/>
              <a:gd name="connsiteY32" fmla="*/ 2504290 h 7919265"/>
              <a:gd name="connsiteX33" fmla="*/ 5765133 w 5861642"/>
              <a:gd name="connsiteY33" fmla="*/ 2678688 h 7919265"/>
              <a:gd name="connsiteX34" fmla="*/ 5758308 w 5861642"/>
              <a:gd name="connsiteY34" fmla="*/ 2737891 h 7919265"/>
              <a:gd name="connsiteX35" fmla="*/ 5742249 w 5861642"/>
              <a:gd name="connsiteY35" fmla="*/ 2859981 h 7919265"/>
              <a:gd name="connsiteX36" fmla="*/ 5743281 w 5861642"/>
              <a:gd name="connsiteY36" fmla="*/ 2953568 h 7919265"/>
              <a:gd name="connsiteX37" fmla="*/ 5737032 w 5861642"/>
              <a:gd name="connsiteY37" fmla="*/ 2967149 h 7919265"/>
              <a:gd name="connsiteX38" fmla="*/ 5718561 w 5861642"/>
              <a:gd name="connsiteY38" fmla="*/ 3056469 h 7919265"/>
              <a:gd name="connsiteX39" fmla="*/ 5704157 w 5861642"/>
              <a:gd name="connsiteY39" fmla="*/ 3191664 h 7919265"/>
              <a:gd name="connsiteX40" fmla="*/ 5701519 w 5861642"/>
              <a:gd name="connsiteY40" fmla="*/ 3191820 h 7919265"/>
              <a:gd name="connsiteX41" fmla="*/ 5689148 w 5861642"/>
              <a:gd name="connsiteY41" fmla="*/ 3349428 h 7919265"/>
              <a:gd name="connsiteX42" fmla="*/ 5698460 w 5861642"/>
              <a:gd name="connsiteY42" fmla="*/ 3452640 h 7919265"/>
              <a:gd name="connsiteX43" fmla="*/ 5688292 w 5861642"/>
              <a:gd name="connsiteY43" fmla="*/ 3569167 h 7919265"/>
              <a:gd name="connsiteX44" fmla="*/ 5679997 w 5861642"/>
              <a:gd name="connsiteY44" fmla="*/ 3665756 h 7919265"/>
              <a:gd name="connsiteX45" fmla="*/ 5670612 w 5861642"/>
              <a:gd name="connsiteY45" fmla="*/ 3727201 h 7919265"/>
              <a:gd name="connsiteX46" fmla="*/ 5646783 w 5861642"/>
              <a:gd name="connsiteY46" fmla="*/ 4090075 h 7919265"/>
              <a:gd name="connsiteX47" fmla="*/ 5643566 w 5861642"/>
              <a:gd name="connsiteY47" fmla="*/ 4151837 h 7919265"/>
              <a:gd name="connsiteX48" fmla="*/ 5635382 w 5861642"/>
              <a:gd name="connsiteY48" fmla="*/ 4309007 h 7919265"/>
              <a:gd name="connsiteX49" fmla="*/ 5607588 w 5861642"/>
              <a:gd name="connsiteY49" fmla="*/ 4783566 h 7919265"/>
              <a:gd name="connsiteX50" fmla="*/ 5605250 w 5861642"/>
              <a:gd name="connsiteY50" fmla="*/ 4823208 h 7919265"/>
              <a:gd name="connsiteX51" fmla="*/ 5598814 w 5861642"/>
              <a:gd name="connsiteY51" fmla="*/ 5036288 h 7919265"/>
              <a:gd name="connsiteX52" fmla="*/ 5582445 w 5861642"/>
              <a:gd name="connsiteY52" fmla="*/ 5350628 h 7919265"/>
              <a:gd name="connsiteX53" fmla="*/ 5515806 w 5861642"/>
              <a:gd name="connsiteY53" fmla="*/ 6483795 h 7919265"/>
              <a:gd name="connsiteX54" fmla="*/ 5510305 w 5861642"/>
              <a:gd name="connsiteY54" fmla="*/ 6577332 h 7919265"/>
              <a:gd name="connsiteX55" fmla="*/ 5511780 w 5861642"/>
              <a:gd name="connsiteY55" fmla="*/ 6587223 h 7919265"/>
              <a:gd name="connsiteX56" fmla="*/ 5510197 w 5861642"/>
              <a:gd name="connsiteY56" fmla="*/ 6670719 h 7919265"/>
              <a:gd name="connsiteX57" fmla="*/ 5499832 w 5861642"/>
              <a:gd name="connsiteY57" fmla="*/ 6770108 h 7919265"/>
              <a:gd name="connsiteX58" fmla="*/ 5498316 w 5861642"/>
              <a:gd name="connsiteY58" fmla="*/ 6781200 h 7919265"/>
              <a:gd name="connsiteX59" fmla="*/ 5497062 w 5861642"/>
              <a:gd name="connsiteY59" fmla="*/ 6802542 h 7919265"/>
              <a:gd name="connsiteX60" fmla="*/ 5499947 w 5861642"/>
              <a:gd name="connsiteY60" fmla="*/ 6820932 h 7919265"/>
              <a:gd name="connsiteX61" fmla="*/ 5494409 w 5861642"/>
              <a:gd name="connsiteY61" fmla="*/ 6847760 h 7919265"/>
              <a:gd name="connsiteX62" fmla="*/ 5486503 w 5861642"/>
              <a:gd name="connsiteY62" fmla="*/ 6982763 h 7919265"/>
              <a:gd name="connsiteX63" fmla="*/ 5452061 w 5861642"/>
              <a:gd name="connsiteY63" fmla="*/ 7583356 h 7919265"/>
              <a:gd name="connsiteX64" fmla="*/ 5458843 w 5861642"/>
              <a:gd name="connsiteY64" fmla="*/ 7628844 h 7919265"/>
              <a:gd name="connsiteX65" fmla="*/ 5457259 w 5861642"/>
              <a:gd name="connsiteY65" fmla="*/ 7712341 h 7919265"/>
              <a:gd name="connsiteX66" fmla="*/ 5443236 w 5861642"/>
              <a:gd name="connsiteY66" fmla="*/ 7838503 h 7919265"/>
              <a:gd name="connsiteX67" fmla="*/ 5447010 w 5861642"/>
              <a:gd name="connsiteY67" fmla="*/ 7862553 h 7919265"/>
              <a:gd name="connsiteX68" fmla="*/ 5432854 w 5861642"/>
              <a:gd name="connsiteY68" fmla="*/ 7919237 h 7919265"/>
              <a:gd name="connsiteX69" fmla="*/ 397307 w 5861642"/>
              <a:gd name="connsiteY69" fmla="*/ 7606085 h 7919265"/>
              <a:gd name="connsiteX0" fmla="*/ 0 w 5861642"/>
              <a:gd name="connsiteY0" fmla="*/ 7584901 h 7919265"/>
              <a:gd name="connsiteX1" fmla="*/ 58824 w 5861642"/>
              <a:gd name="connsiteY1" fmla="*/ 6543594 h 7919265"/>
              <a:gd name="connsiteX2" fmla="*/ 422572 w 5861642"/>
              <a:gd name="connsiteY2" fmla="*/ 0 h 7919265"/>
              <a:gd name="connsiteX3" fmla="*/ 4284829 w 5861642"/>
              <a:gd name="connsiteY3" fmla="*/ 212657 h 7919265"/>
              <a:gd name="connsiteX4" fmla="*/ 5823654 w 5861642"/>
              <a:gd name="connsiteY4" fmla="*/ 306262 h 7919265"/>
              <a:gd name="connsiteX5" fmla="*/ 5861642 w 5861642"/>
              <a:gd name="connsiteY5" fmla="*/ 317988 h 7919265"/>
              <a:gd name="connsiteX6" fmla="*/ 5856157 w 5861642"/>
              <a:gd name="connsiteY6" fmla="*/ 378751 h 7919265"/>
              <a:gd name="connsiteX7" fmla="*/ 5842343 w 5861642"/>
              <a:gd name="connsiteY7" fmla="*/ 627797 h 7919265"/>
              <a:gd name="connsiteX8" fmla="*/ 5837543 w 5861642"/>
              <a:gd name="connsiteY8" fmla="*/ 720595 h 7919265"/>
              <a:gd name="connsiteX9" fmla="*/ 5820125 w 5861642"/>
              <a:gd name="connsiteY9" fmla="*/ 1012687 h 7919265"/>
              <a:gd name="connsiteX10" fmla="*/ 5822318 w 5861642"/>
              <a:gd name="connsiteY10" fmla="*/ 1018677 h 7919265"/>
              <a:gd name="connsiteX11" fmla="*/ 5809530 w 5861642"/>
              <a:gd name="connsiteY11" fmla="*/ 1196200 h 7919265"/>
              <a:gd name="connsiteX12" fmla="*/ 5812189 w 5861642"/>
              <a:gd name="connsiteY12" fmla="*/ 1197315 h 7919265"/>
              <a:gd name="connsiteX13" fmla="*/ 5817462 w 5861642"/>
              <a:gd name="connsiteY13" fmla="*/ 1242155 h 7919265"/>
              <a:gd name="connsiteX14" fmla="*/ 5811320 w 5861642"/>
              <a:gd name="connsiteY14" fmla="*/ 1364256 h 7919265"/>
              <a:gd name="connsiteX15" fmla="*/ 5811185 w 5861642"/>
              <a:gd name="connsiteY15" fmla="*/ 1436500 h 7919265"/>
              <a:gd name="connsiteX16" fmla="*/ 5816694 w 5861642"/>
              <a:gd name="connsiteY16" fmla="*/ 1462669 h 7919265"/>
              <a:gd name="connsiteX17" fmla="*/ 5818070 w 5861642"/>
              <a:gd name="connsiteY17" fmla="*/ 1637067 h 7919265"/>
              <a:gd name="connsiteX18" fmla="*/ 5811245 w 5861642"/>
              <a:gd name="connsiteY18" fmla="*/ 1696270 h 7919265"/>
              <a:gd name="connsiteX19" fmla="*/ 5795186 w 5861642"/>
              <a:gd name="connsiteY19" fmla="*/ 1818360 h 7919265"/>
              <a:gd name="connsiteX20" fmla="*/ 5796218 w 5861642"/>
              <a:gd name="connsiteY20" fmla="*/ 1911947 h 7919265"/>
              <a:gd name="connsiteX21" fmla="*/ 5789969 w 5861642"/>
              <a:gd name="connsiteY21" fmla="*/ 1925528 h 7919265"/>
              <a:gd name="connsiteX22" fmla="*/ 5771499 w 5861642"/>
              <a:gd name="connsiteY22" fmla="*/ 2014848 h 7919265"/>
              <a:gd name="connsiteX23" fmla="*/ 5767709 w 5861642"/>
              <a:gd name="connsiteY23" fmla="*/ 2045563 h 7919265"/>
              <a:gd name="connsiteX24" fmla="*/ 5767187 w 5861642"/>
              <a:gd name="connsiteY24" fmla="*/ 2054308 h 7919265"/>
              <a:gd name="connsiteX25" fmla="*/ 5769380 w 5861642"/>
              <a:gd name="connsiteY25" fmla="*/ 2060299 h 7919265"/>
              <a:gd name="connsiteX26" fmla="*/ 5756593 w 5861642"/>
              <a:gd name="connsiteY26" fmla="*/ 2237821 h 7919265"/>
              <a:gd name="connsiteX27" fmla="*/ 5759252 w 5861642"/>
              <a:gd name="connsiteY27" fmla="*/ 2238936 h 7919265"/>
              <a:gd name="connsiteX28" fmla="*/ 5764525 w 5861642"/>
              <a:gd name="connsiteY28" fmla="*/ 2283776 h 7919265"/>
              <a:gd name="connsiteX29" fmla="*/ 5758382 w 5861642"/>
              <a:gd name="connsiteY29" fmla="*/ 2405877 h 7919265"/>
              <a:gd name="connsiteX30" fmla="*/ 5758248 w 5861642"/>
              <a:gd name="connsiteY30" fmla="*/ 2478121 h 7919265"/>
              <a:gd name="connsiteX31" fmla="*/ 5763756 w 5861642"/>
              <a:gd name="connsiteY31" fmla="*/ 2504290 h 7919265"/>
              <a:gd name="connsiteX32" fmla="*/ 5765133 w 5861642"/>
              <a:gd name="connsiteY32" fmla="*/ 2678688 h 7919265"/>
              <a:gd name="connsiteX33" fmla="*/ 5758308 w 5861642"/>
              <a:gd name="connsiteY33" fmla="*/ 2737891 h 7919265"/>
              <a:gd name="connsiteX34" fmla="*/ 5742249 w 5861642"/>
              <a:gd name="connsiteY34" fmla="*/ 2859981 h 7919265"/>
              <a:gd name="connsiteX35" fmla="*/ 5743281 w 5861642"/>
              <a:gd name="connsiteY35" fmla="*/ 2953568 h 7919265"/>
              <a:gd name="connsiteX36" fmla="*/ 5737032 w 5861642"/>
              <a:gd name="connsiteY36" fmla="*/ 2967149 h 7919265"/>
              <a:gd name="connsiteX37" fmla="*/ 5718561 w 5861642"/>
              <a:gd name="connsiteY37" fmla="*/ 3056469 h 7919265"/>
              <a:gd name="connsiteX38" fmla="*/ 5704157 w 5861642"/>
              <a:gd name="connsiteY38" fmla="*/ 3191664 h 7919265"/>
              <a:gd name="connsiteX39" fmla="*/ 5701519 w 5861642"/>
              <a:gd name="connsiteY39" fmla="*/ 3191820 h 7919265"/>
              <a:gd name="connsiteX40" fmla="*/ 5689148 w 5861642"/>
              <a:gd name="connsiteY40" fmla="*/ 3349428 h 7919265"/>
              <a:gd name="connsiteX41" fmla="*/ 5698460 w 5861642"/>
              <a:gd name="connsiteY41" fmla="*/ 3452640 h 7919265"/>
              <a:gd name="connsiteX42" fmla="*/ 5688292 w 5861642"/>
              <a:gd name="connsiteY42" fmla="*/ 3569167 h 7919265"/>
              <a:gd name="connsiteX43" fmla="*/ 5679997 w 5861642"/>
              <a:gd name="connsiteY43" fmla="*/ 3665756 h 7919265"/>
              <a:gd name="connsiteX44" fmla="*/ 5670612 w 5861642"/>
              <a:gd name="connsiteY44" fmla="*/ 3727201 h 7919265"/>
              <a:gd name="connsiteX45" fmla="*/ 5646783 w 5861642"/>
              <a:gd name="connsiteY45" fmla="*/ 4090075 h 7919265"/>
              <a:gd name="connsiteX46" fmla="*/ 5643566 w 5861642"/>
              <a:gd name="connsiteY46" fmla="*/ 4151837 h 7919265"/>
              <a:gd name="connsiteX47" fmla="*/ 5635382 w 5861642"/>
              <a:gd name="connsiteY47" fmla="*/ 4309007 h 7919265"/>
              <a:gd name="connsiteX48" fmla="*/ 5607588 w 5861642"/>
              <a:gd name="connsiteY48" fmla="*/ 4783566 h 7919265"/>
              <a:gd name="connsiteX49" fmla="*/ 5605250 w 5861642"/>
              <a:gd name="connsiteY49" fmla="*/ 4823208 h 7919265"/>
              <a:gd name="connsiteX50" fmla="*/ 5598814 w 5861642"/>
              <a:gd name="connsiteY50" fmla="*/ 5036288 h 7919265"/>
              <a:gd name="connsiteX51" fmla="*/ 5582445 w 5861642"/>
              <a:gd name="connsiteY51" fmla="*/ 5350628 h 7919265"/>
              <a:gd name="connsiteX52" fmla="*/ 5515806 w 5861642"/>
              <a:gd name="connsiteY52" fmla="*/ 6483795 h 7919265"/>
              <a:gd name="connsiteX53" fmla="*/ 5510305 w 5861642"/>
              <a:gd name="connsiteY53" fmla="*/ 6577332 h 7919265"/>
              <a:gd name="connsiteX54" fmla="*/ 5511780 w 5861642"/>
              <a:gd name="connsiteY54" fmla="*/ 6587223 h 7919265"/>
              <a:gd name="connsiteX55" fmla="*/ 5510197 w 5861642"/>
              <a:gd name="connsiteY55" fmla="*/ 6670719 h 7919265"/>
              <a:gd name="connsiteX56" fmla="*/ 5499832 w 5861642"/>
              <a:gd name="connsiteY56" fmla="*/ 6770108 h 7919265"/>
              <a:gd name="connsiteX57" fmla="*/ 5498316 w 5861642"/>
              <a:gd name="connsiteY57" fmla="*/ 6781200 h 7919265"/>
              <a:gd name="connsiteX58" fmla="*/ 5497062 w 5861642"/>
              <a:gd name="connsiteY58" fmla="*/ 6802542 h 7919265"/>
              <a:gd name="connsiteX59" fmla="*/ 5499947 w 5861642"/>
              <a:gd name="connsiteY59" fmla="*/ 6820932 h 7919265"/>
              <a:gd name="connsiteX60" fmla="*/ 5494409 w 5861642"/>
              <a:gd name="connsiteY60" fmla="*/ 6847760 h 7919265"/>
              <a:gd name="connsiteX61" fmla="*/ 5486503 w 5861642"/>
              <a:gd name="connsiteY61" fmla="*/ 6982763 h 7919265"/>
              <a:gd name="connsiteX62" fmla="*/ 5452061 w 5861642"/>
              <a:gd name="connsiteY62" fmla="*/ 7583356 h 7919265"/>
              <a:gd name="connsiteX63" fmla="*/ 5458843 w 5861642"/>
              <a:gd name="connsiteY63" fmla="*/ 7628844 h 7919265"/>
              <a:gd name="connsiteX64" fmla="*/ 5457259 w 5861642"/>
              <a:gd name="connsiteY64" fmla="*/ 7712341 h 7919265"/>
              <a:gd name="connsiteX65" fmla="*/ 5443236 w 5861642"/>
              <a:gd name="connsiteY65" fmla="*/ 7838503 h 7919265"/>
              <a:gd name="connsiteX66" fmla="*/ 5447010 w 5861642"/>
              <a:gd name="connsiteY66" fmla="*/ 7862553 h 7919265"/>
              <a:gd name="connsiteX67" fmla="*/ 5432854 w 5861642"/>
              <a:gd name="connsiteY67" fmla="*/ 7919237 h 7919265"/>
              <a:gd name="connsiteX68" fmla="*/ 397307 w 5861642"/>
              <a:gd name="connsiteY68" fmla="*/ 7606085 h 7919265"/>
              <a:gd name="connsiteX69" fmla="*/ 0 w 5861642"/>
              <a:gd name="connsiteY69" fmla="*/ 7584901 h 7919265"/>
              <a:gd name="connsiteX0" fmla="*/ 0 w 5861642"/>
              <a:gd name="connsiteY0" fmla="*/ 7584901 h 7919265"/>
              <a:gd name="connsiteX1" fmla="*/ 422572 w 5861642"/>
              <a:gd name="connsiteY1" fmla="*/ 0 h 7919265"/>
              <a:gd name="connsiteX2" fmla="*/ 4284829 w 5861642"/>
              <a:gd name="connsiteY2" fmla="*/ 212657 h 7919265"/>
              <a:gd name="connsiteX3" fmla="*/ 5823654 w 5861642"/>
              <a:gd name="connsiteY3" fmla="*/ 306262 h 7919265"/>
              <a:gd name="connsiteX4" fmla="*/ 5861642 w 5861642"/>
              <a:gd name="connsiteY4" fmla="*/ 317988 h 7919265"/>
              <a:gd name="connsiteX5" fmla="*/ 5856157 w 5861642"/>
              <a:gd name="connsiteY5" fmla="*/ 378751 h 7919265"/>
              <a:gd name="connsiteX6" fmla="*/ 5842343 w 5861642"/>
              <a:gd name="connsiteY6" fmla="*/ 627797 h 7919265"/>
              <a:gd name="connsiteX7" fmla="*/ 5837543 w 5861642"/>
              <a:gd name="connsiteY7" fmla="*/ 720595 h 7919265"/>
              <a:gd name="connsiteX8" fmla="*/ 5820125 w 5861642"/>
              <a:gd name="connsiteY8" fmla="*/ 1012687 h 7919265"/>
              <a:gd name="connsiteX9" fmla="*/ 5822318 w 5861642"/>
              <a:gd name="connsiteY9" fmla="*/ 1018677 h 7919265"/>
              <a:gd name="connsiteX10" fmla="*/ 5809530 w 5861642"/>
              <a:gd name="connsiteY10" fmla="*/ 1196200 h 7919265"/>
              <a:gd name="connsiteX11" fmla="*/ 5812189 w 5861642"/>
              <a:gd name="connsiteY11" fmla="*/ 1197315 h 7919265"/>
              <a:gd name="connsiteX12" fmla="*/ 5817462 w 5861642"/>
              <a:gd name="connsiteY12" fmla="*/ 1242155 h 7919265"/>
              <a:gd name="connsiteX13" fmla="*/ 5811320 w 5861642"/>
              <a:gd name="connsiteY13" fmla="*/ 1364256 h 7919265"/>
              <a:gd name="connsiteX14" fmla="*/ 5811185 w 5861642"/>
              <a:gd name="connsiteY14" fmla="*/ 1436500 h 7919265"/>
              <a:gd name="connsiteX15" fmla="*/ 5816694 w 5861642"/>
              <a:gd name="connsiteY15" fmla="*/ 1462669 h 7919265"/>
              <a:gd name="connsiteX16" fmla="*/ 5818070 w 5861642"/>
              <a:gd name="connsiteY16" fmla="*/ 1637067 h 7919265"/>
              <a:gd name="connsiteX17" fmla="*/ 5811245 w 5861642"/>
              <a:gd name="connsiteY17" fmla="*/ 1696270 h 7919265"/>
              <a:gd name="connsiteX18" fmla="*/ 5795186 w 5861642"/>
              <a:gd name="connsiteY18" fmla="*/ 1818360 h 7919265"/>
              <a:gd name="connsiteX19" fmla="*/ 5796218 w 5861642"/>
              <a:gd name="connsiteY19" fmla="*/ 1911947 h 7919265"/>
              <a:gd name="connsiteX20" fmla="*/ 5789969 w 5861642"/>
              <a:gd name="connsiteY20" fmla="*/ 1925528 h 7919265"/>
              <a:gd name="connsiteX21" fmla="*/ 5771499 w 5861642"/>
              <a:gd name="connsiteY21" fmla="*/ 2014848 h 7919265"/>
              <a:gd name="connsiteX22" fmla="*/ 5767709 w 5861642"/>
              <a:gd name="connsiteY22" fmla="*/ 2045563 h 7919265"/>
              <a:gd name="connsiteX23" fmla="*/ 5767187 w 5861642"/>
              <a:gd name="connsiteY23" fmla="*/ 2054308 h 7919265"/>
              <a:gd name="connsiteX24" fmla="*/ 5769380 w 5861642"/>
              <a:gd name="connsiteY24" fmla="*/ 2060299 h 7919265"/>
              <a:gd name="connsiteX25" fmla="*/ 5756593 w 5861642"/>
              <a:gd name="connsiteY25" fmla="*/ 2237821 h 7919265"/>
              <a:gd name="connsiteX26" fmla="*/ 5759252 w 5861642"/>
              <a:gd name="connsiteY26" fmla="*/ 2238936 h 7919265"/>
              <a:gd name="connsiteX27" fmla="*/ 5764525 w 5861642"/>
              <a:gd name="connsiteY27" fmla="*/ 2283776 h 7919265"/>
              <a:gd name="connsiteX28" fmla="*/ 5758382 w 5861642"/>
              <a:gd name="connsiteY28" fmla="*/ 2405877 h 7919265"/>
              <a:gd name="connsiteX29" fmla="*/ 5758248 w 5861642"/>
              <a:gd name="connsiteY29" fmla="*/ 2478121 h 7919265"/>
              <a:gd name="connsiteX30" fmla="*/ 5763756 w 5861642"/>
              <a:gd name="connsiteY30" fmla="*/ 2504290 h 7919265"/>
              <a:gd name="connsiteX31" fmla="*/ 5765133 w 5861642"/>
              <a:gd name="connsiteY31" fmla="*/ 2678688 h 7919265"/>
              <a:gd name="connsiteX32" fmla="*/ 5758308 w 5861642"/>
              <a:gd name="connsiteY32" fmla="*/ 2737891 h 7919265"/>
              <a:gd name="connsiteX33" fmla="*/ 5742249 w 5861642"/>
              <a:gd name="connsiteY33" fmla="*/ 2859981 h 7919265"/>
              <a:gd name="connsiteX34" fmla="*/ 5743281 w 5861642"/>
              <a:gd name="connsiteY34" fmla="*/ 2953568 h 7919265"/>
              <a:gd name="connsiteX35" fmla="*/ 5737032 w 5861642"/>
              <a:gd name="connsiteY35" fmla="*/ 2967149 h 7919265"/>
              <a:gd name="connsiteX36" fmla="*/ 5718561 w 5861642"/>
              <a:gd name="connsiteY36" fmla="*/ 3056469 h 7919265"/>
              <a:gd name="connsiteX37" fmla="*/ 5704157 w 5861642"/>
              <a:gd name="connsiteY37" fmla="*/ 3191664 h 7919265"/>
              <a:gd name="connsiteX38" fmla="*/ 5701519 w 5861642"/>
              <a:gd name="connsiteY38" fmla="*/ 3191820 h 7919265"/>
              <a:gd name="connsiteX39" fmla="*/ 5689148 w 5861642"/>
              <a:gd name="connsiteY39" fmla="*/ 3349428 h 7919265"/>
              <a:gd name="connsiteX40" fmla="*/ 5698460 w 5861642"/>
              <a:gd name="connsiteY40" fmla="*/ 3452640 h 7919265"/>
              <a:gd name="connsiteX41" fmla="*/ 5688292 w 5861642"/>
              <a:gd name="connsiteY41" fmla="*/ 3569167 h 7919265"/>
              <a:gd name="connsiteX42" fmla="*/ 5679997 w 5861642"/>
              <a:gd name="connsiteY42" fmla="*/ 3665756 h 7919265"/>
              <a:gd name="connsiteX43" fmla="*/ 5670612 w 5861642"/>
              <a:gd name="connsiteY43" fmla="*/ 3727201 h 7919265"/>
              <a:gd name="connsiteX44" fmla="*/ 5646783 w 5861642"/>
              <a:gd name="connsiteY44" fmla="*/ 4090075 h 7919265"/>
              <a:gd name="connsiteX45" fmla="*/ 5643566 w 5861642"/>
              <a:gd name="connsiteY45" fmla="*/ 4151837 h 7919265"/>
              <a:gd name="connsiteX46" fmla="*/ 5635382 w 5861642"/>
              <a:gd name="connsiteY46" fmla="*/ 4309007 h 7919265"/>
              <a:gd name="connsiteX47" fmla="*/ 5607588 w 5861642"/>
              <a:gd name="connsiteY47" fmla="*/ 4783566 h 7919265"/>
              <a:gd name="connsiteX48" fmla="*/ 5605250 w 5861642"/>
              <a:gd name="connsiteY48" fmla="*/ 4823208 h 7919265"/>
              <a:gd name="connsiteX49" fmla="*/ 5598814 w 5861642"/>
              <a:gd name="connsiteY49" fmla="*/ 5036288 h 7919265"/>
              <a:gd name="connsiteX50" fmla="*/ 5582445 w 5861642"/>
              <a:gd name="connsiteY50" fmla="*/ 5350628 h 7919265"/>
              <a:gd name="connsiteX51" fmla="*/ 5515806 w 5861642"/>
              <a:gd name="connsiteY51" fmla="*/ 6483795 h 7919265"/>
              <a:gd name="connsiteX52" fmla="*/ 5510305 w 5861642"/>
              <a:gd name="connsiteY52" fmla="*/ 6577332 h 7919265"/>
              <a:gd name="connsiteX53" fmla="*/ 5511780 w 5861642"/>
              <a:gd name="connsiteY53" fmla="*/ 6587223 h 7919265"/>
              <a:gd name="connsiteX54" fmla="*/ 5510197 w 5861642"/>
              <a:gd name="connsiteY54" fmla="*/ 6670719 h 7919265"/>
              <a:gd name="connsiteX55" fmla="*/ 5499832 w 5861642"/>
              <a:gd name="connsiteY55" fmla="*/ 6770108 h 7919265"/>
              <a:gd name="connsiteX56" fmla="*/ 5498316 w 5861642"/>
              <a:gd name="connsiteY56" fmla="*/ 6781200 h 7919265"/>
              <a:gd name="connsiteX57" fmla="*/ 5497062 w 5861642"/>
              <a:gd name="connsiteY57" fmla="*/ 6802542 h 7919265"/>
              <a:gd name="connsiteX58" fmla="*/ 5499947 w 5861642"/>
              <a:gd name="connsiteY58" fmla="*/ 6820932 h 7919265"/>
              <a:gd name="connsiteX59" fmla="*/ 5494409 w 5861642"/>
              <a:gd name="connsiteY59" fmla="*/ 6847760 h 7919265"/>
              <a:gd name="connsiteX60" fmla="*/ 5486503 w 5861642"/>
              <a:gd name="connsiteY60" fmla="*/ 6982763 h 7919265"/>
              <a:gd name="connsiteX61" fmla="*/ 5452061 w 5861642"/>
              <a:gd name="connsiteY61" fmla="*/ 7583356 h 7919265"/>
              <a:gd name="connsiteX62" fmla="*/ 5458843 w 5861642"/>
              <a:gd name="connsiteY62" fmla="*/ 7628844 h 7919265"/>
              <a:gd name="connsiteX63" fmla="*/ 5457259 w 5861642"/>
              <a:gd name="connsiteY63" fmla="*/ 7712341 h 7919265"/>
              <a:gd name="connsiteX64" fmla="*/ 5443236 w 5861642"/>
              <a:gd name="connsiteY64" fmla="*/ 7838503 h 7919265"/>
              <a:gd name="connsiteX65" fmla="*/ 5447010 w 5861642"/>
              <a:gd name="connsiteY65" fmla="*/ 7862553 h 7919265"/>
              <a:gd name="connsiteX66" fmla="*/ 5432854 w 5861642"/>
              <a:gd name="connsiteY66" fmla="*/ 7919237 h 7919265"/>
              <a:gd name="connsiteX67" fmla="*/ 397307 w 5861642"/>
              <a:gd name="connsiteY67" fmla="*/ 7606085 h 7919265"/>
              <a:gd name="connsiteX68" fmla="*/ 0 w 5861642"/>
              <a:gd name="connsiteY68" fmla="*/ 7584901 h 7919265"/>
              <a:gd name="connsiteX0" fmla="*/ 0 w 5861642"/>
              <a:gd name="connsiteY0" fmla="*/ 7584901 h 7919265"/>
              <a:gd name="connsiteX1" fmla="*/ 422572 w 5861642"/>
              <a:gd name="connsiteY1" fmla="*/ 0 h 7919265"/>
              <a:gd name="connsiteX2" fmla="*/ 4284829 w 5861642"/>
              <a:gd name="connsiteY2" fmla="*/ 212657 h 7919265"/>
              <a:gd name="connsiteX3" fmla="*/ 5823654 w 5861642"/>
              <a:gd name="connsiteY3" fmla="*/ 306262 h 7919265"/>
              <a:gd name="connsiteX4" fmla="*/ 5861642 w 5861642"/>
              <a:gd name="connsiteY4" fmla="*/ 317988 h 7919265"/>
              <a:gd name="connsiteX5" fmla="*/ 5856157 w 5861642"/>
              <a:gd name="connsiteY5" fmla="*/ 378751 h 7919265"/>
              <a:gd name="connsiteX6" fmla="*/ 5842343 w 5861642"/>
              <a:gd name="connsiteY6" fmla="*/ 627797 h 7919265"/>
              <a:gd name="connsiteX7" fmla="*/ 5837543 w 5861642"/>
              <a:gd name="connsiteY7" fmla="*/ 720595 h 7919265"/>
              <a:gd name="connsiteX8" fmla="*/ 5820125 w 5861642"/>
              <a:gd name="connsiteY8" fmla="*/ 1012687 h 7919265"/>
              <a:gd name="connsiteX9" fmla="*/ 5822318 w 5861642"/>
              <a:gd name="connsiteY9" fmla="*/ 1018677 h 7919265"/>
              <a:gd name="connsiteX10" fmla="*/ 5809530 w 5861642"/>
              <a:gd name="connsiteY10" fmla="*/ 1196200 h 7919265"/>
              <a:gd name="connsiteX11" fmla="*/ 5812189 w 5861642"/>
              <a:gd name="connsiteY11" fmla="*/ 1197315 h 7919265"/>
              <a:gd name="connsiteX12" fmla="*/ 5817462 w 5861642"/>
              <a:gd name="connsiteY12" fmla="*/ 1242155 h 7919265"/>
              <a:gd name="connsiteX13" fmla="*/ 5811320 w 5861642"/>
              <a:gd name="connsiteY13" fmla="*/ 1364256 h 7919265"/>
              <a:gd name="connsiteX14" fmla="*/ 5811185 w 5861642"/>
              <a:gd name="connsiteY14" fmla="*/ 1436500 h 7919265"/>
              <a:gd name="connsiteX15" fmla="*/ 5816694 w 5861642"/>
              <a:gd name="connsiteY15" fmla="*/ 1462669 h 7919265"/>
              <a:gd name="connsiteX16" fmla="*/ 5818070 w 5861642"/>
              <a:gd name="connsiteY16" fmla="*/ 1637067 h 7919265"/>
              <a:gd name="connsiteX17" fmla="*/ 5811245 w 5861642"/>
              <a:gd name="connsiteY17" fmla="*/ 1696270 h 7919265"/>
              <a:gd name="connsiteX18" fmla="*/ 5795186 w 5861642"/>
              <a:gd name="connsiteY18" fmla="*/ 1818360 h 7919265"/>
              <a:gd name="connsiteX19" fmla="*/ 5796218 w 5861642"/>
              <a:gd name="connsiteY19" fmla="*/ 1911947 h 7919265"/>
              <a:gd name="connsiteX20" fmla="*/ 5789969 w 5861642"/>
              <a:gd name="connsiteY20" fmla="*/ 1925528 h 7919265"/>
              <a:gd name="connsiteX21" fmla="*/ 5771499 w 5861642"/>
              <a:gd name="connsiteY21" fmla="*/ 2014848 h 7919265"/>
              <a:gd name="connsiteX22" fmla="*/ 5767709 w 5861642"/>
              <a:gd name="connsiteY22" fmla="*/ 2045563 h 7919265"/>
              <a:gd name="connsiteX23" fmla="*/ 5767187 w 5861642"/>
              <a:gd name="connsiteY23" fmla="*/ 2054308 h 7919265"/>
              <a:gd name="connsiteX24" fmla="*/ 5769380 w 5861642"/>
              <a:gd name="connsiteY24" fmla="*/ 2060299 h 7919265"/>
              <a:gd name="connsiteX25" fmla="*/ 5756593 w 5861642"/>
              <a:gd name="connsiteY25" fmla="*/ 2237821 h 7919265"/>
              <a:gd name="connsiteX26" fmla="*/ 5759252 w 5861642"/>
              <a:gd name="connsiteY26" fmla="*/ 2238936 h 7919265"/>
              <a:gd name="connsiteX27" fmla="*/ 5764525 w 5861642"/>
              <a:gd name="connsiteY27" fmla="*/ 2283776 h 7919265"/>
              <a:gd name="connsiteX28" fmla="*/ 5758382 w 5861642"/>
              <a:gd name="connsiteY28" fmla="*/ 2405877 h 7919265"/>
              <a:gd name="connsiteX29" fmla="*/ 5758248 w 5861642"/>
              <a:gd name="connsiteY29" fmla="*/ 2478121 h 7919265"/>
              <a:gd name="connsiteX30" fmla="*/ 5763756 w 5861642"/>
              <a:gd name="connsiteY30" fmla="*/ 2504290 h 7919265"/>
              <a:gd name="connsiteX31" fmla="*/ 5765133 w 5861642"/>
              <a:gd name="connsiteY31" fmla="*/ 2678688 h 7919265"/>
              <a:gd name="connsiteX32" fmla="*/ 5758308 w 5861642"/>
              <a:gd name="connsiteY32" fmla="*/ 2737891 h 7919265"/>
              <a:gd name="connsiteX33" fmla="*/ 5742249 w 5861642"/>
              <a:gd name="connsiteY33" fmla="*/ 2859981 h 7919265"/>
              <a:gd name="connsiteX34" fmla="*/ 5743281 w 5861642"/>
              <a:gd name="connsiteY34" fmla="*/ 2953568 h 7919265"/>
              <a:gd name="connsiteX35" fmla="*/ 5737032 w 5861642"/>
              <a:gd name="connsiteY35" fmla="*/ 2967149 h 7919265"/>
              <a:gd name="connsiteX36" fmla="*/ 5718561 w 5861642"/>
              <a:gd name="connsiteY36" fmla="*/ 3056469 h 7919265"/>
              <a:gd name="connsiteX37" fmla="*/ 5704157 w 5861642"/>
              <a:gd name="connsiteY37" fmla="*/ 3191664 h 7919265"/>
              <a:gd name="connsiteX38" fmla="*/ 5701519 w 5861642"/>
              <a:gd name="connsiteY38" fmla="*/ 3191820 h 7919265"/>
              <a:gd name="connsiteX39" fmla="*/ 5689148 w 5861642"/>
              <a:gd name="connsiteY39" fmla="*/ 3349428 h 7919265"/>
              <a:gd name="connsiteX40" fmla="*/ 5698460 w 5861642"/>
              <a:gd name="connsiteY40" fmla="*/ 3452640 h 7919265"/>
              <a:gd name="connsiteX41" fmla="*/ 5688292 w 5861642"/>
              <a:gd name="connsiteY41" fmla="*/ 3569167 h 7919265"/>
              <a:gd name="connsiteX42" fmla="*/ 5679997 w 5861642"/>
              <a:gd name="connsiteY42" fmla="*/ 3665756 h 7919265"/>
              <a:gd name="connsiteX43" fmla="*/ 5670612 w 5861642"/>
              <a:gd name="connsiteY43" fmla="*/ 3727201 h 7919265"/>
              <a:gd name="connsiteX44" fmla="*/ 5646783 w 5861642"/>
              <a:gd name="connsiteY44" fmla="*/ 4090075 h 7919265"/>
              <a:gd name="connsiteX45" fmla="*/ 5643566 w 5861642"/>
              <a:gd name="connsiteY45" fmla="*/ 4151837 h 7919265"/>
              <a:gd name="connsiteX46" fmla="*/ 5635382 w 5861642"/>
              <a:gd name="connsiteY46" fmla="*/ 4309007 h 7919265"/>
              <a:gd name="connsiteX47" fmla="*/ 5607588 w 5861642"/>
              <a:gd name="connsiteY47" fmla="*/ 4783566 h 7919265"/>
              <a:gd name="connsiteX48" fmla="*/ 5605250 w 5861642"/>
              <a:gd name="connsiteY48" fmla="*/ 4823208 h 7919265"/>
              <a:gd name="connsiteX49" fmla="*/ 5598814 w 5861642"/>
              <a:gd name="connsiteY49" fmla="*/ 5036288 h 7919265"/>
              <a:gd name="connsiteX50" fmla="*/ 5515806 w 5861642"/>
              <a:gd name="connsiteY50" fmla="*/ 6483795 h 7919265"/>
              <a:gd name="connsiteX51" fmla="*/ 5510305 w 5861642"/>
              <a:gd name="connsiteY51" fmla="*/ 6577332 h 7919265"/>
              <a:gd name="connsiteX52" fmla="*/ 5511780 w 5861642"/>
              <a:gd name="connsiteY52" fmla="*/ 6587223 h 7919265"/>
              <a:gd name="connsiteX53" fmla="*/ 5510197 w 5861642"/>
              <a:gd name="connsiteY53" fmla="*/ 6670719 h 7919265"/>
              <a:gd name="connsiteX54" fmla="*/ 5499832 w 5861642"/>
              <a:gd name="connsiteY54" fmla="*/ 6770108 h 7919265"/>
              <a:gd name="connsiteX55" fmla="*/ 5498316 w 5861642"/>
              <a:gd name="connsiteY55" fmla="*/ 6781200 h 7919265"/>
              <a:gd name="connsiteX56" fmla="*/ 5497062 w 5861642"/>
              <a:gd name="connsiteY56" fmla="*/ 6802542 h 7919265"/>
              <a:gd name="connsiteX57" fmla="*/ 5499947 w 5861642"/>
              <a:gd name="connsiteY57" fmla="*/ 6820932 h 7919265"/>
              <a:gd name="connsiteX58" fmla="*/ 5494409 w 5861642"/>
              <a:gd name="connsiteY58" fmla="*/ 6847760 h 7919265"/>
              <a:gd name="connsiteX59" fmla="*/ 5486503 w 5861642"/>
              <a:gd name="connsiteY59" fmla="*/ 6982763 h 7919265"/>
              <a:gd name="connsiteX60" fmla="*/ 5452061 w 5861642"/>
              <a:gd name="connsiteY60" fmla="*/ 7583356 h 7919265"/>
              <a:gd name="connsiteX61" fmla="*/ 5458843 w 5861642"/>
              <a:gd name="connsiteY61" fmla="*/ 7628844 h 7919265"/>
              <a:gd name="connsiteX62" fmla="*/ 5457259 w 5861642"/>
              <a:gd name="connsiteY62" fmla="*/ 7712341 h 7919265"/>
              <a:gd name="connsiteX63" fmla="*/ 5443236 w 5861642"/>
              <a:gd name="connsiteY63" fmla="*/ 7838503 h 7919265"/>
              <a:gd name="connsiteX64" fmla="*/ 5447010 w 5861642"/>
              <a:gd name="connsiteY64" fmla="*/ 7862553 h 7919265"/>
              <a:gd name="connsiteX65" fmla="*/ 5432854 w 5861642"/>
              <a:gd name="connsiteY65" fmla="*/ 7919237 h 7919265"/>
              <a:gd name="connsiteX66" fmla="*/ 397307 w 5861642"/>
              <a:gd name="connsiteY66" fmla="*/ 7606085 h 7919265"/>
              <a:gd name="connsiteX67" fmla="*/ 0 w 5861642"/>
              <a:gd name="connsiteY67" fmla="*/ 7584901 h 7919265"/>
              <a:gd name="connsiteX0" fmla="*/ 0 w 5861642"/>
              <a:gd name="connsiteY0" fmla="*/ 7584901 h 7919265"/>
              <a:gd name="connsiteX1" fmla="*/ 422572 w 5861642"/>
              <a:gd name="connsiteY1" fmla="*/ 0 h 7919265"/>
              <a:gd name="connsiteX2" fmla="*/ 4284829 w 5861642"/>
              <a:gd name="connsiteY2" fmla="*/ 212657 h 7919265"/>
              <a:gd name="connsiteX3" fmla="*/ 5823654 w 5861642"/>
              <a:gd name="connsiteY3" fmla="*/ 306262 h 7919265"/>
              <a:gd name="connsiteX4" fmla="*/ 5861642 w 5861642"/>
              <a:gd name="connsiteY4" fmla="*/ 317988 h 7919265"/>
              <a:gd name="connsiteX5" fmla="*/ 5856157 w 5861642"/>
              <a:gd name="connsiteY5" fmla="*/ 378751 h 7919265"/>
              <a:gd name="connsiteX6" fmla="*/ 5842343 w 5861642"/>
              <a:gd name="connsiteY6" fmla="*/ 627797 h 7919265"/>
              <a:gd name="connsiteX7" fmla="*/ 5837543 w 5861642"/>
              <a:gd name="connsiteY7" fmla="*/ 720595 h 7919265"/>
              <a:gd name="connsiteX8" fmla="*/ 5820125 w 5861642"/>
              <a:gd name="connsiteY8" fmla="*/ 1012687 h 7919265"/>
              <a:gd name="connsiteX9" fmla="*/ 5822318 w 5861642"/>
              <a:gd name="connsiteY9" fmla="*/ 1018677 h 7919265"/>
              <a:gd name="connsiteX10" fmla="*/ 5809530 w 5861642"/>
              <a:gd name="connsiteY10" fmla="*/ 1196200 h 7919265"/>
              <a:gd name="connsiteX11" fmla="*/ 5812189 w 5861642"/>
              <a:gd name="connsiteY11" fmla="*/ 1197315 h 7919265"/>
              <a:gd name="connsiteX12" fmla="*/ 5817462 w 5861642"/>
              <a:gd name="connsiteY12" fmla="*/ 1242155 h 7919265"/>
              <a:gd name="connsiteX13" fmla="*/ 5811320 w 5861642"/>
              <a:gd name="connsiteY13" fmla="*/ 1364256 h 7919265"/>
              <a:gd name="connsiteX14" fmla="*/ 5811185 w 5861642"/>
              <a:gd name="connsiteY14" fmla="*/ 1436500 h 7919265"/>
              <a:gd name="connsiteX15" fmla="*/ 5816694 w 5861642"/>
              <a:gd name="connsiteY15" fmla="*/ 1462669 h 7919265"/>
              <a:gd name="connsiteX16" fmla="*/ 5818070 w 5861642"/>
              <a:gd name="connsiteY16" fmla="*/ 1637067 h 7919265"/>
              <a:gd name="connsiteX17" fmla="*/ 5811245 w 5861642"/>
              <a:gd name="connsiteY17" fmla="*/ 1696270 h 7919265"/>
              <a:gd name="connsiteX18" fmla="*/ 5795186 w 5861642"/>
              <a:gd name="connsiteY18" fmla="*/ 1818360 h 7919265"/>
              <a:gd name="connsiteX19" fmla="*/ 5796218 w 5861642"/>
              <a:gd name="connsiteY19" fmla="*/ 1911947 h 7919265"/>
              <a:gd name="connsiteX20" fmla="*/ 5789969 w 5861642"/>
              <a:gd name="connsiteY20" fmla="*/ 1925528 h 7919265"/>
              <a:gd name="connsiteX21" fmla="*/ 5771499 w 5861642"/>
              <a:gd name="connsiteY21" fmla="*/ 2014848 h 7919265"/>
              <a:gd name="connsiteX22" fmla="*/ 5767709 w 5861642"/>
              <a:gd name="connsiteY22" fmla="*/ 2045563 h 7919265"/>
              <a:gd name="connsiteX23" fmla="*/ 5767187 w 5861642"/>
              <a:gd name="connsiteY23" fmla="*/ 2054308 h 7919265"/>
              <a:gd name="connsiteX24" fmla="*/ 5769380 w 5861642"/>
              <a:gd name="connsiteY24" fmla="*/ 2060299 h 7919265"/>
              <a:gd name="connsiteX25" fmla="*/ 5756593 w 5861642"/>
              <a:gd name="connsiteY25" fmla="*/ 2237821 h 7919265"/>
              <a:gd name="connsiteX26" fmla="*/ 5759252 w 5861642"/>
              <a:gd name="connsiteY26" fmla="*/ 2238936 h 7919265"/>
              <a:gd name="connsiteX27" fmla="*/ 5764525 w 5861642"/>
              <a:gd name="connsiteY27" fmla="*/ 2283776 h 7919265"/>
              <a:gd name="connsiteX28" fmla="*/ 5758382 w 5861642"/>
              <a:gd name="connsiteY28" fmla="*/ 2405877 h 7919265"/>
              <a:gd name="connsiteX29" fmla="*/ 5758248 w 5861642"/>
              <a:gd name="connsiteY29" fmla="*/ 2478121 h 7919265"/>
              <a:gd name="connsiteX30" fmla="*/ 5763756 w 5861642"/>
              <a:gd name="connsiteY30" fmla="*/ 2504290 h 7919265"/>
              <a:gd name="connsiteX31" fmla="*/ 5765133 w 5861642"/>
              <a:gd name="connsiteY31" fmla="*/ 2678688 h 7919265"/>
              <a:gd name="connsiteX32" fmla="*/ 5758308 w 5861642"/>
              <a:gd name="connsiteY32" fmla="*/ 2737891 h 7919265"/>
              <a:gd name="connsiteX33" fmla="*/ 5742249 w 5861642"/>
              <a:gd name="connsiteY33" fmla="*/ 2859981 h 7919265"/>
              <a:gd name="connsiteX34" fmla="*/ 5743281 w 5861642"/>
              <a:gd name="connsiteY34" fmla="*/ 2953568 h 7919265"/>
              <a:gd name="connsiteX35" fmla="*/ 5737032 w 5861642"/>
              <a:gd name="connsiteY35" fmla="*/ 2967149 h 7919265"/>
              <a:gd name="connsiteX36" fmla="*/ 5718561 w 5861642"/>
              <a:gd name="connsiteY36" fmla="*/ 3056469 h 7919265"/>
              <a:gd name="connsiteX37" fmla="*/ 5704157 w 5861642"/>
              <a:gd name="connsiteY37" fmla="*/ 3191664 h 7919265"/>
              <a:gd name="connsiteX38" fmla="*/ 5701519 w 5861642"/>
              <a:gd name="connsiteY38" fmla="*/ 3191820 h 7919265"/>
              <a:gd name="connsiteX39" fmla="*/ 5689148 w 5861642"/>
              <a:gd name="connsiteY39" fmla="*/ 3349428 h 7919265"/>
              <a:gd name="connsiteX40" fmla="*/ 5698460 w 5861642"/>
              <a:gd name="connsiteY40" fmla="*/ 3452640 h 7919265"/>
              <a:gd name="connsiteX41" fmla="*/ 5688292 w 5861642"/>
              <a:gd name="connsiteY41" fmla="*/ 3569167 h 7919265"/>
              <a:gd name="connsiteX42" fmla="*/ 5679997 w 5861642"/>
              <a:gd name="connsiteY42" fmla="*/ 3665756 h 7919265"/>
              <a:gd name="connsiteX43" fmla="*/ 5670612 w 5861642"/>
              <a:gd name="connsiteY43" fmla="*/ 3727201 h 7919265"/>
              <a:gd name="connsiteX44" fmla="*/ 5646783 w 5861642"/>
              <a:gd name="connsiteY44" fmla="*/ 4090075 h 7919265"/>
              <a:gd name="connsiteX45" fmla="*/ 5643566 w 5861642"/>
              <a:gd name="connsiteY45" fmla="*/ 4151837 h 7919265"/>
              <a:gd name="connsiteX46" fmla="*/ 5635382 w 5861642"/>
              <a:gd name="connsiteY46" fmla="*/ 4309007 h 7919265"/>
              <a:gd name="connsiteX47" fmla="*/ 5607588 w 5861642"/>
              <a:gd name="connsiteY47" fmla="*/ 4783566 h 7919265"/>
              <a:gd name="connsiteX48" fmla="*/ 5598814 w 5861642"/>
              <a:gd name="connsiteY48" fmla="*/ 5036288 h 7919265"/>
              <a:gd name="connsiteX49" fmla="*/ 5515806 w 5861642"/>
              <a:gd name="connsiteY49" fmla="*/ 6483795 h 7919265"/>
              <a:gd name="connsiteX50" fmla="*/ 5510305 w 5861642"/>
              <a:gd name="connsiteY50" fmla="*/ 6577332 h 7919265"/>
              <a:gd name="connsiteX51" fmla="*/ 5511780 w 5861642"/>
              <a:gd name="connsiteY51" fmla="*/ 6587223 h 7919265"/>
              <a:gd name="connsiteX52" fmla="*/ 5510197 w 5861642"/>
              <a:gd name="connsiteY52" fmla="*/ 6670719 h 7919265"/>
              <a:gd name="connsiteX53" fmla="*/ 5499832 w 5861642"/>
              <a:gd name="connsiteY53" fmla="*/ 6770108 h 7919265"/>
              <a:gd name="connsiteX54" fmla="*/ 5498316 w 5861642"/>
              <a:gd name="connsiteY54" fmla="*/ 6781200 h 7919265"/>
              <a:gd name="connsiteX55" fmla="*/ 5497062 w 5861642"/>
              <a:gd name="connsiteY55" fmla="*/ 6802542 h 7919265"/>
              <a:gd name="connsiteX56" fmla="*/ 5499947 w 5861642"/>
              <a:gd name="connsiteY56" fmla="*/ 6820932 h 7919265"/>
              <a:gd name="connsiteX57" fmla="*/ 5494409 w 5861642"/>
              <a:gd name="connsiteY57" fmla="*/ 6847760 h 7919265"/>
              <a:gd name="connsiteX58" fmla="*/ 5486503 w 5861642"/>
              <a:gd name="connsiteY58" fmla="*/ 6982763 h 7919265"/>
              <a:gd name="connsiteX59" fmla="*/ 5452061 w 5861642"/>
              <a:gd name="connsiteY59" fmla="*/ 7583356 h 7919265"/>
              <a:gd name="connsiteX60" fmla="*/ 5458843 w 5861642"/>
              <a:gd name="connsiteY60" fmla="*/ 7628844 h 7919265"/>
              <a:gd name="connsiteX61" fmla="*/ 5457259 w 5861642"/>
              <a:gd name="connsiteY61" fmla="*/ 7712341 h 7919265"/>
              <a:gd name="connsiteX62" fmla="*/ 5443236 w 5861642"/>
              <a:gd name="connsiteY62" fmla="*/ 7838503 h 7919265"/>
              <a:gd name="connsiteX63" fmla="*/ 5447010 w 5861642"/>
              <a:gd name="connsiteY63" fmla="*/ 7862553 h 7919265"/>
              <a:gd name="connsiteX64" fmla="*/ 5432854 w 5861642"/>
              <a:gd name="connsiteY64" fmla="*/ 7919237 h 7919265"/>
              <a:gd name="connsiteX65" fmla="*/ 397307 w 5861642"/>
              <a:gd name="connsiteY65" fmla="*/ 7606085 h 7919265"/>
              <a:gd name="connsiteX66" fmla="*/ 0 w 5861642"/>
              <a:gd name="connsiteY66" fmla="*/ 7584901 h 7919265"/>
              <a:gd name="connsiteX0" fmla="*/ 0 w 5861642"/>
              <a:gd name="connsiteY0" fmla="*/ 7584901 h 7919265"/>
              <a:gd name="connsiteX1" fmla="*/ 422572 w 5861642"/>
              <a:gd name="connsiteY1" fmla="*/ 0 h 7919265"/>
              <a:gd name="connsiteX2" fmla="*/ 4284829 w 5861642"/>
              <a:gd name="connsiteY2" fmla="*/ 212657 h 7919265"/>
              <a:gd name="connsiteX3" fmla="*/ 5823654 w 5861642"/>
              <a:gd name="connsiteY3" fmla="*/ 306262 h 7919265"/>
              <a:gd name="connsiteX4" fmla="*/ 5861642 w 5861642"/>
              <a:gd name="connsiteY4" fmla="*/ 317988 h 7919265"/>
              <a:gd name="connsiteX5" fmla="*/ 5856157 w 5861642"/>
              <a:gd name="connsiteY5" fmla="*/ 378751 h 7919265"/>
              <a:gd name="connsiteX6" fmla="*/ 5842343 w 5861642"/>
              <a:gd name="connsiteY6" fmla="*/ 627797 h 7919265"/>
              <a:gd name="connsiteX7" fmla="*/ 5837543 w 5861642"/>
              <a:gd name="connsiteY7" fmla="*/ 720595 h 7919265"/>
              <a:gd name="connsiteX8" fmla="*/ 5820125 w 5861642"/>
              <a:gd name="connsiteY8" fmla="*/ 1012687 h 7919265"/>
              <a:gd name="connsiteX9" fmla="*/ 5822318 w 5861642"/>
              <a:gd name="connsiteY9" fmla="*/ 1018677 h 7919265"/>
              <a:gd name="connsiteX10" fmla="*/ 5809530 w 5861642"/>
              <a:gd name="connsiteY10" fmla="*/ 1196200 h 7919265"/>
              <a:gd name="connsiteX11" fmla="*/ 5812189 w 5861642"/>
              <a:gd name="connsiteY11" fmla="*/ 1197315 h 7919265"/>
              <a:gd name="connsiteX12" fmla="*/ 5817462 w 5861642"/>
              <a:gd name="connsiteY12" fmla="*/ 1242155 h 7919265"/>
              <a:gd name="connsiteX13" fmla="*/ 5811320 w 5861642"/>
              <a:gd name="connsiteY13" fmla="*/ 1364256 h 7919265"/>
              <a:gd name="connsiteX14" fmla="*/ 5811185 w 5861642"/>
              <a:gd name="connsiteY14" fmla="*/ 1436500 h 7919265"/>
              <a:gd name="connsiteX15" fmla="*/ 5816694 w 5861642"/>
              <a:gd name="connsiteY15" fmla="*/ 1462669 h 7919265"/>
              <a:gd name="connsiteX16" fmla="*/ 5818070 w 5861642"/>
              <a:gd name="connsiteY16" fmla="*/ 1637067 h 7919265"/>
              <a:gd name="connsiteX17" fmla="*/ 5811245 w 5861642"/>
              <a:gd name="connsiteY17" fmla="*/ 1696270 h 7919265"/>
              <a:gd name="connsiteX18" fmla="*/ 5795186 w 5861642"/>
              <a:gd name="connsiteY18" fmla="*/ 1818360 h 7919265"/>
              <a:gd name="connsiteX19" fmla="*/ 5796218 w 5861642"/>
              <a:gd name="connsiteY19" fmla="*/ 1911947 h 7919265"/>
              <a:gd name="connsiteX20" fmla="*/ 5789969 w 5861642"/>
              <a:gd name="connsiteY20" fmla="*/ 1925528 h 7919265"/>
              <a:gd name="connsiteX21" fmla="*/ 5771499 w 5861642"/>
              <a:gd name="connsiteY21" fmla="*/ 2014848 h 7919265"/>
              <a:gd name="connsiteX22" fmla="*/ 5767709 w 5861642"/>
              <a:gd name="connsiteY22" fmla="*/ 2045563 h 7919265"/>
              <a:gd name="connsiteX23" fmla="*/ 5767187 w 5861642"/>
              <a:gd name="connsiteY23" fmla="*/ 2054308 h 7919265"/>
              <a:gd name="connsiteX24" fmla="*/ 5769380 w 5861642"/>
              <a:gd name="connsiteY24" fmla="*/ 2060299 h 7919265"/>
              <a:gd name="connsiteX25" fmla="*/ 5756593 w 5861642"/>
              <a:gd name="connsiteY25" fmla="*/ 2237821 h 7919265"/>
              <a:gd name="connsiteX26" fmla="*/ 5759252 w 5861642"/>
              <a:gd name="connsiteY26" fmla="*/ 2238936 h 7919265"/>
              <a:gd name="connsiteX27" fmla="*/ 5764525 w 5861642"/>
              <a:gd name="connsiteY27" fmla="*/ 2283776 h 7919265"/>
              <a:gd name="connsiteX28" fmla="*/ 5758382 w 5861642"/>
              <a:gd name="connsiteY28" fmla="*/ 2405877 h 7919265"/>
              <a:gd name="connsiteX29" fmla="*/ 5758248 w 5861642"/>
              <a:gd name="connsiteY29" fmla="*/ 2478121 h 7919265"/>
              <a:gd name="connsiteX30" fmla="*/ 5763756 w 5861642"/>
              <a:gd name="connsiteY30" fmla="*/ 2504290 h 7919265"/>
              <a:gd name="connsiteX31" fmla="*/ 5765133 w 5861642"/>
              <a:gd name="connsiteY31" fmla="*/ 2678688 h 7919265"/>
              <a:gd name="connsiteX32" fmla="*/ 5758308 w 5861642"/>
              <a:gd name="connsiteY32" fmla="*/ 2737891 h 7919265"/>
              <a:gd name="connsiteX33" fmla="*/ 5742249 w 5861642"/>
              <a:gd name="connsiteY33" fmla="*/ 2859981 h 7919265"/>
              <a:gd name="connsiteX34" fmla="*/ 5743281 w 5861642"/>
              <a:gd name="connsiteY34" fmla="*/ 2953568 h 7919265"/>
              <a:gd name="connsiteX35" fmla="*/ 5737032 w 5861642"/>
              <a:gd name="connsiteY35" fmla="*/ 2967149 h 7919265"/>
              <a:gd name="connsiteX36" fmla="*/ 5718561 w 5861642"/>
              <a:gd name="connsiteY36" fmla="*/ 3056469 h 7919265"/>
              <a:gd name="connsiteX37" fmla="*/ 5704157 w 5861642"/>
              <a:gd name="connsiteY37" fmla="*/ 3191664 h 7919265"/>
              <a:gd name="connsiteX38" fmla="*/ 5701519 w 5861642"/>
              <a:gd name="connsiteY38" fmla="*/ 3191820 h 7919265"/>
              <a:gd name="connsiteX39" fmla="*/ 5689148 w 5861642"/>
              <a:gd name="connsiteY39" fmla="*/ 3349428 h 7919265"/>
              <a:gd name="connsiteX40" fmla="*/ 5698460 w 5861642"/>
              <a:gd name="connsiteY40" fmla="*/ 3452640 h 7919265"/>
              <a:gd name="connsiteX41" fmla="*/ 5688292 w 5861642"/>
              <a:gd name="connsiteY41" fmla="*/ 3569167 h 7919265"/>
              <a:gd name="connsiteX42" fmla="*/ 5679997 w 5861642"/>
              <a:gd name="connsiteY42" fmla="*/ 3665756 h 7919265"/>
              <a:gd name="connsiteX43" fmla="*/ 5670612 w 5861642"/>
              <a:gd name="connsiteY43" fmla="*/ 3727201 h 7919265"/>
              <a:gd name="connsiteX44" fmla="*/ 5646783 w 5861642"/>
              <a:gd name="connsiteY44" fmla="*/ 4090075 h 7919265"/>
              <a:gd name="connsiteX45" fmla="*/ 5643566 w 5861642"/>
              <a:gd name="connsiteY45" fmla="*/ 4151837 h 7919265"/>
              <a:gd name="connsiteX46" fmla="*/ 5607588 w 5861642"/>
              <a:gd name="connsiteY46" fmla="*/ 4783566 h 7919265"/>
              <a:gd name="connsiteX47" fmla="*/ 5598814 w 5861642"/>
              <a:gd name="connsiteY47" fmla="*/ 5036288 h 7919265"/>
              <a:gd name="connsiteX48" fmla="*/ 5515806 w 5861642"/>
              <a:gd name="connsiteY48" fmla="*/ 6483795 h 7919265"/>
              <a:gd name="connsiteX49" fmla="*/ 5510305 w 5861642"/>
              <a:gd name="connsiteY49" fmla="*/ 6577332 h 7919265"/>
              <a:gd name="connsiteX50" fmla="*/ 5511780 w 5861642"/>
              <a:gd name="connsiteY50" fmla="*/ 6587223 h 7919265"/>
              <a:gd name="connsiteX51" fmla="*/ 5510197 w 5861642"/>
              <a:gd name="connsiteY51" fmla="*/ 6670719 h 7919265"/>
              <a:gd name="connsiteX52" fmla="*/ 5499832 w 5861642"/>
              <a:gd name="connsiteY52" fmla="*/ 6770108 h 7919265"/>
              <a:gd name="connsiteX53" fmla="*/ 5498316 w 5861642"/>
              <a:gd name="connsiteY53" fmla="*/ 6781200 h 7919265"/>
              <a:gd name="connsiteX54" fmla="*/ 5497062 w 5861642"/>
              <a:gd name="connsiteY54" fmla="*/ 6802542 h 7919265"/>
              <a:gd name="connsiteX55" fmla="*/ 5499947 w 5861642"/>
              <a:gd name="connsiteY55" fmla="*/ 6820932 h 7919265"/>
              <a:gd name="connsiteX56" fmla="*/ 5494409 w 5861642"/>
              <a:gd name="connsiteY56" fmla="*/ 6847760 h 7919265"/>
              <a:gd name="connsiteX57" fmla="*/ 5486503 w 5861642"/>
              <a:gd name="connsiteY57" fmla="*/ 6982763 h 7919265"/>
              <a:gd name="connsiteX58" fmla="*/ 5452061 w 5861642"/>
              <a:gd name="connsiteY58" fmla="*/ 7583356 h 7919265"/>
              <a:gd name="connsiteX59" fmla="*/ 5458843 w 5861642"/>
              <a:gd name="connsiteY59" fmla="*/ 7628844 h 7919265"/>
              <a:gd name="connsiteX60" fmla="*/ 5457259 w 5861642"/>
              <a:gd name="connsiteY60" fmla="*/ 7712341 h 7919265"/>
              <a:gd name="connsiteX61" fmla="*/ 5443236 w 5861642"/>
              <a:gd name="connsiteY61" fmla="*/ 7838503 h 7919265"/>
              <a:gd name="connsiteX62" fmla="*/ 5447010 w 5861642"/>
              <a:gd name="connsiteY62" fmla="*/ 7862553 h 7919265"/>
              <a:gd name="connsiteX63" fmla="*/ 5432854 w 5861642"/>
              <a:gd name="connsiteY63" fmla="*/ 7919237 h 7919265"/>
              <a:gd name="connsiteX64" fmla="*/ 397307 w 5861642"/>
              <a:gd name="connsiteY64" fmla="*/ 7606085 h 7919265"/>
              <a:gd name="connsiteX65" fmla="*/ 0 w 5861642"/>
              <a:gd name="connsiteY65" fmla="*/ 7584901 h 7919265"/>
              <a:gd name="connsiteX0" fmla="*/ 0 w 5861642"/>
              <a:gd name="connsiteY0" fmla="*/ 7584901 h 7919265"/>
              <a:gd name="connsiteX1" fmla="*/ 422572 w 5861642"/>
              <a:gd name="connsiteY1" fmla="*/ 0 h 7919265"/>
              <a:gd name="connsiteX2" fmla="*/ 4284829 w 5861642"/>
              <a:gd name="connsiteY2" fmla="*/ 212657 h 7919265"/>
              <a:gd name="connsiteX3" fmla="*/ 5823654 w 5861642"/>
              <a:gd name="connsiteY3" fmla="*/ 306262 h 7919265"/>
              <a:gd name="connsiteX4" fmla="*/ 5861642 w 5861642"/>
              <a:gd name="connsiteY4" fmla="*/ 317988 h 7919265"/>
              <a:gd name="connsiteX5" fmla="*/ 5856157 w 5861642"/>
              <a:gd name="connsiteY5" fmla="*/ 378751 h 7919265"/>
              <a:gd name="connsiteX6" fmla="*/ 5842343 w 5861642"/>
              <a:gd name="connsiteY6" fmla="*/ 627797 h 7919265"/>
              <a:gd name="connsiteX7" fmla="*/ 5837543 w 5861642"/>
              <a:gd name="connsiteY7" fmla="*/ 720595 h 7919265"/>
              <a:gd name="connsiteX8" fmla="*/ 5820125 w 5861642"/>
              <a:gd name="connsiteY8" fmla="*/ 1012687 h 7919265"/>
              <a:gd name="connsiteX9" fmla="*/ 5822318 w 5861642"/>
              <a:gd name="connsiteY9" fmla="*/ 1018677 h 7919265"/>
              <a:gd name="connsiteX10" fmla="*/ 5809530 w 5861642"/>
              <a:gd name="connsiteY10" fmla="*/ 1196200 h 7919265"/>
              <a:gd name="connsiteX11" fmla="*/ 5812189 w 5861642"/>
              <a:gd name="connsiteY11" fmla="*/ 1197315 h 7919265"/>
              <a:gd name="connsiteX12" fmla="*/ 5817462 w 5861642"/>
              <a:gd name="connsiteY12" fmla="*/ 1242155 h 7919265"/>
              <a:gd name="connsiteX13" fmla="*/ 5811320 w 5861642"/>
              <a:gd name="connsiteY13" fmla="*/ 1364256 h 7919265"/>
              <a:gd name="connsiteX14" fmla="*/ 5811185 w 5861642"/>
              <a:gd name="connsiteY14" fmla="*/ 1436500 h 7919265"/>
              <a:gd name="connsiteX15" fmla="*/ 5816694 w 5861642"/>
              <a:gd name="connsiteY15" fmla="*/ 1462669 h 7919265"/>
              <a:gd name="connsiteX16" fmla="*/ 5818070 w 5861642"/>
              <a:gd name="connsiteY16" fmla="*/ 1637067 h 7919265"/>
              <a:gd name="connsiteX17" fmla="*/ 5811245 w 5861642"/>
              <a:gd name="connsiteY17" fmla="*/ 1696270 h 7919265"/>
              <a:gd name="connsiteX18" fmla="*/ 5795186 w 5861642"/>
              <a:gd name="connsiteY18" fmla="*/ 1818360 h 7919265"/>
              <a:gd name="connsiteX19" fmla="*/ 5796218 w 5861642"/>
              <a:gd name="connsiteY19" fmla="*/ 1911947 h 7919265"/>
              <a:gd name="connsiteX20" fmla="*/ 5789969 w 5861642"/>
              <a:gd name="connsiteY20" fmla="*/ 1925528 h 7919265"/>
              <a:gd name="connsiteX21" fmla="*/ 5771499 w 5861642"/>
              <a:gd name="connsiteY21" fmla="*/ 2014848 h 7919265"/>
              <a:gd name="connsiteX22" fmla="*/ 5767709 w 5861642"/>
              <a:gd name="connsiteY22" fmla="*/ 2045563 h 7919265"/>
              <a:gd name="connsiteX23" fmla="*/ 5767187 w 5861642"/>
              <a:gd name="connsiteY23" fmla="*/ 2054308 h 7919265"/>
              <a:gd name="connsiteX24" fmla="*/ 5769380 w 5861642"/>
              <a:gd name="connsiteY24" fmla="*/ 2060299 h 7919265"/>
              <a:gd name="connsiteX25" fmla="*/ 5756593 w 5861642"/>
              <a:gd name="connsiteY25" fmla="*/ 2237821 h 7919265"/>
              <a:gd name="connsiteX26" fmla="*/ 5759252 w 5861642"/>
              <a:gd name="connsiteY26" fmla="*/ 2238936 h 7919265"/>
              <a:gd name="connsiteX27" fmla="*/ 5764525 w 5861642"/>
              <a:gd name="connsiteY27" fmla="*/ 2283776 h 7919265"/>
              <a:gd name="connsiteX28" fmla="*/ 5758382 w 5861642"/>
              <a:gd name="connsiteY28" fmla="*/ 2405877 h 7919265"/>
              <a:gd name="connsiteX29" fmla="*/ 5758248 w 5861642"/>
              <a:gd name="connsiteY29" fmla="*/ 2478121 h 7919265"/>
              <a:gd name="connsiteX30" fmla="*/ 5763756 w 5861642"/>
              <a:gd name="connsiteY30" fmla="*/ 2504290 h 7919265"/>
              <a:gd name="connsiteX31" fmla="*/ 5765133 w 5861642"/>
              <a:gd name="connsiteY31" fmla="*/ 2678688 h 7919265"/>
              <a:gd name="connsiteX32" fmla="*/ 5758308 w 5861642"/>
              <a:gd name="connsiteY32" fmla="*/ 2737891 h 7919265"/>
              <a:gd name="connsiteX33" fmla="*/ 5742249 w 5861642"/>
              <a:gd name="connsiteY33" fmla="*/ 2859981 h 7919265"/>
              <a:gd name="connsiteX34" fmla="*/ 5743281 w 5861642"/>
              <a:gd name="connsiteY34" fmla="*/ 2953568 h 7919265"/>
              <a:gd name="connsiteX35" fmla="*/ 5737032 w 5861642"/>
              <a:gd name="connsiteY35" fmla="*/ 2967149 h 7919265"/>
              <a:gd name="connsiteX36" fmla="*/ 5718561 w 5861642"/>
              <a:gd name="connsiteY36" fmla="*/ 3056469 h 7919265"/>
              <a:gd name="connsiteX37" fmla="*/ 5704157 w 5861642"/>
              <a:gd name="connsiteY37" fmla="*/ 3191664 h 7919265"/>
              <a:gd name="connsiteX38" fmla="*/ 5701519 w 5861642"/>
              <a:gd name="connsiteY38" fmla="*/ 3191820 h 7919265"/>
              <a:gd name="connsiteX39" fmla="*/ 5689148 w 5861642"/>
              <a:gd name="connsiteY39" fmla="*/ 3349428 h 7919265"/>
              <a:gd name="connsiteX40" fmla="*/ 5698460 w 5861642"/>
              <a:gd name="connsiteY40" fmla="*/ 3452640 h 7919265"/>
              <a:gd name="connsiteX41" fmla="*/ 5688292 w 5861642"/>
              <a:gd name="connsiteY41" fmla="*/ 3569167 h 7919265"/>
              <a:gd name="connsiteX42" fmla="*/ 5679997 w 5861642"/>
              <a:gd name="connsiteY42" fmla="*/ 3665756 h 7919265"/>
              <a:gd name="connsiteX43" fmla="*/ 5670612 w 5861642"/>
              <a:gd name="connsiteY43" fmla="*/ 3727201 h 7919265"/>
              <a:gd name="connsiteX44" fmla="*/ 5646783 w 5861642"/>
              <a:gd name="connsiteY44" fmla="*/ 4090075 h 7919265"/>
              <a:gd name="connsiteX45" fmla="*/ 5607588 w 5861642"/>
              <a:gd name="connsiteY45" fmla="*/ 4783566 h 7919265"/>
              <a:gd name="connsiteX46" fmla="*/ 5598814 w 5861642"/>
              <a:gd name="connsiteY46" fmla="*/ 5036288 h 7919265"/>
              <a:gd name="connsiteX47" fmla="*/ 5515806 w 5861642"/>
              <a:gd name="connsiteY47" fmla="*/ 6483795 h 7919265"/>
              <a:gd name="connsiteX48" fmla="*/ 5510305 w 5861642"/>
              <a:gd name="connsiteY48" fmla="*/ 6577332 h 7919265"/>
              <a:gd name="connsiteX49" fmla="*/ 5511780 w 5861642"/>
              <a:gd name="connsiteY49" fmla="*/ 6587223 h 7919265"/>
              <a:gd name="connsiteX50" fmla="*/ 5510197 w 5861642"/>
              <a:gd name="connsiteY50" fmla="*/ 6670719 h 7919265"/>
              <a:gd name="connsiteX51" fmla="*/ 5499832 w 5861642"/>
              <a:gd name="connsiteY51" fmla="*/ 6770108 h 7919265"/>
              <a:gd name="connsiteX52" fmla="*/ 5498316 w 5861642"/>
              <a:gd name="connsiteY52" fmla="*/ 6781200 h 7919265"/>
              <a:gd name="connsiteX53" fmla="*/ 5497062 w 5861642"/>
              <a:gd name="connsiteY53" fmla="*/ 6802542 h 7919265"/>
              <a:gd name="connsiteX54" fmla="*/ 5499947 w 5861642"/>
              <a:gd name="connsiteY54" fmla="*/ 6820932 h 7919265"/>
              <a:gd name="connsiteX55" fmla="*/ 5494409 w 5861642"/>
              <a:gd name="connsiteY55" fmla="*/ 6847760 h 7919265"/>
              <a:gd name="connsiteX56" fmla="*/ 5486503 w 5861642"/>
              <a:gd name="connsiteY56" fmla="*/ 6982763 h 7919265"/>
              <a:gd name="connsiteX57" fmla="*/ 5452061 w 5861642"/>
              <a:gd name="connsiteY57" fmla="*/ 7583356 h 7919265"/>
              <a:gd name="connsiteX58" fmla="*/ 5458843 w 5861642"/>
              <a:gd name="connsiteY58" fmla="*/ 7628844 h 7919265"/>
              <a:gd name="connsiteX59" fmla="*/ 5457259 w 5861642"/>
              <a:gd name="connsiteY59" fmla="*/ 7712341 h 7919265"/>
              <a:gd name="connsiteX60" fmla="*/ 5443236 w 5861642"/>
              <a:gd name="connsiteY60" fmla="*/ 7838503 h 7919265"/>
              <a:gd name="connsiteX61" fmla="*/ 5447010 w 5861642"/>
              <a:gd name="connsiteY61" fmla="*/ 7862553 h 7919265"/>
              <a:gd name="connsiteX62" fmla="*/ 5432854 w 5861642"/>
              <a:gd name="connsiteY62" fmla="*/ 7919237 h 7919265"/>
              <a:gd name="connsiteX63" fmla="*/ 397307 w 5861642"/>
              <a:gd name="connsiteY63" fmla="*/ 7606085 h 7919265"/>
              <a:gd name="connsiteX64" fmla="*/ 0 w 5861642"/>
              <a:gd name="connsiteY64" fmla="*/ 7584901 h 7919265"/>
              <a:gd name="connsiteX0" fmla="*/ 0 w 5861642"/>
              <a:gd name="connsiteY0" fmla="*/ 7584901 h 7919265"/>
              <a:gd name="connsiteX1" fmla="*/ 422572 w 5861642"/>
              <a:gd name="connsiteY1" fmla="*/ 0 h 7919265"/>
              <a:gd name="connsiteX2" fmla="*/ 4284829 w 5861642"/>
              <a:gd name="connsiteY2" fmla="*/ 212657 h 7919265"/>
              <a:gd name="connsiteX3" fmla="*/ 5823654 w 5861642"/>
              <a:gd name="connsiteY3" fmla="*/ 306262 h 7919265"/>
              <a:gd name="connsiteX4" fmla="*/ 5861642 w 5861642"/>
              <a:gd name="connsiteY4" fmla="*/ 317988 h 7919265"/>
              <a:gd name="connsiteX5" fmla="*/ 5856157 w 5861642"/>
              <a:gd name="connsiteY5" fmla="*/ 378751 h 7919265"/>
              <a:gd name="connsiteX6" fmla="*/ 5842343 w 5861642"/>
              <a:gd name="connsiteY6" fmla="*/ 627797 h 7919265"/>
              <a:gd name="connsiteX7" fmla="*/ 5837543 w 5861642"/>
              <a:gd name="connsiteY7" fmla="*/ 720595 h 7919265"/>
              <a:gd name="connsiteX8" fmla="*/ 5820125 w 5861642"/>
              <a:gd name="connsiteY8" fmla="*/ 1012687 h 7919265"/>
              <a:gd name="connsiteX9" fmla="*/ 5822318 w 5861642"/>
              <a:gd name="connsiteY9" fmla="*/ 1018677 h 7919265"/>
              <a:gd name="connsiteX10" fmla="*/ 5809530 w 5861642"/>
              <a:gd name="connsiteY10" fmla="*/ 1196200 h 7919265"/>
              <a:gd name="connsiteX11" fmla="*/ 5812189 w 5861642"/>
              <a:gd name="connsiteY11" fmla="*/ 1197315 h 7919265"/>
              <a:gd name="connsiteX12" fmla="*/ 5817462 w 5861642"/>
              <a:gd name="connsiteY12" fmla="*/ 1242155 h 7919265"/>
              <a:gd name="connsiteX13" fmla="*/ 5811320 w 5861642"/>
              <a:gd name="connsiteY13" fmla="*/ 1364256 h 7919265"/>
              <a:gd name="connsiteX14" fmla="*/ 5811185 w 5861642"/>
              <a:gd name="connsiteY14" fmla="*/ 1436500 h 7919265"/>
              <a:gd name="connsiteX15" fmla="*/ 5816694 w 5861642"/>
              <a:gd name="connsiteY15" fmla="*/ 1462669 h 7919265"/>
              <a:gd name="connsiteX16" fmla="*/ 5818070 w 5861642"/>
              <a:gd name="connsiteY16" fmla="*/ 1637067 h 7919265"/>
              <a:gd name="connsiteX17" fmla="*/ 5811245 w 5861642"/>
              <a:gd name="connsiteY17" fmla="*/ 1696270 h 7919265"/>
              <a:gd name="connsiteX18" fmla="*/ 5795186 w 5861642"/>
              <a:gd name="connsiteY18" fmla="*/ 1818360 h 7919265"/>
              <a:gd name="connsiteX19" fmla="*/ 5796218 w 5861642"/>
              <a:gd name="connsiteY19" fmla="*/ 1911947 h 7919265"/>
              <a:gd name="connsiteX20" fmla="*/ 5789969 w 5861642"/>
              <a:gd name="connsiteY20" fmla="*/ 1925528 h 7919265"/>
              <a:gd name="connsiteX21" fmla="*/ 5771499 w 5861642"/>
              <a:gd name="connsiteY21" fmla="*/ 2014848 h 7919265"/>
              <a:gd name="connsiteX22" fmla="*/ 5767709 w 5861642"/>
              <a:gd name="connsiteY22" fmla="*/ 2045563 h 7919265"/>
              <a:gd name="connsiteX23" fmla="*/ 5767187 w 5861642"/>
              <a:gd name="connsiteY23" fmla="*/ 2054308 h 7919265"/>
              <a:gd name="connsiteX24" fmla="*/ 5769380 w 5861642"/>
              <a:gd name="connsiteY24" fmla="*/ 2060299 h 7919265"/>
              <a:gd name="connsiteX25" fmla="*/ 5756593 w 5861642"/>
              <a:gd name="connsiteY25" fmla="*/ 2237821 h 7919265"/>
              <a:gd name="connsiteX26" fmla="*/ 5759252 w 5861642"/>
              <a:gd name="connsiteY26" fmla="*/ 2238936 h 7919265"/>
              <a:gd name="connsiteX27" fmla="*/ 5764525 w 5861642"/>
              <a:gd name="connsiteY27" fmla="*/ 2283776 h 7919265"/>
              <a:gd name="connsiteX28" fmla="*/ 5758382 w 5861642"/>
              <a:gd name="connsiteY28" fmla="*/ 2405877 h 7919265"/>
              <a:gd name="connsiteX29" fmla="*/ 5758248 w 5861642"/>
              <a:gd name="connsiteY29" fmla="*/ 2478121 h 7919265"/>
              <a:gd name="connsiteX30" fmla="*/ 5763756 w 5861642"/>
              <a:gd name="connsiteY30" fmla="*/ 2504290 h 7919265"/>
              <a:gd name="connsiteX31" fmla="*/ 5765133 w 5861642"/>
              <a:gd name="connsiteY31" fmla="*/ 2678688 h 7919265"/>
              <a:gd name="connsiteX32" fmla="*/ 5758308 w 5861642"/>
              <a:gd name="connsiteY32" fmla="*/ 2737891 h 7919265"/>
              <a:gd name="connsiteX33" fmla="*/ 5742249 w 5861642"/>
              <a:gd name="connsiteY33" fmla="*/ 2859981 h 7919265"/>
              <a:gd name="connsiteX34" fmla="*/ 5743281 w 5861642"/>
              <a:gd name="connsiteY34" fmla="*/ 2953568 h 7919265"/>
              <a:gd name="connsiteX35" fmla="*/ 5737032 w 5861642"/>
              <a:gd name="connsiteY35" fmla="*/ 2967149 h 7919265"/>
              <a:gd name="connsiteX36" fmla="*/ 5718561 w 5861642"/>
              <a:gd name="connsiteY36" fmla="*/ 3056469 h 7919265"/>
              <a:gd name="connsiteX37" fmla="*/ 5704157 w 5861642"/>
              <a:gd name="connsiteY37" fmla="*/ 3191664 h 7919265"/>
              <a:gd name="connsiteX38" fmla="*/ 5701519 w 5861642"/>
              <a:gd name="connsiteY38" fmla="*/ 3191820 h 7919265"/>
              <a:gd name="connsiteX39" fmla="*/ 5689148 w 5861642"/>
              <a:gd name="connsiteY39" fmla="*/ 3349428 h 7919265"/>
              <a:gd name="connsiteX40" fmla="*/ 5698460 w 5861642"/>
              <a:gd name="connsiteY40" fmla="*/ 3452640 h 7919265"/>
              <a:gd name="connsiteX41" fmla="*/ 5688292 w 5861642"/>
              <a:gd name="connsiteY41" fmla="*/ 3569167 h 7919265"/>
              <a:gd name="connsiteX42" fmla="*/ 5679997 w 5861642"/>
              <a:gd name="connsiteY42" fmla="*/ 3665756 h 7919265"/>
              <a:gd name="connsiteX43" fmla="*/ 5670612 w 5861642"/>
              <a:gd name="connsiteY43" fmla="*/ 3727201 h 7919265"/>
              <a:gd name="connsiteX44" fmla="*/ 5607588 w 5861642"/>
              <a:gd name="connsiteY44" fmla="*/ 4783566 h 7919265"/>
              <a:gd name="connsiteX45" fmla="*/ 5598814 w 5861642"/>
              <a:gd name="connsiteY45" fmla="*/ 5036288 h 7919265"/>
              <a:gd name="connsiteX46" fmla="*/ 5515806 w 5861642"/>
              <a:gd name="connsiteY46" fmla="*/ 6483795 h 7919265"/>
              <a:gd name="connsiteX47" fmla="*/ 5510305 w 5861642"/>
              <a:gd name="connsiteY47" fmla="*/ 6577332 h 7919265"/>
              <a:gd name="connsiteX48" fmla="*/ 5511780 w 5861642"/>
              <a:gd name="connsiteY48" fmla="*/ 6587223 h 7919265"/>
              <a:gd name="connsiteX49" fmla="*/ 5510197 w 5861642"/>
              <a:gd name="connsiteY49" fmla="*/ 6670719 h 7919265"/>
              <a:gd name="connsiteX50" fmla="*/ 5499832 w 5861642"/>
              <a:gd name="connsiteY50" fmla="*/ 6770108 h 7919265"/>
              <a:gd name="connsiteX51" fmla="*/ 5498316 w 5861642"/>
              <a:gd name="connsiteY51" fmla="*/ 6781200 h 7919265"/>
              <a:gd name="connsiteX52" fmla="*/ 5497062 w 5861642"/>
              <a:gd name="connsiteY52" fmla="*/ 6802542 h 7919265"/>
              <a:gd name="connsiteX53" fmla="*/ 5499947 w 5861642"/>
              <a:gd name="connsiteY53" fmla="*/ 6820932 h 7919265"/>
              <a:gd name="connsiteX54" fmla="*/ 5494409 w 5861642"/>
              <a:gd name="connsiteY54" fmla="*/ 6847760 h 7919265"/>
              <a:gd name="connsiteX55" fmla="*/ 5486503 w 5861642"/>
              <a:gd name="connsiteY55" fmla="*/ 6982763 h 7919265"/>
              <a:gd name="connsiteX56" fmla="*/ 5452061 w 5861642"/>
              <a:gd name="connsiteY56" fmla="*/ 7583356 h 7919265"/>
              <a:gd name="connsiteX57" fmla="*/ 5458843 w 5861642"/>
              <a:gd name="connsiteY57" fmla="*/ 7628844 h 7919265"/>
              <a:gd name="connsiteX58" fmla="*/ 5457259 w 5861642"/>
              <a:gd name="connsiteY58" fmla="*/ 7712341 h 7919265"/>
              <a:gd name="connsiteX59" fmla="*/ 5443236 w 5861642"/>
              <a:gd name="connsiteY59" fmla="*/ 7838503 h 7919265"/>
              <a:gd name="connsiteX60" fmla="*/ 5447010 w 5861642"/>
              <a:gd name="connsiteY60" fmla="*/ 7862553 h 7919265"/>
              <a:gd name="connsiteX61" fmla="*/ 5432854 w 5861642"/>
              <a:gd name="connsiteY61" fmla="*/ 7919237 h 7919265"/>
              <a:gd name="connsiteX62" fmla="*/ 397307 w 5861642"/>
              <a:gd name="connsiteY62" fmla="*/ 7606085 h 7919265"/>
              <a:gd name="connsiteX63" fmla="*/ 0 w 5861642"/>
              <a:gd name="connsiteY63" fmla="*/ 7584901 h 7919265"/>
              <a:gd name="connsiteX0" fmla="*/ 0 w 5861642"/>
              <a:gd name="connsiteY0" fmla="*/ 7584901 h 7919265"/>
              <a:gd name="connsiteX1" fmla="*/ 422572 w 5861642"/>
              <a:gd name="connsiteY1" fmla="*/ 0 h 7919265"/>
              <a:gd name="connsiteX2" fmla="*/ 4284829 w 5861642"/>
              <a:gd name="connsiteY2" fmla="*/ 212657 h 7919265"/>
              <a:gd name="connsiteX3" fmla="*/ 5823654 w 5861642"/>
              <a:gd name="connsiteY3" fmla="*/ 306262 h 7919265"/>
              <a:gd name="connsiteX4" fmla="*/ 5861642 w 5861642"/>
              <a:gd name="connsiteY4" fmla="*/ 317988 h 7919265"/>
              <a:gd name="connsiteX5" fmla="*/ 5856157 w 5861642"/>
              <a:gd name="connsiteY5" fmla="*/ 378751 h 7919265"/>
              <a:gd name="connsiteX6" fmla="*/ 5842343 w 5861642"/>
              <a:gd name="connsiteY6" fmla="*/ 627797 h 7919265"/>
              <a:gd name="connsiteX7" fmla="*/ 5837543 w 5861642"/>
              <a:gd name="connsiteY7" fmla="*/ 720595 h 7919265"/>
              <a:gd name="connsiteX8" fmla="*/ 5820125 w 5861642"/>
              <a:gd name="connsiteY8" fmla="*/ 1012687 h 7919265"/>
              <a:gd name="connsiteX9" fmla="*/ 5822318 w 5861642"/>
              <a:gd name="connsiteY9" fmla="*/ 1018677 h 7919265"/>
              <a:gd name="connsiteX10" fmla="*/ 5809530 w 5861642"/>
              <a:gd name="connsiteY10" fmla="*/ 1196200 h 7919265"/>
              <a:gd name="connsiteX11" fmla="*/ 5812189 w 5861642"/>
              <a:gd name="connsiteY11" fmla="*/ 1197315 h 7919265"/>
              <a:gd name="connsiteX12" fmla="*/ 5817462 w 5861642"/>
              <a:gd name="connsiteY12" fmla="*/ 1242155 h 7919265"/>
              <a:gd name="connsiteX13" fmla="*/ 5811320 w 5861642"/>
              <a:gd name="connsiteY13" fmla="*/ 1364256 h 7919265"/>
              <a:gd name="connsiteX14" fmla="*/ 5811185 w 5861642"/>
              <a:gd name="connsiteY14" fmla="*/ 1436500 h 7919265"/>
              <a:gd name="connsiteX15" fmla="*/ 5816694 w 5861642"/>
              <a:gd name="connsiteY15" fmla="*/ 1462669 h 7919265"/>
              <a:gd name="connsiteX16" fmla="*/ 5818070 w 5861642"/>
              <a:gd name="connsiteY16" fmla="*/ 1637067 h 7919265"/>
              <a:gd name="connsiteX17" fmla="*/ 5811245 w 5861642"/>
              <a:gd name="connsiteY17" fmla="*/ 1696270 h 7919265"/>
              <a:gd name="connsiteX18" fmla="*/ 5795186 w 5861642"/>
              <a:gd name="connsiteY18" fmla="*/ 1818360 h 7919265"/>
              <a:gd name="connsiteX19" fmla="*/ 5796218 w 5861642"/>
              <a:gd name="connsiteY19" fmla="*/ 1911947 h 7919265"/>
              <a:gd name="connsiteX20" fmla="*/ 5789969 w 5861642"/>
              <a:gd name="connsiteY20" fmla="*/ 1925528 h 7919265"/>
              <a:gd name="connsiteX21" fmla="*/ 5771499 w 5861642"/>
              <a:gd name="connsiteY21" fmla="*/ 2014848 h 7919265"/>
              <a:gd name="connsiteX22" fmla="*/ 5767709 w 5861642"/>
              <a:gd name="connsiteY22" fmla="*/ 2045563 h 7919265"/>
              <a:gd name="connsiteX23" fmla="*/ 5767187 w 5861642"/>
              <a:gd name="connsiteY23" fmla="*/ 2054308 h 7919265"/>
              <a:gd name="connsiteX24" fmla="*/ 5769380 w 5861642"/>
              <a:gd name="connsiteY24" fmla="*/ 2060299 h 7919265"/>
              <a:gd name="connsiteX25" fmla="*/ 5756593 w 5861642"/>
              <a:gd name="connsiteY25" fmla="*/ 2237821 h 7919265"/>
              <a:gd name="connsiteX26" fmla="*/ 5759252 w 5861642"/>
              <a:gd name="connsiteY26" fmla="*/ 2238936 h 7919265"/>
              <a:gd name="connsiteX27" fmla="*/ 5764525 w 5861642"/>
              <a:gd name="connsiteY27" fmla="*/ 2283776 h 7919265"/>
              <a:gd name="connsiteX28" fmla="*/ 5758382 w 5861642"/>
              <a:gd name="connsiteY28" fmla="*/ 2405877 h 7919265"/>
              <a:gd name="connsiteX29" fmla="*/ 5758248 w 5861642"/>
              <a:gd name="connsiteY29" fmla="*/ 2478121 h 7919265"/>
              <a:gd name="connsiteX30" fmla="*/ 5763756 w 5861642"/>
              <a:gd name="connsiteY30" fmla="*/ 2504290 h 7919265"/>
              <a:gd name="connsiteX31" fmla="*/ 5765133 w 5861642"/>
              <a:gd name="connsiteY31" fmla="*/ 2678688 h 7919265"/>
              <a:gd name="connsiteX32" fmla="*/ 5758308 w 5861642"/>
              <a:gd name="connsiteY32" fmla="*/ 2737891 h 7919265"/>
              <a:gd name="connsiteX33" fmla="*/ 5742249 w 5861642"/>
              <a:gd name="connsiteY33" fmla="*/ 2859981 h 7919265"/>
              <a:gd name="connsiteX34" fmla="*/ 5743281 w 5861642"/>
              <a:gd name="connsiteY34" fmla="*/ 2953568 h 7919265"/>
              <a:gd name="connsiteX35" fmla="*/ 5737032 w 5861642"/>
              <a:gd name="connsiteY35" fmla="*/ 2967149 h 7919265"/>
              <a:gd name="connsiteX36" fmla="*/ 5718561 w 5861642"/>
              <a:gd name="connsiteY36" fmla="*/ 3056469 h 7919265"/>
              <a:gd name="connsiteX37" fmla="*/ 5704157 w 5861642"/>
              <a:gd name="connsiteY37" fmla="*/ 3191664 h 7919265"/>
              <a:gd name="connsiteX38" fmla="*/ 5701519 w 5861642"/>
              <a:gd name="connsiteY38" fmla="*/ 3191820 h 7919265"/>
              <a:gd name="connsiteX39" fmla="*/ 5689148 w 5861642"/>
              <a:gd name="connsiteY39" fmla="*/ 3349428 h 7919265"/>
              <a:gd name="connsiteX40" fmla="*/ 5698460 w 5861642"/>
              <a:gd name="connsiteY40" fmla="*/ 3452640 h 7919265"/>
              <a:gd name="connsiteX41" fmla="*/ 5688292 w 5861642"/>
              <a:gd name="connsiteY41" fmla="*/ 3569167 h 7919265"/>
              <a:gd name="connsiteX42" fmla="*/ 5679997 w 5861642"/>
              <a:gd name="connsiteY42" fmla="*/ 3665756 h 7919265"/>
              <a:gd name="connsiteX43" fmla="*/ 5670612 w 5861642"/>
              <a:gd name="connsiteY43" fmla="*/ 3727201 h 7919265"/>
              <a:gd name="connsiteX44" fmla="*/ 5598814 w 5861642"/>
              <a:gd name="connsiteY44" fmla="*/ 5036288 h 7919265"/>
              <a:gd name="connsiteX45" fmla="*/ 5515806 w 5861642"/>
              <a:gd name="connsiteY45" fmla="*/ 6483795 h 7919265"/>
              <a:gd name="connsiteX46" fmla="*/ 5510305 w 5861642"/>
              <a:gd name="connsiteY46" fmla="*/ 6577332 h 7919265"/>
              <a:gd name="connsiteX47" fmla="*/ 5511780 w 5861642"/>
              <a:gd name="connsiteY47" fmla="*/ 6587223 h 7919265"/>
              <a:gd name="connsiteX48" fmla="*/ 5510197 w 5861642"/>
              <a:gd name="connsiteY48" fmla="*/ 6670719 h 7919265"/>
              <a:gd name="connsiteX49" fmla="*/ 5499832 w 5861642"/>
              <a:gd name="connsiteY49" fmla="*/ 6770108 h 7919265"/>
              <a:gd name="connsiteX50" fmla="*/ 5498316 w 5861642"/>
              <a:gd name="connsiteY50" fmla="*/ 6781200 h 7919265"/>
              <a:gd name="connsiteX51" fmla="*/ 5497062 w 5861642"/>
              <a:gd name="connsiteY51" fmla="*/ 6802542 h 7919265"/>
              <a:gd name="connsiteX52" fmla="*/ 5499947 w 5861642"/>
              <a:gd name="connsiteY52" fmla="*/ 6820932 h 7919265"/>
              <a:gd name="connsiteX53" fmla="*/ 5494409 w 5861642"/>
              <a:gd name="connsiteY53" fmla="*/ 6847760 h 7919265"/>
              <a:gd name="connsiteX54" fmla="*/ 5486503 w 5861642"/>
              <a:gd name="connsiteY54" fmla="*/ 6982763 h 7919265"/>
              <a:gd name="connsiteX55" fmla="*/ 5452061 w 5861642"/>
              <a:gd name="connsiteY55" fmla="*/ 7583356 h 7919265"/>
              <a:gd name="connsiteX56" fmla="*/ 5458843 w 5861642"/>
              <a:gd name="connsiteY56" fmla="*/ 7628844 h 7919265"/>
              <a:gd name="connsiteX57" fmla="*/ 5457259 w 5861642"/>
              <a:gd name="connsiteY57" fmla="*/ 7712341 h 7919265"/>
              <a:gd name="connsiteX58" fmla="*/ 5443236 w 5861642"/>
              <a:gd name="connsiteY58" fmla="*/ 7838503 h 7919265"/>
              <a:gd name="connsiteX59" fmla="*/ 5447010 w 5861642"/>
              <a:gd name="connsiteY59" fmla="*/ 7862553 h 7919265"/>
              <a:gd name="connsiteX60" fmla="*/ 5432854 w 5861642"/>
              <a:gd name="connsiteY60" fmla="*/ 7919237 h 7919265"/>
              <a:gd name="connsiteX61" fmla="*/ 397307 w 5861642"/>
              <a:gd name="connsiteY61" fmla="*/ 7606085 h 7919265"/>
              <a:gd name="connsiteX62" fmla="*/ 0 w 5861642"/>
              <a:gd name="connsiteY62" fmla="*/ 7584901 h 7919265"/>
              <a:gd name="connsiteX0" fmla="*/ 0 w 5861642"/>
              <a:gd name="connsiteY0" fmla="*/ 7584901 h 7919265"/>
              <a:gd name="connsiteX1" fmla="*/ 422572 w 5861642"/>
              <a:gd name="connsiteY1" fmla="*/ 0 h 7919265"/>
              <a:gd name="connsiteX2" fmla="*/ 4284829 w 5861642"/>
              <a:gd name="connsiteY2" fmla="*/ 212657 h 7919265"/>
              <a:gd name="connsiteX3" fmla="*/ 5823654 w 5861642"/>
              <a:gd name="connsiteY3" fmla="*/ 306262 h 7919265"/>
              <a:gd name="connsiteX4" fmla="*/ 5861642 w 5861642"/>
              <a:gd name="connsiteY4" fmla="*/ 317988 h 7919265"/>
              <a:gd name="connsiteX5" fmla="*/ 5856157 w 5861642"/>
              <a:gd name="connsiteY5" fmla="*/ 378751 h 7919265"/>
              <a:gd name="connsiteX6" fmla="*/ 5842343 w 5861642"/>
              <a:gd name="connsiteY6" fmla="*/ 627797 h 7919265"/>
              <a:gd name="connsiteX7" fmla="*/ 5837543 w 5861642"/>
              <a:gd name="connsiteY7" fmla="*/ 720595 h 7919265"/>
              <a:gd name="connsiteX8" fmla="*/ 5820125 w 5861642"/>
              <a:gd name="connsiteY8" fmla="*/ 1012687 h 7919265"/>
              <a:gd name="connsiteX9" fmla="*/ 5822318 w 5861642"/>
              <a:gd name="connsiteY9" fmla="*/ 1018677 h 7919265"/>
              <a:gd name="connsiteX10" fmla="*/ 5809530 w 5861642"/>
              <a:gd name="connsiteY10" fmla="*/ 1196200 h 7919265"/>
              <a:gd name="connsiteX11" fmla="*/ 5812189 w 5861642"/>
              <a:gd name="connsiteY11" fmla="*/ 1197315 h 7919265"/>
              <a:gd name="connsiteX12" fmla="*/ 5817462 w 5861642"/>
              <a:gd name="connsiteY12" fmla="*/ 1242155 h 7919265"/>
              <a:gd name="connsiteX13" fmla="*/ 5811320 w 5861642"/>
              <a:gd name="connsiteY13" fmla="*/ 1364256 h 7919265"/>
              <a:gd name="connsiteX14" fmla="*/ 5811185 w 5861642"/>
              <a:gd name="connsiteY14" fmla="*/ 1436500 h 7919265"/>
              <a:gd name="connsiteX15" fmla="*/ 5816694 w 5861642"/>
              <a:gd name="connsiteY15" fmla="*/ 1462669 h 7919265"/>
              <a:gd name="connsiteX16" fmla="*/ 5818070 w 5861642"/>
              <a:gd name="connsiteY16" fmla="*/ 1637067 h 7919265"/>
              <a:gd name="connsiteX17" fmla="*/ 5811245 w 5861642"/>
              <a:gd name="connsiteY17" fmla="*/ 1696270 h 7919265"/>
              <a:gd name="connsiteX18" fmla="*/ 5795186 w 5861642"/>
              <a:gd name="connsiteY18" fmla="*/ 1818360 h 7919265"/>
              <a:gd name="connsiteX19" fmla="*/ 5796218 w 5861642"/>
              <a:gd name="connsiteY19" fmla="*/ 1911947 h 7919265"/>
              <a:gd name="connsiteX20" fmla="*/ 5789969 w 5861642"/>
              <a:gd name="connsiteY20" fmla="*/ 1925528 h 7919265"/>
              <a:gd name="connsiteX21" fmla="*/ 5771499 w 5861642"/>
              <a:gd name="connsiteY21" fmla="*/ 2014848 h 7919265"/>
              <a:gd name="connsiteX22" fmla="*/ 5767709 w 5861642"/>
              <a:gd name="connsiteY22" fmla="*/ 2045563 h 7919265"/>
              <a:gd name="connsiteX23" fmla="*/ 5767187 w 5861642"/>
              <a:gd name="connsiteY23" fmla="*/ 2054308 h 7919265"/>
              <a:gd name="connsiteX24" fmla="*/ 5769380 w 5861642"/>
              <a:gd name="connsiteY24" fmla="*/ 2060299 h 7919265"/>
              <a:gd name="connsiteX25" fmla="*/ 5756593 w 5861642"/>
              <a:gd name="connsiteY25" fmla="*/ 2237821 h 7919265"/>
              <a:gd name="connsiteX26" fmla="*/ 5759252 w 5861642"/>
              <a:gd name="connsiteY26" fmla="*/ 2238936 h 7919265"/>
              <a:gd name="connsiteX27" fmla="*/ 5764525 w 5861642"/>
              <a:gd name="connsiteY27" fmla="*/ 2283776 h 7919265"/>
              <a:gd name="connsiteX28" fmla="*/ 5758382 w 5861642"/>
              <a:gd name="connsiteY28" fmla="*/ 2405877 h 7919265"/>
              <a:gd name="connsiteX29" fmla="*/ 5758248 w 5861642"/>
              <a:gd name="connsiteY29" fmla="*/ 2478121 h 7919265"/>
              <a:gd name="connsiteX30" fmla="*/ 5763756 w 5861642"/>
              <a:gd name="connsiteY30" fmla="*/ 2504290 h 7919265"/>
              <a:gd name="connsiteX31" fmla="*/ 5765133 w 5861642"/>
              <a:gd name="connsiteY31" fmla="*/ 2678688 h 7919265"/>
              <a:gd name="connsiteX32" fmla="*/ 5758308 w 5861642"/>
              <a:gd name="connsiteY32" fmla="*/ 2737891 h 7919265"/>
              <a:gd name="connsiteX33" fmla="*/ 5742249 w 5861642"/>
              <a:gd name="connsiteY33" fmla="*/ 2859981 h 7919265"/>
              <a:gd name="connsiteX34" fmla="*/ 5743281 w 5861642"/>
              <a:gd name="connsiteY34" fmla="*/ 2953568 h 7919265"/>
              <a:gd name="connsiteX35" fmla="*/ 5737032 w 5861642"/>
              <a:gd name="connsiteY35" fmla="*/ 2967149 h 7919265"/>
              <a:gd name="connsiteX36" fmla="*/ 5718561 w 5861642"/>
              <a:gd name="connsiteY36" fmla="*/ 3056469 h 7919265"/>
              <a:gd name="connsiteX37" fmla="*/ 5704157 w 5861642"/>
              <a:gd name="connsiteY37" fmla="*/ 3191664 h 7919265"/>
              <a:gd name="connsiteX38" fmla="*/ 5701519 w 5861642"/>
              <a:gd name="connsiteY38" fmla="*/ 3191820 h 7919265"/>
              <a:gd name="connsiteX39" fmla="*/ 5689148 w 5861642"/>
              <a:gd name="connsiteY39" fmla="*/ 3349428 h 7919265"/>
              <a:gd name="connsiteX40" fmla="*/ 5698460 w 5861642"/>
              <a:gd name="connsiteY40" fmla="*/ 3452640 h 7919265"/>
              <a:gd name="connsiteX41" fmla="*/ 5688292 w 5861642"/>
              <a:gd name="connsiteY41" fmla="*/ 3569167 h 7919265"/>
              <a:gd name="connsiteX42" fmla="*/ 5679997 w 5861642"/>
              <a:gd name="connsiteY42" fmla="*/ 3665756 h 7919265"/>
              <a:gd name="connsiteX43" fmla="*/ 5670612 w 5861642"/>
              <a:gd name="connsiteY43" fmla="*/ 3727201 h 7919265"/>
              <a:gd name="connsiteX44" fmla="*/ 5515806 w 5861642"/>
              <a:gd name="connsiteY44" fmla="*/ 6483795 h 7919265"/>
              <a:gd name="connsiteX45" fmla="*/ 5510305 w 5861642"/>
              <a:gd name="connsiteY45" fmla="*/ 6577332 h 7919265"/>
              <a:gd name="connsiteX46" fmla="*/ 5511780 w 5861642"/>
              <a:gd name="connsiteY46" fmla="*/ 6587223 h 7919265"/>
              <a:gd name="connsiteX47" fmla="*/ 5510197 w 5861642"/>
              <a:gd name="connsiteY47" fmla="*/ 6670719 h 7919265"/>
              <a:gd name="connsiteX48" fmla="*/ 5499832 w 5861642"/>
              <a:gd name="connsiteY48" fmla="*/ 6770108 h 7919265"/>
              <a:gd name="connsiteX49" fmla="*/ 5498316 w 5861642"/>
              <a:gd name="connsiteY49" fmla="*/ 6781200 h 7919265"/>
              <a:gd name="connsiteX50" fmla="*/ 5497062 w 5861642"/>
              <a:gd name="connsiteY50" fmla="*/ 6802542 h 7919265"/>
              <a:gd name="connsiteX51" fmla="*/ 5499947 w 5861642"/>
              <a:gd name="connsiteY51" fmla="*/ 6820932 h 7919265"/>
              <a:gd name="connsiteX52" fmla="*/ 5494409 w 5861642"/>
              <a:gd name="connsiteY52" fmla="*/ 6847760 h 7919265"/>
              <a:gd name="connsiteX53" fmla="*/ 5486503 w 5861642"/>
              <a:gd name="connsiteY53" fmla="*/ 6982763 h 7919265"/>
              <a:gd name="connsiteX54" fmla="*/ 5452061 w 5861642"/>
              <a:gd name="connsiteY54" fmla="*/ 7583356 h 7919265"/>
              <a:gd name="connsiteX55" fmla="*/ 5458843 w 5861642"/>
              <a:gd name="connsiteY55" fmla="*/ 7628844 h 7919265"/>
              <a:gd name="connsiteX56" fmla="*/ 5457259 w 5861642"/>
              <a:gd name="connsiteY56" fmla="*/ 7712341 h 7919265"/>
              <a:gd name="connsiteX57" fmla="*/ 5443236 w 5861642"/>
              <a:gd name="connsiteY57" fmla="*/ 7838503 h 7919265"/>
              <a:gd name="connsiteX58" fmla="*/ 5447010 w 5861642"/>
              <a:gd name="connsiteY58" fmla="*/ 7862553 h 7919265"/>
              <a:gd name="connsiteX59" fmla="*/ 5432854 w 5861642"/>
              <a:gd name="connsiteY59" fmla="*/ 7919237 h 7919265"/>
              <a:gd name="connsiteX60" fmla="*/ 397307 w 5861642"/>
              <a:gd name="connsiteY60" fmla="*/ 7606085 h 7919265"/>
              <a:gd name="connsiteX61" fmla="*/ 0 w 5861642"/>
              <a:gd name="connsiteY61" fmla="*/ 7584901 h 7919265"/>
              <a:gd name="connsiteX0" fmla="*/ 0 w 5861642"/>
              <a:gd name="connsiteY0" fmla="*/ 7584901 h 7919265"/>
              <a:gd name="connsiteX1" fmla="*/ 422572 w 5861642"/>
              <a:gd name="connsiteY1" fmla="*/ 0 h 7919265"/>
              <a:gd name="connsiteX2" fmla="*/ 4284829 w 5861642"/>
              <a:gd name="connsiteY2" fmla="*/ 212657 h 7919265"/>
              <a:gd name="connsiteX3" fmla="*/ 5823654 w 5861642"/>
              <a:gd name="connsiteY3" fmla="*/ 306262 h 7919265"/>
              <a:gd name="connsiteX4" fmla="*/ 5861642 w 5861642"/>
              <a:gd name="connsiteY4" fmla="*/ 317988 h 7919265"/>
              <a:gd name="connsiteX5" fmla="*/ 5856157 w 5861642"/>
              <a:gd name="connsiteY5" fmla="*/ 378751 h 7919265"/>
              <a:gd name="connsiteX6" fmla="*/ 5842343 w 5861642"/>
              <a:gd name="connsiteY6" fmla="*/ 627797 h 7919265"/>
              <a:gd name="connsiteX7" fmla="*/ 5837543 w 5861642"/>
              <a:gd name="connsiteY7" fmla="*/ 720595 h 7919265"/>
              <a:gd name="connsiteX8" fmla="*/ 5820125 w 5861642"/>
              <a:gd name="connsiteY8" fmla="*/ 1012687 h 7919265"/>
              <a:gd name="connsiteX9" fmla="*/ 5822318 w 5861642"/>
              <a:gd name="connsiteY9" fmla="*/ 1018677 h 7919265"/>
              <a:gd name="connsiteX10" fmla="*/ 5809530 w 5861642"/>
              <a:gd name="connsiteY10" fmla="*/ 1196200 h 7919265"/>
              <a:gd name="connsiteX11" fmla="*/ 5812189 w 5861642"/>
              <a:gd name="connsiteY11" fmla="*/ 1197315 h 7919265"/>
              <a:gd name="connsiteX12" fmla="*/ 5817462 w 5861642"/>
              <a:gd name="connsiteY12" fmla="*/ 1242155 h 7919265"/>
              <a:gd name="connsiteX13" fmla="*/ 5811320 w 5861642"/>
              <a:gd name="connsiteY13" fmla="*/ 1364256 h 7919265"/>
              <a:gd name="connsiteX14" fmla="*/ 5811185 w 5861642"/>
              <a:gd name="connsiteY14" fmla="*/ 1436500 h 7919265"/>
              <a:gd name="connsiteX15" fmla="*/ 5816694 w 5861642"/>
              <a:gd name="connsiteY15" fmla="*/ 1462669 h 7919265"/>
              <a:gd name="connsiteX16" fmla="*/ 5818070 w 5861642"/>
              <a:gd name="connsiteY16" fmla="*/ 1637067 h 7919265"/>
              <a:gd name="connsiteX17" fmla="*/ 5811245 w 5861642"/>
              <a:gd name="connsiteY17" fmla="*/ 1696270 h 7919265"/>
              <a:gd name="connsiteX18" fmla="*/ 5795186 w 5861642"/>
              <a:gd name="connsiteY18" fmla="*/ 1818360 h 7919265"/>
              <a:gd name="connsiteX19" fmla="*/ 5796218 w 5861642"/>
              <a:gd name="connsiteY19" fmla="*/ 1911947 h 7919265"/>
              <a:gd name="connsiteX20" fmla="*/ 5789969 w 5861642"/>
              <a:gd name="connsiteY20" fmla="*/ 1925528 h 7919265"/>
              <a:gd name="connsiteX21" fmla="*/ 5771499 w 5861642"/>
              <a:gd name="connsiteY21" fmla="*/ 2014848 h 7919265"/>
              <a:gd name="connsiteX22" fmla="*/ 5767709 w 5861642"/>
              <a:gd name="connsiteY22" fmla="*/ 2045563 h 7919265"/>
              <a:gd name="connsiteX23" fmla="*/ 5767187 w 5861642"/>
              <a:gd name="connsiteY23" fmla="*/ 2054308 h 7919265"/>
              <a:gd name="connsiteX24" fmla="*/ 5769380 w 5861642"/>
              <a:gd name="connsiteY24" fmla="*/ 2060299 h 7919265"/>
              <a:gd name="connsiteX25" fmla="*/ 5756593 w 5861642"/>
              <a:gd name="connsiteY25" fmla="*/ 2237821 h 7919265"/>
              <a:gd name="connsiteX26" fmla="*/ 5759252 w 5861642"/>
              <a:gd name="connsiteY26" fmla="*/ 2238936 h 7919265"/>
              <a:gd name="connsiteX27" fmla="*/ 5764525 w 5861642"/>
              <a:gd name="connsiteY27" fmla="*/ 2283776 h 7919265"/>
              <a:gd name="connsiteX28" fmla="*/ 5758382 w 5861642"/>
              <a:gd name="connsiteY28" fmla="*/ 2405877 h 7919265"/>
              <a:gd name="connsiteX29" fmla="*/ 5758248 w 5861642"/>
              <a:gd name="connsiteY29" fmla="*/ 2478121 h 7919265"/>
              <a:gd name="connsiteX30" fmla="*/ 5763756 w 5861642"/>
              <a:gd name="connsiteY30" fmla="*/ 2504290 h 7919265"/>
              <a:gd name="connsiteX31" fmla="*/ 5765133 w 5861642"/>
              <a:gd name="connsiteY31" fmla="*/ 2678688 h 7919265"/>
              <a:gd name="connsiteX32" fmla="*/ 5758308 w 5861642"/>
              <a:gd name="connsiteY32" fmla="*/ 2737891 h 7919265"/>
              <a:gd name="connsiteX33" fmla="*/ 5742249 w 5861642"/>
              <a:gd name="connsiteY33" fmla="*/ 2859981 h 7919265"/>
              <a:gd name="connsiteX34" fmla="*/ 5743281 w 5861642"/>
              <a:gd name="connsiteY34" fmla="*/ 2953568 h 7919265"/>
              <a:gd name="connsiteX35" fmla="*/ 5737032 w 5861642"/>
              <a:gd name="connsiteY35" fmla="*/ 2967149 h 7919265"/>
              <a:gd name="connsiteX36" fmla="*/ 5718561 w 5861642"/>
              <a:gd name="connsiteY36" fmla="*/ 3056469 h 7919265"/>
              <a:gd name="connsiteX37" fmla="*/ 5704157 w 5861642"/>
              <a:gd name="connsiteY37" fmla="*/ 3191664 h 7919265"/>
              <a:gd name="connsiteX38" fmla="*/ 5701519 w 5861642"/>
              <a:gd name="connsiteY38" fmla="*/ 3191820 h 7919265"/>
              <a:gd name="connsiteX39" fmla="*/ 5689148 w 5861642"/>
              <a:gd name="connsiteY39" fmla="*/ 3349428 h 7919265"/>
              <a:gd name="connsiteX40" fmla="*/ 5688292 w 5861642"/>
              <a:gd name="connsiteY40" fmla="*/ 3569167 h 7919265"/>
              <a:gd name="connsiteX41" fmla="*/ 5679997 w 5861642"/>
              <a:gd name="connsiteY41" fmla="*/ 3665756 h 7919265"/>
              <a:gd name="connsiteX42" fmla="*/ 5670612 w 5861642"/>
              <a:gd name="connsiteY42" fmla="*/ 3727201 h 7919265"/>
              <a:gd name="connsiteX43" fmla="*/ 5515806 w 5861642"/>
              <a:gd name="connsiteY43" fmla="*/ 6483795 h 7919265"/>
              <a:gd name="connsiteX44" fmla="*/ 5510305 w 5861642"/>
              <a:gd name="connsiteY44" fmla="*/ 6577332 h 7919265"/>
              <a:gd name="connsiteX45" fmla="*/ 5511780 w 5861642"/>
              <a:gd name="connsiteY45" fmla="*/ 6587223 h 7919265"/>
              <a:gd name="connsiteX46" fmla="*/ 5510197 w 5861642"/>
              <a:gd name="connsiteY46" fmla="*/ 6670719 h 7919265"/>
              <a:gd name="connsiteX47" fmla="*/ 5499832 w 5861642"/>
              <a:gd name="connsiteY47" fmla="*/ 6770108 h 7919265"/>
              <a:gd name="connsiteX48" fmla="*/ 5498316 w 5861642"/>
              <a:gd name="connsiteY48" fmla="*/ 6781200 h 7919265"/>
              <a:gd name="connsiteX49" fmla="*/ 5497062 w 5861642"/>
              <a:gd name="connsiteY49" fmla="*/ 6802542 h 7919265"/>
              <a:gd name="connsiteX50" fmla="*/ 5499947 w 5861642"/>
              <a:gd name="connsiteY50" fmla="*/ 6820932 h 7919265"/>
              <a:gd name="connsiteX51" fmla="*/ 5494409 w 5861642"/>
              <a:gd name="connsiteY51" fmla="*/ 6847760 h 7919265"/>
              <a:gd name="connsiteX52" fmla="*/ 5486503 w 5861642"/>
              <a:gd name="connsiteY52" fmla="*/ 6982763 h 7919265"/>
              <a:gd name="connsiteX53" fmla="*/ 5452061 w 5861642"/>
              <a:gd name="connsiteY53" fmla="*/ 7583356 h 7919265"/>
              <a:gd name="connsiteX54" fmla="*/ 5458843 w 5861642"/>
              <a:gd name="connsiteY54" fmla="*/ 7628844 h 7919265"/>
              <a:gd name="connsiteX55" fmla="*/ 5457259 w 5861642"/>
              <a:gd name="connsiteY55" fmla="*/ 7712341 h 7919265"/>
              <a:gd name="connsiteX56" fmla="*/ 5443236 w 5861642"/>
              <a:gd name="connsiteY56" fmla="*/ 7838503 h 7919265"/>
              <a:gd name="connsiteX57" fmla="*/ 5447010 w 5861642"/>
              <a:gd name="connsiteY57" fmla="*/ 7862553 h 7919265"/>
              <a:gd name="connsiteX58" fmla="*/ 5432854 w 5861642"/>
              <a:gd name="connsiteY58" fmla="*/ 7919237 h 7919265"/>
              <a:gd name="connsiteX59" fmla="*/ 397307 w 5861642"/>
              <a:gd name="connsiteY59" fmla="*/ 7606085 h 7919265"/>
              <a:gd name="connsiteX60" fmla="*/ 0 w 5861642"/>
              <a:gd name="connsiteY60" fmla="*/ 7584901 h 7919265"/>
              <a:gd name="connsiteX0" fmla="*/ 0 w 5861642"/>
              <a:gd name="connsiteY0" fmla="*/ 7584901 h 7919265"/>
              <a:gd name="connsiteX1" fmla="*/ 422572 w 5861642"/>
              <a:gd name="connsiteY1" fmla="*/ 0 h 7919265"/>
              <a:gd name="connsiteX2" fmla="*/ 4284829 w 5861642"/>
              <a:gd name="connsiteY2" fmla="*/ 212657 h 7919265"/>
              <a:gd name="connsiteX3" fmla="*/ 5823654 w 5861642"/>
              <a:gd name="connsiteY3" fmla="*/ 306262 h 7919265"/>
              <a:gd name="connsiteX4" fmla="*/ 5861642 w 5861642"/>
              <a:gd name="connsiteY4" fmla="*/ 317988 h 7919265"/>
              <a:gd name="connsiteX5" fmla="*/ 5856157 w 5861642"/>
              <a:gd name="connsiteY5" fmla="*/ 378751 h 7919265"/>
              <a:gd name="connsiteX6" fmla="*/ 5842343 w 5861642"/>
              <a:gd name="connsiteY6" fmla="*/ 627797 h 7919265"/>
              <a:gd name="connsiteX7" fmla="*/ 5837543 w 5861642"/>
              <a:gd name="connsiteY7" fmla="*/ 720595 h 7919265"/>
              <a:gd name="connsiteX8" fmla="*/ 5820125 w 5861642"/>
              <a:gd name="connsiteY8" fmla="*/ 1012687 h 7919265"/>
              <a:gd name="connsiteX9" fmla="*/ 5822318 w 5861642"/>
              <a:gd name="connsiteY9" fmla="*/ 1018677 h 7919265"/>
              <a:gd name="connsiteX10" fmla="*/ 5809530 w 5861642"/>
              <a:gd name="connsiteY10" fmla="*/ 1196200 h 7919265"/>
              <a:gd name="connsiteX11" fmla="*/ 5812189 w 5861642"/>
              <a:gd name="connsiteY11" fmla="*/ 1197315 h 7919265"/>
              <a:gd name="connsiteX12" fmla="*/ 5817462 w 5861642"/>
              <a:gd name="connsiteY12" fmla="*/ 1242155 h 7919265"/>
              <a:gd name="connsiteX13" fmla="*/ 5811320 w 5861642"/>
              <a:gd name="connsiteY13" fmla="*/ 1364256 h 7919265"/>
              <a:gd name="connsiteX14" fmla="*/ 5811185 w 5861642"/>
              <a:gd name="connsiteY14" fmla="*/ 1436500 h 7919265"/>
              <a:gd name="connsiteX15" fmla="*/ 5816694 w 5861642"/>
              <a:gd name="connsiteY15" fmla="*/ 1462669 h 7919265"/>
              <a:gd name="connsiteX16" fmla="*/ 5818070 w 5861642"/>
              <a:gd name="connsiteY16" fmla="*/ 1637067 h 7919265"/>
              <a:gd name="connsiteX17" fmla="*/ 5811245 w 5861642"/>
              <a:gd name="connsiteY17" fmla="*/ 1696270 h 7919265"/>
              <a:gd name="connsiteX18" fmla="*/ 5795186 w 5861642"/>
              <a:gd name="connsiteY18" fmla="*/ 1818360 h 7919265"/>
              <a:gd name="connsiteX19" fmla="*/ 5796218 w 5861642"/>
              <a:gd name="connsiteY19" fmla="*/ 1911947 h 7919265"/>
              <a:gd name="connsiteX20" fmla="*/ 5789969 w 5861642"/>
              <a:gd name="connsiteY20" fmla="*/ 1925528 h 7919265"/>
              <a:gd name="connsiteX21" fmla="*/ 5771499 w 5861642"/>
              <a:gd name="connsiteY21" fmla="*/ 2014848 h 7919265"/>
              <a:gd name="connsiteX22" fmla="*/ 5767709 w 5861642"/>
              <a:gd name="connsiteY22" fmla="*/ 2045563 h 7919265"/>
              <a:gd name="connsiteX23" fmla="*/ 5767187 w 5861642"/>
              <a:gd name="connsiteY23" fmla="*/ 2054308 h 7919265"/>
              <a:gd name="connsiteX24" fmla="*/ 5769380 w 5861642"/>
              <a:gd name="connsiteY24" fmla="*/ 2060299 h 7919265"/>
              <a:gd name="connsiteX25" fmla="*/ 5756593 w 5861642"/>
              <a:gd name="connsiteY25" fmla="*/ 2237821 h 7919265"/>
              <a:gd name="connsiteX26" fmla="*/ 5759252 w 5861642"/>
              <a:gd name="connsiteY26" fmla="*/ 2238936 h 7919265"/>
              <a:gd name="connsiteX27" fmla="*/ 5764525 w 5861642"/>
              <a:gd name="connsiteY27" fmla="*/ 2283776 h 7919265"/>
              <a:gd name="connsiteX28" fmla="*/ 5758382 w 5861642"/>
              <a:gd name="connsiteY28" fmla="*/ 2405877 h 7919265"/>
              <a:gd name="connsiteX29" fmla="*/ 5758248 w 5861642"/>
              <a:gd name="connsiteY29" fmla="*/ 2478121 h 7919265"/>
              <a:gd name="connsiteX30" fmla="*/ 5763756 w 5861642"/>
              <a:gd name="connsiteY30" fmla="*/ 2504290 h 7919265"/>
              <a:gd name="connsiteX31" fmla="*/ 5765133 w 5861642"/>
              <a:gd name="connsiteY31" fmla="*/ 2678688 h 7919265"/>
              <a:gd name="connsiteX32" fmla="*/ 5758308 w 5861642"/>
              <a:gd name="connsiteY32" fmla="*/ 2737891 h 7919265"/>
              <a:gd name="connsiteX33" fmla="*/ 5742249 w 5861642"/>
              <a:gd name="connsiteY33" fmla="*/ 2859981 h 7919265"/>
              <a:gd name="connsiteX34" fmla="*/ 5743281 w 5861642"/>
              <a:gd name="connsiteY34" fmla="*/ 2953568 h 7919265"/>
              <a:gd name="connsiteX35" fmla="*/ 5737032 w 5861642"/>
              <a:gd name="connsiteY35" fmla="*/ 2967149 h 7919265"/>
              <a:gd name="connsiteX36" fmla="*/ 5718561 w 5861642"/>
              <a:gd name="connsiteY36" fmla="*/ 3056469 h 7919265"/>
              <a:gd name="connsiteX37" fmla="*/ 5704157 w 5861642"/>
              <a:gd name="connsiteY37" fmla="*/ 3191664 h 7919265"/>
              <a:gd name="connsiteX38" fmla="*/ 5701519 w 5861642"/>
              <a:gd name="connsiteY38" fmla="*/ 3191820 h 7919265"/>
              <a:gd name="connsiteX39" fmla="*/ 5689148 w 5861642"/>
              <a:gd name="connsiteY39" fmla="*/ 3349428 h 7919265"/>
              <a:gd name="connsiteX40" fmla="*/ 5679997 w 5861642"/>
              <a:gd name="connsiteY40" fmla="*/ 3665756 h 7919265"/>
              <a:gd name="connsiteX41" fmla="*/ 5670612 w 5861642"/>
              <a:gd name="connsiteY41" fmla="*/ 3727201 h 7919265"/>
              <a:gd name="connsiteX42" fmla="*/ 5515806 w 5861642"/>
              <a:gd name="connsiteY42" fmla="*/ 6483795 h 7919265"/>
              <a:gd name="connsiteX43" fmla="*/ 5510305 w 5861642"/>
              <a:gd name="connsiteY43" fmla="*/ 6577332 h 7919265"/>
              <a:gd name="connsiteX44" fmla="*/ 5511780 w 5861642"/>
              <a:gd name="connsiteY44" fmla="*/ 6587223 h 7919265"/>
              <a:gd name="connsiteX45" fmla="*/ 5510197 w 5861642"/>
              <a:gd name="connsiteY45" fmla="*/ 6670719 h 7919265"/>
              <a:gd name="connsiteX46" fmla="*/ 5499832 w 5861642"/>
              <a:gd name="connsiteY46" fmla="*/ 6770108 h 7919265"/>
              <a:gd name="connsiteX47" fmla="*/ 5498316 w 5861642"/>
              <a:gd name="connsiteY47" fmla="*/ 6781200 h 7919265"/>
              <a:gd name="connsiteX48" fmla="*/ 5497062 w 5861642"/>
              <a:gd name="connsiteY48" fmla="*/ 6802542 h 7919265"/>
              <a:gd name="connsiteX49" fmla="*/ 5499947 w 5861642"/>
              <a:gd name="connsiteY49" fmla="*/ 6820932 h 7919265"/>
              <a:gd name="connsiteX50" fmla="*/ 5494409 w 5861642"/>
              <a:gd name="connsiteY50" fmla="*/ 6847760 h 7919265"/>
              <a:gd name="connsiteX51" fmla="*/ 5486503 w 5861642"/>
              <a:gd name="connsiteY51" fmla="*/ 6982763 h 7919265"/>
              <a:gd name="connsiteX52" fmla="*/ 5452061 w 5861642"/>
              <a:gd name="connsiteY52" fmla="*/ 7583356 h 7919265"/>
              <a:gd name="connsiteX53" fmla="*/ 5458843 w 5861642"/>
              <a:gd name="connsiteY53" fmla="*/ 7628844 h 7919265"/>
              <a:gd name="connsiteX54" fmla="*/ 5457259 w 5861642"/>
              <a:gd name="connsiteY54" fmla="*/ 7712341 h 7919265"/>
              <a:gd name="connsiteX55" fmla="*/ 5443236 w 5861642"/>
              <a:gd name="connsiteY55" fmla="*/ 7838503 h 7919265"/>
              <a:gd name="connsiteX56" fmla="*/ 5447010 w 5861642"/>
              <a:gd name="connsiteY56" fmla="*/ 7862553 h 7919265"/>
              <a:gd name="connsiteX57" fmla="*/ 5432854 w 5861642"/>
              <a:gd name="connsiteY57" fmla="*/ 7919237 h 7919265"/>
              <a:gd name="connsiteX58" fmla="*/ 397307 w 5861642"/>
              <a:gd name="connsiteY58" fmla="*/ 7606085 h 7919265"/>
              <a:gd name="connsiteX59" fmla="*/ 0 w 5861642"/>
              <a:gd name="connsiteY59" fmla="*/ 7584901 h 7919265"/>
              <a:gd name="connsiteX0" fmla="*/ 0 w 5861642"/>
              <a:gd name="connsiteY0" fmla="*/ 7584901 h 7919265"/>
              <a:gd name="connsiteX1" fmla="*/ 422572 w 5861642"/>
              <a:gd name="connsiteY1" fmla="*/ 0 h 7919265"/>
              <a:gd name="connsiteX2" fmla="*/ 4284829 w 5861642"/>
              <a:gd name="connsiteY2" fmla="*/ 212657 h 7919265"/>
              <a:gd name="connsiteX3" fmla="*/ 5823654 w 5861642"/>
              <a:gd name="connsiteY3" fmla="*/ 306262 h 7919265"/>
              <a:gd name="connsiteX4" fmla="*/ 5861642 w 5861642"/>
              <a:gd name="connsiteY4" fmla="*/ 317988 h 7919265"/>
              <a:gd name="connsiteX5" fmla="*/ 5856157 w 5861642"/>
              <a:gd name="connsiteY5" fmla="*/ 378751 h 7919265"/>
              <a:gd name="connsiteX6" fmla="*/ 5842343 w 5861642"/>
              <a:gd name="connsiteY6" fmla="*/ 627797 h 7919265"/>
              <a:gd name="connsiteX7" fmla="*/ 5837543 w 5861642"/>
              <a:gd name="connsiteY7" fmla="*/ 720595 h 7919265"/>
              <a:gd name="connsiteX8" fmla="*/ 5820125 w 5861642"/>
              <a:gd name="connsiteY8" fmla="*/ 1012687 h 7919265"/>
              <a:gd name="connsiteX9" fmla="*/ 5822318 w 5861642"/>
              <a:gd name="connsiteY9" fmla="*/ 1018677 h 7919265"/>
              <a:gd name="connsiteX10" fmla="*/ 5809530 w 5861642"/>
              <a:gd name="connsiteY10" fmla="*/ 1196200 h 7919265"/>
              <a:gd name="connsiteX11" fmla="*/ 5812189 w 5861642"/>
              <a:gd name="connsiteY11" fmla="*/ 1197315 h 7919265"/>
              <a:gd name="connsiteX12" fmla="*/ 5817462 w 5861642"/>
              <a:gd name="connsiteY12" fmla="*/ 1242155 h 7919265"/>
              <a:gd name="connsiteX13" fmla="*/ 5811320 w 5861642"/>
              <a:gd name="connsiteY13" fmla="*/ 1364256 h 7919265"/>
              <a:gd name="connsiteX14" fmla="*/ 5811185 w 5861642"/>
              <a:gd name="connsiteY14" fmla="*/ 1436500 h 7919265"/>
              <a:gd name="connsiteX15" fmla="*/ 5816694 w 5861642"/>
              <a:gd name="connsiteY15" fmla="*/ 1462669 h 7919265"/>
              <a:gd name="connsiteX16" fmla="*/ 5818070 w 5861642"/>
              <a:gd name="connsiteY16" fmla="*/ 1637067 h 7919265"/>
              <a:gd name="connsiteX17" fmla="*/ 5811245 w 5861642"/>
              <a:gd name="connsiteY17" fmla="*/ 1696270 h 7919265"/>
              <a:gd name="connsiteX18" fmla="*/ 5795186 w 5861642"/>
              <a:gd name="connsiteY18" fmla="*/ 1818360 h 7919265"/>
              <a:gd name="connsiteX19" fmla="*/ 5796218 w 5861642"/>
              <a:gd name="connsiteY19" fmla="*/ 1911947 h 7919265"/>
              <a:gd name="connsiteX20" fmla="*/ 5789969 w 5861642"/>
              <a:gd name="connsiteY20" fmla="*/ 1925528 h 7919265"/>
              <a:gd name="connsiteX21" fmla="*/ 5771499 w 5861642"/>
              <a:gd name="connsiteY21" fmla="*/ 2014848 h 7919265"/>
              <a:gd name="connsiteX22" fmla="*/ 5767709 w 5861642"/>
              <a:gd name="connsiteY22" fmla="*/ 2045563 h 7919265"/>
              <a:gd name="connsiteX23" fmla="*/ 5767187 w 5861642"/>
              <a:gd name="connsiteY23" fmla="*/ 2054308 h 7919265"/>
              <a:gd name="connsiteX24" fmla="*/ 5769380 w 5861642"/>
              <a:gd name="connsiteY24" fmla="*/ 2060299 h 7919265"/>
              <a:gd name="connsiteX25" fmla="*/ 5756593 w 5861642"/>
              <a:gd name="connsiteY25" fmla="*/ 2237821 h 7919265"/>
              <a:gd name="connsiteX26" fmla="*/ 5759252 w 5861642"/>
              <a:gd name="connsiteY26" fmla="*/ 2238936 h 7919265"/>
              <a:gd name="connsiteX27" fmla="*/ 5764525 w 5861642"/>
              <a:gd name="connsiteY27" fmla="*/ 2283776 h 7919265"/>
              <a:gd name="connsiteX28" fmla="*/ 5758382 w 5861642"/>
              <a:gd name="connsiteY28" fmla="*/ 2405877 h 7919265"/>
              <a:gd name="connsiteX29" fmla="*/ 5758248 w 5861642"/>
              <a:gd name="connsiteY29" fmla="*/ 2478121 h 7919265"/>
              <a:gd name="connsiteX30" fmla="*/ 5763756 w 5861642"/>
              <a:gd name="connsiteY30" fmla="*/ 2504290 h 7919265"/>
              <a:gd name="connsiteX31" fmla="*/ 5765133 w 5861642"/>
              <a:gd name="connsiteY31" fmla="*/ 2678688 h 7919265"/>
              <a:gd name="connsiteX32" fmla="*/ 5758308 w 5861642"/>
              <a:gd name="connsiteY32" fmla="*/ 2737891 h 7919265"/>
              <a:gd name="connsiteX33" fmla="*/ 5742249 w 5861642"/>
              <a:gd name="connsiteY33" fmla="*/ 2859981 h 7919265"/>
              <a:gd name="connsiteX34" fmla="*/ 5743281 w 5861642"/>
              <a:gd name="connsiteY34" fmla="*/ 2953568 h 7919265"/>
              <a:gd name="connsiteX35" fmla="*/ 5737032 w 5861642"/>
              <a:gd name="connsiteY35" fmla="*/ 2967149 h 7919265"/>
              <a:gd name="connsiteX36" fmla="*/ 5718561 w 5861642"/>
              <a:gd name="connsiteY36" fmla="*/ 3056469 h 7919265"/>
              <a:gd name="connsiteX37" fmla="*/ 5704157 w 5861642"/>
              <a:gd name="connsiteY37" fmla="*/ 3191664 h 7919265"/>
              <a:gd name="connsiteX38" fmla="*/ 5701519 w 5861642"/>
              <a:gd name="connsiteY38" fmla="*/ 3191820 h 7919265"/>
              <a:gd name="connsiteX39" fmla="*/ 5689148 w 5861642"/>
              <a:gd name="connsiteY39" fmla="*/ 3349428 h 7919265"/>
              <a:gd name="connsiteX40" fmla="*/ 5670612 w 5861642"/>
              <a:gd name="connsiteY40" fmla="*/ 3727201 h 7919265"/>
              <a:gd name="connsiteX41" fmla="*/ 5515806 w 5861642"/>
              <a:gd name="connsiteY41" fmla="*/ 6483795 h 7919265"/>
              <a:gd name="connsiteX42" fmla="*/ 5510305 w 5861642"/>
              <a:gd name="connsiteY42" fmla="*/ 6577332 h 7919265"/>
              <a:gd name="connsiteX43" fmla="*/ 5511780 w 5861642"/>
              <a:gd name="connsiteY43" fmla="*/ 6587223 h 7919265"/>
              <a:gd name="connsiteX44" fmla="*/ 5510197 w 5861642"/>
              <a:gd name="connsiteY44" fmla="*/ 6670719 h 7919265"/>
              <a:gd name="connsiteX45" fmla="*/ 5499832 w 5861642"/>
              <a:gd name="connsiteY45" fmla="*/ 6770108 h 7919265"/>
              <a:gd name="connsiteX46" fmla="*/ 5498316 w 5861642"/>
              <a:gd name="connsiteY46" fmla="*/ 6781200 h 7919265"/>
              <a:gd name="connsiteX47" fmla="*/ 5497062 w 5861642"/>
              <a:gd name="connsiteY47" fmla="*/ 6802542 h 7919265"/>
              <a:gd name="connsiteX48" fmla="*/ 5499947 w 5861642"/>
              <a:gd name="connsiteY48" fmla="*/ 6820932 h 7919265"/>
              <a:gd name="connsiteX49" fmla="*/ 5494409 w 5861642"/>
              <a:gd name="connsiteY49" fmla="*/ 6847760 h 7919265"/>
              <a:gd name="connsiteX50" fmla="*/ 5486503 w 5861642"/>
              <a:gd name="connsiteY50" fmla="*/ 6982763 h 7919265"/>
              <a:gd name="connsiteX51" fmla="*/ 5452061 w 5861642"/>
              <a:gd name="connsiteY51" fmla="*/ 7583356 h 7919265"/>
              <a:gd name="connsiteX52" fmla="*/ 5458843 w 5861642"/>
              <a:gd name="connsiteY52" fmla="*/ 7628844 h 7919265"/>
              <a:gd name="connsiteX53" fmla="*/ 5457259 w 5861642"/>
              <a:gd name="connsiteY53" fmla="*/ 7712341 h 7919265"/>
              <a:gd name="connsiteX54" fmla="*/ 5443236 w 5861642"/>
              <a:gd name="connsiteY54" fmla="*/ 7838503 h 7919265"/>
              <a:gd name="connsiteX55" fmla="*/ 5447010 w 5861642"/>
              <a:gd name="connsiteY55" fmla="*/ 7862553 h 7919265"/>
              <a:gd name="connsiteX56" fmla="*/ 5432854 w 5861642"/>
              <a:gd name="connsiteY56" fmla="*/ 7919237 h 7919265"/>
              <a:gd name="connsiteX57" fmla="*/ 397307 w 5861642"/>
              <a:gd name="connsiteY57" fmla="*/ 7606085 h 7919265"/>
              <a:gd name="connsiteX58" fmla="*/ 0 w 5861642"/>
              <a:gd name="connsiteY58" fmla="*/ 7584901 h 7919265"/>
              <a:gd name="connsiteX0" fmla="*/ 0 w 5861642"/>
              <a:gd name="connsiteY0" fmla="*/ 7584901 h 7919265"/>
              <a:gd name="connsiteX1" fmla="*/ 422572 w 5861642"/>
              <a:gd name="connsiteY1" fmla="*/ 0 h 7919265"/>
              <a:gd name="connsiteX2" fmla="*/ 4284829 w 5861642"/>
              <a:gd name="connsiteY2" fmla="*/ 212657 h 7919265"/>
              <a:gd name="connsiteX3" fmla="*/ 5823654 w 5861642"/>
              <a:gd name="connsiteY3" fmla="*/ 306262 h 7919265"/>
              <a:gd name="connsiteX4" fmla="*/ 5861642 w 5861642"/>
              <a:gd name="connsiteY4" fmla="*/ 317988 h 7919265"/>
              <a:gd name="connsiteX5" fmla="*/ 5856157 w 5861642"/>
              <a:gd name="connsiteY5" fmla="*/ 378751 h 7919265"/>
              <a:gd name="connsiteX6" fmla="*/ 5842343 w 5861642"/>
              <a:gd name="connsiteY6" fmla="*/ 627797 h 7919265"/>
              <a:gd name="connsiteX7" fmla="*/ 5837543 w 5861642"/>
              <a:gd name="connsiteY7" fmla="*/ 720595 h 7919265"/>
              <a:gd name="connsiteX8" fmla="*/ 5820125 w 5861642"/>
              <a:gd name="connsiteY8" fmla="*/ 1012687 h 7919265"/>
              <a:gd name="connsiteX9" fmla="*/ 5822318 w 5861642"/>
              <a:gd name="connsiteY9" fmla="*/ 1018677 h 7919265"/>
              <a:gd name="connsiteX10" fmla="*/ 5809530 w 5861642"/>
              <a:gd name="connsiteY10" fmla="*/ 1196200 h 7919265"/>
              <a:gd name="connsiteX11" fmla="*/ 5812189 w 5861642"/>
              <a:gd name="connsiteY11" fmla="*/ 1197315 h 7919265"/>
              <a:gd name="connsiteX12" fmla="*/ 5817462 w 5861642"/>
              <a:gd name="connsiteY12" fmla="*/ 1242155 h 7919265"/>
              <a:gd name="connsiteX13" fmla="*/ 5811320 w 5861642"/>
              <a:gd name="connsiteY13" fmla="*/ 1364256 h 7919265"/>
              <a:gd name="connsiteX14" fmla="*/ 5811185 w 5861642"/>
              <a:gd name="connsiteY14" fmla="*/ 1436500 h 7919265"/>
              <a:gd name="connsiteX15" fmla="*/ 5816694 w 5861642"/>
              <a:gd name="connsiteY15" fmla="*/ 1462669 h 7919265"/>
              <a:gd name="connsiteX16" fmla="*/ 5818070 w 5861642"/>
              <a:gd name="connsiteY16" fmla="*/ 1637067 h 7919265"/>
              <a:gd name="connsiteX17" fmla="*/ 5811245 w 5861642"/>
              <a:gd name="connsiteY17" fmla="*/ 1696270 h 7919265"/>
              <a:gd name="connsiteX18" fmla="*/ 5795186 w 5861642"/>
              <a:gd name="connsiteY18" fmla="*/ 1818360 h 7919265"/>
              <a:gd name="connsiteX19" fmla="*/ 5796218 w 5861642"/>
              <a:gd name="connsiteY19" fmla="*/ 1911947 h 7919265"/>
              <a:gd name="connsiteX20" fmla="*/ 5789969 w 5861642"/>
              <a:gd name="connsiteY20" fmla="*/ 1925528 h 7919265"/>
              <a:gd name="connsiteX21" fmla="*/ 5771499 w 5861642"/>
              <a:gd name="connsiteY21" fmla="*/ 2014848 h 7919265"/>
              <a:gd name="connsiteX22" fmla="*/ 5767709 w 5861642"/>
              <a:gd name="connsiteY22" fmla="*/ 2045563 h 7919265"/>
              <a:gd name="connsiteX23" fmla="*/ 5767187 w 5861642"/>
              <a:gd name="connsiteY23" fmla="*/ 2054308 h 7919265"/>
              <a:gd name="connsiteX24" fmla="*/ 5769380 w 5861642"/>
              <a:gd name="connsiteY24" fmla="*/ 2060299 h 7919265"/>
              <a:gd name="connsiteX25" fmla="*/ 5756593 w 5861642"/>
              <a:gd name="connsiteY25" fmla="*/ 2237821 h 7919265"/>
              <a:gd name="connsiteX26" fmla="*/ 5759252 w 5861642"/>
              <a:gd name="connsiteY26" fmla="*/ 2238936 h 7919265"/>
              <a:gd name="connsiteX27" fmla="*/ 5764525 w 5861642"/>
              <a:gd name="connsiteY27" fmla="*/ 2283776 h 7919265"/>
              <a:gd name="connsiteX28" fmla="*/ 5758382 w 5861642"/>
              <a:gd name="connsiteY28" fmla="*/ 2405877 h 7919265"/>
              <a:gd name="connsiteX29" fmla="*/ 5758248 w 5861642"/>
              <a:gd name="connsiteY29" fmla="*/ 2478121 h 7919265"/>
              <a:gd name="connsiteX30" fmla="*/ 5763756 w 5861642"/>
              <a:gd name="connsiteY30" fmla="*/ 2504290 h 7919265"/>
              <a:gd name="connsiteX31" fmla="*/ 5765133 w 5861642"/>
              <a:gd name="connsiteY31" fmla="*/ 2678688 h 7919265"/>
              <a:gd name="connsiteX32" fmla="*/ 5758308 w 5861642"/>
              <a:gd name="connsiteY32" fmla="*/ 2737891 h 7919265"/>
              <a:gd name="connsiteX33" fmla="*/ 5742249 w 5861642"/>
              <a:gd name="connsiteY33" fmla="*/ 2859981 h 7919265"/>
              <a:gd name="connsiteX34" fmla="*/ 5743281 w 5861642"/>
              <a:gd name="connsiteY34" fmla="*/ 2953568 h 7919265"/>
              <a:gd name="connsiteX35" fmla="*/ 5737032 w 5861642"/>
              <a:gd name="connsiteY35" fmla="*/ 2967149 h 7919265"/>
              <a:gd name="connsiteX36" fmla="*/ 5718561 w 5861642"/>
              <a:gd name="connsiteY36" fmla="*/ 3056469 h 7919265"/>
              <a:gd name="connsiteX37" fmla="*/ 5704157 w 5861642"/>
              <a:gd name="connsiteY37" fmla="*/ 3191664 h 7919265"/>
              <a:gd name="connsiteX38" fmla="*/ 5701519 w 5861642"/>
              <a:gd name="connsiteY38" fmla="*/ 3191820 h 7919265"/>
              <a:gd name="connsiteX39" fmla="*/ 5689148 w 5861642"/>
              <a:gd name="connsiteY39" fmla="*/ 3349428 h 7919265"/>
              <a:gd name="connsiteX40" fmla="*/ 5515806 w 5861642"/>
              <a:gd name="connsiteY40" fmla="*/ 6483795 h 7919265"/>
              <a:gd name="connsiteX41" fmla="*/ 5510305 w 5861642"/>
              <a:gd name="connsiteY41" fmla="*/ 6577332 h 7919265"/>
              <a:gd name="connsiteX42" fmla="*/ 5511780 w 5861642"/>
              <a:gd name="connsiteY42" fmla="*/ 6587223 h 7919265"/>
              <a:gd name="connsiteX43" fmla="*/ 5510197 w 5861642"/>
              <a:gd name="connsiteY43" fmla="*/ 6670719 h 7919265"/>
              <a:gd name="connsiteX44" fmla="*/ 5499832 w 5861642"/>
              <a:gd name="connsiteY44" fmla="*/ 6770108 h 7919265"/>
              <a:gd name="connsiteX45" fmla="*/ 5498316 w 5861642"/>
              <a:gd name="connsiteY45" fmla="*/ 6781200 h 7919265"/>
              <a:gd name="connsiteX46" fmla="*/ 5497062 w 5861642"/>
              <a:gd name="connsiteY46" fmla="*/ 6802542 h 7919265"/>
              <a:gd name="connsiteX47" fmla="*/ 5499947 w 5861642"/>
              <a:gd name="connsiteY47" fmla="*/ 6820932 h 7919265"/>
              <a:gd name="connsiteX48" fmla="*/ 5494409 w 5861642"/>
              <a:gd name="connsiteY48" fmla="*/ 6847760 h 7919265"/>
              <a:gd name="connsiteX49" fmla="*/ 5486503 w 5861642"/>
              <a:gd name="connsiteY49" fmla="*/ 6982763 h 7919265"/>
              <a:gd name="connsiteX50" fmla="*/ 5452061 w 5861642"/>
              <a:gd name="connsiteY50" fmla="*/ 7583356 h 7919265"/>
              <a:gd name="connsiteX51" fmla="*/ 5458843 w 5861642"/>
              <a:gd name="connsiteY51" fmla="*/ 7628844 h 7919265"/>
              <a:gd name="connsiteX52" fmla="*/ 5457259 w 5861642"/>
              <a:gd name="connsiteY52" fmla="*/ 7712341 h 7919265"/>
              <a:gd name="connsiteX53" fmla="*/ 5443236 w 5861642"/>
              <a:gd name="connsiteY53" fmla="*/ 7838503 h 7919265"/>
              <a:gd name="connsiteX54" fmla="*/ 5447010 w 5861642"/>
              <a:gd name="connsiteY54" fmla="*/ 7862553 h 7919265"/>
              <a:gd name="connsiteX55" fmla="*/ 5432854 w 5861642"/>
              <a:gd name="connsiteY55" fmla="*/ 7919237 h 7919265"/>
              <a:gd name="connsiteX56" fmla="*/ 397307 w 5861642"/>
              <a:gd name="connsiteY56" fmla="*/ 7606085 h 7919265"/>
              <a:gd name="connsiteX57" fmla="*/ 0 w 5861642"/>
              <a:gd name="connsiteY57" fmla="*/ 7584901 h 7919265"/>
              <a:gd name="connsiteX0" fmla="*/ 0 w 5861642"/>
              <a:gd name="connsiteY0" fmla="*/ 7584901 h 7919265"/>
              <a:gd name="connsiteX1" fmla="*/ 422572 w 5861642"/>
              <a:gd name="connsiteY1" fmla="*/ 0 h 7919265"/>
              <a:gd name="connsiteX2" fmla="*/ 4284829 w 5861642"/>
              <a:gd name="connsiteY2" fmla="*/ 212657 h 7919265"/>
              <a:gd name="connsiteX3" fmla="*/ 5823654 w 5861642"/>
              <a:gd name="connsiteY3" fmla="*/ 306262 h 7919265"/>
              <a:gd name="connsiteX4" fmla="*/ 5861642 w 5861642"/>
              <a:gd name="connsiteY4" fmla="*/ 317988 h 7919265"/>
              <a:gd name="connsiteX5" fmla="*/ 5856157 w 5861642"/>
              <a:gd name="connsiteY5" fmla="*/ 378751 h 7919265"/>
              <a:gd name="connsiteX6" fmla="*/ 5842343 w 5861642"/>
              <a:gd name="connsiteY6" fmla="*/ 627797 h 7919265"/>
              <a:gd name="connsiteX7" fmla="*/ 5837543 w 5861642"/>
              <a:gd name="connsiteY7" fmla="*/ 720595 h 7919265"/>
              <a:gd name="connsiteX8" fmla="*/ 5820125 w 5861642"/>
              <a:gd name="connsiteY8" fmla="*/ 1012687 h 7919265"/>
              <a:gd name="connsiteX9" fmla="*/ 5822318 w 5861642"/>
              <a:gd name="connsiteY9" fmla="*/ 1018677 h 7919265"/>
              <a:gd name="connsiteX10" fmla="*/ 5809530 w 5861642"/>
              <a:gd name="connsiteY10" fmla="*/ 1196200 h 7919265"/>
              <a:gd name="connsiteX11" fmla="*/ 5812189 w 5861642"/>
              <a:gd name="connsiteY11" fmla="*/ 1197315 h 7919265"/>
              <a:gd name="connsiteX12" fmla="*/ 5817462 w 5861642"/>
              <a:gd name="connsiteY12" fmla="*/ 1242155 h 7919265"/>
              <a:gd name="connsiteX13" fmla="*/ 5811320 w 5861642"/>
              <a:gd name="connsiteY13" fmla="*/ 1364256 h 7919265"/>
              <a:gd name="connsiteX14" fmla="*/ 5811185 w 5861642"/>
              <a:gd name="connsiteY14" fmla="*/ 1436500 h 7919265"/>
              <a:gd name="connsiteX15" fmla="*/ 5816694 w 5861642"/>
              <a:gd name="connsiteY15" fmla="*/ 1462669 h 7919265"/>
              <a:gd name="connsiteX16" fmla="*/ 5818070 w 5861642"/>
              <a:gd name="connsiteY16" fmla="*/ 1637067 h 7919265"/>
              <a:gd name="connsiteX17" fmla="*/ 5811245 w 5861642"/>
              <a:gd name="connsiteY17" fmla="*/ 1696270 h 7919265"/>
              <a:gd name="connsiteX18" fmla="*/ 5795186 w 5861642"/>
              <a:gd name="connsiteY18" fmla="*/ 1818360 h 7919265"/>
              <a:gd name="connsiteX19" fmla="*/ 5796218 w 5861642"/>
              <a:gd name="connsiteY19" fmla="*/ 1911947 h 7919265"/>
              <a:gd name="connsiteX20" fmla="*/ 5789969 w 5861642"/>
              <a:gd name="connsiteY20" fmla="*/ 1925528 h 7919265"/>
              <a:gd name="connsiteX21" fmla="*/ 5771499 w 5861642"/>
              <a:gd name="connsiteY21" fmla="*/ 2014848 h 7919265"/>
              <a:gd name="connsiteX22" fmla="*/ 5767709 w 5861642"/>
              <a:gd name="connsiteY22" fmla="*/ 2045563 h 7919265"/>
              <a:gd name="connsiteX23" fmla="*/ 5767187 w 5861642"/>
              <a:gd name="connsiteY23" fmla="*/ 2054308 h 7919265"/>
              <a:gd name="connsiteX24" fmla="*/ 5769380 w 5861642"/>
              <a:gd name="connsiteY24" fmla="*/ 2060299 h 7919265"/>
              <a:gd name="connsiteX25" fmla="*/ 5756593 w 5861642"/>
              <a:gd name="connsiteY25" fmla="*/ 2237821 h 7919265"/>
              <a:gd name="connsiteX26" fmla="*/ 5759252 w 5861642"/>
              <a:gd name="connsiteY26" fmla="*/ 2238936 h 7919265"/>
              <a:gd name="connsiteX27" fmla="*/ 5764525 w 5861642"/>
              <a:gd name="connsiteY27" fmla="*/ 2283776 h 7919265"/>
              <a:gd name="connsiteX28" fmla="*/ 5758382 w 5861642"/>
              <a:gd name="connsiteY28" fmla="*/ 2405877 h 7919265"/>
              <a:gd name="connsiteX29" fmla="*/ 5758248 w 5861642"/>
              <a:gd name="connsiteY29" fmla="*/ 2478121 h 7919265"/>
              <a:gd name="connsiteX30" fmla="*/ 5763756 w 5861642"/>
              <a:gd name="connsiteY30" fmla="*/ 2504290 h 7919265"/>
              <a:gd name="connsiteX31" fmla="*/ 5765133 w 5861642"/>
              <a:gd name="connsiteY31" fmla="*/ 2678688 h 7919265"/>
              <a:gd name="connsiteX32" fmla="*/ 5758308 w 5861642"/>
              <a:gd name="connsiteY32" fmla="*/ 2737891 h 7919265"/>
              <a:gd name="connsiteX33" fmla="*/ 5742249 w 5861642"/>
              <a:gd name="connsiteY33" fmla="*/ 2859981 h 7919265"/>
              <a:gd name="connsiteX34" fmla="*/ 5743281 w 5861642"/>
              <a:gd name="connsiteY34" fmla="*/ 2953568 h 7919265"/>
              <a:gd name="connsiteX35" fmla="*/ 5737032 w 5861642"/>
              <a:gd name="connsiteY35" fmla="*/ 2967149 h 7919265"/>
              <a:gd name="connsiteX36" fmla="*/ 5718561 w 5861642"/>
              <a:gd name="connsiteY36" fmla="*/ 3056469 h 7919265"/>
              <a:gd name="connsiteX37" fmla="*/ 5704157 w 5861642"/>
              <a:gd name="connsiteY37" fmla="*/ 3191664 h 7919265"/>
              <a:gd name="connsiteX38" fmla="*/ 5701519 w 5861642"/>
              <a:gd name="connsiteY38" fmla="*/ 3191820 h 7919265"/>
              <a:gd name="connsiteX39" fmla="*/ 5515806 w 5861642"/>
              <a:gd name="connsiteY39" fmla="*/ 6483795 h 7919265"/>
              <a:gd name="connsiteX40" fmla="*/ 5510305 w 5861642"/>
              <a:gd name="connsiteY40" fmla="*/ 6577332 h 7919265"/>
              <a:gd name="connsiteX41" fmla="*/ 5511780 w 5861642"/>
              <a:gd name="connsiteY41" fmla="*/ 6587223 h 7919265"/>
              <a:gd name="connsiteX42" fmla="*/ 5510197 w 5861642"/>
              <a:gd name="connsiteY42" fmla="*/ 6670719 h 7919265"/>
              <a:gd name="connsiteX43" fmla="*/ 5499832 w 5861642"/>
              <a:gd name="connsiteY43" fmla="*/ 6770108 h 7919265"/>
              <a:gd name="connsiteX44" fmla="*/ 5498316 w 5861642"/>
              <a:gd name="connsiteY44" fmla="*/ 6781200 h 7919265"/>
              <a:gd name="connsiteX45" fmla="*/ 5497062 w 5861642"/>
              <a:gd name="connsiteY45" fmla="*/ 6802542 h 7919265"/>
              <a:gd name="connsiteX46" fmla="*/ 5499947 w 5861642"/>
              <a:gd name="connsiteY46" fmla="*/ 6820932 h 7919265"/>
              <a:gd name="connsiteX47" fmla="*/ 5494409 w 5861642"/>
              <a:gd name="connsiteY47" fmla="*/ 6847760 h 7919265"/>
              <a:gd name="connsiteX48" fmla="*/ 5486503 w 5861642"/>
              <a:gd name="connsiteY48" fmla="*/ 6982763 h 7919265"/>
              <a:gd name="connsiteX49" fmla="*/ 5452061 w 5861642"/>
              <a:gd name="connsiteY49" fmla="*/ 7583356 h 7919265"/>
              <a:gd name="connsiteX50" fmla="*/ 5458843 w 5861642"/>
              <a:gd name="connsiteY50" fmla="*/ 7628844 h 7919265"/>
              <a:gd name="connsiteX51" fmla="*/ 5457259 w 5861642"/>
              <a:gd name="connsiteY51" fmla="*/ 7712341 h 7919265"/>
              <a:gd name="connsiteX52" fmla="*/ 5443236 w 5861642"/>
              <a:gd name="connsiteY52" fmla="*/ 7838503 h 7919265"/>
              <a:gd name="connsiteX53" fmla="*/ 5447010 w 5861642"/>
              <a:gd name="connsiteY53" fmla="*/ 7862553 h 7919265"/>
              <a:gd name="connsiteX54" fmla="*/ 5432854 w 5861642"/>
              <a:gd name="connsiteY54" fmla="*/ 7919237 h 7919265"/>
              <a:gd name="connsiteX55" fmla="*/ 397307 w 5861642"/>
              <a:gd name="connsiteY55" fmla="*/ 7606085 h 7919265"/>
              <a:gd name="connsiteX56" fmla="*/ 0 w 5861642"/>
              <a:gd name="connsiteY56" fmla="*/ 7584901 h 7919265"/>
              <a:gd name="connsiteX0" fmla="*/ 0 w 5861642"/>
              <a:gd name="connsiteY0" fmla="*/ 7584901 h 7919265"/>
              <a:gd name="connsiteX1" fmla="*/ 422572 w 5861642"/>
              <a:gd name="connsiteY1" fmla="*/ 0 h 7919265"/>
              <a:gd name="connsiteX2" fmla="*/ 4284829 w 5861642"/>
              <a:gd name="connsiteY2" fmla="*/ 212657 h 7919265"/>
              <a:gd name="connsiteX3" fmla="*/ 5823654 w 5861642"/>
              <a:gd name="connsiteY3" fmla="*/ 306262 h 7919265"/>
              <a:gd name="connsiteX4" fmla="*/ 5861642 w 5861642"/>
              <a:gd name="connsiteY4" fmla="*/ 317988 h 7919265"/>
              <a:gd name="connsiteX5" fmla="*/ 5856157 w 5861642"/>
              <a:gd name="connsiteY5" fmla="*/ 378751 h 7919265"/>
              <a:gd name="connsiteX6" fmla="*/ 5842343 w 5861642"/>
              <a:gd name="connsiteY6" fmla="*/ 627797 h 7919265"/>
              <a:gd name="connsiteX7" fmla="*/ 5837543 w 5861642"/>
              <a:gd name="connsiteY7" fmla="*/ 720595 h 7919265"/>
              <a:gd name="connsiteX8" fmla="*/ 5820125 w 5861642"/>
              <a:gd name="connsiteY8" fmla="*/ 1012687 h 7919265"/>
              <a:gd name="connsiteX9" fmla="*/ 5822318 w 5861642"/>
              <a:gd name="connsiteY9" fmla="*/ 1018677 h 7919265"/>
              <a:gd name="connsiteX10" fmla="*/ 5809530 w 5861642"/>
              <a:gd name="connsiteY10" fmla="*/ 1196200 h 7919265"/>
              <a:gd name="connsiteX11" fmla="*/ 5812189 w 5861642"/>
              <a:gd name="connsiteY11" fmla="*/ 1197315 h 7919265"/>
              <a:gd name="connsiteX12" fmla="*/ 5817462 w 5861642"/>
              <a:gd name="connsiteY12" fmla="*/ 1242155 h 7919265"/>
              <a:gd name="connsiteX13" fmla="*/ 5811320 w 5861642"/>
              <a:gd name="connsiteY13" fmla="*/ 1364256 h 7919265"/>
              <a:gd name="connsiteX14" fmla="*/ 5811185 w 5861642"/>
              <a:gd name="connsiteY14" fmla="*/ 1436500 h 7919265"/>
              <a:gd name="connsiteX15" fmla="*/ 5816694 w 5861642"/>
              <a:gd name="connsiteY15" fmla="*/ 1462669 h 7919265"/>
              <a:gd name="connsiteX16" fmla="*/ 5818070 w 5861642"/>
              <a:gd name="connsiteY16" fmla="*/ 1637067 h 7919265"/>
              <a:gd name="connsiteX17" fmla="*/ 5811245 w 5861642"/>
              <a:gd name="connsiteY17" fmla="*/ 1696270 h 7919265"/>
              <a:gd name="connsiteX18" fmla="*/ 5795186 w 5861642"/>
              <a:gd name="connsiteY18" fmla="*/ 1818360 h 7919265"/>
              <a:gd name="connsiteX19" fmla="*/ 5796218 w 5861642"/>
              <a:gd name="connsiteY19" fmla="*/ 1911947 h 7919265"/>
              <a:gd name="connsiteX20" fmla="*/ 5789969 w 5861642"/>
              <a:gd name="connsiteY20" fmla="*/ 1925528 h 7919265"/>
              <a:gd name="connsiteX21" fmla="*/ 5771499 w 5861642"/>
              <a:gd name="connsiteY21" fmla="*/ 2014848 h 7919265"/>
              <a:gd name="connsiteX22" fmla="*/ 5767709 w 5861642"/>
              <a:gd name="connsiteY22" fmla="*/ 2045563 h 7919265"/>
              <a:gd name="connsiteX23" fmla="*/ 5767187 w 5861642"/>
              <a:gd name="connsiteY23" fmla="*/ 2054308 h 7919265"/>
              <a:gd name="connsiteX24" fmla="*/ 5769380 w 5861642"/>
              <a:gd name="connsiteY24" fmla="*/ 2060299 h 7919265"/>
              <a:gd name="connsiteX25" fmla="*/ 5756593 w 5861642"/>
              <a:gd name="connsiteY25" fmla="*/ 2237821 h 7919265"/>
              <a:gd name="connsiteX26" fmla="*/ 5759252 w 5861642"/>
              <a:gd name="connsiteY26" fmla="*/ 2238936 h 7919265"/>
              <a:gd name="connsiteX27" fmla="*/ 5764525 w 5861642"/>
              <a:gd name="connsiteY27" fmla="*/ 2283776 h 7919265"/>
              <a:gd name="connsiteX28" fmla="*/ 5758382 w 5861642"/>
              <a:gd name="connsiteY28" fmla="*/ 2405877 h 7919265"/>
              <a:gd name="connsiteX29" fmla="*/ 5758248 w 5861642"/>
              <a:gd name="connsiteY29" fmla="*/ 2478121 h 7919265"/>
              <a:gd name="connsiteX30" fmla="*/ 5763756 w 5861642"/>
              <a:gd name="connsiteY30" fmla="*/ 2504290 h 7919265"/>
              <a:gd name="connsiteX31" fmla="*/ 5765133 w 5861642"/>
              <a:gd name="connsiteY31" fmla="*/ 2678688 h 7919265"/>
              <a:gd name="connsiteX32" fmla="*/ 5758308 w 5861642"/>
              <a:gd name="connsiteY32" fmla="*/ 2737891 h 7919265"/>
              <a:gd name="connsiteX33" fmla="*/ 5742249 w 5861642"/>
              <a:gd name="connsiteY33" fmla="*/ 2859981 h 7919265"/>
              <a:gd name="connsiteX34" fmla="*/ 5743281 w 5861642"/>
              <a:gd name="connsiteY34" fmla="*/ 2953568 h 7919265"/>
              <a:gd name="connsiteX35" fmla="*/ 5737032 w 5861642"/>
              <a:gd name="connsiteY35" fmla="*/ 2967149 h 7919265"/>
              <a:gd name="connsiteX36" fmla="*/ 5718561 w 5861642"/>
              <a:gd name="connsiteY36" fmla="*/ 3056469 h 7919265"/>
              <a:gd name="connsiteX37" fmla="*/ 5704157 w 5861642"/>
              <a:gd name="connsiteY37" fmla="*/ 3191664 h 7919265"/>
              <a:gd name="connsiteX38" fmla="*/ 5515806 w 5861642"/>
              <a:gd name="connsiteY38" fmla="*/ 6483795 h 7919265"/>
              <a:gd name="connsiteX39" fmla="*/ 5510305 w 5861642"/>
              <a:gd name="connsiteY39" fmla="*/ 6577332 h 7919265"/>
              <a:gd name="connsiteX40" fmla="*/ 5511780 w 5861642"/>
              <a:gd name="connsiteY40" fmla="*/ 6587223 h 7919265"/>
              <a:gd name="connsiteX41" fmla="*/ 5510197 w 5861642"/>
              <a:gd name="connsiteY41" fmla="*/ 6670719 h 7919265"/>
              <a:gd name="connsiteX42" fmla="*/ 5499832 w 5861642"/>
              <a:gd name="connsiteY42" fmla="*/ 6770108 h 7919265"/>
              <a:gd name="connsiteX43" fmla="*/ 5498316 w 5861642"/>
              <a:gd name="connsiteY43" fmla="*/ 6781200 h 7919265"/>
              <a:gd name="connsiteX44" fmla="*/ 5497062 w 5861642"/>
              <a:gd name="connsiteY44" fmla="*/ 6802542 h 7919265"/>
              <a:gd name="connsiteX45" fmla="*/ 5499947 w 5861642"/>
              <a:gd name="connsiteY45" fmla="*/ 6820932 h 7919265"/>
              <a:gd name="connsiteX46" fmla="*/ 5494409 w 5861642"/>
              <a:gd name="connsiteY46" fmla="*/ 6847760 h 7919265"/>
              <a:gd name="connsiteX47" fmla="*/ 5486503 w 5861642"/>
              <a:gd name="connsiteY47" fmla="*/ 6982763 h 7919265"/>
              <a:gd name="connsiteX48" fmla="*/ 5452061 w 5861642"/>
              <a:gd name="connsiteY48" fmla="*/ 7583356 h 7919265"/>
              <a:gd name="connsiteX49" fmla="*/ 5458843 w 5861642"/>
              <a:gd name="connsiteY49" fmla="*/ 7628844 h 7919265"/>
              <a:gd name="connsiteX50" fmla="*/ 5457259 w 5861642"/>
              <a:gd name="connsiteY50" fmla="*/ 7712341 h 7919265"/>
              <a:gd name="connsiteX51" fmla="*/ 5443236 w 5861642"/>
              <a:gd name="connsiteY51" fmla="*/ 7838503 h 7919265"/>
              <a:gd name="connsiteX52" fmla="*/ 5447010 w 5861642"/>
              <a:gd name="connsiteY52" fmla="*/ 7862553 h 7919265"/>
              <a:gd name="connsiteX53" fmla="*/ 5432854 w 5861642"/>
              <a:gd name="connsiteY53" fmla="*/ 7919237 h 7919265"/>
              <a:gd name="connsiteX54" fmla="*/ 397307 w 5861642"/>
              <a:gd name="connsiteY54" fmla="*/ 7606085 h 7919265"/>
              <a:gd name="connsiteX55" fmla="*/ 0 w 5861642"/>
              <a:gd name="connsiteY55" fmla="*/ 7584901 h 7919265"/>
              <a:gd name="connsiteX0" fmla="*/ 0 w 5861642"/>
              <a:gd name="connsiteY0" fmla="*/ 7584901 h 7919265"/>
              <a:gd name="connsiteX1" fmla="*/ 422572 w 5861642"/>
              <a:gd name="connsiteY1" fmla="*/ 0 h 7919265"/>
              <a:gd name="connsiteX2" fmla="*/ 4284829 w 5861642"/>
              <a:gd name="connsiteY2" fmla="*/ 212657 h 7919265"/>
              <a:gd name="connsiteX3" fmla="*/ 5823654 w 5861642"/>
              <a:gd name="connsiteY3" fmla="*/ 306262 h 7919265"/>
              <a:gd name="connsiteX4" fmla="*/ 5861642 w 5861642"/>
              <a:gd name="connsiteY4" fmla="*/ 317988 h 7919265"/>
              <a:gd name="connsiteX5" fmla="*/ 5856157 w 5861642"/>
              <a:gd name="connsiteY5" fmla="*/ 378751 h 7919265"/>
              <a:gd name="connsiteX6" fmla="*/ 5842343 w 5861642"/>
              <a:gd name="connsiteY6" fmla="*/ 627797 h 7919265"/>
              <a:gd name="connsiteX7" fmla="*/ 5837543 w 5861642"/>
              <a:gd name="connsiteY7" fmla="*/ 720595 h 7919265"/>
              <a:gd name="connsiteX8" fmla="*/ 5820125 w 5861642"/>
              <a:gd name="connsiteY8" fmla="*/ 1012687 h 7919265"/>
              <a:gd name="connsiteX9" fmla="*/ 5822318 w 5861642"/>
              <a:gd name="connsiteY9" fmla="*/ 1018677 h 7919265"/>
              <a:gd name="connsiteX10" fmla="*/ 5809530 w 5861642"/>
              <a:gd name="connsiteY10" fmla="*/ 1196200 h 7919265"/>
              <a:gd name="connsiteX11" fmla="*/ 5812189 w 5861642"/>
              <a:gd name="connsiteY11" fmla="*/ 1197315 h 7919265"/>
              <a:gd name="connsiteX12" fmla="*/ 5817462 w 5861642"/>
              <a:gd name="connsiteY12" fmla="*/ 1242155 h 7919265"/>
              <a:gd name="connsiteX13" fmla="*/ 5811320 w 5861642"/>
              <a:gd name="connsiteY13" fmla="*/ 1364256 h 7919265"/>
              <a:gd name="connsiteX14" fmla="*/ 5811185 w 5861642"/>
              <a:gd name="connsiteY14" fmla="*/ 1436500 h 7919265"/>
              <a:gd name="connsiteX15" fmla="*/ 5816694 w 5861642"/>
              <a:gd name="connsiteY15" fmla="*/ 1462669 h 7919265"/>
              <a:gd name="connsiteX16" fmla="*/ 5818070 w 5861642"/>
              <a:gd name="connsiteY16" fmla="*/ 1637067 h 7919265"/>
              <a:gd name="connsiteX17" fmla="*/ 5811245 w 5861642"/>
              <a:gd name="connsiteY17" fmla="*/ 1696270 h 7919265"/>
              <a:gd name="connsiteX18" fmla="*/ 5795186 w 5861642"/>
              <a:gd name="connsiteY18" fmla="*/ 1818360 h 7919265"/>
              <a:gd name="connsiteX19" fmla="*/ 5796218 w 5861642"/>
              <a:gd name="connsiteY19" fmla="*/ 1911947 h 7919265"/>
              <a:gd name="connsiteX20" fmla="*/ 5789969 w 5861642"/>
              <a:gd name="connsiteY20" fmla="*/ 1925528 h 7919265"/>
              <a:gd name="connsiteX21" fmla="*/ 5771499 w 5861642"/>
              <a:gd name="connsiteY21" fmla="*/ 2014848 h 7919265"/>
              <a:gd name="connsiteX22" fmla="*/ 5767709 w 5861642"/>
              <a:gd name="connsiteY22" fmla="*/ 2045563 h 7919265"/>
              <a:gd name="connsiteX23" fmla="*/ 5767187 w 5861642"/>
              <a:gd name="connsiteY23" fmla="*/ 2054308 h 7919265"/>
              <a:gd name="connsiteX24" fmla="*/ 5769380 w 5861642"/>
              <a:gd name="connsiteY24" fmla="*/ 2060299 h 7919265"/>
              <a:gd name="connsiteX25" fmla="*/ 5756593 w 5861642"/>
              <a:gd name="connsiteY25" fmla="*/ 2237821 h 7919265"/>
              <a:gd name="connsiteX26" fmla="*/ 5759252 w 5861642"/>
              <a:gd name="connsiteY26" fmla="*/ 2238936 h 7919265"/>
              <a:gd name="connsiteX27" fmla="*/ 5764525 w 5861642"/>
              <a:gd name="connsiteY27" fmla="*/ 2283776 h 7919265"/>
              <a:gd name="connsiteX28" fmla="*/ 5758382 w 5861642"/>
              <a:gd name="connsiteY28" fmla="*/ 2405877 h 7919265"/>
              <a:gd name="connsiteX29" fmla="*/ 5758248 w 5861642"/>
              <a:gd name="connsiteY29" fmla="*/ 2478121 h 7919265"/>
              <a:gd name="connsiteX30" fmla="*/ 5763756 w 5861642"/>
              <a:gd name="connsiteY30" fmla="*/ 2504290 h 7919265"/>
              <a:gd name="connsiteX31" fmla="*/ 5765133 w 5861642"/>
              <a:gd name="connsiteY31" fmla="*/ 2678688 h 7919265"/>
              <a:gd name="connsiteX32" fmla="*/ 5758308 w 5861642"/>
              <a:gd name="connsiteY32" fmla="*/ 2737891 h 7919265"/>
              <a:gd name="connsiteX33" fmla="*/ 5742249 w 5861642"/>
              <a:gd name="connsiteY33" fmla="*/ 2859981 h 7919265"/>
              <a:gd name="connsiteX34" fmla="*/ 5743281 w 5861642"/>
              <a:gd name="connsiteY34" fmla="*/ 2953568 h 7919265"/>
              <a:gd name="connsiteX35" fmla="*/ 5737032 w 5861642"/>
              <a:gd name="connsiteY35" fmla="*/ 2967149 h 7919265"/>
              <a:gd name="connsiteX36" fmla="*/ 5704157 w 5861642"/>
              <a:gd name="connsiteY36" fmla="*/ 3191664 h 7919265"/>
              <a:gd name="connsiteX37" fmla="*/ 5515806 w 5861642"/>
              <a:gd name="connsiteY37" fmla="*/ 6483795 h 7919265"/>
              <a:gd name="connsiteX38" fmla="*/ 5510305 w 5861642"/>
              <a:gd name="connsiteY38" fmla="*/ 6577332 h 7919265"/>
              <a:gd name="connsiteX39" fmla="*/ 5511780 w 5861642"/>
              <a:gd name="connsiteY39" fmla="*/ 6587223 h 7919265"/>
              <a:gd name="connsiteX40" fmla="*/ 5510197 w 5861642"/>
              <a:gd name="connsiteY40" fmla="*/ 6670719 h 7919265"/>
              <a:gd name="connsiteX41" fmla="*/ 5499832 w 5861642"/>
              <a:gd name="connsiteY41" fmla="*/ 6770108 h 7919265"/>
              <a:gd name="connsiteX42" fmla="*/ 5498316 w 5861642"/>
              <a:gd name="connsiteY42" fmla="*/ 6781200 h 7919265"/>
              <a:gd name="connsiteX43" fmla="*/ 5497062 w 5861642"/>
              <a:gd name="connsiteY43" fmla="*/ 6802542 h 7919265"/>
              <a:gd name="connsiteX44" fmla="*/ 5499947 w 5861642"/>
              <a:gd name="connsiteY44" fmla="*/ 6820932 h 7919265"/>
              <a:gd name="connsiteX45" fmla="*/ 5494409 w 5861642"/>
              <a:gd name="connsiteY45" fmla="*/ 6847760 h 7919265"/>
              <a:gd name="connsiteX46" fmla="*/ 5486503 w 5861642"/>
              <a:gd name="connsiteY46" fmla="*/ 6982763 h 7919265"/>
              <a:gd name="connsiteX47" fmla="*/ 5452061 w 5861642"/>
              <a:gd name="connsiteY47" fmla="*/ 7583356 h 7919265"/>
              <a:gd name="connsiteX48" fmla="*/ 5458843 w 5861642"/>
              <a:gd name="connsiteY48" fmla="*/ 7628844 h 7919265"/>
              <a:gd name="connsiteX49" fmla="*/ 5457259 w 5861642"/>
              <a:gd name="connsiteY49" fmla="*/ 7712341 h 7919265"/>
              <a:gd name="connsiteX50" fmla="*/ 5443236 w 5861642"/>
              <a:gd name="connsiteY50" fmla="*/ 7838503 h 7919265"/>
              <a:gd name="connsiteX51" fmla="*/ 5447010 w 5861642"/>
              <a:gd name="connsiteY51" fmla="*/ 7862553 h 7919265"/>
              <a:gd name="connsiteX52" fmla="*/ 5432854 w 5861642"/>
              <a:gd name="connsiteY52" fmla="*/ 7919237 h 7919265"/>
              <a:gd name="connsiteX53" fmla="*/ 397307 w 5861642"/>
              <a:gd name="connsiteY53" fmla="*/ 7606085 h 7919265"/>
              <a:gd name="connsiteX54" fmla="*/ 0 w 5861642"/>
              <a:gd name="connsiteY54" fmla="*/ 7584901 h 7919265"/>
              <a:gd name="connsiteX0" fmla="*/ 0 w 5861642"/>
              <a:gd name="connsiteY0" fmla="*/ 7584901 h 7919265"/>
              <a:gd name="connsiteX1" fmla="*/ 422572 w 5861642"/>
              <a:gd name="connsiteY1" fmla="*/ 0 h 7919265"/>
              <a:gd name="connsiteX2" fmla="*/ 4284829 w 5861642"/>
              <a:gd name="connsiteY2" fmla="*/ 212657 h 7919265"/>
              <a:gd name="connsiteX3" fmla="*/ 5823654 w 5861642"/>
              <a:gd name="connsiteY3" fmla="*/ 306262 h 7919265"/>
              <a:gd name="connsiteX4" fmla="*/ 5861642 w 5861642"/>
              <a:gd name="connsiteY4" fmla="*/ 317988 h 7919265"/>
              <a:gd name="connsiteX5" fmla="*/ 5856157 w 5861642"/>
              <a:gd name="connsiteY5" fmla="*/ 378751 h 7919265"/>
              <a:gd name="connsiteX6" fmla="*/ 5842343 w 5861642"/>
              <a:gd name="connsiteY6" fmla="*/ 627797 h 7919265"/>
              <a:gd name="connsiteX7" fmla="*/ 5837543 w 5861642"/>
              <a:gd name="connsiteY7" fmla="*/ 720595 h 7919265"/>
              <a:gd name="connsiteX8" fmla="*/ 5820125 w 5861642"/>
              <a:gd name="connsiteY8" fmla="*/ 1012687 h 7919265"/>
              <a:gd name="connsiteX9" fmla="*/ 5822318 w 5861642"/>
              <a:gd name="connsiteY9" fmla="*/ 1018677 h 7919265"/>
              <a:gd name="connsiteX10" fmla="*/ 5809530 w 5861642"/>
              <a:gd name="connsiteY10" fmla="*/ 1196200 h 7919265"/>
              <a:gd name="connsiteX11" fmla="*/ 5812189 w 5861642"/>
              <a:gd name="connsiteY11" fmla="*/ 1197315 h 7919265"/>
              <a:gd name="connsiteX12" fmla="*/ 5817462 w 5861642"/>
              <a:gd name="connsiteY12" fmla="*/ 1242155 h 7919265"/>
              <a:gd name="connsiteX13" fmla="*/ 5811320 w 5861642"/>
              <a:gd name="connsiteY13" fmla="*/ 1364256 h 7919265"/>
              <a:gd name="connsiteX14" fmla="*/ 5811185 w 5861642"/>
              <a:gd name="connsiteY14" fmla="*/ 1436500 h 7919265"/>
              <a:gd name="connsiteX15" fmla="*/ 5816694 w 5861642"/>
              <a:gd name="connsiteY15" fmla="*/ 1462669 h 7919265"/>
              <a:gd name="connsiteX16" fmla="*/ 5818070 w 5861642"/>
              <a:gd name="connsiteY16" fmla="*/ 1637067 h 7919265"/>
              <a:gd name="connsiteX17" fmla="*/ 5811245 w 5861642"/>
              <a:gd name="connsiteY17" fmla="*/ 1696270 h 7919265"/>
              <a:gd name="connsiteX18" fmla="*/ 5795186 w 5861642"/>
              <a:gd name="connsiteY18" fmla="*/ 1818360 h 7919265"/>
              <a:gd name="connsiteX19" fmla="*/ 5796218 w 5861642"/>
              <a:gd name="connsiteY19" fmla="*/ 1911947 h 7919265"/>
              <a:gd name="connsiteX20" fmla="*/ 5789969 w 5861642"/>
              <a:gd name="connsiteY20" fmla="*/ 1925528 h 7919265"/>
              <a:gd name="connsiteX21" fmla="*/ 5771499 w 5861642"/>
              <a:gd name="connsiteY21" fmla="*/ 2014848 h 7919265"/>
              <a:gd name="connsiteX22" fmla="*/ 5767709 w 5861642"/>
              <a:gd name="connsiteY22" fmla="*/ 2045563 h 7919265"/>
              <a:gd name="connsiteX23" fmla="*/ 5767187 w 5861642"/>
              <a:gd name="connsiteY23" fmla="*/ 2054308 h 7919265"/>
              <a:gd name="connsiteX24" fmla="*/ 5769380 w 5861642"/>
              <a:gd name="connsiteY24" fmla="*/ 2060299 h 7919265"/>
              <a:gd name="connsiteX25" fmla="*/ 5756593 w 5861642"/>
              <a:gd name="connsiteY25" fmla="*/ 2237821 h 7919265"/>
              <a:gd name="connsiteX26" fmla="*/ 5759252 w 5861642"/>
              <a:gd name="connsiteY26" fmla="*/ 2238936 h 7919265"/>
              <a:gd name="connsiteX27" fmla="*/ 5764525 w 5861642"/>
              <a:gd name="connsiteY27" fmla="*/ 2283776 h 7919265"/>
              <a:gd name="connsiteX28" fmla="*/ 5758382 w 5861642"/>
              <a:gd name="connsiteY28" fmla="*/ 2405877 h 7919265"/>
              <a:gd name="connsiteX29" fmla="*/ 5758248 w 5861642"/>
              <a:gd name="connsiteY29" fmla="*/ 2478121 h 7919265"/>
              <a:gd name="connsiteX30" fmla="*/ 5763756 w 5861642"/>
              <a:gd name="connsiteY30" fmla="*/ 2504290 h 7919265"/>
              <a:gd name="connsiteX31" fmla="*/ 5765133 w 5861642"/>
              <a:gd name="connsiteY31" fmla="*/ 2678688 h 7919265"/>
              <a:gd name="connsiteX32" fmla="*/ 5758308 w 5861642"/>
              <a:gd name="connsiteY32" fmla="*/ 2737891 h 7919265"/>
              <a:gd name="connsiteX33" fmla="*/ 5742249 w 5861642"/>
              <a:gd name="connsiteY33" fmla="*/ 2859981 h 7919265"/>
              <a:gd name="connsiteX34" fmla="*/ 5743281 w 5861642"/>
              <a:gd name="connsiteY34" fmla="*/ 2953568 h 7919265"/>
              <a:gd name="connsiteX35" fmla="*/ 5737032 w 5861642"/>
              <a:gd name="connsiteY35" fmla="*/ 2967149 h 7919265"/>
              <a:gd name="connsiteX36" fmla="*/ 5515806 w 5861642"/>
              <a:gd name="connsiteY36" fmla="*/ 6483795 h 7919265"/>
              <a:gd name="connsiteX37" fmla="*/ 5510305 w 5861642"/>
              <a:gd name="connsiteY37" fmla="*/ 6577332 h 7919265"/>
              <a:gd name="connsiteX38" fmla="*/ 5511780 w 5861642"/>
              <a:gd name="connsiteY38" fmla="*/ 6587223 h 7919265"/>
              <a:gd name="connsiteX39" fmla="*/ 5510197 w 5861642"/>
              <a:gd name="connsiteY39" fmla="*/ 6670719 h 7919265"/>
              <a:gd name="connsiteX40" fmla="*/ 5499832 w 5861642"/>
              <a:gd name="connsiteY40" fmla="*/ 6770108 h 7919265"/>
              <a:gd name="connsiteX41" fmla="*/ 5498316 w 5861642"/>
              <a:gd name="connsiteY41" fmla="*/ 6781200 h 7919265"/>
              <a:gd name="connsiteX42" fmla="*/ 5497062 w 5861642"/>
              <a:gd name="connsiteY42" fmla="*/ 6802542 h 7919265"/>
              <a:gd name="connsiteX43" fmla="*/ 5499947 w 5861642"/>
              <a:gd name="connsiteY43" fmla="*/ 6820932 h 7919265"/>
              <a:gd name="connsiteX44" fmla="*/ 5494409 w 5861642"/>
              <a:gd name="connsiteY44" fmla="*/ 6847760 h 7919265"/>
              <a:gd name="connsiteX45" fmla="*/ 5486503 w 5861642"/>
              <a:gd name="connsiteY45" fmla="*/ 6982763 h 7919265"/>
              <a:gd name="connsiteX46" fmla="*/ 5452061 w 5861642"/>
              <a:gd name="connsiteY46" fmla="*/ 7583356 h 7919265"/>
              <a:gd name="connsiteX47" fmla="*/ 5458843 w 5861642"/>
              <a:gd name="connsiteY47" fmla="*/ 7628844 h 7919265"/>
              <a:gd name="connsiteX48" fmla="*/ 5457259 w 5861642"/>
              <a:gd name="connsiteY48" fmla="*/ 7712341 h 7919265"/>
              <a:gd name="connsiteX49" fmla="*/ 5443236 w 5861642"/>
              <a:gd name="connsiteY49" fmla="*/ 7838503 h 7919265"/>
              <a:gd name="connsiteX50" fmla="*/ 5447010 w 5861642"/>
              <a:gd name="connsiteY50" fmla="*/ 7862553 h 7919265"/>
              <a:gd name="connsiteX51" fmla="*/ 5432854 w 5861642"/>
              <a:gd name="connsiteY51" fmla="*/ 7919237 h 7919265"/>
              <a:gd name="connsiteX52" fmla="*/ 397307 w 5861642"/>
              <a:gd name="connsiteY52" fmla="*/ 7606085 h 7919265"/>
              <a:gd name="connsiteX53" fmla="*/ 0 w 5861642"/>
              <a:gd name="connsiteY53" fmla="*/ 7584901 h 7919265"/>
              <a:gd name="connsiteX0" fmla="*/ 0 w 5861642"/>
              <a:gd name="connsiteY0" fmla="*/ 7584901 h 7919265"/>
              <a:gd name="connsiteX1" fmla="*/ 422572 w 5861642"/>
              <a:gd name="connsiteY1" fmla="*/ 0 h 7919265"/>
              <a:gd name="connsiteX2" fmla="*/ 4284829 w 5861642"/>
              <a:gd name="connsiteY2" fmla="*/ 212657 h 7919265"/>
              <a:gd name="connsiteX3" fmla="*/ 5823654 w 5861642"/>
              <a:gd name="connsiteY3" fmla="*/ 306262 h 7919265"/>
              <a:gd name="connsiteX4" fmla="*/ 5861642 w 5861642"/>
              <a:gd name="connsiteY4" fmla="*/ 317988 h 7919265"/>
              <a:gd name="connsiteX5" fmla="*/ 5856157 w 5861642"/>
              <a:gd name="connsiteY5" fmla="*/ 378751 h 7919265"/>
              <a:gd name="connsiteX6" fmla="*/ 5842343 w 5861642"/>
              <a:gd name="connsiteY6" fmla="*/ 627797 h 7919265"/>
              <a:gd name="connsiteX7" fmla="*/ 5837543 w 5861642"/>
              <a:gd name="connsiteY7" fmla="*/ 720595 h 7919265"/>
              <a:gd name="connsiteX8" fmla="*/ 5820125 w 5861642"/>
              <a:gd name="connsiteY8" fmla="*/ 1012687 h 7919265"/>
              <a:gd name="connsiteX9" fmla="*/ 5822318 w 5861642"/>
              <a:gd name="connsiteY9" fmla="*/ 1018677 h 7919265"/>
              <a:gd name="connsiteX10" fmla="*/ 5809530 w 5861642"/>
              <a:gd name="connsiteY10" fmla="*/ 1196200 h 7919265"/>
              <a:gd name="connsiteX11" fmla="*/ 5812189 w 5861642"/>
              <a:gd name="connsiteY11" fmla="*/ 1197315 h 7919265"/>
              <a:gd name="connsiteX12" fmla="*/ 5817462 w 5861642"/>
              <a:gd name="connsiteY12" fmla="*/ 1242155 h 7919265"/>
              <a:gd name="connsiteX13" fmla="*/ 5811320 w 5861642"/>
              <a:gd name="connsiteY13" fmla="*/ 1364256 h 7919265"/>
              <a:gd name="connsiteX14" fmla="*/ 5811185 w 5861642"/>
              <a:gd name="connsiteY14" fmla="*/ 1436500 h 7919265"/>
              <a:gd name="connsiteX15" fmla="*/ 5816694 w 5861642"/>
              <a:gd name="connsiteY15" fmla="*/ 1462669 h 7919265"/>
              <a:gd name="connsiteX16" fmla="*/ 5818070 w 5861642"/>
              <a:gd name="connsiteY16" fmla="*/ 1637067 h 7919265"/>
              <a:gd name="connsiteX17" fmla="*/ 5811245 w 5861642"/>
              <a:gd name="connsiteY17" fmla="*/ 1696270 h 7919265"/>
              <a:gd name="connsiteX18" fmla="*/ 5795186 w 5861642"/>
              <a:gd name="connsiteY18" fmla="*/ 1818360 h 7919265"/>
              <a:gd name="connsiteX19" fmla="*/ 5796218 w 5861642"/>
              <a:gd name="connsiteY19" fmla="*/ 1911947 h 7919265"/>
              <a:gd name="connsiteX20" fmla="*/ 5789969 w 5861642"/>
              <a:gd name="connsiteY20" fmla="*/ 1925528 h 7919265"/>
              <a:gd name="connsiteX21" fmla="*/ 5771499 w 5861642"/>
              <a:gd name="connsiteY21" fmla="*/ 2014848 h 7919265"/>
              <a:gd name="connsiteX22" fmla="*/ 5767709 w 5861642"/>
              <a:gd name="connsiteY22" fmla="*/ 2045563 h 7919265"/>
              <a:gd name="connsiteX23" fmla="*/ 5767187 w 5861642"/>
              <a:gd name="connsiteY23" fmla="*/ 2054308 h 7919265"/>
              <a:gd name="connsiteX24" fmla="*/ 5769380 w 5861642"/>
              <a:gd name="connsiteY24" fmla="*/ 2060299 h 7919265"/>
              <a:gd name="connsiteX25" fmla="*/ 5756593 w 5861642"/>
              <a:gd name="connsiteY25" fmla="*/ 2237821 h 7919265"/>
              <a:gd name="connsiteX26" fmla="*/ 5759252 w 5861642"/>
              <a:gd name="connsiteY26" fmla="*/ 2238936 h 7919265"/>
              <a:gd name="connsiteX27" fmla="*/ 5764525 w 5861642"/>
              <a:gd name="connsiteY27" fmla="*/ 2283776 h 7919265"/>
              <a:gd name="connsiteX28" fmla="*/ 5758382 w 5861642"/>
              <a:gd name="connsiteY28" fmla="*/ 2405877 h 7919265"/>
              <a:gd name="connsiteX29" fmla="*/ 5758248 w 5861642"/>
              <a:gd name="connsiteY29" fmla="*/ 2478121 h 7919265"/>
              <a:gd name="connsiteX30" fmla="*/ 5763756 w 5861642"/>
              <a:gd name="connsiteY30" fmla="*/ 2504290 h 7919265"/>
              <a:gd name="connsiteX31" fmla="*/ 5765133 w 5861642"/>
              <a:gd name="connsiteY31" fmla="*/ 2678688 h 7919265"/>
              <a:gd name="connsiteX32" fmla="*/ 5758308 w 5861642"/>
              <a:gd name="connsiteY32" fmla="*/ 2737891 h 7919265"/>
              <a:gd name="connsiteX33" fmla="*/ 5742249 w 5861642"/>
              <a:gd name="connsiteY33" fmla="*/ 2859981 h 7919265"/>
              <a:gd name="connsiteX34" fmla="*/ 5743281 w 5861642"/>
              <a:gd name="connsiteY34" fmla="*/ 2953568 h 7919265"/>
              <a:gd name="connsiteX35" fmla="*/ 5737032 w 5861642"/>
              <a:gd name="connsiteY35" fmla="*/ 2967149 h 7919265"/>
              <a:gd name="connsiteX36" fmla="*/ 5510305 w 5861642"/>
              <a:gd name="connsiteY36" fmla="*/ 6577332 h 7919265"/>
              <a:gd name="connsiteX37" fmla="*/ 5511780 w 5861642"/>
              <a:gd name="connsiteY37" fmla="*/ 6587223 h 7919265"/>
              <a:gd name="connsiteX38" fmla="*/ 5510197 w 5861642"/>
              <a:gd name="connsiteY38" fmla="*/ 6670719 h 7919265"/>
              <a:gd name="connsiteX39" fmla="*/ 5499832 w 5861642"/>
              <a:gd name="connsiteY39" fmla="*/ 6770108 h 7919265"/>
              <a:gd name="connsiteX40" fmla="*/ 5498316 w 5861642"/>
              <a:gd name="connsiteY40" fmla="*/ 6781200 h 7919265"/>
              <a:gd name="connsiteX41" fmla="*/ 5497062 w 5861642"/>
              <a:gd name="connsiteY41" fmla="*/ 6802542 h 7919265"/>
              <a:gd name="connsiteX42" fmla="*/ 5499947 w 5861642"/>
              <a:gd name="connsiteY42" fmla="*/ 6820932 h 7919265"/>
              <a:gd name="connsiteX43" fmla="*/ 5494409 w 5861642"/>
              <a:gd name="connsiteY43" fmla="*/ 6847760 h 7919265"/>
              <a:gd name="connsiteX44" fmla="*/ 5486503 w 5861642"/>
              <a:gd name="connsiteY44" fmla="*/ 6982763 h 7919265"/>
              <a:gd name="connsiteX45" fmla="*/ 5452061 w 5861642"/>
              <a:gd name="connsiteY45" fmla="*/ 7583356 h 7919265"/>
              <a:gd name="connsiteX46" fmla="*/ 5458843 w 5861642"/>
              <a:gd name="connsiteY46" fmla="*/ 7628844 h 7919265"/>
              <a:gd name="connsiteX47" fmla="*/ 5457259 w 5861642"/>
              <a:gd name="connsiteY47" fmla="*/ 7712341 h 7919265"/>
              <a:gd name="connsiteX48" fmla="*/ 5443236 w 5861642"/>
              <a:gd name="connsiteY48" fmla="*/ 7838503 h 7919265"/>
              <a:gd name="connsiteX49" fmla="*/ 5447010 w 5861642"/>
              <a:gd name="connsiteY49" fmla="*/ 7862553 h 7919265"/>
              <a:gd name="connsiteX50" fmla="*/ 5432854 w 5861642"/>
              <a:gd name="connsiteY50" fmla="*/ 7919237 h 7919265"/>
              <a:gd name="connsiteX51" fmla="*/ 397307 w 5861642"/>
              <a:gd name="connsiteY51" fmla="*/ 7606085 h 7919265"/>
              <a:gd name="connsiteX52" fmla="*/ 0 w 5861642"/>
              <a:gd name="connsiteY52" fmla="*/ 7584901 h 7919265"/>
              <a:gd name="connsiteX0" fmla="*/ 0 w 5861642"/>
              <a:gd name="connsiteY0" fmla="*/ 7584901 h 7919265"/>
              <a:gd name="connsiteX1" fmla="*/ 422572 w 5861642"/>
              <a:gd name="connsiteY1" fmla="*/ 0 h 7919265"/>
              <a:gd name="connsiteX2" fmla="*/ 4284829 w 5861642"/>
              <a:gd name="connsiteY2" fmla="*/ 212657 h 7919265"/>
              <a:gd name="connsiteX3" fmla="*/ 5823654 w 5861642"/>
              <a:gd name="connsiteY3" fmla="*/ 306262 h 7919265"/>
              <a:gd name="connsiteX4" fmla="*/ 5861642 w 5861642"/>
              <a:gd name="connsiteY4" fmla="*/ 317988 h 7919265"/>
              <a:gd name="connsiteX5" fmla="*/ 5856157 w 5861642"/>
              <a:gd name="connsiteY5" fmla="*/ 378751 h 7919265"/>
              <a:gd name="connsiteX6" fmla="*/ 5842343 w 5861642"/>
              <a:gd name="connsiteY6" fmla="*/ 627797 h 7919265"/>
              <a:gd name="connsiteX7" fmla="*/ 5837543 w 5861642"/>
              <a:gd name="connsiteY7" fmla="*/ 720595 h 7919265"/>
              <a:gd name="connsiteX8" fmla="*/ 5820125 w 5861642"/>
              <a:gd name="connsiteY8" fmla="*/ 1012687 h 7919265"/>
              <a:gd name="connsiteX9" fmla="*/ 5822318 w 5861642"/>
              <a:gd name="connsiteY9" fmla="*/ 1018677 h 7919265"/>
              <a:gd name="connsiteX10" fmla="*/ 5809530 w 5861642"/>
              <a:gd name="connsiteY10" fmla="*/ 1196200 h 7919265"/>
              <a:gd name="connsiteX11" fmla="*/ 5812189 w 5861642"/>
              <a:gd name="connsiteY11" fmla="*/ 1197315 h 7919265"/>
              <a:gd name="connsiteX12" fmla="*/ 5817462 w 5861642"/>
              <a:gd name="connsiteY12" fmla="*/ 1242155 h 7919265"/>
              <a:gd name="connsiteX13" fmla="*/ 5811320 w 5861642"/>
              <a:gd name="connsiteY13" fmla="*/ 1364256 h 7919265"/>
              <a:gd name="connsiteX14" fmla="*/ 5811185 w 5861642"/>
              <a:gd name="connsiteY14" fmla="*/ 1436500 h 7919265"/>
              <a:gd name="connsiteX15" fmla="*/ 5816694 w 5861642"/>
              <a:gd name="connsiteY15" fmla="*/ 1462669 h 7919265"/>
              <a:gd name="connsiteX16" fmla="*/ 5818070 w 5861642"/>
              <a:gd name="connsiteY16" fmla="*/ 1637067 h 7919265"/>
              <a:gd name="connsiteX17" fmla="*/ 5811245 w 5861642"/>
              <a:gd name="connsiteY17" fmla="*/ 1696270 h 7919265"/>
              <a:gd name="connsiteX18" fmla="*/ 5795186 w 5861642"/>
              <a:gd name="connsiteY18" fmla="*/ 1818360 h 7919265"/>
              <a:gd name="connsiteX19" fmla="*/ 5796218 w 5861642"/>
              <a:gd name="connsiteY19" fmla="*/ 1911947 h 7919265"/>
              <a:gd name="connsiteX20" fmla="*/ 5789969 w 5861642"/>
              <a:gd name="connsiteY20" fmla="*/ 1925528 h 7919265"/>
              <a:gd name="connsiteX21" fmla="*/ 5771499 w 5861642"/>
              <a:gd name="connsiteY21" fmla="*/ 2014848 h 7919265"/>
              <a:gd name="connsiteX22" fmla="*/ 5767709 w 5861642"/>
              <a:gd name="connsiteY22" fmla="*/ 2045563 h 7919265"/>
              <a:gd name="connsiteX23" fmla="*/ 5767187 w 5861642"/>
              <a:gd name="connsiteY23" fmla="*/ 2054308 h 7919265"/>
              <a:gd name="connsiteX24" fmla="*/ 5769380 w 5861642"/>
              <a:gd name="connsiteY24" fmla="*/ 2060299 h 7919265"/>
              <a:gd name="connsiteX25" fmla="*/ 5756593 w 5861642"/>
              <a:gd name="connsiteY25" fmla="*/ 2237821 h 7919265"/>
              <a:gd name="connsiteX26" fmla="*/ 5759252 w 5861642"/>
              <a:gd name="connsiteY26" fmla="*/ 2238936 h 7919265"/>
              <a:gd name="connsiteX27" fmla="*/ 5764525 w 5861642"/>
              <a:gd name="connsiteY27" fmla="*/ 2283776 h 7919265"/>
              <a:gd name="connsiteX28" fmla="*/ 5758382 w 5861642"/>
              <a:gd name="connsiteY28" fmla="*/ 2405877 h 7919265"/>
              <a:gd name="connsiteX29" fmla="*/ 5758248 w 5861642"/>
              <a:gd name="connsiteY29" fmla="*/ 2478121 h 7919265"/>
              <a:gd name="connsiteX30" fmla="*/ 5763756 w 5861642"/>
              <a:gd name="connsiteY30" fmla="*/ 2504290 h 7919265"/>
              <a:gd name="connsiteX31" fmla="*/ 5765133 w 5861642"/>
              <a:gd name="connsiteY31" fmla="*/ 2678688 h 7919265"/>
              <a:gd name="connsiteX32" fmla="*/ 5758308 w 5861642"/>
              <a:gd name="connsiteY32" fmla="*/ 2737891 h 7919265"/>
              <a:gd name="connsiteX33" fmla="*/ 5742249 w 5861642"/>
              <a:gd name="connsiteY33" fmla="*/ 2859981 h 7919265"/>
              <a:gd name="connsiteX34" fmla="*/ 5743281 w 5861642"/>
              <a:gd name="connsiteY34" fmla="*/ 2953568 h 7919265"/>
              <a:gd name="connsiteX35" fmla="*/ 5737032 w 5861642"/>
              <a:gd name="connsiteY35" fmla="*/ 2967149 h 7919265"/>
              <a:gd name="connsiteX36" fmla="*/ 5510305 w 5861642"/>
              <a:gd name="connsiteY36" fmla="*/ 6577332 h 7919265"/>
              <a:gd name="connsiteX37" fmla="*/ 5510197 w 5861642"/>
              <a:gd name="connsiteY37" fmla="*/ 6670719 h 7919265"/>
              <a:gd name="connsiteX38" fmla="*/ 5499832 w 5861642"/>
              <a:gd name="connsiteY38" fmla="*/ 6770108 h 7919265"/>
              <a:gd name="connsiteX39" fmla="*/ 5498316 w 5861642"/>
              <a:gd name="connsiteY39" fmla="*/ 6781200 h 7919265"/>
              <a:gd name="connsiteX40" fmla="*/ 5497062 w 5861642"/>
              <a:gd name="connsiteY40" fmla="*/ 6802542 h 7919265"/>
              <a:gd name="connsiteX41" fmla="*/ 5499947 w 5861642"/>
              <a:gd name="connsiteY41" fmla="*/ 6820932 h 7919265"/>
              <a:gd name="connsiteX42" fmla="*/ 5494409 w 5861642"/>
              <a:gd name="connsiteY42" fmla="*/ 6847760 h 7919265"/>
              <a:gd name="connsiteX43" fmla="*/ 5486503 w 5861642"/>
              <a:gd name="connsiteY43" fmla="*/ 6982763 h 7919265"/>
              <a:gd name="connsiteX44" fmla="*/ 5452061 w 5861642"/>
              <a:gd name="connsiteY44" fmla="*/ 7583356 h 7919265"/>
              <a:gd name="connsiteX45" fmla="*/ 5458843 w 5861642"/>
              <a:gd name="connsiteY45" fmla="*/ 7628844 h 7919265"/>
              <a:gd name="connsiteX46" fmla="*/ 5457259 w 5861642"/>
              <a:gd name="connsiteY46" fmla="*/ 7712341 h 7919265"/>
              <a:gd name="connsiteX47" fmla="*/ 5443236 w 5861642"/>
              <a:gd name="connsiteY47" fmla="*/ 7838503 h 7919265"/>
              <a:gd name="connsiteX48" fmla="*/ 5447010 w 5861642"/>
              <a:gd name="connsiteY48" fmla="*/ 7862553 h 7919265"/>
              <a:gd name="connsiteX49" fmla="*/ 5432854 w 5861642"/>
              <a:gd name="connsiteY49" fmla="*/ 7919237 h 7919265"/>
              <a:gd name="connsiteX50" fmla="*/ 397307 w 5861642"/>
              <a:gd name="connsiteY50" fmla="*/ 7606085 h 7919265"/>
              <a:gd name="connsiteX51" fmla="*/ 0 w 5861642"/>
              <a:gd name="connsiteY51" fmla="*/ 7584901 h 7919265"/>
              <a:gd name="connsiteX0" fmla="*/ 0 w 5861642"/>
              <a:gd name="connsiteY0" fmla="*/ 7584901 h 7919265"/>
              <a:gd name="connsiteX1" fmla="*/ 422572 w 5861642"/>
              <a:gd name="connsiteY1" fmla="*/ 0 h 7919265"/>
              <a:gd name="connsiteX2" fmla="*/ 4284829 w 5861642"/>
              <a:gd name="connsiteY2" fmla="*/ 212657 h 7919265"/>
              <a:gd name="connsiteX3" fmla="*/ 5823654 w 5861642"/>
              <a:gd name="connsiteY3" fmla="*/ 306262 h 7919265"/>
              <a:gd name="connsiteX4" fmla="*/ 5861642 w 5861642"/>
              <a:gd name="connsiteY4" fmla="*/ 317988 h 7919265"/>
              <a:gd name="connsiteX5" fmla="*/ 5856157 w 5861642"/>
              <a:gd name="connsiteY5" fmla="*/ 378751 h 7919265"/>
              <a:gd name="connsiteX6" fmla="*/ 5842343 w 5861642"/>
              <a:gd name="connsiteY6" fmla="*/ 627797 h 7919265"/>
              <a:gd name="connsiteX7" fmla="*/ 5837543 w 5861642"/>
              <a:gd name="connsiteY7" fmla="*/ 720595 h 7919265"/>
              <a:gd name="connsiteX8" fmla="*/ 5820125 w 5861642"/>
              <a:gd name="connsiteY8" fmla="*/ 1012687 h 7919265"/>
              <a:gd name="connsiteX9" fmla="*/ 5822318 w 5861642"/>
              <a:gd name="connsiteY9" fmla="*/ 1018677 h 7919265"/>
              <a:gd name="connsiteX10" fmla="*/ 5809530 w 5861642"/>
              <a:gd name="connsiteY10" fmla="*/ 1196200 h 7919265"/>
              <a:gd name="connsiteX11" fmla="*/ 5812189 w 5861642"/>
              <a:gd name="connsiteY11" fmla="*/ 1197315 h 7919265"/>
              <a:gd name="connsiteX12" fmla="*/ 5817462 w 5861642"/>
              <a:gd name="connsiteY12" fmla="*/ 1242155 h 7919265"/>
              <a:gd name="connsiteX13" fmla="*/ 5811320 w 5861642"/>
              <a:gd name="connsiteY13" fmla="*/ 1364256 h 7919265"/>
              <a:gd name="connsiteX14" fmla="*/ 5811185 w 5861642"/>
              <a:gd name="connsiteY14" fmla="*/ 1436500 h 7919265"/>
              <a:gd name="connsiteX15" fmla="*/ 5816694 w 5861642"/>
              <a:gd name="connsiteY15" fmla="*/ 1462669 h 7919265"/>
              <a:gd name="connsiteX16" fmla="*/ 5818070 w 5861642"/>
              <a:gd name="connsiteY16" fmla="*/ 1637067 h 7919265"/>
              <a:gd name="connsiteX17" fmla="*/ 5811245 w 5861642"/>
              <a:gd name="connsiteY17" fmla="*/ 1696270 h 7919265"/>
              <a:gd name="connsiteX18" fmla="*/ 5795186 w 5861642"/>
              <a:gd name="connsiteY18" fmla="*/ 1818360 h 7919265"/>
              <a:gd name="connsiteX19" fmla="*/ 5796218 w 5861642"/>
              <a:gd name="connsiteY19" fmla="*/ 1911947 h 7919265"/>
              <a:gd name="connsiteX20" fmla="*/ 5789969 w 5861642"/>
              <a:gd name="connsiteY20" fmla="*/ 1925528 h 7919265"/>
              <a:gd name="connsiteX21" fmla="*/ 5771499 w 5861642"/>
              <a:gd name="connsiteY21" fmla="*/ 2014848 h 7919265"/>
              <a:gd name="connsiteX22" fmla="*/ 5767709 w 5861642"/>
              <a:gd name="connsiteY22" fmla="*/ 2045563 h 7919265"/>
              <a:gd name="connsiteX23" fmla="*/ 5767187 w 5861642"/>
              <a:gd name="connsiteY23" fmla="*/ 2054308 h 7919265"/>
              <a:gd name="connsiteX24" fmla="*/ 5769380 w 5861642"/>
              <a:gd name="connsiteY24" fmla="*/ 2060299 h 7919265"/>
              <a:gd name="connsiteX25" fmla="*/ 5756593 w 5861642"/>
              <a:gd name="connsiteY25" fmla="*/ 2237821 h 7919265"/>
              <a:gd name="connsiteX26" fmla="*/ 5759252 w 5861642"/>
              <a:gd name="connsiteY26" fmla="*/ 2238936 h 7919265"/>
              <a:gd name="connsiteX27" fmla="*/ 5764525 w 5861642"/>
              <a:gd name="connsiteY27" fmla="*/ 2283776 h 7919265"/>
              <a:gd name="connsiteX28" fmla="*/ 5758382 w 5861642"/>
              <a:gd name="connsiteY28" fmla="*/ 2405877 h 7919265"/>
              <a:gd name="connsiteX29" fmla="*/ 5758248 w 5861642"/>
              <a:gd name="connsiteY29" fmla="*/ 2478121 h 7919265"/>
              <a:gd name="connsiteX30" fmla="*/ 5763756 w 5861642"/>
              <a:gd name="connsiteY30" fmla="*/ 2504290 h 7919265"/>
              <a:gd name="connsiteX31" fmla="*/ 5765133 w 5861642"/>
              <a:gd name="connsiteY31" fmla="*/ 2678688 h 7919265"/>
              <a:gd name="connsiteX32" fmla="*/ 5758308 w 5861642"/>
              <a:gd name="connsiteY32" fmla="*/ 2737891 h 7919265"/>
              <a:gd name="connsiteX33" fmla="*/ 5742249 w 5861642"/>
              <a:gd name="connsiteY33" fmla="*/ 2859981 h 7919265"/>
              <a:gd name="connsiteX34" fmla="*/ 5743281 w 5861642"/>
              <a:gd name="connsiteY34" fmla="*/ 2953568 h 7919265"/>
              <a:gd name="connsiteX35" fmla="*/ 5737032 w 5861642"/>
              <a:gd name="connsiteY35" fmla="*/ 2967149 h 7919265"/>
              <a:gd name="connsiteX36" fmla="*/ 5510197 w 5861642"/>
              <a:gd name="connsiteY36" fmla="*/ 6670719 h 7919265"/>
              <a:gd name="connsiteX37" fmla="*/ 5499832 w 5861642"/>
              <a:gd name="connsiteY37" fmla="*/ 6770108 h 7919265"/>
              <a:gd name="connsiteX38" fmla="*/ 5498316 w 5861642"/>
              <a:gd name="connsiteY38" fmla="*/ 6781200 h 7919265"/>
              <a:gd name="connsiteX39" fmla="*/ 5497062 w 5861642"/>
              <a:gd name="connsiteY39" fmla="*/ 6802542 h 7919265"/>
              <a:gd name="connsiteX40" fmla="*/ 5499947 w 5861642"/>
              <a:gd name="connsiteY40" fmla="*/ 6820932 h 7919265"/>
              <a:gd name="connsiteX41" fmla="*/ 5494409 w 5861642"/>
              <a:gd name="connsiteY41" fmla="*/ 6847760 h 7919265"/>
              <a:gd name="connsiteX42" fmla="*/ 5486503 w 5861642"/>
              <a:gd name="connsiteY42" fmla="*/ 6982763 h 7919265"/>
              <a:gd name="connsiteX43" fmla="*/ 5452061 w 5861642"/>
              <a:gd name="connsiteY43" fmla="*/ 7583356 h 7919265"/>
              <a:gd name="connsiteX44" fmla="*/ 5458843 w 5861642"/>
              <a:gd name="connsiteY44" fmla="*/ 7628844 h 7919265"/>
              <a:gd name="connsiteX45" fmla="*/ 5457259 w 5861642"/>
              <a:gd name="connsiteY45" fmla="*/ 7712341 h 7919265"/>
              <a:gd name="connsiteX46" fmla="*/ 5443236 w 5861642"/>
              <a:gd name="connsiteY46" fmla="*/ 7838503 h 7919265"/>
              <a:gd name="connsiteX47" fmla="*/ 5447010 w 5861642"/>
              <a:gd name="connsiteY47" fmla="*/ 7862553 h 7919265"/>
              <a:gd name="connsiteX48" fmla="*/ 5432854 w 5861642"/>
              <a:gd name="connsiteY48" fmla="*/ 7919237 h 7919265"/>
              <a:gd name="connsiteX49" fmla="*/ 397307 w 5861642"/>
              <a:gd name="connsiteY49" fmla="*/ 7606085 h 7919265"/>
              <a:gd name="connsiteX50" fmla="*/ 0 w 5861642"/>
              <a:gd name="connsiteY50" fmla="*/ 7584901 h 7919265"/>
              <a:gd name="connsiteX0" fmla="*/ 0 w 5861642"/>
              <a:gd name="connsiteY0" fmla="*/ 7584901 h 7919265"/>
              <a:gd name="connsiteX1" fmla="*/ 422572 w 5861642"/>
              <a:gd name="connsiteY1" fmla="*/ 0 h 7919265"/>
              <a:gd name="connsiteX2" fmla="*/ 4284829 w 5861642"/>
              <a:gd name="connsiteY2" fmla="*/ 212657 h 7919265"/>
              <a:gd name="connsiteX3" fmla="*/ 5823654 w 5861642"/>
              <a:gd name="connsiteY3" fmla="*/ 306262 h 7919265"/>
              <a:gd name="connsiteX4" fmla="*/ 5861642 w 5861642"/>
              <a:gd name="connsiteY4" fmla="*/ 317988 h 7919265"/>
              <a:gd name="connsiteX5" fmla="*/ 5856157 w 5861642"/>
              <a:gd name="connsiteY5" fmla="*/ 378751 h 7919265"/>
              <a:gd name="connsiteX6" fmla="*/ 5842343 w 5861642"/>
              <a:gd name="connsiteY6" fmla="*/ 627797 h 7919265"/>
              <a:gd name="connsiteX7" fmla="*/ 5837543 w 5861642"/>
              <a:gd name="connsiteY7" fmla="*/ 720595 h 7919265"/>
              <a:gd name="connsiteX8" fmla="*/ 5820125 w 5861642"/>
              <a:gd name="connsiteY8" fmla="*/ 1012687 h 7919265"/>
              <a:gd name="connsiteX9" fmla="*/ 5822318 w 5861642"/>
              <a:gd name="connsiteY9" fmla="*/ 1018677 h 7919265"/>
              <a:gd name="connsiteX10" fmla="*/ 5809530 w 5861642"/>
              <a:gd name="connsiteY10" fmla="*/ 1196200 h 7919265"/>
              <a:gd name="connsiteX11" fmla="*/ 5812189 w 5861642"/>
              <a:gd name="connsiteY11" fmla="*/ 1197315 h 7919265"/>
              <a:gd name="connsiteX12" fmla="*/ 5817462 w 5861642"/>
              <a:gd name="connsiteY12" fmla="*/ 1242155 h 7919265"/>
              <a:gd name="connsiteX13" fmla="*/ 5811320 w 5861642"/>
              <a:gd name="connsiteY13" fmla="*/ 1364256 h 7919265"/>
              <a:gd name="connsiteX14" fmla="*/ 5811185 w 5861642"/>
              <a:gd name="connsiteY14" fmla="*/ 1436500 h 7919265"/>
              <a:gd name="connsiteX15" fmla="*/ 5816694 w 5861642"/>
              <a:gd name="connsiteY15" fmla="*/ 1462669 h 7919265"/>
              <a:gd name="connsiteX16" fmla="*/ 5818070 w 5861642"/>
              <a:gd name="connsiteY16" fmla="*/ 1637067 h 7919265"/>
              <a:gd name="connsiteX17" fmla="*/ 5811245 w 5861642"/>
              <a:gd name="connsiteY17" fmla="*/ 1696270 h 7919265"/>
              <a:gd name="connsiteX18" fmla="*/ 5795186 w 5861642"/>
              <a:gd name="connsiteY18" fmla="*/ 1818360 h 7919265"/>
              <a:gd name="connsiteX19" fmla="*/ 5796218 w 5861642"/>
              <a:gd name="connsiteY19" fmla="*/ 1911947 h 7919265"/>
              <a:gd name="connsiteX20" fmla="*/ 5789969 w 5861642"/>
              <a:gd name="connsiteY20" fmla="*/ 1925528 h 7919265"/>
              <a:gd name="connsiteX21" fmla="*/ 5771499 w 5861642"/>
              <a:gd name="connsiteY21" fmla="*/ 2014848 h 7919265"/>
              <a:gd name="connsiteX22" fmla="*/ 5767709 w 5861642"/>
              <a:gd name="connsiteY22" fmla="*/ 2045563 h 7919265"/>
              <a:gd name="connsiteX23" fmla="*/ 5767187 w 5861642"/>
              <a:gd name="connsiteY23" fmla="*/ 2054308 h 7919265"/>
              <a:gd name="connsiteX24" fmla="*/ 5769380 w 5861642"/>
              <a:gd name="connsiteY24" fmla="*/ 2060299 h 7919265"/>
              <a:gd name="connsiteX25" fmla="*/ 5756593 w 5861642"/>
              <a:gd name="connsiteY25" fmla="*/ 2237821 h 7919265"/>
              <a:gd name="connsiteX26" fmla="*/ 5759252 w 5861642"/>
              <a:gd name="connsiteY26" fmla="*/ 2238936 h 7919265"/>
              <a:gd name="connsiteX27" fmla="*/ 5764525 w 5861642"/>
              <a:gd name="connsiteY27" fmla="*/ 2283776 h 7919265"/>
              <a:gd name="connsiteX28" fmla="*/ 5758382 w 5861642"/>
              <a:gd name="connsiteY28" fmla="*/ 2405877 h 7919265"/>
              <a:gd name="connsiteX29" fmla="*/ 5758248 w 5861642"/>
              <a:gd name="connsiteY29" fmla="*/ 2478121 h 7919265"/>
              <a:gd name="connsiteX30" fmla="*/ 5763756 w 5861642"/>
              <a:gd name="connsiteY30" fmla="*/ 2504290 h 7919265"/>
              <a:gd name="connsiteX31" fmla="*/ 5765133 w 5861642"/>
              <a:gd name="connsiteY31" fmla="*/ 2678688 h 7919265"/>
              <a:gd name="connsiteX32" fmla="*/ 5758308 w 5861642"/>
              <a:gd name="connsiteY32" fmla="*/ 2737891 h 7919265"/>
              <a:gd name="connsiteX33" fmla="*/ 5742249 w 5861642"/>
              <a:gd name="connsiteY33" fmla="*/ 2859981 h 7919265"/>
              <a:gd name="connsiteX34" fmla="*/ 5743281 w 5861642"/>
              <a:gd name="connsiteY34" fmla="*/ 2953568 h 7919265"/>
              <a:gd name="connsiteX35" fmla="*/ 5510197 w 5861642"/>
              <a:gd name="connsiteY35" fmla="*/ 6670719 h 7919265"/>
              <a:gd name="connsiteX36" fmla="*/ 5499832 w 5861642"/>
              <a:gd name="connsiteY36" fmla="*/ 6770108 h 7919265"/>
              <a:gd name="connsiteX37" fmla="*/ 5498316 w 5861642"/>
              <a:gd name="connsiteY37" fmla="*/ 6781200 h 7919265"/>
              <a:gd name="connsiteX38" fmla="*/ 5497062 w 5861642"/>
              <a:gd name="connsiteY38" fmla="*/ 6802542 h 7919265"/>
              <a:gd name="connsiteX39" fmla="*/ 5499947 w 5861642"/>
              <a:gd name="connsiteY39" fmla="*/ 6820932 h 7919265"/>
              <a:gd name="connsiteX40" fmla="*/ 5494409 w 5861642"/>
              <a:gd name="connsiteY40" fmla="*/ 6847760 h 7919265"/>
              <a:gd name="connsiteX41" fmla="*/ 5486503 w 5861642"/>
              <a:gd name="connsiteY41" fmla="*/ 6982763 h 7919265"/>
              <a:gd name="connsiteX42" fmla="*/ 5452061 w 5861642"/>
              <a:gd name="connsiteY42" fmla="*/ 7583356 h 7919265"/>
              <a:gd name="connsiteX43" fmla="*/ 5458843 w 5861642"/>
              <a:gd name="connsiteY43" fmla="*/ 7628844 h 7919265"/>
              <a:gd name="connsiteX44" fmla="*/ 5457259 w 5861642"/>
              <a:gd name="connsiteY44" fmla="*/ 7712341 h 7919265"/>
              <a:gd name="connsiteX45" fmla="*/ 5443236 w 5861642"/>
              <a:gd name="connsiteY45" fmla="*/ 7838503 h 7919265"/>
              <a:gd name="connsiteX46" fmla="*/ 5447010 w 5861642"/>
              <a:gd name="connsiteY46" fmla="*/ 7862553 h 7919265"/>
              <a:gd name="connsiteX47" fmla="*/ 5432854 w 5861642"/>
              <a:gd name="connsiteY47" fmla="*/ 7919237 h 7919265"/>
              <a:gd name="connsiteX48" fmla="*/ 397307 w 5861642"/>
              <a:gd name="connsiteY48" fmla="*/ 7606085 h 7919265"/>
              <a:gd name="connsiteX49" fmla="*/ 0 w 5861642"/>
              <a:gd name="connsiteY49" fmla="*/ 7584901 h 7919265"/>
              <a:gd name="connsiteX0" fmla="*/ 0 w 5861642"/>
              <a:gd name="connsiteY0" fmla="*/ 7584901 h 7919265"/>
              <a:gd name="connsiteX1" fmla="*/ 422572 w 5861642"/>
              <a:gd name="connsiteY1" fmla="*/ 0 h 7919265"/>
              <a:gd name="connsiteX2" fmla="*/ 4284829 w 5861642"/>
              <a:gd name="connsiteY2" fmla="*/ 212657 h 7919265"/>
              <a:gd name="connsiteX3" fmla="*/ 5823654 w 5861642"/>
              <a:gd name="connsiteY3" fmla="*/ 306262 h 7919265"/>
              <a:gd name="connsiteX4" fmla="*/ 5861642 w 5861642"/>
              <a:gd name="connsiteY4" fmla="*/ 317988 h 7919265"/>
              <a:gd name="connsiteX5" fmla="*/ 5856157 w 5861642"/>
              <a:gd name="connsiteY5" fmla="*/ 378751 h 7919265"/>
              <a:gd name="connsiteX6" fmla="*/ 5842343 w 5861642"/>
              <a:gd name="connsiteY6" fmla="*/ 627797 h 7919265"/>
              <a:gd name="connsiteX7" fmla="*/ 5837543 w 5861642"/>
              <a:gd name="connsiteY7" fmla="*/ 720595 h 7919265"/>
              <a:gd name="connsiteX8" fmla="*/ 5820125 w 5861642"/>
              <a:gd name="connsiteY8" fmla="*/ 1012687 h 7919265"/>
              <a:gd name="connsiteX9" fmla="*/ 5822318 w 5861642"/>
              <a:gd name="connsiteY9" fmla="*/ 1018677 h 7919265"/>
              <a:gd name="connsiteX10" fmla="*/ 5809530 w 5861642"/>
              <a:gd name="connsiteY10" fmla="*/ 1196200 h 7919265"/>
              <a:gd name="connsiteX11" fmla="*/ 5812189 w 5861642"/>
              <a:gd name="connsiteY11" fmla="*/ 1197315 h 7919265"/>
              <a:gd name="connsiteX12" fmla="*/ 5817462 w 5861642"/>
              <a:gd name="connsiteY12" fmla="*/ 1242155 h 7919265"/>
              <a:gd name="connsiteX13" fmla="*/ 5811320 w 5861642"/>
              <a:gd name="connsiteY13" fmla="*/ 1364256 h 7919265"/>
              <a:gd name="connsiteX14" fmla="*/ 5811185 w 5861642"/>
              <a:gd name="connsiteY14" fmla="*/ 1436500 h 7919265"/>
              <a:gd name="connsiteX15" fmla="*/ 5816694 w 5861642"/>
              <a:gd name="connsiteY15" fmla="*/ 1462669 h 7919265"/>
              <a:gd name="connsiteX16" fmla="*/ 5818070 w 5861642"/>
              <a:gd name="connsiteY16" fmla="*/ 1637067 h 7919265"/>
              <a:gd name="connsiteX17" fmla="*/ 5811245 w 5861642"/>
              <a:gd name="connsiteY17" fmla="*/ 1696270 h 7919265"/>
              <a:gd name="connsiteX18" fmla="*/ 5795186 w 5861642"/>
              <a:gd name="connsiteY18" fmla="*/ 1818360 h 7919265"/>
              <a:gd name="connsiteX19" fmla="*/ 5796218 w 5861642"/>
              <a:gd name="connsiteY19" fmla="*/ 1911947 h 7919265"/>
              <a:gd name="connsiteX20" fmla="*/ 5789969 w 5861642"/>
              <a:gd name="connsiteY20" fmla="*/ 1925528 h 7919265"/>
              <a:gd name="connsiteX21" fmla="*/ 5771499 w 5861642"/>
              <a:gd name="connsiteY21" fmla="*/ 2014848 h 7919265"/>
              <a:gd name="connsiteX22" fmla="*/ 5767709 w 5861642"/>
              <a:gd name="connsiteY22" fmla="*/ 2045563 h 7919265"/>
              <a:gd name="connsiteX23" fmla="*/ 5767187 w 5861642"/>
              <a:gd name="connsiteY23" fmla="*/ 2054308 h 7919265"/>
              <a:gd name="connsiteX24" fmla="*/ 5769380 w 5861642"/>
              <a:gd name="connsiteY24" fmla="*/ 2060299 h 7919265"/>
              <a:gd name="connsiteX25" fmla="*/ 5756593 w 5861642"/>
              <a:gd name="connsiteY25" fmla="*/ 2237821 h 7919265"/>
              <a:gd name="connsiteX26" fmla="*/ 5759252 w 5861642"/>
              <a:gd name="connsiteY26" fmla="*/ 2238936 h 7919265"/>
              <a:gd name="connsiteX27" fmla="*/ 5764525 w 5861642"/>
              <a:gd name="connsiteY27" fmla="*/ 2283776 h 7919265"/>
              <a:gd name="connsiteX28" fmla="*/ 5758382 w 5861642"/>
              <a:gd name="connsiteY28" fmla="*/ 2405877 h 7919265"/>
              <a:gd name="connsiteX29" fmla="*/ 5758248 w 5861642"/>
              <a:gd name="connsiteY29" fmla="*/ 2478121 h 7919265"/>
              <a:gd name="connsiteX30" fmla="*/ 5763756 w 5861642"/>
              <a:gd name="connsiteY30" fmla="*/ 2504290 h 7919265"/>
              <a:gd name="connsiteX31" fmla="*/ 5765133 w 5861642"/>
              <a:gd name="connsiteY31" fmla="*/ 2678688 h 7919265"/>
              <a:gd name="connsiteX32" fmla="*/ 5758308 w 5861642"/>
              <a:gd name="connsiteY32" fmla="*/ 2737891 h 7919265"/>
              <a:gd name="connsiteX33" fmla="*/ 5742249 w 5861642"/>
              <a:gd name="connsiteY33" fmla="*/ 2859981 h 7919265"/>
              <a:gd name="connsiteX34" fmla="*/ 5510197 w 5861642"/>
              <a:gd name="connsiteY34" fmla="*/ 6670719 h 7919265"/>
              <a:gd name="connsiteX35" fmla="*/ 5499832 w 5861642"/>
              <a:gd name="connsiteY35" fmla="*/ 6770108 h 7919265"/>
              <a:gd name="connsiteX36" fmla="*/ 5498316 w 5861642"/>
              <a:gd name="connsiteY36" fmla="*/ 6781200 h 7919265"/>
              <a:gd name="connsiteX37" fmla="*/ 5497062 w 5861642"/>
              <a:gd name="connsiteY37" fmla="*/ 6802542 h 7919265"/>
              <a:gd name="connsiteX38" fmla="*/ 5499947 w 5861642"/>
              <a:gd name="connsiteY38" fmla="*/ 6820932 h 7919265"/>
              <a:gd name="connsiteX39" fmla="*/ 5494409 w 5861642"/>
              <a:gd name="connsiteY39" fmla="*/ 6847760 h 7919265"/>
              <a:gd name="connsiteX40" fmla="*/ 5486503 w 5861642"/>
              <a:gd name="connsiteY40" fmla="*/ 6982763 h 7919265"/>
              <a:gd name="connsiteX41" fmla="*/ 5452061 w 5861642"/>
              <a:gd name="connsiteY41" fmla="*/ 7583356 h 7919265"/>
              <a:gd name="connsiteX42" fmla="*/ 5458843 w 5861642"/>
              <a:gd name="connsiteY42" fmla="*/ 7628844 h 7919265"/>
              <a:gd name="connsiteX43" fmla="*/ 5457259 w 5861642"/>
              <a:gd name="connsiteY43" fmla="*/ 7712341 h 7919265"/>
              <a:gd name="connsiteX44" fmla="*/ 5443236 w 5861642"/>
              <a:gd name="connsiteY44" fmla="*/ 7838503 h 7919265"/>
              <a:gd name="connsiteX45" fmla="*/ 5447010 w 5861642"/>
              <a:gd name="connsiteY45" fmla="*/ 7862553 h 7919265"/>
              <a:gd name="connsiteX46" fmla="*/ 5432854 w 5861642"/>
              <a:gd name="connsiteY46" fmla="*/ 7919237 h 7919265"/>
              <a:gd name="connsiteX47" fmla="*/ 397307 w 5861642"/>
              <a:gd name="connsiteY47" fmla="*/ 7606085 h 7919265"/>
              <a:gd name="connsiteX48" fmla="*/ 0 w 5861642"/>
              <a:gd name="connsiteY48" fmla="*/ 7584901 h 7919265"/>
              <a:gd name="connsiteX0" fmla="*/ 0 w 5861642"/>
              <a:gd name="connsiteY0" fmla="*/ 7584901 h 7919265"/>
              <a:gd name="connsiteX1" fmla="*/ 422572 w 5861642"/>
              <a:gd name="connsiteY1" fmla="*/ 0 h 7919265"/>
              <a:gd name="connsiteX2" fmla="*/ 4284829 w 5861642"/>
              <a:gd name="connsiteY2" fmla="*/ 212657 h 7919265"/>
              <a:gd name="connsiteX3" fmla="*/ 5823654 w 5861642"/>
              <a:gd name="connsiteY3" fmla="*/ 306262 h 7919265"/>
              <a:gd name="connsiteX4" fmla="*/ 5861642 w 5861642"/>
              <a:gd name="connsiteY4" fmla="*/ 317988 h 7919265"/>
              <a:gd name="connsiteX5" fmla="*/ 5856157 w 5861642"/>
              <a:gd name="connsiteY5" fmla="*/ 378751 h 7919265"/>
              <a:gd name="connsiteX6" fmla="*/ 5842343 w 5861642"/>
              <a:gd name="connsiteY6" fmla="*/ 627797 h 7919265"/>
              <a:gd name="connsiteX7" fmla="*/ 5837543 w 5861642"/>
              <a:gd name="connsiteY7" fmla="*/ 720595 h 7919265"/>
              <a:gd name="connsiteX8" fmla="*/ 5820125 w 5861642"/>
              <a:gd name="connsiteY8" fmla="*/ 1012687 h 7919265"/>
              <a:gd name="connsiteX9" fmla="*/ 5822318 w 5861642"/>
              <a:gd name="connsiteY9" fmla="*/ 1018677 h 7919265"/>
              <a:gd name="connsiteX10" fmla="*/ 5809530 w 5861642"/>
              <a:gd name="connsiteY10" fmla="*/ 1196200 h 7919265"/>
              <a:gd name="connsiteX11" fmla="*/ 5812189 w 5861642"/>
              <a:gd name="connsiteY11" fmla="*/ 1197315 h 7919265"/>
              <a:gd name="connsiteX12" fmla="*/ 5817462 w 5861642"/>
              <a:gd name="connsiteY12" fmla="*/ 1242155 h 7919265"/>
              <a:gd name="connsiteX13" fmla="*/ 5811320 w 5861642"/>
              <a:gd name="connsiteY13" fmla="*/ 1364256 h 7919265"/>
              <a:gd name="connsiteX14" fmla="*/ 5811185 w 5861642"/>
              <a:gd name="connsiteY14" fmla="*/ 1436500 h 7919265"/>
              <a:gd name="connsiteX15" fmla="*/ 5816694 w 5861642"/>
              <a:gd name="connsiteY15" fmla="*/ 1462669 h 7919265"/>
              <a:gd name="connsiteX16" fmla="*/ 5818070 w 5861642"/>
              <a:gd name="connsiteY16" fmla="*/ 1637067 h 7919265"/>
              <a:gd name="connsiteX17" fmla="*/ 5811245 w 5861642"/>
              <a:gd name="connsiteY17" fmla="*/ 1696270 h 7919265"/>
              <a:gd name="connsiteX18" fmla="*/ 5795186 w 5861642"/>
              <a:gd name="connsiteY18" fmla="*/ 1818360 h 7919265"/>
              <a:gd name="connsiteX19" fmla="*/ 5796218 w 5861642"/>
              <a:gd name="connsiteY19" fmla="*/ 1911947 h 7919265"/>
              <a:gd name="connsiteX20" fmla="*/ 5789969 w 5861642"/>
              <a:gd name="connsiteY20" fmla="*/ 1925528 h 7919265"/>
              <a:gd name="connsiteX21" fmla="*/ 5771499 w 5861642"/>
              <a:gd name="connsiteY21" fmla="*/ 2014848 h 7919265"/>
              <a:gd name="connsiteX22" fmla="*/ 5767709 w 5861642"/>
              <a:gd name="connsiteY22" fmla="*/ 2045563 h 7919265"/>
              <a:gd name="connsiteX23" fmla="*/ 5767187 w 5861642"/>
              <a:gd name="connsiteY23" fmla="*/ 2054308 h 7919265"/>
              <a:gd name="connsiteX24" fmla="*/ 5769380 w 5861642"/>
              <a:gd name="connsiteY24" fmla="*/ 2060299 h 7919265"/>
              <a:gd name="connsiteX25" fmla="*/ 5756593 w 5861642"/>
              <a:gd name="connsiteY25" fmla="*/ 2237821 h 7919265"/>
              <a:gd name="connsiteX26" fmla="*/ 5759252 w 5861642"/>
              <a:gd name="connsiteY26" fmla="*/ 2238936 h 7919265"/>
              <a:gd name="connsiteX27" fmla="*/ 5764525 w 5861642"/>
              <a:gd name="connsiteY27" fmla="*/ 2283776 h 7919265"/>
              <a:gd name="connsiteX28" fmla="*/ 5758382 w 5861642"/>
              <a:gd name="connsiteY28" fmla="*/ 2405877 h 7919265"/>
              <a:gd name="connsiteX29" fmla="*/ 5758248 w 5861642"/>
              <a:gd name="connsiteY29" fmla="*/ 2478121 h 7919265"/>
              <a:gd name="connsiteX30" fmla="*/ 5763756 w 5861642"/>
              <a:gd name="connsiteY30" fmla="*/ 2504290 h 7919265"/>
              <a:gd name="connsiteX31" fmla="*/ 5765133 w 5861642"/>
              <a:gd name="connsiteY31" fmla="*/ 2678688 h 7919265"/>
              <a:gd name="connsiteX32" fmla="*/ 5758308 w 5861642"/>
              <a:gd name="connsiteY32" fmla="*/ 2737891 h 7919265"/>
              <a:gd name="connsiteX33" fmla="*/ 5510197 w 5861642"/>
              <a:gd name="connsiteY33" fmla="*/ 6670719 h 7919265"/>
              <a:gd name="connsiteX34" fmla="*/ 5499832 w 5861642"/>
              <a:gd name="connsiteY34" fmla="*/ 6770108 h 7919265"/>
              <a:gd name="connsiteX35" fmla="*/ 5498316 w 5861642"/>
              <a:gd name="connsiteY35" fmla="*/ 6781200 h 7919265"/>
              <a:gd name="connsiteX36" fmla="*/ 5497062 w 5861642"/>
              <a:gd name="connsiteY36" fmla="*/ 6802542 h 7919265"/>
              <a:gd name="connsiteX37" fmla="*/ 5499947 w 5861642"/>
              <a:gd name="connsiteY37" fmla="*/ 6820932 h 7919265"/>
              <a:gd name="connsiteX38" fmla="*/ 5494409 w 5861642"/>
              <a:gd name="connsiteY38" fmla="*/ 6847760 h 7919265"/>
              <a:gd name="connsiteX39" fmla="*/ 5486503 w 5861642"/>
              <a:gd name="connsiteY39" fmla="*/ 6982763 h 7919265"/>
              <a:gd name="connsiteX40" fmla="*/ 5452061 w 5861642"/>
              <a:gd name="connsiteY40" fmla="*/ 7583356 h 7919265"/>
              <a:gd name="connsiteX41" fmla="*/ 5458843 w 5861642"/>
              <a:gd name="connsiteY41" fmla="*/ 7628844 h 7919265"/>
              <a:gd name="connsiteX42" fmla="*/ 5457259 w 5861642"/>
              <a:gd name="connsiteY42" fmla="*/ 7712341 h 7919265"/>
              <a:gd name="connsiteX43" fmla="*/ 5443236 w 5861642"/>
              <a:gd name="connsiteY43" fmla="*/ 7838503 h 7919265"/>
              <a:gd name="connsiteX44" fmla="*/ 5447010 w 5861642"/>
              <a:gd name="connsiteY44" fmla="*/ 7862553 h 7919265"/>
              <a:gd name="connsiteX45" fmla="*/ 5432854 w 5861642"/>
              <a:gd name="connsiteY45" fmla="*/ 7919237 h 7919265"/>
              <a:gd name="connsiteX46" fmla="*/ 397307 w 5861642"/>
              <a:gd name="connsiteY46" fmla="*/ 7606085 h 7919265"/>
              <a:gd name="connsiteX47" fmla="*/ 0 w 5861642"/>
              <a:gd name="connsiteY47" fmla="*/ 7584901 h 7919265"/>
              <a:gd name="connsiteX0" fmla="*/ 0 w 5861642"/>
              <a:gd name="connsiteY0" fmla="*/ 7584901 h 7919265"/>
              <a:gd name="connsiteX1" fmla="*/ 422572 w 5861642"/>
              <a:gd name="connsiteY1" fmla="*/ 0 h 7919265"/>
              <a:gd name="connsiteX2" fmla="*/ 4284829 w 5861642"/>
              <a:gd name="connsiteY2" fmla="*/ 212657 h 7919265"/>
              <a:gd name="connsiteX3" fmla="*/ 5823654 w 5861642"/>
              <a:gd name="connsiteY3" fmla="*/ 306262 h 7919265"/>
              <a:gd name="connsiteX4" fmla="*/ 5861642 w 5861642"/>
              <a:gd name="connsiteY4" fmla="*/ 317988 h 7919265"/>
              <a:gd name="connsiteX5" fmla="*/ 5856157 w 5861642"/>
              <a:gd name="connsiteY5" fmla="*/ 378751 h 7919265"/>
              <a:gd name="connsiteX6" fmla="*/ 5842343 w 5861642"/>
              <a:gd name="connsiteY6" fmla="*/ 627797 h 7919265"/>
              <a:gd name="connsiteX7" fmla="*/ 5837543 w 5861642"/>
              <a:gd name="connsiteY7" fmla="*/ 720595 h 7919265"/>
              <a:gd name="connsiteX8" fmla="*/ 5820125 w 5861642"/>
              <a:gd name="connsiteY8" fmla="*/ 1012687 h 7919265"/>
              <a:gd name="connsiteX9" fmla="*/ 5822318 w 5861642"/>
              <a:gd name="connsiteY9" fmla="*/ 1018677 h 7919265"/>
              <a:gd name="connsiteX10" fmla="*/ 5809530 w 5861642"/>
              <a:gd name="connsiteY10" fmla="*/ 1196200 h 7919265"/>
              <a:gd name="connsiteX11" fmla="*/ 5812189 w 5861642"/>
              <a:gd name="connsiteY11" fmla="*/ 1197315 h 7919265"/>
              <a:gd name="connsiteX12" fmla="*/ 5817462 w 5861642"/>
              <a:gd name="connsiteY12" fmla="*/ 1242155 h 7919265"/>
              <a:gd name="connsiteX13" fmla="*/ 5811320 w 5861642"/>
              <a:gd name="connsiteY13" fmla="*/ 1364256 h 7919265"/>
              <a:gd name="connsiteX14" fmla="*/ 5811185 w 5861642"/>
              <a:gd name="connsiteY14" fmla="*/ 1436500 h 7919265"/>
              <a:gd name="connsiteX15" fmla="*/ 5816694 w 5861642"/>
              <a:gd name="connsiteY15" fmla="*/ 1462669 h 7919265"/>
              <a:gd name="connsiteX16" fmla="*/ 5818070 w 5861642"/>
              <a:gd name="connsiteY16" fmla="*/ 1637067 h 7919265"/>
              <a:gd name="connsiteX17" fmla="*/ 5811245 w 5861642"/>
              <a:gd name="connsiteY17" fmla="*/ 1696270 h 7919265"/>
              <a:gd name="connsiteX18" fmla="*/ 5795186 w 5861642"/>
              <a:gd name="connsiteY18" fmla="*/ 1818360 h 7919265"/>
              <a:gd name="connsiteX19" fmla="*/ 5796218 w 5861642"/>
              <a:gd name="connsiteY19" fmla="*/ 1911947 h 7919265"/>
              <a:gd name="connsiteX20" fmla="*/ 5789969 w 5861642"/>
              <a:gd name="connsiteY20" fmla="*/ 1925528 h 7919265"/>
              <a:gd name="connsiteX21" fmla="*/ 5771499 w 5861642"/>
              <a:gd name="connsiteY21" fmla="*/ 2014848 h 7919265"/>
              <a:gd name="connsiteX22" fmla="*/ 5767709 w 5861642"/>
              <a:gd name="connsiteY22" fmla="*/ 2045563 h 7919265"/>
              <a:gd name="connsiteX23" fmla="*/ 5767187 w 5861642"/>
              <a:gd name="connsiteY23" fmla="*/ 2054308 h 7919265"/>
              <a:gd name="connsiteX24" fmla="*/ 5769380 w 5861642"/>
              <a:gd name="connsiteY24" fmla="*/ 2060299 h 7919265"/>
              <a:gd name="connsiteX25" fmla="*/ 5756593 w 5861642"/>
              <a:gd name="connsiteY25" fmla="*/ 2237821 h 7919265"/>
              <a:gd name="connsiteX26" fmla="*/ 5759252 w 5861642"/>
              <a:gd name="connsiteY26" fmla="*/ 2238936 h 7919265"/>
              <a:gd name="connsiteX27" fmla="*/ 5764525 w 5861642"/>
              <a:gd name="connsiteY27" fmla="*/ 2283776 h 7919265"/>
              <a:gd name="connsiteX28" fmla="*/ 5758382 w 5861642"/>
              <a:gd name="connsiteY28" fmla="*/ 2405877 h 7919265"/>
              <a:gd name="connsiteX29" fmla="*/ 5758248 w 5861642"/>
              <a:gd name="connsiteY29" fmla="*/ 2478121 h 7919265"/>
              <a:gd name="connsiteX30" fmla="*/ 5763756 w 5861642"/>
              <a:gd name="connsiteY30" fmla="*/ 2504290 h 7919265"/>
              <a:gd name="connsiteX31" fmla="*/ 5765133 w 5861642"/>
              <a:gd name="connsiteY31" fmla="*/ 2678688 h 7919265"/>
              <a:gd name="connsiteX32" fmla="*/ 5758308 w 5861642"/>
              <a:gd name="connsiteY32" fmla="*/ 2737891 h 7919265"/>
              <a:gd name="connsiteX33" fmla="*/ 5499832 w 5861642"/>
              <a:gd name="connsiteY33" fmla="*/ 6770108 h 7919265"/>
              <a:gd name="connsiteX34" fmla="*/ 5498316 w 5861642"/>
              <a:gd name="connsiteY34" fmla="*/ 6781200 h 7919265"/>
              <a:gd name="connsiteX35" fmla="*/ 5497062 w 5861642"/>
              <a:gd name="connsiteY35" fmla="*/ 6802542 h 7919265"/>
              <a:gd name="connsiteX36" fmla="*/ 5499947 w 5861642"/>
              <a:gd name="connsiteY36" fmla="*/ 6820932 h 7919265"/>
              <a:gd name="connsiteX37" fmla="*/ 5494409 w 5861642"/>
              <a:gd name="connsiteY37" fmla="*/ 6847760 h 7919265"/>
              <a:gd name="connsiteX38" fmla="*/ 5486503 w 5861642"/>
              <a:gd name="connsiteY38" fmla="*/ 6982763 h 7919265"/>
              <a:gd name="connsiteX39" fmla="*/ 5452061 w 5861642"/>
              <a:gd name="connsiteY39" fmla="*/ 7583356 h 7919265"/>
              <a:gd name="connsiteX40" fmla="*/ 5458843 w 5861642"/>
              <a:gd name="connsiteY40" fmla="*/ 7628844 h 7919265"/>
              <a:gd name="connsiteX41" fmla="*/ 5457259 w 5861642"/>
              <a:gd name="connsiteY41" fmla="*/ 7712341 h 7919265"/>
              <a:gd name="connsiteX42" fmla="*/ 5443236 w 5861642"/>
              <a:gd name="connsiteY42" fmla="*/ 7838503 h 7919265"/>
              <a:gd name="connsiteX43" fmla="*/ 5447010 w 5861642"/>
              <a:gd name="connsiteY43" fmla="*/ 7862553 h 7919265"/>
              <a:gd name="connsiteX44" fmla="*/ 5432854 w 5861642"/>
              <a:gd name="connsiteY44" fmla="*/ 7919237 h 7919265"/>
              <a:gd name="connsiteX45" fmla="*/ 397307 w 5861642"/>
              <a:gd name="connsiteY45" fmla="*/ 7606085 h 7919265"/>
              <a:gd name="connsiteX46" fmla="*/ 0 w 5861642"/>
              <a:gd name="connsiteY46" fmla="*/ 7584901 h 7919265"/>
              <a:gd name="connsiteX0" fmla="*/ 0 w 5861642"/>
              <a:gd name="connsiteY0" fmla="*/ 7584901 h 7919265"/>
              <a:gd name="connsiteX1" fmla="*/ 422572 w 5861642"/>
              <a:gd name="connsiteY1" fmla="*/ 0 h 7919265"/>
              <a:gd name="connsiteX2" fmla="*/ 4284829 w 5861642"/>
              <a:gd name="connsiteY2" fmla="*/ 212657 h 7919265"/>
              <a:gd name="connsiteX3" fmla="*/ 5823654 w 5861642"/>
              <a:gd name="connsiteY3" fmla="*/ 306262 h 7919265"/>
              <a:gd name="connsiteX4" fmla="*/ 5861642 w 5861642"/>
              <a:gd name="connsiteY4" fmla="*/ 317988 h 7919265"/>
              <a:gd name="connsiteX5" fmla="*/ 5856157 w 5861642"/>
              <a:gd name="connsiteY5" fmla="*/ 378751 h 7919265"/>
              <a:gd name="connsiteX6" fmla="*/ 5842343 w 5861642"/>
              <a:gd name="connsiteY6" fmla="*/ 627797 h 7919265"/>
              <a:gd name="connsiteX7" fmla="*/ 5837543 w 5861642"/>
              <a:gd name="connsiteY7" fmla="*/ 720595 h 7919265"/>
              <a:gd name="connsiteX8" fmla="*/ 5820125 w 5861642"/>
              <a:gd name="connsiteY8" fmla="*/ 1012687 h 7919265"/>
              <a:gd name="connsiteX9" fmla="*/ 5809530 w 5861642"/>
              <a:gd name="connsiteY9" fmla="*/ 1196200 h 7919265"/>
              <a:gd name="connsiteX10" fmla="*/ 5812189 w 5861642"/>
              <a:gd name="connsiteY10" fmla="*/ 1197315 h 7919265"/>
              <a:gd name="connsiteX11" fmla="*/ 5817462 w 5861642"/>
              <a:gd name="connsiteY11" fmla="*/ 1242155 h 7919265"/>
              <a:gd name="connsiteX12" fmla="*/ 5811320 w 5861642"/>
              <a:gd name="connsiteY12" fmla="*/ 1364256 h 7919265"/>
              <a:gd name="connsiteX13" fmla="*/ 5811185 w 5861642"/>
              <a:gd name="connsiteY13" fmla="*/ 1436500 h 7919265"/>
              <a:gd name="connsiteX14" fmla="*/ 5816694 w 5861642"/>
              <a:gd name="connsiteY14" fmla="*/ 1462669 h 7919265"/>
              <a:gd name="connsiteX15" fmla="*/ 5818070 w 5861642"/>
              <a:gd name="connsiteY15" fmla="*/ 1637067 h 7919265"/>
              <a:gd name="connsiteX16" fmla="*/ 5811245 w 5861642"/>
              <a:gd name="connsiteY16" fmla="*/ 1696270 h 7919265"/>
              <a:gd name="connsiteX17" fmla="*/ 5795186 w 5861642"/>
              <a:gd name="connsiteY17" fmla="*/ 1818360 h 7919265"/>
              <a:gd name="connsiteX18" fmla="*/ 5796218 w 5861642"/>
              <a:gd name="connsiteY18" fmla="*/ 1911947 h 7919265"/>
              <a:gd name="connsiteX19" fmla="*/ 5789969 w 5861642"/>
              <a:gd name="connsiteY19" fmla="*/ 1925528 h 7919265"/>
              <a:gd name="connsiteX20" fmla="*/ 5771499 w 5861642"/>
              <a:gd name="connsiteY20" fmla="*/ 2014848 h 7919265"/>
              <a:gd name="connsiteX21" fmla="*/ 5767709 w 5861642"/>
              <a:gd name="connsiteY21" fmla="*/ 2045563 h 7919265"/>
              <a:gd name="connsiteX22" fmla="*/ 5767187 w 5861642"/>
              <a:gd name="connsiteY22" fmla="*/ 2054308 h 7919265"/>
              <a:gd name="connsiteX23" fmla="*/ 5769380 w 5861642"/>
              <a:gd name="connsiteY23" fmla="*/ 2060299 h 7919265"/>
              <a:gd name="connsiteX24" fmla="*/ 5756593 w 5861642"/>
              <a:gd name="connsiteY24" fmla="*/ 2237821 h 7919265"/>
              <a:gd name="connsiteX25" fmla="*/ 5759252 w 5861642"/>
              <a:gd name="connsiteY25" fmla="*/ 2238936 h 7919265"/>
              <a:gd name="connsiteX26" fmla="*/ 5764525 w 5861642"/>
              <a:gd name="connsiteY26" fmla="*/ 2283776 h 7919265"/>
              <a:gd name="connsiteX27" fmla="*/ 5758382 w 5861642"/>
              <a:gd name="connsiteY27" fmla="*/ 2405877 h 7919265"/>
              <a:gd name="connsiteX28" fmla="*/ 5758248 w 5861642"/>
              <a:gd name="connsiteY28" fmla="*/ 2478121 h 7919265"/>
              <a:gd name="connsiteX29" fmla="*/ 5763756 w 5861642"/>
              <a:gd name="connsiteY29" fmla="*/ 2504290 h 7919265"/>
              <a:gd name="connsiteX30" fmla="*/ 5765133 w 5861642"/>
              <a:gd name="connsiteY30" fmla="*/ 2678688 h 7919265"/>
              <a:gd name="connsiteX31" fmla="*/ 5758308 w 5861642"/>
              <a:gd name="connsiteY31" fmla="*/ 2737891 h 7919265"/>
              <a:gd name="connsiteX32" fmla="*/ 5499832 w 5861642"/>
              <a:gd name="connsiteY32" fmla="*/ 6770108 h 7919265"/>
              <a:gd name="connsiteX33" fmla="*/ 5498316 w 5861642"/>
              <a:gd name="connsiteY33" fmla="*/ 6781200 h 7919265"/>
              <a:gd name="connsiteX34" fmla="*/ 5497062 w 5861642"/>
              <a:gd name="connsiteY34" fmla="*/ 6802542 h 7919265"/>
              <a:gd name="connsiteX35" fmla="*/ 5499947 w 5861642"/>
              <a:gd name="connsiteY35" fmla="*/ 6820932 h 7919265"/>
              <a:gd name="connsiteX36" fmla="*/ 5494409 w 5861642"/>
              <a:gd name="connsiteY36" fmla="*/ 6847760 h 7919265"/>
              <a:gd name="connsiteX37" fmla="*/ 5486503 w 5861642"/>
              <a:gd name="connsiteY37" fmla="*/ 6982763 h 7919265"/>
              <a:gd name="connsiteX38" fmla="*/ 5452061 w 5861642"/>
              <a:gd name="connsiteY38" fmla="*/ 7583356 h 7919265"/>
              <a:gd name="connsiteX39" fmla="*/ 5458843 w 5861642"/>
              <a:gd name="connsiteY39" fmla="*/ 7628844 h 7919265"/>
              <a:gd name="connsiteX40" fmla="*/ 5457259 w 5861642"/>
              <a:gd name="connsiteY40" fmla="*/ 7712341 h 7919265"/>
              <a:gd name="connsiteX41" fmla="*/ 5443236 w 5861642"/>
              <a:gd name="connsiteY41" fmla="*/ 7838503 h 7919265"/>
              <a:gd name="connsiteX42" fmla="*/ 5447010 w 5861642"/>
              <a:gd name="connsiteY42" fmla="*/ 7862553 h 7919265"/>
              <a:gd name="connsiteX43" fmla="*/ 5432854 w 5861642"/>
              <a:gd name="connsiteY43" fmla="*/ 7919237 h 7919265"/>
              <a:gd name="connsiteX44" fmla="*/ 397307 w 5861642"/>
              <a:gd name="connsiteY44" fmla="*/ 7606085 h 7919265"/>
              <a:gd name="connsiteX45" fmla="*/ 0 w 5861642"/>
              <a:gd name="connsiteY45" fmla="*/ 7584901 h 7919265"/>
              <a:gd name="connsiteX0" fmla="*/ 0 w 5861642"/>
              <a:gd name="connsiteY0" fmla="*/ 7584901 h 7919265"/>
              <a:gd name="connsiteX1" fmla="*/ 422572 w 5861642"/>
              <a:gd name="connsiteY1" fmla="*/ 0 h 7919265"/>
              <a:gd name="connsiteX2" fmla="*/ 4284829 w 5861642"/>
              <a:gd name="connsiteY2" fmla="*/ 212657 h 7919265"/>
              <a:gd name="connsiteX3" fmla="*/ 5823654 w 5861642"/>
              <a:gd name="connsiteY3" fmla="*/ 306262 h 7919265"/>
              <a:gd name="connsiteX4" fmla="*/ 5861642 w 5861642"/>
              <a:gd name="connsiteY4" fmla="*/ 317988 h 7919265"/>
              <a:gd name="connsiteX5" fmla="*/ 5856157 w 5861642"/>
              <a:gd name="connsiteY5" fmla="*/ 378751 h 7919265"/>
              <a:gd name="connsiteX6" fmla="*/ 5842343 w 5861642"/>
              <a:gd name="connsiteY6" fmla="*/ 627797 h 7919265"/>
              <a:gd name="connsiteX7" fmla="*/ 5837543 w 5861642"/>
              <a:gd name="connsiteY7" fmla="*/ 720595 h 7919265"/>
              <a:gd name="connsiteX8" fmla="*/ 5809530 w 5861642"/>
              <a:gd name="connsiteY8" fmla="*/ 1196200 h 7919265"/>
              <a:gd name="connsiteX9" fmla="*/ 5812189 w 5861642"/>
              <a:gd name="connsiteY9" fmla="*/ 1197315 h 7919265"/>
              <a:gd name="connsiteX10" fmla="*/ 5817462 w 5861642"/>
              <a:gd name="connsiteY10" fmla="*/ 1242155 h 7919265"/>
              <a:gd name="connsiteX11" fmla="*/ 5811320 w 5861642"/>
              <a:gd name="connsiteY11" fmla="*/ 1364256 h 7919265"/>
              <a:gd name="connsiteX12" fmla="*/ 5811185 w 5861642"/>
              <a:gd name="connsiteY12" fmla="*/ 1436500 h 7919265"/>
              <a:gd name="connsiteX13" fmla="*/ 5816694 w 5861642"/>
              <a:gd name="connsiteY13" fmla="*/ 1462669 h 7919265"/>
              <a:gd name="connsiteX14" fmla="*/ 5818070 w 5861642"/>
              <a:gd name="connsiteY14" fmla="*/ 1637067 h 7919265"/>
              <a:gd name="connsiteX15" fmla="*/ 5811245 w 5861642"/>
              <a:gd name="connsiteY15" fmla="*/ 1696270 h 7919265"/>
              <a:gd name="connsiteX16" fmla="*/ 5795186 w 5861642"/>
              <a:gd name="connsiteY16" fmla="*/ 1818360 h 7919265"/>
              <a:gd name="connsiteX17" fmla="*/ 5796218 w 5861642"/>
              <a:gd name="connsiteY17" fmla="*/ 1911947 h 7919265"/>
              <a:gd name="connsiteX18" fmla="*/ 5789969 w 5861642"/>
              <a:gd name="connsiteY18" fmla="*/ 1925528 h 7919265"/>
              <a:gd name="connsiteX19" fmla="*/ 5771499 w 5861642"/>
              <a:gd name="connsiteY19" fmla="*/ 2014848 h 7919265"/>
              <a:gd name="connsiteX20" fmla="*/ 5767709 w 5861642"/>
              <a:gd name="connsiteY20" fmla="*/ 2045563 h 7919265"/>
              <a:gd name="connsiteX21" fmla="*/ 5767187 w 5861642"/>
              <a:gd name="connsiteY21" fmla="*/ 2054308 h 7919265"/>
              <a:gd name="connsiteX22" fmla="*/ 5769380 w 5861642"/>
              <a:gd name="connsiteY22" fmla="*/ 2060299 h 7919265"/>
              <a:gd name="connsiteX23" fmla="*/ 5756593 w 5861642"/>
              <a:gd name="connsiteY23" fmla="*/ 2237821 h 7919265"/>
              <a:gd name="connsiteX24" fmla="*/ 5759252 w 5861642"/>
              <a:gd name="connsiteY24" fmla="*/ 2238936 h 7919265"/>
              <a:gd name="connsiteX25" fmla="*/ 5764525 w 5861642"/>
              <a:gd name="connsiteY25" fmla="*/ 2283776 h 7919265"/>
              <a:gd name="connsiteX26" fmla="*/ 5758382 w 5861642"/>
              <a:gd name="connsiteY26" fmla="*/ 2405877 h 7919265"/>
              <a:gd name="connsiteX27" fmla="*/ 5758248 w 5861642"/>
              <a:gd name="connsiteY27" fmla="*/ 2478121 h 7919265"/>
              <a:gd name="connsiteX28" fmla="*/ 5763756 w 5861642"/>
              <a:gd name="connsiteY28" fmla="*/ 2504290 h 7919265"/>
              <a:gd name="connsiteX29" fmla="*/ 5765133 w 5861642"/>
              <a:gd name="connsiteY29" fmla="*/ 2678688 h 7919265"/>
              <a:gd name="connsiteX30" fmla="*/ 5758308 w 5861642"/>
              <a:gd name="connsiteY30" fmla="*/ 2737891 h 7919265"/>
              <a:gd name="connsiteX31" fmla="*/ 5499832 w 5861642"/>
              <a:gd name="connsiteY31" fmla="*/ 6770108 h 7919265"/>
              <a:gd name="connsiteX32" fmla="*/ 5498316 w 5861642"/>
              <a:gd name="connsiteY32" fmla="*/ 6781200 h 7919265"/>
              <a:gd name="connsiteX33" fmla="*/ 5497062 w 5861642"/>
              <a:gd name="connsiteY33" fmla="*/ 6802542 h 7919265"/>
              <a:gd name="connsiteX34" fmla="*/ 5499947 w 5861642"/>
              <a:gd name="connsiteY34" fmla="*/ 6820932 h 7919265"/>
              <a:gd name="connsiteX35" fmla="*/ 5494409 w 5861642"/>
              <a:gd name="connsiteY35" fmla="*/ 6847760 h 7919265"/>
              <a:gd name="connsiteX36" fmla="*/ 5486503 w 5861642"/>
              <a:gd name="connsiteY36" fmla="*/ 6982763 h 7919265"/>
              <a:gd name="connsiteX37" fmla="*/ 5452061 w 5861642"/>
              <a:gd name="connsiteY37" fmla="*/ 7583356 h 7919265"/>
              <a:gd name="connsiteX38" fmla="*/ 5458843 w 5861642"/>
              <a:gd name="connsiteY38" fmla="*/ 7628844 h 7919265"/>
              <a:gd name="connsiteX39" fmla="*/ 5457259 w 5861642"/>
              <a:gd name="connsiteY39" fmla="*/ 7712341 h 7919265"/>
              <a:gd name="connsiteX40" fmla="*/ 5443236 w 5861642"/>
              <a:gd name="connsiteY40" fmla="*/ 7838503 h 7919265"/>
              <a:gd name="connsiteX41" fmla="*/ 5447010 w 5861642"/>
              <a:gd name="connsiteY41" fmla="*/ 7862553 h 7919265"/>
              <a:gd name="connsiteX42" fmla="*/ 5432854 w 5861642"/>
              <a:gd name="connsiteY42" fmla="*/ 7919237 h 7919265"/>
              <a:gd name="connsiteX43" fmla="*/ 397307 w 5861642"/>
              <a:gd name="connsiteY43" fmla="*/ 7606085 h 7919265"/>
              <a:gd name="connsiteX44" fmla="*/ 0 w 5861642"/>
              <a:gd name="connsiteY44" fmla="*/ 7584901 h 7919265"/>
              <a:gd name="connsiteX0" fmla="*/ 0 w 5861642"/>
              <a:gd name="connsiteY0" fmla="*/ 7584901 h 7919265"/>
              <a:gd name="connsiteX1" fmla="*/ 422572 w 5861642"/>
              <a:gd name="connsiteY1" fmla="*/ 0 h 7919265"/>
              <a:gd name="connsiteX2" fmla="*/ 4284829 w 5861642"/>
              <a:gd name="connsiteY2" fmla="*/ 212657 h 7919265"/>
              <a:gd name="connsiteX3" fmla="*/ 5823654 w 5861642"/>
              <a:gd name="connsiteY3" fmla="*/ 306262 h 7919265"/>
              <a:gd name="connsiteX4" fmla="*/ 5861642 w 5861642"/>
              <a:gd name="connsiteY4" fmla="*/ 317988 h 7919265"/>
              <a:gd name="connsiteX5" fmla="*/ 5856157 w 5861642"/>
              <a:gd name="connsiteY5" fmla="*/ 378751 h 7919265"/>
              <a:gd name="connsiteX6" fmla="*/ 5842343 w 5861642"/>
              <a:gd name="connsiteY6" fmla="*/ 627797 h 7919265"/>
              <a:gd name="connsiteX7" fmla="*/ 5809530 w 5861642"/>
              <a:gd name="connsiteY7" fmla="*/ 1196200 h 7919265"/>
              <a:gd name="connsiteX8" fmla="*/ 5812189 w 5861642"/>
              <a:gd name="connsiteY8" fmla="*/ 1197315 h 7919265"/>
              <a:gd name="connsiteX9" fmla="*/ 5817462 w 5861642"/>
              <a:gd name="connsiteY9" fmla="*/ 1242155 h 7919265"/>
              <a:gd name="connsiteX10" fmla="*/ 5811320 w 5861642"/>
              <a:gd name="connsiteY10" fmla="*/ 1364256 h 7919265"/>
              <a:gd name="connsiteX11" fmla="*/ 5811185 w 5861642"/>
              <a:gd name="connsiteY11" fmla="*/ 1436500 h 7919265"/>
              <a:gd name="connsiteX12" fmla="*/ 5816694 w 5861642"/>
              <a:gd name="connsiteY12" fmla="*/ 1462669 h 7919265"/>
              <a:gd name="connsiteX13" fmla="*/ 5818070 w 5861642"/>
              <a:gd name="connsiteY13" fmla="*/ 1637067 h 7919265"/>
              <a:gd name="connsiteX14" fmla="*/ 5811245 w 5861642"/>
              <a:gd name="connsiteY14" fmla="*/ 1696270 h 7919265"/>
              <a:gd name="connsiteX15" fmla="*/ 5795186 w 5861642"/>
              <a:gd name="connsiteY15" fmla="*/ 1818360 h 7919265"/>
              <a:gd name="connsiteX16" fmla="*/ 5796218 w 5861642"/>
              <a:gd name="connsiteY16" fmla="*/ 1911947 h 7919265"/>
              <a:gd name="connsiteX17" fmla="*/ 5789969 w 5861642"/>
              <a:gd name="connsiteY17" fmla="*/ 1925528 h 7919265"/>
              <a:gd name="connsiteX18" fmla="*/ 5771499 w 5861642"/>
              <a:gd name="connsiteY18" fmla="*/ 2014848 h 7919265"/>
              <a:gd name="connsiteX19" fmla="*/ 5767709 w 5861642"/>
              <a:gd name="connsiteY19" fmla="*/ 2045563 h 7919265"/>
              <a:gd name="connsiteX20" fmla="*/ 5767187 w 5861642"/>
              <a:gd name="connsiteY20" fmla="*/ 2054308 h 7919265"/>
              <a:gd name="connsiteX21" fmla="*/ 5769380 w 5861642"/>
              <a:gd name="connsiteY21" fmla="*/ 2060299 h 7919265"/>
              <a:gd name="connsiteX22" fmla="*/ 5756593 w 5861642"/>
              <a:gd name="connsiteY22" fmla="*/ 2237821 h 7919265"/>
              <a:gd name="connsiteX23" fmla="*/ 5759252 w 5861642"/>
              <a:gd name="connsiteY23" fmla="*/ 2238936 h 7919265"/>
              <a:gd name="connsiteX24" fmla="*/ 5764525 w 5861642"/>
              <a:gd name="connsiteY24" fmla="*/ 2283776 h 7919265"/>
              <a:gd name="connsiteX25" fmla="*/ 5758382 w 5861642"/>
              <a:gd name="connsiteY25" fmla="*/ 2405877 h 7919265"/>
              <a:gd name="connsiteX26" fmla="*/ 5758248 w 5861642"/>
              <a:gd name="connsiteY26" fmla="*/ 2478121 h 7919265"/>
              <a:gd name="connsiteX27" fmla="*/ 5763756 w 5861642"/>
              <a:gd name="connsiteY27" fmla="*/ 2504290 h 7919265"/>
              <a:gd name="connsiteX28" fmla="*/ 5765133 w 5861642"/>
              <a:gd name="connsiteY28" fmla="*/ 2678688 h 7919265"/>
              <a:gd name="connsiteX29" fmla="*/ 5758308 w 5861642"/>
              <a:gd name="connsiteY29" fmla="*/ 2737891 h 7919265"/>
              <a:gd name="connsiteX30" fmla="*/ 5499832 w 5861642"/>
              <a:gd name="connsiteY30" fmla="*/ 6770108 h 7919265"/>
              <a:gd name="connsiteX31" fmla="*/ 5498316 w 5861642"/>
              <a:gd name="connsiteY31" fmla="*/ 6781200 h 7919265"/>
              <a:gd name="connsiteX32" fmla="*/ 5497062 w 5861642"/>
              <a:gd name="connsiteY32" fmla="*/ 6802542 h 7919265"/>
              <a:gd name="connsiteX33" fmla="*/ 5499947 w 5861642"/>
              <a:gd name="connsiteY33" fmla="*/ 6820932 h 7919265"/>
              <a:gd name="connsiteX34" fmla="*/ 5494409 w 5861642"/>
              <a:gd name="connsiteY34" fmla="*/ 6847760 h 7919265"/>
              <a:gd name="connsiteX35" fmla="*/ 5486503 w 5861642"/>
              <a:gd name="connsiteY35" fmla="*/ 6982763 h 7919265"/>
              <a:gd name="connsiteX36" fmla="*/ 5452061 w 5861642"/>
              <a:gd name="connsiteY36" fmla="*/ 7583356 h 7919265"/>
              <a:gd name="connsiteX37" fmla="*/ 5458843 w 5861642"/>
              <a:gd name="connsiteY37" fmla="*/ 7628844 h 7919265"/>
              <a:gd name="connsiteX38" fmla="*/ 5457259 w 5861642"/>
              <a:gd name="connsiteY38" fmla="*/ 7712341 h 7919265"/>
              <a:gd name="connsiteX39" fmla="*/ 5443236 w 5861642"/>
              <a:gd name="connsiteY39" fmla="*/ 7838503 h 7919265"/>
              <a:gd name="connsiteX40" fmla="*/ 5447010 w 5861642"/>
              <a:gd name="connsiteY40" fmla="*/ 7862553 h 7919265"/>
              <a:gd name="connsiteX41" fmla="*/ 5432854 w 5861642"/>
              <a:gd name="connsiteY41" fmla="*/ 7919237 h 7919265"/>
              <a:gd name="connsiteX42" fmla="*/ 397307 w 5861642"/>
              <a:gd name="connsiteY42" fmla="*/ 7606085 h 7919265"/>
              <a:gd name="connsiteX43" fmla="*/ 0 w 5861642"/>
              <a:gd name="connsiteY43" fmla="*/ 7584901 h 7919265"/>
              <a:gd name="connsiteX0" fmla="*/ 0 w 5861642"/>
              <a:gd name="connsiteY0" fmla="*/ 7584901 h 7919265"/>
              <a:gd name="connsiteX1" fmla="*/ 422572 w 5861642"/>
              <a:gd name="connsiteY1" fmla="*/ 0 h 7919265"/>
              <a:gd name="connsiteX2" fmla="*/ 4284829 w 5861642"/>
              <a:gd name="connsiteY2" fmla="*/ 212657 h 7919265"/>
              <a:gd name="connsiteX3" fmla="*/ 5823654 w 5861642"/>
              <a:gd name="connsiteY3" fmla="*/ 306262 h 7919265"/>
              <a:gd name="connsiteX4" fmla="*/ 5861642 w 5861642"/>
              <a:gd name="connsiteY4" fmla="*/ 317988 h 7919265"/>
              <a:gd name="connsiteX5" fmla="*/ 5856157 w 5861642"/>
              <a:gd name="connsiteY5" fmla="*/ 378751 h 7919265"/>
              <a:gd name="connsiteX6" fmla="*/ 5809530 w 5861642"/>
              <a:gd name="connsiteY6" fmla="*/ 1196200 h 7919265"/>
              <a:gd name="connsiteX7" fmla="*/ 5812189 w 5861642"/>
              <a:gd name="connsiteY7" fmla="*/ 1197315 h 7919265"/>
              <a:gd name="connsiteX8" fmla="*/ 5817462 w 5861642"/>
              <a:gd name="connsiteY8" fmla="*/ 1242155 h 7919265"/>
              <a:gd name="connsiteX9" fmla="*/ 5811320 w 5861642"/>
              <a:gd name="connsiteY9" fmla="*/ 1364256 h 7919265"/>
              <a:gd name="connsiteX10" fmla="*/ 5811185 w 5861642"/>
              <a:gd name="connsiteY10" fmla="*/ 1436500 h 7919265"/>
              <a:gd name="connsiteX11" fmla="*/ 5816694 w 5861642"/>
              <a:gd name="connsiteY11" fmla="*/ 1462669 h 7919265"/>
              <a:gd name="connsiteX12" fmla="*/ 5818070 w 5861642"/>
              <a:gd name="connsiteY12" fmla="*/ 1637067 h 7919265"/>
              <a:gd name="connsiteX13" fmla="*/ 5811245 w 5861642"/>
              <a:gd name="connsiteY13" fmla="*/ 1696270 h 7919265"/>
              <a:gd name="connsiteX14" fmla="*/ 5795186 w 5861642"/>
              <a:gd name="connsiteY14" fmla="*/ 1818360 h 7919265"/>
              <a:gd name="connsiteX15" fmla="*/ 5796218 w 5861642"/>
              <a:gd name="connsiteY15" fmla="*/ 1911947 h 7919265"/>
              <a:gd name="connsiteX16" fmla="*/ 5789969 w 5861642"/>
              <a:gd name="connsiteY16" fmla="*/ 1925528 h 7919265"/>
              <a:gd name="connsiteX17" fmla="*/ 5771499 w 5861642"/>
              <a:gd name="connsiteY17" fmla="*/ 2014848 h 7919265"/>
              <a:gd name="connsiteX18" fmla="*/ 5767709 w 5861642"/>
              <a:gd name="connsiteY18" fmla="*/ 2045563 h 7919265"/>
              <a:gd name="connsiteX19" fmla="*/ 5767187 w 5861642"/>
              <a:gd name="connsiteY19" fmla="*/ 2054308 h 7919265"/>
              <a:gd name="connsiteX20" fmla="*/ 5769380 w 5861642"/>
              <a:gd name="connsiteY20" fmla="*/ 2060299 h 7919265"/>
              <a:gd name="connsiteX21" fmla="*/ 5756593 w 5861642"/>
              <a:gd name="connsiteY21" fmla="*/ 2237821 h 7919265"/>
              <a:gd name="connsiteX22" fmla="*/ 5759252 w 5861642"/>
              <a:gd name="connsiteY22" fmla="*/ 2238936 h 7919265"/>
              <a:gd name="connsiteX23" fmla="*/ 5764525 w 5861642"/>
              <a:gd name="connsiteY23" fmla="*/ 2283776 h 7919265"/>
              <a:gd name="connsiteX24" fmla="*/ 5758382 w 5861642"/>
              <a:gd name="connsiteY24" fmla="*/ 2405877 h 7919265"/>
              <a:gd name="connsiteX25" fmla="*/ 5758248 w 5861642"/>
              <a:gd name="connsiteY25" fmla="*/ 2478121 h 7919265"/>
              <a:gd name="connsiteX26" fmla="*/ 5763756 w 5861642"/>
              <a:gd name="connsiteY26" fmla="*/ 2504290 h 7919265"/>
              <a:gd name="connsiteX27" fmla="*/ 5765133 w 5861642"/>
              <a:gd name="connsiteY27" fmla="*/ 2678688 h 7919265"/>
              <a:gd name="connsiteX28" fmla="*/ 5758308 w 5861642"/>
              <a:gd name="connsiteY28" fmla="*/ 2737891 h 7919265"/>
              <a:gd name="connsiteX29" fmla="*/ 5499832 w 5861642"/>
              <a:gd name="connsiteY29" fmla="*/ 6770108 h 7919265"/>
              <a:gd name="connsiteX30" fmla="*/ 5498316 w 5861642"/>
              <a:gd name="connsiteY30" fmla="*/ 6781200 h 7919265"/>
              <a:gd name="connsiteX31" fmla="*/ 5497062 w 5861642"/>
              <a:gd name="connsiteY31" fmla="*/ 6802542 h 7919265"/>
              <a:gd name="connsiteX32" fmla="*/ 5499947 w 5861642"/>
              <a:gd name="connsiteY32" fmla="*/ 6820932 h 7919265"/>
              <a:gd name="connsiteX33" fmla="*/ 5494409 w 5861642"/>
              <a:gd name="connsiteY33" fmla="*/ 6847760 h 7919265"/>
              <a:gd name="connsiteX34" fmla="*/ 5486503 w 5861642"/>
              <a:gd name="connsiteY34" fmla="*/ 6982763 h 7919265"/>
              <a:gd name="connsiteX35" fmla="*/ 5452061 w 5861642"/>
              <a:gd name="connsiteY35" fmla="*/ 7583356 h 7919265"/>
              <a:gd name="connsiteX36" fmla="*/ 5458843 w 5861642"/>
              <a:gd name="connsiteY36" fmla="*/ 7628844 h 7919265"/>
              <a:gd name="connsiteX37" fmla="*/ 5457259 w 5861642"/>
              <a:gd name="connsiteY37" fmla="*/ 7712341 h 7919265"/>
              <a:gd name="connsiteX38" fmla="*/ 5443236 w 5861642"/>
              <a:gd name="connsiteY38" fmla="*/ 7838503 h 7919265"/>
              <a:gd name="connsiteX39" fmla="*/ 5447010 w 5861642"/>
              <a:gd name="connsiteY39" fmla="*/ 7862553 h 7919265"/>
              <a:gd name="connsiteX40" fmla="*/ 5432854 w 5861642"/>
              <a:gd name="connsiteY40" fmla="*/ 7919237 h 7919265"/>
              <a:gd name="connsiteX41" fmla="*/ 397307 w 5861642"/>
              <a:gd name="connsiteY41" fmla="*/ 7606085 h 7919265"/>
              <a:gd name="connsiteX42" fmla="*/ 0 w 5861642"/>
              <a:gd name="connsiteY42" fmla="*/ 7584901 h 7919265"/>
              <a:gd name="connsiteX0" fmla="*/ 0 w 5861642"/>
              <a:gd name="connsiteY0" fmla="*/ 7584901 h 7919265"/>
              <a:gd name="connsiteX1" fmla="*/ 422572 w 5861642"/>
              <a:gd name="connsiteY1" fmla="*/ 0 h 7919265"/>
              <a:gd name="connsiteX2" fmla="*/ 4284829 w 5861642"/>
              <a:gd name="connsiteY2" fmla="*/ 212657 h 7919265"/>
              <a:gd name="connsiteX3" fmla="*/ 5823654 w 5861642"/>
              <a:gd name="connsiteY3" fmla="*/ 306262 h 7919265"/>
              <a:gd name="connsiteX4" fmla="*/ 5861642 w 5861642"/>
              <a:gd name="connsiteY4" fmla="*/ 317988 h 7919265"/>
              <a:gd name="connsiteX5" fmla="*/ 5856157 w 5861642"/>
              <a:gd name="connsiteY5" fmla="*/ 378751 h 7919265"/>
              <a:gd name="connsiteX6" fmla="*/ 5809530 w 5861642"/>
              <a:gd name="connsiteY6" fmla="*/ 1196200 h 7919265"/>
              <a:gd name="connsiteX7" fmla="*/ 5812189 w 5861642"/>
              <a:gd name="connsiteY7" fmla="*/ 1197315 h 7919265"/>
              <a:gd name="connsiteX8" fmla="*/ 5817462 w 5861642"/>
              <a:gd name="connsiteY8" fmla="*/ 1242155 h 7919265"/>
              <a:gd name="connsiteX9" fmla="*/ 5811320 w 5861642"/>
              <a:gd name="connsiteY9" fmla="*/ 1364256 h 7919265"/>
              <a:gd name="connsiteX10" fmla="*/ 5811185 w 5861642"/>
              <a:gd name="connsiteY10" fmla="*/ 1436500 h 7919265"/>
              <a:gd name="connsiteX11" fmla="*/ 5816694 w 5861642"/>
              <a:gd name="connsiteY11" fmla="*/ 1462669 h 7919265"/>
              <a:gd name="connsiteX12" fmla="*/ 5818070 w 5861642"/>
              <a:gd name="connsiteY12" fmla="*/ 1637067 h 7919265"/>
              <a:gd name="connsiteX13" fmla="*/ 5811245 w 5861642"/>
              <a:gd name="connsiteY13" fmla="*/ 1696270 h 7919265"/>
              <a:gd name="connsiteX14" fmla="*/ 5795186 w 5861642"/>
              <a:gd name="connsiteY14" fmla="*/ 1818360 h 7919265"/>
              <a:gd name="connsiteX15" fmla="*/ 5796218 w 5861642"/>
              <a:gd name="connsiteY15" fmla="*/ 1911947 h 7919265"/>
              <a:gd name="connsiteX16" fmla="*/ 5789969 w 5861642"/>
              <a:gd name="connsiteY16" fmla="*/ 1925528 h 7919265"/>
              <a:gd name="connsiteX17" fmla="*/ 5771499 w 5861642"/>
              <a:gd name="connsiteY17" fmla="*/ 2014848 h 7919265"/>
              <a:gd name="connsiteX18" fmla="*/ 5767709 w 5861642"/>
              <a:gd name="connsiteY18" fmla="*/ 2045563 h 7919265"/>
              <a:gd name="connsiteX19" fmla="*/ 5767187 w 5861642"/>
              <a:gd name="connsiteY19" fmla="*/ 2054308 h 7919265"/>
              <a:gd name="connsiteX20" fmla="*/ 5769380 w 5861642"/>
              <a:gd name="connsiteY20" fmla="*/ 2060299 h 7919265"/>
              <a:gd name="connsiteX21" fmla="*/ 5756593 w 5861642"/>
              <a:gd name="connsiteY21" fmla="*/ 2237821 h 7919265"/>
              <a:gd name="connsiteX22" fmla="*/ 5759252 w 5861642"/>
              <a:gd name="connsiteY22" fmla="*/ 2238936 h 7919265"/>
              <a:gd name="connsiteX23" fmla="*/ 5764525 w 5861642"/>
              <a:gd name="connsiteY23" fmla="*/ 2283776 h 7919265"/>
              <a:gd name="connsiteX24" fmla="*/ 5758382 w 5861642"/>
              <a:gd name="connsiteY24" fmla="*/ 2405877 h 7919265"/>
              <a:gd name="connsiteX25" fmla="*/ 5758248 w 5861642"/>
              <a:gd name="connsiteY25" fmla="*/ 2478121 h 7919265"/>
              <a:gd name="connsiteX26" fmla="*/ 5763756 w 5861642"/>
              <a:gd name="connsiteY26" fmla="*/ 2504290 h 7919265"/>
              <a:gd name="connsiteX27" fmla="*/ 5765133 w 5861642"/>
              <a:gd name="connsiteY27" fmla="*/ 2678688 h 7919265"/>
              <a:gd name="connsiteX28" fmla="*/ 5499832 w 5861642"/>
              <a:gd name="connsiteY28" fmla="*/ 6770108 h 7919265"/>
              <a:gd name="connsiteX29" fmla="*/ 5498316 w 5861642"/>
              <a:gd name="connsiteY29" fmla="*/ 6781200 h 7919265"/>
              <a:gd name="connsiteX30" fmla="*/ 5497062 w 5861642"/>
              <a:gd name="connsiteY30" fmla="*/ 6802542 h 7919265"/>
              <a:gd name="connsiteX31" fmla="*/ 5499947 w 5861642"/>
              <a:gd name="connsiteY31" fmla="*/ 6820932 h 7919265"/>
              <a:gd name="connsiteX32" fmla="*/ 5494409 w 5861642"/>
              <a:gd name="connsiteY32" fmla="*/ 6847760 h 7919265"/>
              <a:gd name="connsiteX33" fmla="*/ 5486503 w 5861642"/>
              <a:gd name="connsiteY33" fmla="*/ 6982763 h 7919265"/>
              <a:gd name="connsiteX34" fmla="*/ 5452061 w 5861642"/>
              <a:gd name="connsiteY34" fmla="*/ 7583356 h 7919265"/>
              <a:gd name="connsiteX35" fmla="*/ 5458843 w 5861642"/>
              <a:gd name="connsiteY35" fmla="*/ 7628844 h 7919265"/>
              <a:gd name="connsiteX36" fmla="*/ 5457259 w 5861642"/>
              <a:gd name="connsiteY36" fmla="*/ 7712341 h 7919265"/>
              <a:gd name="connsiteX37" fmla="*/ 5443236 w 5861642"/>
              <a:gd name="connsiteY37" fmla="*/ 7838503 h 7919265"/>
              <a:gd name="connsiteX38" fmla="*/ 5447010 w 5861642"/>
              <a:gd name="connsiteY38" fmla="*/ 7862553 h 7919265"/>
              <a:gd name="connsiteX39" fmla="*/ 5432854 w 5861642"/>
              <a:gd name="connsiteY39" fmla="*/ 7919237 h 7919265"/>
              <a:gd name="connsiteX40" fmla="*/ 397307 w 5861642"/>
              <a:gd name="connsiteY40" fmla="*/ 7606085 h 7919265"/>
              <a:gd name="connsiteX41" fmla="*/ 0 w 5861642"/>
              <a:gd name="connsiteY41" fmla="*/ 7584901 h 7919265"/>
              <a:gd name="connsiteX0" fmla="*/ 0 w 5861642"/>
              <a:gd name="connsiteY0" fmla="*/ 7584901 h 7919265"/>
              <a:gd name="connsiteX1" fmla="*/ 422572 w 5861642"/>
              <a:gd name="connsiteY1" fmla="*/ 0 h 7919265"/>
              <a:gd name="connsiteX2" fmla="*/ 4284829 w 5861642"/>
              <a:gd name="connsiteY2" fmla="*/ 212657 h 7919265"/>
              <a:gd name="connsiteX3" fmla="*/ 5823654 w 5861642"/>
              <a:gd name="connsiteY3" fmla="*/ 306262 h 7919265"/>
              <a:gd name="connsiteX4" fmla="*/ 5861642 w 5861642"/>
              <a:gd name="connsiteY4" fmla="*/ 317988 h 7919265"/>
              <a:gd name="connsiteX5" fmla="*/ 5856157 w 5861642"/>
              <a:gd name="connsiteY5" fmla="*/ 378751 h 7919265"/>
              <a:gd name="connsiteX6" fmla="*/ 5809530 w 5861642"/>
              <a:gd name="connsiteY6" fmla="*/ 1196200 h 7919265"/>
              <a:gd name="connsiteX7" fmla="*/ 5812189 w 5861642"/>
              <a:gd name="connsiteY7" fmla="*/ 1197315 h 7919265"/>
              <a:gd name="connsiteX8" fmla="*/ 5817462 w 5861642"/>
              <a:gd name="connsiteY8" fmla="*/ 1242155 h 7919265"/>
              <a:gd name="connsiteX9" fmla="*/ 5811320 w 5861642"/>
              <a:gd name="connsiteY9" fmla="*/ 1364256 h 7919265"/>
              <a:gd name="connsiteX10" fmla="*/ 5811185 w 5861642"/>
              <a:gd name="connsiteY10" fmla="*/ 1436500 h 7919265"/>
              <a:gd name="connsiteX11" fmla="*/ 5816694 w 5861642"/>
              <a:gd name="connsiteY11" fmla="*/ 1462669 h 7919265"/>
              <a:gd name="connsiteX12" fmla="*/ 5818070 w 5861642"/>
              <a:gd name="connsiteY12" fmla="*/ 1637067 h 7919265"/>
              <a:gd name="connsiteX13" fmla="*/ 5811245 w 5861642"/>
              <a:gd name="connsiteY13" fmla="*/ 1696270 h 7919265"/>
              <a:gd name="connsiteX14" fmla="*/ 5795186 w 5861642"/>
              <a:gd name="connsiteY14" fmla="*/ 1818360 h 7919265"/>
              <a:gd name="connsiteX15" fmla="*/ 5796218 w 5861642"/>
              <a:gd name="connsiteY15" fmla="*/ 1911947 h 7919265"/>
              <a:gd name="connsiteX16" fmla="*/ 5789969 w 5861642"/>
              <a:gd name="connsiteY16" fmla="*/ 1925528 h 7919265"/>
              <a:gd name="connsiteX17" fmla="*/ 5771499 w 5861642"/>
              <a:gd name="connsiteY17" fmla="*/ 2014848 h 7919265"/>
              <a:gd name="connsiteX18" fmla="*/ 5767709 w 5861642"/>
              <a:gd name="connsiteY18" fmla="*/ 2045563 h 7919265"/>
              <a:gd name="connsiteX19" fmla="*/ 5767187 w 5861642"/>
              <a:gd name="connsiteY19" fmla="*/ 2054308 h 7919265"/>
              <a:gd name="connsiteX20" fmla="*/ 5769380 w 5861642"/>
              <a:gd name="connsiteY20" fmla="*/ 2060299 h 7919265"/>
              <a:gd name="connsiteX21" fmla="*/ 5756593 w 5861642"/>
              <a:gd name="connsiteY21" fmla="*/ 2237821 h 7919265"/>
              <a:gd name="connsiteX22" fmla="*/ 5759252 w 5861642"/>
              <a:gd name="connsiteY22" fmla="*/ 2238936 h 7919265"/>
              <a:gd name="connsiteX23" fmla="*/ 5764525 w 5861642"/>
              <a:gd name="connsiteY23" fmla="*/ 2283776 h 7919265"/>
              <a:gd name="connsiteX24" fmla="*/ 5758382 w 5861642"/>
              <a:gd name="connsiteY24" fmla="*/ 2405877 h 7919265"/>
              <a:gd name="connsiteX25" fmla="*/ 5758248 w 5861642"/>
              <a:gd name="connsiteY25" fmla="*/ 2478121 h 7919265"/>
              <a:gd name="connsiteX26" fmla="*/ 5763756 w 5861642"/>
              <a:gd name="connsiteY26" fmla="*/ 2504290 h 7919265"/>
              <a:gd name="connsiteX27" fmla="*/ 5499832 w 5861642"/>
              <a:gd name="connsiteY27" fmla="*/ 6770108 h 7919265"/>
              <a:gd name="connsiteX28" fmla="*/ 5498316 w 5861642"/>
              <a:gd name="connsiteY28" fmla="*/ 6781200 h 7919265"/>
              <a:gd name="connsiteX29" fmla="*/ 5497062 w 5861642"/>
              <a:gd name="connsiteY29" fmla="*/ 6802542 h 7919265"/>
              <a:gd name="connsiteX30" fmla="*/ 5499947 w 5861642"/>
              <a:gd name="connsiteY30" fmla="*/ 6820932 h 7919265"/>
              <a:gd name="connsiteX31" fmla="*/ 5494409 w 5861642"/>
              <a:gd name="connsiteY31" fmla="*/ 6847760 h 7919265"/>
              <a:gd name="connsiteX32" fmla="*/ 5486503 w 5861642"/>
              <a:gd name="connsiteY32" fmla="*/ 6982763 h 7919265"/>
              <a:gd name="connsiteX33" fmla="*/ 5452061 w 5861642"/>
              <a:gd name="connsiteY33" fmla="*/ 7583356 h 7919265"/>
              <a:gd name="connsiteX34" fmla="*/ 5458843 w 5861642"/>
              <a:gd name="connsiteY34" fmla="*/ 7628844 h 7919265"/>
              <a:gd name="connsiteX35" fmla="*/ 5457259 w 5861642"/>
              <a:gd name="connsiteY35" fmla="*/ 7712341 h 7919265"/>
              <a:gd name="connsiteX36" fmla="*/ 5443236 w 5861642"/>
              <a:gd name="connsiteY36" fmla="*/ 7838503 h 7919265"/>
              <a:gd name="connsiteX37" fmla="*/ 5447010 w 5861642"/>
              <a:gd name="connsiteY37" fmla="*/ 7862553 h 7919265"/>
              <a:gd name="connsiteX38" fmla="*/ 5432854 w 5861642"/>
              <a:gd name="connsiteY38" fmla="*/ 7919237 h 7919265"/>
              <a:gd name="connsiteX39" fmla="*/ 397307 w 5861642"/>
              <a:gd name="connsiteY39" fmla="*/ 7606085 h 7919265"/>
              <a:gd name="connsiteX40" fmla="*/ 0 w 5861642"/>
              <a:gd name="connsiteY40" fmla="*/ 7584901 h 7919265"/>
              <a:gd name="connsiteX0" fmla="*/ 0 w 5861642"/>
              <a:gd name="connsiteY0" fmla="*/ 7584901 h 7919265"/>
              <a:gd name="connsiteX1" fmla="*/ 422572 w 5861642"/>
              <a:gd name="connsiteY1" fmla="*/ 0 h 7919265"/>
              <a:gd name="connsiteX2" fmla="*/ 4284829 w 5861642"/>
              <a:gd name="connsiteY2" fmla="*/ 212657 h 7919265"/>
              <a:gd name="connsiteX3" fmla="*/ 5823654 w 5861642"/>
              <a:gd name="connsiteY3" fmla="*/ 306262 h 7919265"/>
              <a:gd name="connsiteX4" fmla="*/ 5861642 w 5861642"/>
              <a:gd name="connsiteY4" fmla="*/ 317988 h 7919265"/>
              <a:gd name="connsiteX5" fmla="*/ 5856157 w 5861642"/>
              <a:gd name="connsiteY5" fmla="*/ 378751 h 7919265"/>
              <a:gd name="connsiteX6" fmla="*/ 5809530 w 5861642"/>
              <a:gd name="connsiteY6" fmla="*/ 1196200 h 7919265"/>
              <a:gd name="connsiteX7" fmla="*/ 5812189 w 5861642"/>
              <a:gd name="connsiteY7" fmla="*/ 1197315 h 7919265"/>
              <a:gd name="connsiteX8" fmla="*/ 5817462 w 5861642"/>
              <a:gd name="connsiteY8" fmla="*/ 1242155 h 7919265"/>
              <a:gd name="connsiteX9" fmla="*/ 5811320 w 5861642"/>
              <a:gd name="connsiteY9" fmla="*/ 1364256 h 7919265"/>
              <a:gd name="connsiteX10" fmla="*/ 5811185 w 5861642"/>
              <a:gd name="connsiteY10" fmla="*/ 1436500 h 7919265"/>
              <a:gd name="connsiteX11" fmla="*/ 5816694 w 5861642"/>
              <a:gd name="connsiteY11" fmla="*/ 1462669 h 7919265"/>
              <a:gd name="connsiteX12" fmla="*/ 5818070 w 5861642"/>
              <a:gd name="connsiteY12" fmla="*/ 1637067 h 7919265"/>
              <a:gd name="connsiteX13" fmla="*/ 5811245 w 5861642"/>
              <a:gd name="connsiteY13" fmla="*/ 1696270 h 7919265"/>
              <a:gd name="connsiteX14" fmla="*/ 5795186 w 5861642"/>
              <a:gd name="connsiteY14" fmla="*/ 1818360 h 7919265"/>
              <a:gd name="connsiteX15" fmla="*/ 5796218 w 5861642"/>
              <a:gd name="connsiteY15" fmla="*/ 1911947 h 7919265"/>
              <a:gd name="connsiteX16" fmla="*/ 5789969 w 5861642"/>
              <a:gd name="connsiteY16" fmla="*/ 1925528 h 7919265"/>
              <a:gd name="connsiteX17" fmla="*/ 5771499 w 5861642"/>
              <a:gd name="connsiteY17" fmla="*/ 2014848 h 7919265"/>
              <a:gd name="connsiteX18" fmla="*/ 5767709 w 5861642"/>
              <a:gd name="connsiteY18" fmla="*/ 2045563 h 7919265"/>
              <a:gd name="connsiteX19" fmla="*/ 5767187 w 5861642"/>
              <a:gd name="connsiteY19" fmla="*/ 2054308 h 7919265"/>
              <a:gd name="connsiteX20" fmla="*/ 5769380 w 5861642"/>
              <a:gd name="connsiteY20" fmla="*/ 2060299 h 7919265"/>
              <a:gd name="connsiteX21" fmla="*/ 5756593 w 5861642"/>
              <a:gd name="connsiteY21" fmla="*/ 2237821 h 7919265"/>
              <a:gd name="connsiteX22" fmla="*/ 5759252 w 5861642"/>
              <a:gd name="connsiteY22" fmla="*/ 2238936 h 7919265"/>
              <a:gd name="connsiteX23" fmla="*/ 5764525 w 5861642"/>
              <a:gd name="connsiteY23" fmla="*/ 2283776 h 7919265"/>
              <a:gd name="connsiteX24" fmla="*/ 5758382 w 5861642"/>
              <a:gd name="connsiteY24" fmla="*/ 2405877 h 7919265"/>
              <a:gd name="connsiteX25" fmla="*/ 5758248 w 5861642"/>
              <a:gd name="connsiteY25" fmla="*/ 2478121 h 7919265"/>
              <a:gd name="connsiteX26" fmla="*/ 5793542 w 5861642"/>
              <a:gd name="connsiteY26" fmla="*/ 2504220 h 7919265"/>
              <a:gd name="connsiteX27" fmla="*/ 5499832 w 5861642"/>
              <a:gd name="connsiteY27" fmla="*/ 6770108 h 7919265"/>
              <a:gd name="connsiteX28" fmla="*/ 5498316 w 5861642"/>
              <a:gd name="connsiteY28" fmla="*/ 6781200 h 7919265"/>
              <a:gd name="connsiteX29" fmla="*/ 5497062 w 5861642"/>
              <a:gd name="connsiteY29" fmla="*/ 6802542 h 7919265"/>
              <a:gd name="connsiteX30" fmla="*/ 5499947 w 5861642"/>
              <a:gd name="connsiteY30" fmla="*/ 6820932 h 7919265"/>
              <a:gd name="connsiteX31" fmla="*/ 5494409 w 5861642"/>
              <a:gd name="connsiteY31" fmla="*/ 6847760 h 7919265"/>
              <a:gd name="connsiteX32" fmla="*/ 5486503 w 5861642"/>
              <a:gd name="connsiteY32" fmla="*/ 6982763 h 7919265"/>
              <a:gd name="connsiteX33" fmla="*/ 5452061 w 5861642"/>
              <a:gd name="connsiteY33" fmla="*/ 7583356 h 7919265"/>
              <a:gd name="connsiteX34" fmla="*/ 5458843 w 5861642"/>
              <a:gd name="connsiteY34" fmla="*/ 7628844 h 7919265"/>
              <a:gd name="connsiteX35" fmla="*/ 5457259 w 5861642"/>
              <a:gd name="connsiteY35" fmla="*/ 7712341 h 7919265"/>
              <a:gd name="connsiteX36" fmla="*/ 5443236 w 5861642"/>
              <a:gd name="connsiteY36" fmla="*/ 7838503 h 7919265"/>
              <a:gd name="connsiteX37" fmla="*/ 5447010 w 5861642"/>
              <a:gd name="connsiteY37" fmla="*/ 7862553 h 7919265"/>
              <a:gd name="connsiteX38" fmla="*/ 5432854 w 5861642"/>
              <a:gd name="connsiteY38" fmla="*/ 7919237 h 7919265"/>
              <a:gd name="connsiteX39" fmla="*/ 397307 w 5861642"/>
              <a:gd name="connsiteY39" fmla="*/ 7606085 h 7919265"/>
              <a:gd name="connsiteX40" fmla="*/ 0 w 5861642"/>
              <a:gd name="connsiteY40" fmla="*/ 7584901 h 7919265"/>
              <a:gd name="connsiteX0" fmla="*/ 0 w 5861642"/>
              <a:gd name="connsiteY0" fmla="*/ 7584901 h 7919265"/>
              <a:gd name="connsiteX1" fmla="*/ 422572 w 5861642"/>
              <a:gd name="connsiteY1" fmla="*/ 0 h 7919265"/>
              <a:gd name="connsiteX2" fmla="*/ 4284829 w 5861642"/>
              <a:gd name="connsiteY2" fmla="*/ 212657 h 7919265"/>
              <a:gd name="connsiteX3" fmla="*/ 5823654 w 5861642"/>
              <a:gd name="connsiteY3" fmla="*/ 306262 h 7919265"/>
              <a:gd name="connsiteX4" fmla="*/ 5861642 w 5861642"/>
              <a:gd name="connsiteY4" fmla="*/ 317988 h 7919265"/>
              <a:gd name="connsiteX5" fmla="*/ 5856157 w 5861642"/>
              <a:gd name="connsiteY5" fmla="*/ 378751 h 7919265"/>
              <a:gd name="connsiteX6" fmla="*/ 5809530 w 5861642"/>
              <a:gd name="connsiteY6" fmla="*/ 1196200 h 7919265"/>
              <a:gd name="connsiteX7" fmla="*/ 5812189 w 5861642"/>
              <a:gd name="connsiteY7" fmla="*/ 1197315 h 7919265"/>
              <a:gd name="connsiteX8" fmla="*/ 5817462 w 5861642"/>
              <a:gd name="connsiteY8" fmla="*/ 1242155 h 7919265"/>
              <a:gd name="connsiteX9" fmla="*/ 5811320 w 5861642"/>
              <a:gd name="connsiteY9" fmla="*/ 1364256 h 7919265"/>
              <a:gd name="connsiteX10" fmla="*/ 5811185 w 5861642"/>
              <a:gd name="connsiteY10" fmla="*/ 1436500 h 7919265"/>
              <a:gd name="connsiteX11" fmla="*/ 5816694 w 5861642"/>
              <a:gd name="connsiteY11" fmla="*/ 1462669 h 7919265"/>
              <a:gd name="connsiteX12" fmla="*/ 5818070 w 5861642"/>
              <a:gd name="connsiteY12" fmla="*/ 1637067 h 7919265"/>
              <a:gd name="connsiteX13" fmla="*/ 5811245 w 5861642"/>
              <a:gd name="connsiteY13" fmla="*/ 1696270 h 7919265"/>
              <a:gd name="connsiteX14" fmla="*/ 5795186 w 5861642"/>
              <a:gd name="connsiteY14" fmla="*/ 1818360 h 7919265"/>
              <a:gd name="connsiteX15" fmla="*/ 5796218 w 5861642"/>
              <a:gd name="connsiteY15" fmla="*/ 1911947 h 7919265"/>
              <a:gd name="connsiteX16" fmla="*/ 5789969 w 5861642"/>
              <a:gd name="connsiteY16" fmla="*/ 1925528 h 7919265"/>
              <a:gd name="connsiteX17" fmla="*/ 5771499 w 5861642"/>
              <a:gd name="connsiteY17" fmla="*/ 2014848 h 7919265"/>
              <a:gd name="connsiteX18" fmla="*/ 5767709 w 5861642"/>
              <a:gd name="connsiteY18" fmla="*/ 2045563 h 7919265"/>
              <a:gd name="connsiteX19" fmla="*/ 5767187 w 5861642"/>
              <a:gd name="connsiteY19" fmla="*/ 2054308 h 7919265"/>
              <a:gd name="connsiteX20" fmla="*/ 5769380 w 5861642"/>
              <a:gd name="connsiteY20" fmla="*/ 2060299 h 7919265"/>
              <a:gd name="connsiteX21" fmla="*/ 5756593 w 5861642"/>
              <a:gd name="connsiteY21" fmla="*/ 2237821 h 7919265"/>
              <a:gd name="connsiteX22" fmla="*/ 5759252 w 5861642"/>
              <a:gd name="connsiteY22" fmla="*/ 2238936 h 7919265"/>
              <a:gd name="connsiteX23" fmla="*/ 5764525 w 5861642"/>
              <a:gd name="connsiteY23" fmla="*/ 2283776 h 7919265"/>
              <a:gd name="connsiteX24" fmla="*/ 5758382 w 5861642"/>
              <a:gd name="connsiteY24" fmla="*/ 2405877 h 7919265"/>
              <a:gd name="connsiteX25" fmla="*/ 5758248 w 5861642"/>
              <a:gd name="connsiteY25" fmla="*/ 2478121 h 7919265"/>
              <a:gd name="connsiteX26" fmla="*/ 5793542 w 5861642"/>
              <a:gd name="connsiteY26" fmla="*/ 2504220 h 7919265"/>
              <a:gd name="connsiteX27" fmla="*/ 5499832 w 5861642"/>
              <a:gd name="connsiteY27" fmla="*/ 6770108 h 7919265"/>
              <a:gd name="connsiteX28" fmla="*/ 5497062 w 5861642"/>
              <a:gd name="connsiteY28" fmla="*/ 6802542 h 7919265"/>
              <a:gd name="connsiteX29" fmla="*/ 5499947 w 5861642"/>
              <a:gd name="connsiteY29" fmla="*/ 6820932 h 7919265"/>
              <a:gd name="connsiteX30" fmla="*/ 5494409 w 5861642"/>
              <a:gd name="connsiteY30" fmla="*/ 6847760 h 7919265"/>
              <a:gd name="connsiteX31" fmla="*/ 5486503 w 5861642"/>
              <a:gd name="connsiteY31" fmla="*/ 6982763 h 7919265"/>
              <a:gd name="connsiteX32" fmla="*/ 5452061 w 5861642"/>
              <a:gd name="connsiteY32" fmla="*/ 7583356 h 7919265"/>
              <a:gd name="connsiteX33" fmla="*/ 5458843 w 5861642"/>
              <a:gd name="connsiteY33" fmla="*/ 7628844 h 7919265"/>
              <a:gd name="connsiteX34" fmla="*/ 5457259 w 5861642"/>
              <a:gd name="connsiteY34" fmla="*/ 7712341 h 7919265"/>
              <a:gd name="connsiteX35" fmla="*/ 5443236 w 5861642"/>
              <a:gd name="connsiteY35" fmla="*/ 7838503 h 7919265"/>
              <a:gd name="connsiteX36" fmla="*/ 5447010 w 5861642"/>
              <a:gd name="connsiteY36" fmla="*/ 7862553 h 7919265"/>
              <a:gd name="connsiteX37" fmla="*/ 5432854 w 5861642"/>
              <a:gd name="connsiteY37" fmla="*/ 7919237 h 7919265"/>
              <a:gd name="connsiteX38" fmla="*/ 397307 w 5861642"/>
              <a:gd name="connsiteY38" fmla="*/ 7606085 h 7919265"/>
              <a:gd name="connsiteX39" fmla="*/ 0 w 5861642"/>
              <a:gd name="connsiteY39" fmla="*/ 7584901 h 7919265"/>
              <a:gd name="connsiteX0" fmla="*/ 0 w 5861642"/>
              <a:gd name="connsiteY0" fmla="*/ 7584901 h 7919265"/>
              <a:gd name="connsiteX1" fmla="*/ 422572 w 5861642"/>
              <a:gd name="connsiteY1" fmla="*/ 0 h 7919265"/>
              <a:gd name="connsiteX2" fmla="*/ 4284829 w 5861642"/>
              <a:gd name="connsiteY2" fmla="*/ 212657 h 7919265"/>
              <a:gd name="connsiteX3" fmla="*/ 5823654 w 5861642"/>
              <a:gd name="connsiteY3" fmla="*/ 306262 h 7919265"/>
              <a:gd name="connsiteX4" fmla="*/ 5861642 w 5861642"/>
              <a:gd name="connsiteY4" fmla="*/ 317988 h 7919265"/>
              <a:gd name="connsiteX5" fmla="*/ 5856157 w 5861642"/>
              <a:gd name="connsiteY5" fmla="*/ 378751 h 7919265"/>
              <a:gd name="connsiteX6" fmla="*/ 5809530 w 5861642"/>
              <a:gd name="connsiteY6" fmla="*/ 1196200 h 7919265"/>
              <a:gd name="connsiteX7" fmla="*/ 5812189 w 5861642"/>
              <a:gd name="connsiteY7" fmla="*/ 1197315 h 7919265"/>
              <a:gd name="connsiteX8" fmla="*/ 5817462 w 5861642"/>
              <a:gd name="connsiteY8" fmla="*/ 1242155 h 7919265"/>
              <a:gd name="connsiteX9" fmla="*/ 5811320 w 5861642"/>
              <a:gd name="connsiteY9" fmla="*/ 1364256 h 7919265"/>
              <a:gd name="connsiteX10" fmla="*/ 5811185 w 5861642"/>
              <a:gd name="connsiteY10" fmla="*/ 1436500 h 7919265"/>
              <a:gd name="connsiteX11" fmla="*/ 5816694 w 5861642"/>
              <a:gd name="connsiteY11" fmla="*/ 1462669 h 7919265"/>
              <a:gd name="connsiteX12" fmla="*/ 5818070 w 5861642"/>
              <a:gd name="connsiteY12" fmla="*/ 1637067 h 7919265"/>
              <a:gd name="connsiteX13" fmla="*/ 5811245 w 5861642"/>
              <a:gd name="connsiteY13" fmla="*/ 1696270 h 7919265"/>
              <a:gd name="connsiteX14" fmla="*/ 5795186 w 5861642"/>
              <a:gd name="connsiteY14" fmla="*/ 1818360 h 7919265"/>
              <a:gd name="connsiteX15" fmla="*/ 5796218 w 5861642"/>
              <a:gd name="connsiteY15" fmla="*/ 1911947 h 7919265"/>
              <a:gd name="connsiteX16" fmla="*/ 5789969 w 5861642"/>
              <a:gd name="connsiteY16" fmla="*/ 1925528 h 7919265"/>
              <a:gd name="connsiteX17" fmla="*/ 5771499 w 5861642"/>
              <a:gd name="connsiteY17" fmla="*/ 2014848 h 7919265"/>
              <a:gd name="connsiteX18" fmla="*/ 5767709 w 5861642"/>
              <a:gd name="connsiteY18" fmla="*/ 2045563 h 7919265"/>
              <a:gd name="connsiteX19" fmla="*/ 5767187 w 5861642"/>
              <a:gd name="connsiteY19" fmla="*/ 2054308 h 7919265"/>
              <a:gd name="connsiteX20" fmla="*/ 5769380 w 5861642"/>
              <a:gd name="connsiteY20" fmla="*/ 2060299 h 7919265"/>
              <a:gd name="connsiteX21" fmla="*/ 5756593 w 5861642"/>
              <a:gd name="connsiteY21" fmla="*/ 2237821 h 7919265"/>
              <a:gd name="connsiteX22" fmla="*/ 5759252 w 5861642"/>
              <a:gd name="connsiteY22" fmla="*/ 2238936 h 7919265"/>
              <a:gd name="connsiteX23" fmla="*/ 5764525 w 5861642"/>
              <a:gd name="connsiteY23" fmla="*/ 2283776 h 7919265"/>
              <a:gd name="connsiteX24" fmla="*/ 5758382 w 5861642"/>
              <a:gd name="connsiteY24" fmla="*/ 2405877 h 7919265"/>
              <a:gd name="connsiteX25" fmla="*/ 5758248 w 5861642"/>
              <a:gd name="connsiteY25" fmla="*/ 2478121 h 7919265"/>
              <a:gd name="connsiteX26" fmla="*/ 5793542 w 5861642"/>
              <a:gd name="connsiteY26" fmla="*/ 2504220 h 7919265"/>
              <a:gd name="connsiteX27" fmla="*/ 5499832 w 5861642"/>
              <a:gd name="connsiteY27" fmla="*/ 6770108 h 7919265"/>
              <a:gd name="connsiteX28" fmla="*/ 5497062 w 5861642"/>
              <a:gd name="connsiteY28" fmla="*/ 6802542 h 7919265"/>
              <a:gd name="connsiteX29" fmla="*/ 5499947 w 5861642"/>
              <a:gd name="connsiteY29" fmla="*/ 6820932 h 7919265"/>
              <a:gd name="connsiteX30" fmla="*/ 5486503 w 5861642"/>
              <a:gd name="connsiteY30" fmla="*/ 6982763 h 7919265"/>
              <a:gd name="connsiteX31" fmla="*/ 5452061 w 5861642"/>
              <a:gd name="connsiteY31" fmla="*/ 7583356 h 7919265"/>
              <a:gd name="connsiteX32" fmla="*/ 5458843 w 5861642"/>
              <a:gd name="connsiteY32" fmla="*/ 7628844 h 7919265"/>
              <a:gd name="connsiteX33" fmla="*/ 5457259 w 5861642"/>
              <a:gd name="connsiteY33" fmla="*/ 7712341 h 7919265"/>
              <a:gd name="connsiteX34" fmla="*/ 5443236 w 5861642"/>
              <a:gd name="connsiteY34" fmla="*/ 7838503 h 7919265"/>
              <a:gd name="connsiteX35" fmla="*/ 5447010 w 5861642"/>
              <a:gd name="connsiteY35" fmla="*/ 7862553 h 7919265"/>
              <a:gd name="connsiteX36" fmla="*/ 5432854 w 5861642"/>
              <a:gd name="connsiteY36" fmla="*/ 7919237 h 7919265"/>
              <a:gd name="connsiteX37" fmla="*/ 397307 w 5861642"/>
              <a:gd name="connsiteY37" fmla="*/ 7606085 h 7919265"/>
              <a:gd name="connsiteX38" fmla="*/ 0 w 5861642"/>
              <a:gd name="connsiteY38" fmla="*/ 7584901 h 7919265"/>
              <a:gd name="connsiteX0" fmla="*/ 0 w 5861642"/>
              <a:gd name="connsiteY0" fmla="*/ 7584901 h 7919265"/>
              <a:gd name="connsiteX1" fmla="*/ 422572 w 5861642"/>
              <a:gd name="connsiteY1" fmla="*/ 0 h 7919265"/>
              <a:gd name="connsiteX2" fmla="*/ 4284829 w 5861642"/>
              <a:gd name="connsiteY2" fmla="*/ 212657 h 7919265"/>
              <a:gd name="connsiteX3" fmla="*/ 5823654 w 5861642"/>
              <a:gd name="connsiteY3" fmla="*/ 306262 h 7919265"/>
              <a:gd name="connsiteX4" fmla="*/ 5861642 w 5861642"/>
              <a:gd name="connsiteY4" fmla="*/ 317988 h 7919265"/>
              <a:gd name="connsiteX5" fmla="*/ 5856157 w 5861642"/>
              <a:gd name="connsiteY5" fmla="*/ 378751 h 7919265"/>
              <a:gd name="connsiteX6" fmla="*/ 5809530 w 5861642"/>
              <a:gd name="connsiteY6" fmla="*/ 1196200 h 7919265"/>
              <a:gd name="connsiteX7" fmla="*/ 5812189 w 5861642"/>
              <a:gd name="connsiteY7" fmla="*/ 1197315 h 7919265"/>
              <a:gd name="connsiteX8" fmla="*/ 5817462 w 5861642"/>
              <a:gd name="connsiteY8" fmla="*/ 1242155 h 7919265"/>
              <a:gd name="connsiteX9" fmla="*/ 5811320 w 5861642"/>
              <a:gd name="connsiteY9" fmla="*/ 1364256 h 7919265"/>
              <a:gd name="connsiteX10" fmla="*/ 5811185 w 5861642"/>
              <a:gd name="connsiteY10" fmla="*/ 1436500 h 7919265"/>
              <a:gd name="connsiteX11" fmla="*/ 5816694 w 5861642"/>
              <a:gd name="connsiteY11" fmla="*/ 1462669 h 7919265"/>
              <a:gd name="connsiteX12" fmla="*/ 5818070 w 5861642"/>
              <a:gd name="connsiteY12" fmla="*/ 1637067 h 7919265"/>
              <a:gd name="connsiteX13" fmla="*/ 5811245 w 5861642"/>
              <a:gd name="connsiteY13" fmla="*/ 1696270 h 7919265"/>
              <a:gd name="connsiteX14" fmla="*/ 5795186 w 5861642"/>
              <a:gd name="connsiteY14" fmla="*/ 1818360 h 7919265"/>
              <a:gd name="connsiteX15" fmla="*/ 5796218 w 5861642"/>
              <a:gd name="connsiteY15" fmla="*/ 1911947 h 7919265"/>
              <a:gd name="connsiteX16" fmla="*/ 5789969 w 5861642"/>
              <a:gd name="connsiteY16" fmla="*/ 1925528 h 7919265"/>
              <a:gd name="connsiteX17" fmla="*/ 5771499 w 5861642"/>
              <a:gd name="connsiteY17" fmla="*/ 2014848 h 7919265"/>
              <a:gd name="connsiteX18" fmla="*/ 5767709 w 5861642"/>
              <a:gd name="connsiteY18" fmla="*/ 2045563 h 7919265"/>
              <a:gd name="connsiteX19" fmla="*/ 5767187 w 5861642"/>
              <a:gd name="connsiteY19" fmla="*/ 2054308 h 7919265"/>
              <a:gd name="connsiteX20" fmla="*/ 5769380 w 5861642"/>
              <a:gd name="connsiteY20" fmla="*/ 2060299 h 7919265"/>
              <a:gd name="connsiteX21" fmla="*/ 5756593 w 5861642"/>
              <a:gd name="connsiteY21" fmla="*/ 2237821 h 7919265"/>
              <a:gd name="connsiteX22" fmla="*/ 5759252 w 5861642"/>
              <a:gd name="connsiteY22" fmla="*/ 2238936 h 7919265"/>
              <a:gd name="connsiteX23" fmla="*/ 5764525 w 5861642"/>
              <a:gd name="connsiteY23" fmla="*/ 2283776 h 7919265"/>
              <a:gd name="connsiteX24" fmla="*/ 5758382 w 5861642"/>
              <a:gd name="connsiteY24" fmla="*/ 2405877 h 7919265"/>
              <a:gd name="connsiteX25" fmla="*/ 5758248 w 5861642"/>
              <a:gd name="connsiteY25" fmla="*/ 2478121 h 7919265"/>
              <a:gd name="connsiteX26" fmla="*/ 5793542 w 5861642"/>
              <a:gd name="connsiteY26" fmla="*/ 2504220 h 7919265"/>
              <a:gd name="connsiteX27" fmla="*/ 5499832 w 5861642"/>
              <a:gd name="connsiteY27" fmla="*/ 6770108 h 7919265"/>
              <a:gd name="connsiteX28" fmla="*/ 5497062 w 5861642"/>
              <a:gd name="connsiteY28" fmla="*/ 6802542 h 7919265"/>
              <a:gd name="connsiteX29" fmla="*/ 5486503 w 5861642"/>
              <a:gd name="connsiteY29" fmla="*/ 6982763 h 7919265"/>
              <a:gd name="connsiteX30" fmla="*/ 5452061 w 5861642"/>
              <a:gd name="connsiteY30" fmla="*/ 7583356 h 7919265"/>
              <a:gd name="connsiteX31" fmla="*/ 5458843 w 5861642"/>
              <a:gd name="connsiteY31" fmla="*/ 7628844 h 7919265"/>
              <a:gd name="connsiteX32" fmla="*/ 5457259 w 5861642"/>
              <a:gd name="connsiteY32" fmla="*/ 7712341 h 7919265"/>
              <a:gd name="connsiteX33" fmla="*/ 5443236 w 5861642"/>
              <a:gd name="connsiteY33" fmla="*/ 7838503 h 7919265"/>
              <a:gd name="connsiteX34" fmla="*/ 5447010 w 5861642"/>
              <a:gd name="connsiteY34" fmla="*/ 7862553 h 7919265"/>
              <a:gd name="connsiteX35" fmla="*/ 5432854 w 5861642"/>
              <a:gd name="connsiteY35" fmla="*/ 7919237 h 7919265"/>
              <a:gd name="connsiteX36" fmla="*/ 397307 w 5861642"/>
              <a:gd name="connsiteY36" fmla="*/ 7606085 h 7919265"/>
              <a:gd name="connsiteX37" fmla="*/ 0 w 5861642"/>
              <a:gd name="connsiteY37" fmla="*/ 7584901 h 7919265"/>
              <a:gd name="connsiteX0" fmla="*/ 0 w 5861642"/>
              <a:gd name="connsiteY0" fmla="*/ 7584901 h 7919265"/>
              <a:gd name="connsiteX1" fmla="*/ 422572 w 5861642"/>
              <a:gd name="connsiteY1" fmla="*/ 0 h 7919265"/>
              <a:gd name="connsiteX2" fmla="*/ 4284829 w 5861642"/>
              <a:gd name="connsiteY2" fmla="*/ 212657 h 7919265"/>
              <a:gd name="connsiteX3" fmla="*/ 5823654 w 5861642"/>
              <a:gd name="connsiteY3" fmla="*/ 306262 h 7919265"/>
              <a:gd name="connsiteX4" fmla="*/ 5861642 w 5861642"/>
              <a:gd name="connsiteY4" fmla="*/ 317988 h 7919265"/>
              <a:gd name="connsiteX5" fmla="*/ 5856157 w 5861642"/>
              <a:gd name="connsiteY5" fmla="*/ 378751 h 7919265"/>
              <a:gd name="connsiteX6" fmla="*/ 5809530 w 5861642"/>
              <a:gd name="connsiteY6" fmla="*/ 1196200 h 7919265"/>
              <a:gd name="connsiteX7" fmla="*/ 5812189 w 5861642"/>
              <a:gd name="connsiteY7" fmla="*/ 1197315 h 7919265"/>
              <a:gd name="connsiteX8" fmla="*/ 5817462 w 5861642"/>
              <a:gd name="connsiteY8" fmla="*/ 1242155 h 7919265"/>
              <a:gd name="connsiteX9" fmla="*/ 5811320 w 5861642"/>
              <a:gd name="connsiteY9" fmla="*/ 1364256 h 7919265"/>
              <a:gd name="connsiteX10" fmla="*/ 5811185 w 5861642"/>
              <a:gd name="connsiteY10" fmla="*/ 1436500 h 7919265"/>
              <a:gd name="connsiteX11" fmla="*/ 5816694 w 5861642"/>
              <a:gd name="connsiteY11" fmla="*/ 1462669 h 7919265"/>
              <a:gd name="connsiteX12" fmla="*/ 5818070 w 5861642"/>
              <a:gd name="connsiteY12" fmla="*/ 1637067 h 7919265"/>
              <a:gd name="connsiteX13" fmla="*/ 5811245 w 5861642"/>
              <a:gd name="connsiteY13" fmla="*/ 1696270 h 7919265"/>
              <a:gd name="connsiteX14" fmla="*/ 5795186 w 5861642"/>
              <a:gd name="connsiteY14" fmla="*/ 1818360 h 7919265"/>
              <a:gd name="connsiteX15" fmla="*/ 5796218 w 5861642"/>
              <a:gd name="connsiteY15" fmla="*/ 1911947 h 7919265"/>
              <a:gd name="connsiteX16" fmla="*/ 5789969 w 5861642"/>
              <a:gd name="connsiteY16" fmla="*/ 1925528 h 7919265"/>
              <a:gd name="connsiteX17" fmla="*/ 5771499 w 5861642"/>
              <a:gd name="connsiteY17" fmla="*/ 2014848 h 7919265"/>
              <a:gd name="connsiteX18" fmla="*/ 5767709 w 5861642"/>
              <a:gd name="connsiteY18" fmla="*/ 2045563 h 7919265"/>
              <a:gd name="connsiteX19" fmla="*/ 5767187 w 5861642"/>
              <a:gd name="connsiteY19" fmla="*/ 2054308 h 7919265"/>
              <a:gd name="connsiteX20" fmla="*/ 5769380 w 5861642"/>
              <a:gd name="connsiteY20" fmla="*/ 2060299 h 7919265"/>
              <a:gd name="connsiteX21" fmla="*/ 5756593 w 5861642"/>
              <a:gd name="connsiteY21" fmla="*/ 2237821 h 7919265"/>
              <a:gd name="connsiteX22" fmla="*/ 5759252 w 5861642"/>
              <a:gd name="connsiteY22" fmla="*/ 2238936 h 7919265"/>
              <a:gd name="connsiteX23" fmla="*/ 5764525 w 5861642"/>
              <a:gd name="connsiteY23" fmla="*/ 2283776 h 7919265"/>
              <a:gd name="connsiteX24" fmla="*/ 5758382 w 5861642"/>
              <a:gd name="connsiteY24" fmla="*/ 2405877 h 7919265"/>
              <a:gd name="connsiteX25" fmla="*/ 5758248 w 5861642"/>
              <a:gd name="connsiteY25" fmla="*/ 2478121 h 7919265"/>
              <a:gd name="connsiteX26" fmla="*/ 5793542 w 5861642"/>
              <a:gd name="connsiteY26" fmla="*/ 2504220 h 7919265"/>
              <a:gd name="connsiteX27" fmla="*/ 5499832 w 5861642"/>
              <a:gd name="connsiteY27" fmla="*/ 6770108 h 7919265"/>
              <a:gd name="connsiteX28" fmla="*/ 5486503 w 5861642"/>
              <a:gd name="connsiteY28" fmla="*/ 6982763 h 7919265"/>
              <a:gd name="connsiteX29" fmla="*/ 5452061 w 5861642"/>
              <a:gd name="connsiteY29" fmla="*/ 7583356 h 7919265"/>
              <a:gd name="connsiteX30" fmla="*/ 5458843 w 5861642"/>
              <a:gd name="connsiteY30" fmla="*/ 7628844 h 7919265"/>
              <a:gd name="connsiteX31" fmla="*/ 5457259 w 5861642"/>
              <a:gd name="connsiteY31" fmla="*/ 7712341 h 7919265"/>
              <a:gd name="connsiteX32" fmla="*/ 5443236 w 5861642"/>
              <a:gd name="connsiteY32" fmla="*/ 7838503 h 7919265"/>
              <a:gd name="connsiteX33" fmla="*/ 5447010 w 5861642"/>
              <a:gd name="connsiteY33" fmla="*/ 7862553 h 7919265"/>
              <a:gd name="connsiteX34" fmla="*/ 5432854 w 5861642"/>
              <a:gd name="connsiteY34" fmla="*/ 7919237 h 7919265"/>
              <a:gd name="connsiteX35" fmla="*/ 397307 w 5861642"/>
              <a:gd name="connsiteY35" fmla="*/ 7606085 h 7919265"/>
              <a:gd name="connsiteX36" fmla="*/ 0 w 5861642"/>
              <a:gd name="connsiteY36" fmla="*/ 7584901 h 7919265"/>
              <a:gd name="connsiteX0" fmla="*/ 0 w 5861642"/>
              <a:gd name="connsiteY0" fmla="*/ 7584901 h 7919265"/>
              <a:gd name="connsiteX1" fmla="*/ 422572 w 5861642"/>
              <a:gd name="connsiteY1" fmla="*/ 0 h 7919265"/>
              <a:gd name="connsiteX2" fmla="*/ 4284829 w 5861642"/>
              <a:gd name="connsiteY2" fmla="*/ 212657 h 7919265"/>
              <a:gd name="connsiteX3" fmla="*/ 5823654 w 5861642"/>
              <a:gd name="connsiteY3" fmla="*/ 306262 h 7919265"/>
              <a:gd name="connsiteX4" fmla="*/ 5861642 w 5861642"/>
              <a:gd name="connsiteY4" fmla="*/ 317988 h 7919265"/>
              <a:gd name="connsiteX5" fmla="*/ 5856157 w 5861642"/>
              <a:gd name="connsiteY5" fmla="*/ 378751 h 7919265"/>
              <a:gd name="connsiteX6" fmla="*/ 5809530 w 5861642"/>
              <a:gd name="connsiteY6" fmla="*/ 1196200 h 7919265"/>
              <a:gd name="connsiteX7" fmla="*/ 5812189 w 5861642"/>
              <a:gd name="connsiteY7" fmla="*/ 1197315 h 7919265"/>
              <a:gd name="connsiteX8" fmla="*/ 5817462 w 5861642"/>
              <a:gd name="connsiteY8" fmla="*/ 1242155 h 7919265"/>
              <a:gd name="connsiteX9" fmla="*/ 5811320 w 5861642"/>
              <a:gd name="connsiteY9" fmla="*/ 1364256 h 7919265"/>
              <a:gd name="connsiteX10" fmla="*/ 5811185 w 5861642"/>
              <a:gd name="connsiteY10" fmla="*/ 1436500 h 7919265"/>
              <a:gd name="connsiteX11" fmla="*/ 5816694 w 5861642"/>
              <a:gd name="connsiteY11" fmla="*/ 1462669 h 7919265"/>
              <a:gd name="connsiteX12" fmla="*/ 5818070 w 5861642"/>
              <a:gd name="connsiteY12" fmla="*/ 1637067 h 7919265"/>
              <a:gd name="connsiteX13" fmla="*/ 5811245 w 5861642"/>
              <a:gd name="connsiteY13" fmla="*/ 1696270 h 7919265"/>
              <a:gd name="connsiteX14" fmla="*/ 5795186 w 5861642"/>
              <a:gd name="connsiteY14" fmla="*/ 1818360 h 7919265"/>
              <a:gd name="connsiteX15" fmla="*/ 5796218 w 5861642"/>
              <a:gd name="connsiteY15" fmla="*/ 1911947 h 7919265"/>
              <a:gd name="connsiteX16" fmla="*/ 5789969 w 5861642"/>
              <a:gd name="connsiteY16" fmla="*/ 1925528 h 7919265"/>
              <a:gd name="connsiteX17" fmla="*/ 5771499 w 5861642"/>
              <a:gd name="connsiteY17" fmla="*/ 2014848 h 7919265"/>
              <a:gd name="connsiteX18" fmla="*/ 5767709 w 5861642"/>
              <a:gd name="connsiteY18" fmla="*/ 2045563 h 7919265"/>
              <a:gd name="connsiteX19" fmla="*/ 5767187 w 5861642"/>
              <a:gd name="connsiteY19" fmla="*/ 2054308 h 7919265"/>
              <a:gd name="connsiteX20" fmla="*/ 5769380 w 5861642"/>
              <a:gd name="connsiteY20" fmla="*/ 2060299 h 7919265"/>
              <a:gd name="connsiteX21" fmla="*/ 5756593 w 5861642"/>
              <a:gd name="connsiteY21" fmla="*/ 2237821 h 7919265"/>
              <a:gd name="connsiteX22" fmla="*/ 5759252 w 5861642"/>
              <a:gd name="connsiteY22" fmla="*/ 2238936 h 7919265"/>
              <a:gd name="connsiteX23" fmla="*/ 5764525 w 5861642"/>
              <a:gd name="connsiteY23" fmla="*/ 2283776 h 7919265"/>
              <a:gd name="connsiteX24" fmla="*/ 5758382 w 5861642"/>
              <a:gd name="connsiteY24" fmla="*/ 2405877 h 7919265"/>
              <a:gd name="connsiteX25" fmla="*/ 5758248 w 5861642"/>
              <a:gd name="connsiteY25" fmla="*/ 2478121 h 7919265"/>
              <a:gd name="connsiteX26" fmla="*/ 5793542 w 5861642"/>
              <a:gd name="connsiteY26" fmla="*/ 2504220 h 7919265"/>
              <a:gd name="connsiteX27" fmla="*/ 5486503 w 5861642"/>
              <a:gd name="connsiteY27" fmla="*/ 6982763 h 7919265"/>
              <a:gd name="connsiteX28" fmla="*/ 5452061 w 5861642"/>
              <a:gd name="connsiteY28" fmla="*/ 7583356 h 7919265"/>
              <a:gd name="connsiteX29" fmla="*/ 5458843 w 5861642"/>
              <a:gd name="connsiteY29" fmla="*/ 7628844 h 7919265"/>
              <a:gd name="connsiteX30" fmla="*/ 5457259 w 5861642"/>
              <a:gd name="connsiteY30" fmla="*/ 7712341 h 7919265"/>
              <a:gd name="connsiteX31" fmla="*/ 5443236 w 5861642"/>
              <a:gd name="connsiteY31" fmla="*/ 7838503 h 7919265"/>
              <a:gd name="connsiteX32" fmla="*/ 5447010 w 5861642"/>
              <a:gd name="connsiteY32" fmla="*/ 7862553 h 7919265"/>
              <a:gd name="connsiteX33" fmla="*/ 5432854 w 5861642"/>
              <a:gd name="connsiteY33" fmla="*/ 7919237 h 7919265"/>
              <a:gd name="connsiteX34" fmla="*/ 397307 w 5861642"/>
              <a:gd name="connsiteY34" fmla="*/ 7606085 h 7919265"/>
              <a:gd name="connsiteX35" fmla="*/ 0 w 5861642"/>
              <a:gd name="connsiteY35" fmla="*/ 7584901 h 7919265"/>
              <a:gd name="connsiteX0" fmla="*/ 0 w 5861642"/>
              <a:gd name="connsiteY0" fmla="*/ 7584901 h 7919265"/>
              <a:gd name="connsiteX1" fmla="*/ 422572 w 5861642"/>
              <a:gd name="connsiteY1" fmla="*/ 0 h 7919265"/>
              <a:gd name="connsiteX2" fmla="*/ 4284829 w 5861642"/>
              <a:gd name="connsiteY2" fmla="*/ 212657 h 7919265"/>
              <a:gd name="connsiteX3" fmla="*/ 5823654 w 5861642"/>
              <a:gd name="connsiteY3" fmla="*/ 306262 h 7919265"/>
              <a:gd name="connsiteX4" fmla="*/ 5861642 w 5861642"/>
              <a:gd name="connsiteY4" fmla="*/ 317988 h 7919265"/>
              <a:gd name="connsiteX5" fmla="*/ 5856157 w 5861642"/>
              <a:gd name="connsiteY5" fmla="*/ 378751 h 7919265"/>
              <a:gd name="connsiteX6" fmla="*/ 5809530 w 5861642"/>
              <a:gd name="connsiteY6" fmla="*/ 1196200 h 7919265"/>
              <a:gd name="connsiteX7" fmla="*/ 5812189 w 5861642"/>
              <a:gd name="connsiteY7" fmla="*/ 1197315 h 7919265"/>
              <a:gd name="connsiteX8" fmla="*/ 5817462 w 5861642"/>
              <a:gd name="connsiteY8" fmla="*/ 1242155 h 7919265"/>
              <a:gd name="connsiteX9" fmla="*/ 5811320 w 5861642"/>
              <a:gd name="connsiteY9" fmla="*/ 1364256 h 7919265"/>
              <a:gd name="connsiteX10" fmla="*/ 5811185 w 5861642"/>
              <a:gd name="connsiteY10" fmla="*/ 1436500 h 7919265"/>
              <a:gd name="connsiteX11" fmla="*/ 5816694 w 5861642"/>
              <a:gd name="connsiteY11" fmla="*/ 1462669 h 7919265"/>
              <a:gd name="connsiteX12" fmla="*/ 5818070 w 5861642"/>
              <a:gd name="connsiteY12" fmla="*/ 1637067 h 7919265"/>
              <a:gd name="connsiteX13" fmla="*/ 5811245 w 5861642"/>
              <a:gd name="connsiteY13" fmla="*/ 1696270 h 7919265"/>
              <a:gd name="connsiteX14" fmla="*/ 5795186 w 5861642"/>
              <a:gd name="connsiteY14" fmla="*/ 1818360 h 7919265"/>
              <a:gd name="connsiteX15" fmla="*/ 5796218 w 5861642"/>
              <a:gd name="connsiteY15" fmla="*/ 1911947 h 7919265"/>
              <a:gd name="connsiteX16" fmla="*/ 5789969 w 5861642"/>
              <a:gd name="connsiteY16" fmla="*/ 1925528 h 7919265"/>
              <a:gd name="connsiteX17" fmla="*/ 5771499 w 5861642"/>
              <a:gd name="connsiteY17" fmla="*/ 2014848 h 7919265"/>
              <a:gd name="connsiteX18" fmla="*/ 5767709 w 5861642"/>
              <a:gd name="connsiteY18" fmla="*/ 2045563 h 7919265"/>
              <a:gd name="connsiteX19" fmla="*/ 5767187 w 5861642"/>
              <a:gd name="connsiteY19" fmla="*/ 2054308 h 7919265"/>
              <a:gd name="connsiteX20" fmla="*/ 5769380 w 5861642"/>
              <a:gd name="connsiteY20" fmla="*/ 2060299 h 7919265"/>
              <a:gd name="connsiteX21" fmla="*/ 5756593 w 5861642"/>
              <a:gd name="connsiteY21" fmla="*/ 2237821 h 7919265"/>
              <a:gd name="connsiteX22" fmla="*/ 5759252 w 5861642"/>
              <a:gd name="connsiteY22" fmla="*/ 2238936 h 7919265"/>
              <a:gd name="connsiteX23" fmla="*/ 5764525 w 5861642"/>
              <a:gd name="connsiteY23" fmla="*/ 2283776 h 7919265"/>
              <a:gd name="connsiteX24" fmla="*/ 5758382 w 5861642"/>
              <a:gd name="connsiteY24" fmla="*/ 2405877 h 7919265"/>
              <a:gd name="connsiteX25" fmla="*/ 5758248 w 5861642"/>
              <a:gd name="connsiteY25" fmla="*/ 2478121 h 7919265"/>
              <a:gd name="connsiteX26" fmla="*/ 5793542 w 5861642"/>
              <a:gd name="connsiteY26" fmla="*/ 2504220 h 7919265"/>
              <a:gd name="connsiteX27" fmla="*/ 5452061 w 5861642"/>
              <a:gd name="connsiteY27" fmla="*/ 7583356 h 7919265"/>
              <a:gd name="connsiteX28" fmla="*/ 5458843 w 5861642"/>
              <a:gd name="connsiteY28" fmla="*/ 7628844 h 7919265"/>
              <a:gd name="connsiteX29" fmla="*/ 5457259 w 5861642"/>
              <a:gd name="connsiteY29" fmla="*/ 7712341 h 7919265"/>
              <a:gd name="connsiteX30" fmla="*/ 5443236 w 5861642"/>
              <a:gd name="connsiteY30" fmla="*/ 7838503 h 7919265"/>
              <a:gd name="connsiteX31" fmla="*/ 5447010 w 5861642"/>
              <a:gd name="connsiteY31" fmla="*/ 7862553 h 7919265"/>
              <a:gd name="connsiteX32" fmla="*/ 5432854 w 5861642"/>
              <a:gd name="connsiteY32" fmla="*/ 7919237 h 7919265"/>
              <a:gd name="connsiteX33" fmla="*/ 397307 w 5861642"/>
              <a:gd name="connsiteY33" fmla="*/ 7606085 h 7919265"/>
              <a:gd name="connsiteX34" fmla="*/ 0 w 5861642"/>
              <a:gd name="connsiteY34" fmla="*/ 7584901 h 7919265"/>
              <a:gd name="connsiteX0" fmla="*/ 0 w 5861642"/>
              <a:gd name="connsiteY0" fmla="*/ 7584901 h 7919265"/>
              <a:gd name="connsiteX1" fmla="*/ 422572 w 5861642"/>
              <a:gd name="connsiteY1" fmla="*/ 0 h 7919265"/>
              <a:gd name="connsiteX2" fmla="*/ 4284829 w 5861642"/>
              <a:gd name="connsiteY2" fmla="*/ 212657 h 7919265"/>
              <a:gd name="connsiteX3" fmla="*/ 5823654 w 5861642"/>
              <a:gd name="connsiteY3" fmla="*/ 306262 h 7919265"/>
              <a:gd name="connsiteX4" fmla="*/ 5861642 w 5861642"/>
              <a:gd name="connsiteY4" fmla="*/ 317988 h 7919265"/>
              <a:gd name="connsiteX5" fmla="*/ 5856157 w 5861642"/>
              <a:gd name="connsiteY5" fmla="*/ 378751 h 7919265"/>
              <a:gd name="connsiteX6" fmla="*/ 5809530 w 5861642"/>
              <a:gd name="connsiteY6" fmla="*/ 1196200 h 7919265"/>
              <a:gd name="connsiteX7" fmla="*/ 5812189 w 5861642"/>
              <a:gd name="connsiteY7" fmla="*/ 1197315 h 7919265"/>
              <a:gd name="connsiteX8" fmla="*/ 5817462 w 5861642"/>
              <a:gd name="connsiteY8" fmla="*/ 1242155 h 7919265"/>
              <a:gd name="connsiteX9" fmla="*/ 5811320 w 5861642"/>
              <a:gd name="connsiteY9" fmla="*/ 1364256 h 7919265"/>
              <a:gd name="connsiteX10" fmla="*/ 5811185 w 5861642"/>
              <a:gd name="connsiteY10" fmla="*/ 1436500 h 7919265"/>
              <a:gd name="connsiteX11" fmla="*/ 5816694 w 5861642"/>
              <a:gd name="connsiteY11" fmla="*/ 1462669 h 7919265"/>
              <a:gd name="connsiteX12" fmla="*/ 5818070 w 5861642"/>
              <a:gd name="connsiteY12" fmla="*/ 1637067 h 7919265"/>
              <a:gd name="connsiteX13" fmla="*/ 5811245 w 5861642"/>
              <a:gd name="connsiteY13" fmla="*/ 1696270 h 7919265"/>
              <a:gd name="connsiteX14" fmla="*/ 5795186 w 5861642"/>
              <a:gd name="connsiteY14" fmla="*/ 1818360 h 7919265"/>
              <a:gd name="connsiteX15" fmla="*/ 5796218 w 5861642"/>
              <a:gd name="connsiteY15" fmla="*/ 1911947 h 7919265"/>
              <a:gd name="connsiteX16" fmla="*/ 5789969 w 5861642"/>
              <a:gd name="connsiteY16" fmla="*/ 1925528 h 7919265"/>
              <a:gd name="connsiteX17" fmla="*/ 5771499 w 5861642"/>
              <a:gd name="connsiteY17" fmla="*/ 2014848 h 7919265"/>
              <a:gd name="connsiteX18" fmla="*/ 5767709 w 5861642"/>
              <a:gd name="connsiteY18" fmla="*/ 2045563 h 7919265"/>
              <a:gd name="connsiteX19" fmla="*/ 5767187 w 5861642"/>
              <a:gd name="connsiteY19" fmla="*/ 2054308 h 7919265"/>
              <a:gd name="connsiteX20" fmla="*/ 5769380 w 5861642"/>
              <a:gd name="connsiteY20" fmla="*/ 2060299 h 7919265"/>
              <a:gd name="connsiteX21" fmla="*/ 5756593 w 5861642"/>
              <a:gd name="connsiteY21" fmla="*/ 2237821 h 7919265"/>
              <a:gd name="connsiteX22" fmla="*/ 5759252 w 5861642"/>
              <a:gd name="connsiteY22" fmla="*/ 2238936 h 7919265"/>
              <a:gd name="connsiteX23" fmla="*/ 5764525 w 5861642"/>
              <a:gd name="connsiteY23" fmla="*/ 2283776 h 7919265"/>
              <a:gd name="connsiteX24" fmla="*/ 5758382 w 5861642"/>
              <a:gd name="connsiteY24" fmla="*/ 2405877 h 7919265"/>
              <a:gd name="connsiteX25" fmla="*/ 5758248 w 5861642"/>
              <a:gd name="connsiteY25" fmla="*/ 2478121 h 7919265"/>
              <a:gd name="connsiteX26" fmla="*/ 5769713 w 5861642"/>
              <a:gd name="connsiteY26" fmla="*/ 2504276 h 7919265"/>
              <a:gd name="connsiteX27" fmla="*/ 5452061 w 5861642"/>
              <a:gd name="connsiteY27" fmla="*/ 7583356 h 7919265"/>
              <a:gd name="connsiteX28" fmla="*/ 5458843 w 5861642"/>
              <a:gd name="connsiteY28" fmla="*/ 7628844 h 7919265"/>
              <a:gd name="connsiteX29" fmla="*/ 5457259 w 5861642"/>
              <a:gd name="connsiteY29" fmla="*/ 7712341 h 7919265"/>
              <a:gd name="connsiteX30" fmla="*/ 5443236 w 5861642"/>
              <a:gd name="connsiteY30" fmla="*/ 7838503 h 7919265"/>
              <a:gd name="connsiteX31" fmla="*/ 5447010 w 5861642"/>
              <a:gd name="connsiteY31" fmla="*/ 7862553 h 7919265"/>
              <a:gd name="connsiteX32" fmla="*/ 5432854 w 5861642"/>
              <a:gd name="connsiteY32" fmla="*/ 7919237 h 7919265"/>
              <a:gd name="connsiteX33" fmla="*/ 397307 w 5861642"/>
              <a:gd name="connsiteY33" fmla="*/ 7606085 h 7919265"/>
              <a:gd name="connsiteX34" fmla="*/ 0 w 5861642"/>
              <a:gd name="connsiteY34" fmla="*/ 7584901 h 7919265"/>
              <a:gd name="connsiteX0" fmla="*/ 0 w 5861705"/>
              <a:gd name="connsiteY0" fmla="*/ 7558086 h 7919265"/>
              <a:gd name="connsiteX1" fmla="*/ 422635 w 5861705"/>
              <a:gd name="connsiteY1" fmla="*/ 0 h 7919265"/>
              <a:gd name="connsiteX2" fmla="*/ 4284892 w 5861705"/>
              <a:gd name="connsiteY2" fmla="*/ 212657 h 7919265"/>
              <a:gd name="connsiteX3" fmla="*/ 5823717 w 5861705"/>
              <a:gd name="connsiteY3" fmla="*/ 306262 h 7919265"/>
              <a:gd name="connsiteX4" fmla="*/ 5861705 w 5861705"/>
              <a:gd name="connsiteY4" fmla="*/ 317988 h 7919265"/>
              <a:gd name="connsiteX5" fmla="*/ 5856220 w 5861705"/>
              <a:gd name="connsiteY5" fmla="*/ 378751 h 7919265"/>
              <a:gd name="connsiteX6" fmla="*/ 5809593 w 5861705"/>
              <a:gd name="connsiteY6" fmla="*/ 1196200 h 7919265"/>
              <a:gd name="connsiteX7" fmla="*/ 5812252 w 5861705"/>
              <a:gd name="connsiteY7" fmla="*/ 1197315 h 7919265"/>
              <a:gd name="connsiteX8" fmla="*/ 5817525 w 5861705"/>
              <a:gd name="connsiteY8" fmla="*/ 1242155 h 7919265"/>
              <a:gd name="connsiteX9" fmla="*/ 5811383 w 5861705"/>
              <a:gd name="connsiteY9" fmla="*/ 1364256 h 7919265"/>
              <a:gd name="connsiteX10" fmla="*/ 5811248 w 5861705"/>
              <a:gd name="connsiteY10" fmla="*/ 1436500 h 7919265"/>
              <a:gd name="connsiteX11" fmla="*/ 5816757 w 5861705"/>
              <a:gd name="connsiteY11" fmla="*/ 1462669 h 7919265"/>
              <a:gd name="connsiteX12" fmla="*/ 5818133 w 5861705"/>
              <a:gd name="connsiteY12" fmla="*/ 1637067 h 7919265"/>
              <a:gd name="connsiteX13" fmla="*/ 5811308 w 5861705"/>
              <a:gd name="connsiteY13" fmla="*/ 1696270 h 7919265"/>
              <a:gd name="connsiteX14" fmla="*/ 5795249 w 5861705"/>
              <a:gd name="connsiteY14" fmla="*/ 1818360 h 7919265"/>
              <a:gd name="connsiteX15" fmla="*/ 5796281 w 5861705"/>
              <a:gd name="connsiteY15" fmla="*/ 1911947 h 7919265"/>
              <a:gd name="connsiteX16" fmla="*/ 5790032 w 5861705"/>
              <a:gd name="connsiteY16" fmla="*/ 1925528 h 7919265"/>
              <a:gd name="connsiteX17" fmla="*/ 5771562 w 5861705"/>
              <a:gd name="connsiteY17" fmla="*/ 2014848 h 7919265"/>
              <a:gd name="connsiteX18" fmla="*/ 5767772 w 5861705"/>
              <a:gd name="connsiteY18" fmla="*/ 2045563 h 7919265"/>
              <a:gd name="connsiteX19" fmla="*/ 5767250 w 5861705"/>
              <a:gd name="connsiteY19" fmla="*/ 2054308 h 7919265"/>
              <a:gd name="connsiteX20" fmla="*/ 5769443 w 5861705"/>
              <a:gd name="connsiteY20" fmla="*/ 2060299 h 7919265"/>
              <a:gd name="connsiteX21" fmla="*/ 5756656 w 5861705"/>
              <a:gd name="connsiteY21" fmla="*/ 2237821 h 7919265"/>
              <a:gd name="connsiteX22" fmla="*/ 5759315 w 5861705"/>
              <a:gd name="connsiteY22" fmla="*/ 2238936 h 7919265"/>
              <a:gd name="connsiteX23" fmla="*/ 5764588 w 5861705"/>
              <a:gd name="connsiteY23" fmla="*/ 2283776 h 7919265"/>
              <a:gd name="connsiteX24" fmla="*/ 5758445 w 5861705"/>
              <a:gd name="connsiteY24" fmla="*/ 2405877 h 7919265"/>
              <a:gd name="connsiteX25" fmla="*/ 5758311 w 5861705"/>
              <a:gd name="connsiteY25" fmla="*/ 2478121 h 7919265"/>
              <a:gd name="connsiteX26" fmla="*/ 5769776 w 5861705"/>
              <a:gd name="connsiteY26" fmla="*/ 2504276 h 7919265"/>
              <a:gd name="connsiteX27" fmla="*/ 5452124 w 5861705"/>
              <a:gd name="connsiteY27" fmla="*/ 7583356 h 7919265"/>
              <a:gd name="connsiteX28" fmla="*/ 5458906 w 5861705"/>
              <a:gd name="connsiteY28" fmla="*/ 7628844 h 7919265"/>
              <a:gd name="connsiteX29" fmla="*/ 5457322 w 5861705"/>
              <a:gd name="connsiteY29" fmla="*/ 7712341 h 7919265"/>
              <a:gd name="connsiteX30" fmla="*/ 5443299 w 5861705"/>
              <a:gd name="connsiteY30" fmla="*/ 7838503 h 7919265"/>
              <a:gd name="connsiteX31" fmla="*/ 5447073 w 5861705"/>
              <a:gd name="connsiteY31" fmla="*/ 7862553 h 7919265"/>
              <a:gd name="connsiteX32" fmla="*/ 5432917 w 5861705"/>
              <a:gd name="connsiteY32" fmla="*/ 7919237 h 7919265"/>
              <a:gd name="connsiteX33" fmla="*/ 397370 w 5861705"/>
              <a:gd name="connsiteY33" fmla="*/ 7606085 h 7919265"/>
              <a:gd name="connsiteX34" fmla="*/ 0 w 5861705"/>
              <a:gd name="connsiteY34" fmla="*/ 7558086 h 7919265"/>
              <a:gd name="connsiteX0" fmla="*/ 0 w 5861705"/>
              <a:gd name="connsiteY0" fmla="*/ 7558086 h 8240783"/>
              <a:gd name="connsiteX1" fmla="*/ 422635 w 5861705"/>
              <a:gd name="connsiteY1" fmla="*/ 0 h 8240783"/>
              <a:gd name="connsiteX2" fmla="*/ 4284892 w 5861705"/>
              <a:gd name="connsiteY2" fmla="*/ 212657 h 8240783"/>
              <a:gd name="connsiteX3" fmla="*/ 5823717 w 5861705"/>
              <a:gd name="connsiteY3" fmla="*/ 306262 h 8240783"/>
              <a:gd name="connsiteX4" fmla="*/ 5861705 w 5861705"/>
              <a:gd name="connsiteY4" fmla="*/ 317988 h 8240783"/>
              <a:gd name="connsiteX5" fmla="*/ 5856220 w 5861705"/>
              <a:gd name="connsiteY5" fmla="*/ 378751 h 8240783"/>
              <a:gd name="connsiteX6" fmla="*/ 5809593 w 5861705"/>
              <a:gd name="connsiteY6" fmla="*/ 1196200 h 8240783"/>
              <a:gd name="connsiteX7" fmla="*/ 5812252 w 5861705"/>
              <a:gd name="connsiteY7" fmla="*/ 1197315 h 8240783"/>
              <a:gd name="connsiteX8" fmla="*/ 5817525 w 5861705"/>
              <a:gd name="connsiteY8" fmla="*/ 1242155 h 8240783"/>
              <a:gd name="connsiteX9" fmla="*/ 5811383 w 5861705"/>
              <a:gd name="connsiteY9" fmla="*/ 1364256 h 8240783"/>
              <a:gd name="connsiteX10" fmla="*/ 5811248 w 5861705"/>
              <a:gd name="connsiteY10" fmla="*/ 1436500 h 8240783"/>
              <a:gd name="connsiteX11" fmla="*/ 5816757 w 5861705"/>
              <a:gd name="connsiteY11" fmla="*/ 1462669 h 8240783"/>
              <a:gd name="connsiteX12" fmla="*/ 5818133 w 5861705"/>
              <a:gd name="connsiteY12" fmla="*/ 1637067 h 8240783"/>
              <a:gd name="connsiteX13" fmla="*/ 5811308 w 5861705"/>
              <a:gd name="connsiteY13" fmla="*/ 1696270 h 8240783"/>
              <a:gd name="connsiteX14" fmla="*/ 5795249 w 5861705"/>
              <a:gd name="connsiteY14" fmla="*/ 1818360 h 8240783"/>
              <a:gd name="connsiteX15" fmla="*/ 5796281 w 5861705"/>
              <a:gd name="connsiteY15" fmla="*/ 1911947 h 8240783"/>
              <a:gd name="connsiteX16" fmla="*/ 5790032 w 5861705"/>
              <a:gd name="connsiteY16" fmla="*/ 1925528 h 8240783"/>
              <a:gd name="connsiteX17" fmla="*/ 5771562 w 5861705"/>
              <a:gd name="connsiteY17" fmla="*/ 2014848 h 8240783"/>
              <a:gd name="connsiteX18" fmla="*/ 5767772 w 5861705"/>
              <a:gd name="connsiteY18" fmla="*/ 2045563 h 8240783"/>
              <a:gd name="connsiteX19" fmla="*/ 5767250 w 5861705"/>
              <a:gd name="connsiteY19" fmla="*/ 2054308 h 8240783"/>
              <a:gd name="connsiteX20" fmla="*/ 5769443 w 5861705"/>
              <a:gd name="connsiteY20" fmla="*/ 2060299 h 8240783"/>
              <a:gd name="connsiteX21" fmla="*/ 5756656 w 5861705"/>
              <a:gd name="connsiteY21" fmla="*/ 2237821 h 8240783"/>
              <a:gd name="connsiteX22" fmla="*/ 5759315 w 5861705"/>
              <a:gd name="connsiteY22" fmla="*/ 2238936 h 8240783"/>
              <a:gd name="connsiteX23" fmla="*/ 5764588 w 5861705"/>
              <a:gd name="connsiteY23" fmla="*/ 2283776 h 8240783"/>
              <a:gd name="connsiteX24" fmla="*/ 5758445 w 5861705"/>
              <a:gd name="connsiteY24" fmla="*/ 2405877 h 8240783"/>
              <a:gd name="connsiteX25" fmla="*/ 5758311 w 5861705"/>
              <a:gd name="connsiteY25" fmla="*/ 2478121 h 8240783"/>
              <a:gd name="connsiteX26" fmla="*/ 5769776 w 5861705"/>
              <a:gd name="connsiteY26" fmla="*/ 2504276 h 8240783"/>
              <a:gd name="connsiteX27" fmla="*/ 5452124 w 5861705"/>
              <a:gd name="connsiteY27" fmla="*/ 7583356 h 8240783"/>
              <a:gd name="connsiteX28" fmla="*/ 5458906 w 5861705"/>
              <a:gd name="connsiteY28" fmla="*/ 7628844 h 8240783"/>
              <a:gd name="connsiteX29" fmla="*/ 5457322 w 5861705"/>
              <a:gd name="connsiteY29" fmla="*/ 7712341 h 8240783"/>
              <a:gd name="connsiteX30" fmla="*/ 5443299 w 5861705"/>
              <a:gd name="connsiteY30" fmla="*/ 7838503 h 8240783"/>
              <a:gd name="connsiteX31" fmla="*/ 5447073 w 5861705"/>
              <a:gd name="connsiteY31" fmla="*/ 7862553 h 8240783"/>
              <a:gd name="connsiteX32" fmla="*/ 5432917 w 5861705"/>
              <a:gd name="connsiteY32" fmla="*/ 7919237 h 8240783"/>
              <a:gd name="connsiteX33" fmla="*/ 0 w 5861705"/>
              <a:gd name="connsiteY33" fmla="*/ 7558086 h 8240783"/>
              <a:gd name="connsiteX0" fmla="*/ 0 w 5861705"/>
              <a:gd name="connsiteY0" fmla="*/ 7558086 h 7919237"/>
              <a:gd name="connsiteX1" fmla="*/ 422635 w 5861705"/>
              <a:gd name="connsiteY1" fmla="*/ 0 h 7919237"/>
              <a:gd name="connsiteX2" fmla="*/ 4284892 w 5861705"/>
              <a:gd name="connsiteY2" fmla="*/ 212657 h 7919237"/>
              <a:gd name="connsiteX3" fmla="*/ 5823717 w 5861705"/>
              <a:gd name="connsiteY3" fmla="*/ 306262 h 7919237"/>
              <a:gd name="connsiteX4" fmla="*/ 5861705 w 5861705"/>
              <a:gd name="connsiteY4" fmla="*/ 317988 h 7919237"/>
              <a:gd name="connsiteX5" fmla="*/ 5856220 w 5861705"/>
              <a:gd name="connsiteY5" fmla="*/ 378751 h 7919237"/>
              <a:gd name="connsiteX6" fmla="*/ 5809593 w 5861705"/>
              <a:gd name="connsiteY6" fmla="*/ 1196200 h 7919237"/>
              <a:gd name="connsiteX7" fmla="*/ 5812252 w 5861705"/>
              <a:gd name="connsiteY7" fmla="*/ 1197315 h 7919237"/>
              <a:gd name="connsiteX8" fmla="*/ 5817525 w 5861705"/>
              <a:gd name="connsiteY8" fmla="*/ 1242155 h 7919237"/>
              <a:gd name="connsiteX9" fmla="*/ 5811383 w 5861705"/>
              <a:gd name="connsiteY9" fmla="*/ 1364256 h 7919237"/>
              <a:gd name="connsiteX10" fmla="*/ 5811248 w 5861705"/>
              <a:gd name="connsiteY10" fmla="*/ 1436500 h 7919237"/>
              <a:gd name="connsiteX11" fmla="*/ 5816757 w 5861705"/>
              <a:gd name="connsiteY11" fmla="*/ 1462669 h 7919237"/>
              <a:gd name="connsiteX12" fmla="*/ 5818133 w 5861705"/>
              <a:gd name="connsiteY12" fmla="*/ 1637067 h 7919237"/>
              <a:gd name="connsiteX13" fmla="*/ 5811308 w 5861705"/>
              <a:gd name="connsiteY13" fmla="*/ 1696270 h 7919237"/>
              <a:gd name="connsiteX14" fmla="*/ 5795249 w 5861705"/>
              <a:gd name="connsiteY14" fmla="*/ 1818360 h 7919237"/>
              <a:gd name="connsiteX15" fmla="*/ 5796281 w 5861705"/>
              <a:gd name="connsiteY15" fmla="*/ 1911947 h 7919237"/>
              <a:gd name="connsiteX16" fmla="*/ 5790032 w 5861705"/>
              <a:gd name="connsiteY16" fmla="*/ 1925528 h 7919237"/>
              <a:gd name="connsiteX17" fmla="*/ 5771562 w 5861705"/>
              <a:gd name="connsiteY17" fmla="*/ 2014848 h 7919237"/>
              <a:gd name="connsiteX18" fmla="*/ 5767772 w 5861705"/>
              <a:gd name="connsiteY18" fmla="*/ 2045563 h 7919237"/>
              <a:gd name="connsiteX19" fmla="*/ 5767250 w 5861705"/>
              <a:gd name="connsiteY19" fmla="*/ 2054308 h 7919237"/>
              <a:gd name="connsiteX20" fmla="*/ 5769443 w 5861705"/>
              <a:gd name="connsiteY20" fmla="*/ 2060299 h 7919237"/>
              <a:gd name="connsiteX21" fmla="*/ 5756656 w 5861705"/>
              <a:gd name="connsiteY21" fmla="*/ 2237821 h 7919237"/>
              <a:gd name="connsiteX22" fmla="*/ 5759315 w 5861705"/>
              <a:gd name="connsiteY22" fmla="*/ 2238936 h 7919237"/>
              <a:gd name="connsiteX23" fmla="*/ 5764588 w 5861705"/>
              <a:gd name="connsiteY23" fmla="*/ 2283776 h 7919237"/>
              <a:gd name="connsiteX24" fmla="*/ 5758445 w 5861705"/>
              <a:gd name="connsiteY24" fmla="*/ 2405877 h 7919237"/>
              <a:gd name="connsiteX25" fmla="*/ 5758311 w 5861705"/>
              <a:gd name="connsiteY25" fmla="*/ 2478121 h 7919237"/>
              <a:gd name="connsiteX26" fmla="*/ 5769776 w 5861705"/>
              <a:gd name="connsiteY26" fmla="*/ 2504276 h 7919237"/>
              <a:gd name="connsiteX27" fmla="*/ 5452124 w 5861705"/>
              <a:gd name="connsiteY27" fmla="*/ 7583356 h 7919237"/>
              <a:gd name="connsiteX28" fmla="*/ 5458906 w 5861705"/>
              <a:gd name="connsiteY28" fmla="*/ 7628844 h 7919237"/>
              <a:gd name="connsiteX29" fmla="*/ 5457322 w 5861705"/>
              <a:gd name="connsiteY29" fmla="*/ 7712341 h 7919237"/>
              <a:gd name="connsiteX30" fmla="*/ 5443299 w 5861705"/>
              <a:gd name="connsiteY30" fmla="*/ 7838503 h 7919237"/>
              <a:gd name="connsiteX31" fmla="*/ 5447073 w 5861705"/>
              <a:gd name="connsiteY31" fmla="*/ 7862553 h 7919237"/>
              <a:gd name="connsiteX32" fmla="*/ 5432917 w 5861705"/>
              <a:gd name="connsiteY32" fmla="*/ 7919237 h 7919237"/>
              <a:gd name="connsiteX33" fmla="*/ 0 w 5861705"/>
              <a:gd name="connsiteY33" fmla="*/ 7558086 h 7919237"/>
              <a:gd name="connsiteX0" fmla="*/ 0 w 5861705"/>
              <a:gd name="connsiteY0" fmla="*/ 7558086 h 7919237"/>
              <a:gd name="connsiteX1" fmla="*/ 422635 w 5861705"/>
              <a:gd name="connsiteY1" fmla="*/ 0 h 7919237"/>
              <a:gd name="connsiteX2" fmla="*/ 4284892 w 5861705"/>
              <a:gd name="connsiteY2" fmla="*/ 212657 h 7919237"/>
              <a:gd name="connsiteX3" fmla="*/ 5823717 w 5861705"/>
              <a:gd name="connsiteY3" fmla="*/ 306262 h 7919237"/>
              <a:gd name="connsiteX4" fmla="*/ 5861705 w 5861705"/>
              <a:gd name="connsiteY4" fmla="*/ 317988 h 7919237"/>
              <a:gd name="connsiteX5" fmla="*/ 5856220 w 5861705"/>
              <a:gd name="connsiteY5" fmla="*/ 378751 h 7919237"/>
              <a:gd name="connsiteX6" fmla="*/ 5809593 w 5861705"/>
              <a:gd name="connsiteY6" fmla="*/ 1196200 h 7919237"/>
              <a:gd name="connsiteX7" fmla="*/ 5812252 w 5861705"/>
              <a:gd name="connsiteY7" fmla="*/ 1197315 h 7919237"/>
              <a:gd name="connsiteX8" fmla="*/ 5817525 w 5861705"/>
              <a:gd name="connsiteY8" fmla="*/ 1242155 h 7919237"/>
              <a:gd name="connsiteX9" fmla="*/ 5811383 w 5861705"/>
              <a:gd name="connsiteY9" fmla="*/ 1364256 h 7919237"/>
              <a:gd name="connsiteX10" fmla="*/ 5811248 w 5861705"/>
              <a:gd name="connsiteY10" fmla="*/ 1436500 h 7919237"/>
              <a:gd name="connsiteX11" fmla="*/ 5816757 w 5861705"/>
              <a:gd name="connsiteY11" fmla="*/ 1462669 h 7919237"/>
              <a:gd name="connsiteX12" fmla="*/ 5818133 w 5861705"/>
              <a:gd name="connsiteY12" fmla="*/ 1637067 h 7919237"/>
              <a:gd name="connsiteX13" fmla="*/ 5811308 w 5861705"/>
              <a:gd name="connsiteY13" fmla="*/ 1696270 h 7919237"/>
              <a:gd name="connsiteX14" fmla="*/ 5795249 w 5861705"/>
              <a:gd name="connsiteY14" fmla="*/ 1818360 h 7919237"/>
              <a:gd name="connsiteX15" fmla="*/ 5796281 w 5861705"/>
              <a:gd name="connsiteY15" fmla="*/ 1911947 h 7919237"/>
              <a:gd name="connsiteX16" fmla="*/ 5790032 w 5861705"/>
              <a:gd name="connsiteY16" fmla="*/ 1925528 h 7919237"/>
              <a:gd name="connsiteX17" fmla="*/ 5771562 w 5861705"/>
              <a:gd name="connsiteY17" fmla="*/ 2014848 h 7919237"/>
              <a:gd name="connsiteX18" fmla="*/ 5767772 w 5861705"/>
              <a:gd name="connsiteY18" fmla="*/ 2045563 h 7919237"/>
              <a:gd name="connsiteX19" fmla="*/ 5767250 w 5861705"/>
              <a:gd name="connsiteY19" fmla="*/ 2054308 h 7919237"/>
              <a:gd name="connsiteX20" fmla="*/ 5769443 w 5861705"/>
              <a:gd name="connsiteY20" fmla="*/ 2060299 h 7919237"/>
              <a:gd name="connsiteX21" fmla="*/ 5756656 w 5861705"/>
              <a:gd name="connsiteY21" fmla="*/ 2237821 h 7919237"/>
              <a:gd name="connsiteX22" fmla="*/ 5759315 w 5861705"/>
              <a:gd name="connsiteY22" fmla="*/ 2238936 h 7919237"/>
              <a:gd name="connsiteX23" fmla="*/ 5764588 w 5861705"/>
              <a:gd name="connsiteY23" fmla="*/ 2283776 h 7919237"/>
              <a:gd name="connsiteX24" fmla="*/ 5758445 w 5861705"/>
              <a:gd name="connsiteY24" fmla="*/ 2405877 h 7919237"/>
              <a:gd name="connsiteX25" fmla="*/ 5758311 w 5861705"/>
              <a:gd name="connsiteY25" fmla="*/ 2478121 h 7919237"/>
              <a:gd name="connsiteX26" fmla="*/ 5769776 w 5861705"/>
              <a:gd name="connsiteY26" fmla="*/ 2504276 h 7919237"/>
              <a:gd name="connsiteX27" fmla="*/ 5452124 w 5861705"/>
              <a:gd name="connsiteY27" fmla="*/ 7583356 h 7919237"/>
              <a:gd name="connsiteX28" fmla="*/ 5458906 w 5861705"/>
              <a:gd name="connsiteY28" fmla="*/ 7628844 h 7919237"/>
              <a:gd name="connsiteX29" fmla="*/ 5457322 w 5861705"/>
              <a:gd name="connsiteY29" fmla="*/ 7712341 h 7919237"/>
              <a:gd name="connsiteX30" fmla="*/ 5443299 w 5861705"/>
              <a:gd name="connsiteY30" fmla="*/ 7838503 h 7919237"/>
              <a:gd name="connsiteX31" fmla="*/ 5447073 w 5861705"/>
              <a:gd name="connsiteY31" fmla="*/ 7862553 h 7919237"/>
              <a:gd name="connsiteX32" fmla="*/ 5432917 w 5861705"/>
              <a:gd name="connsiteY32" fmla="*/ 7919237 h 7919237"/>
              <a:gd name="connsiteX33" fmla="*/ 0 w 5861705"/>
              <a:gd name="connsiteY33" fmla="*/ 7558086 h 7919237"/>
              <a:gd name="connsiteX0" fmla="*/ 0 w 5861705"/>
              <a:gd name="connsiteY0" fmla="*/ 7558086 h 7876320"/>
              <a:gd name="connsiteX1" fmla="*/ 422635 w 5861705"/>
              <a:gd name="connsiteY1" fmla="*/ 0 h 7876320"/>
              <a:gd name="connsiteX2" fmla="*/ 4284892 w 5861705"/>
              <a:gd name="connsiteY2" fmla="*/ 212657 h 7876320"/>
              <a:gd name="connsiteX3" fmla="*/ 5823717 w 5861705"/>
              <a:gd name="connsiteY3" fmla="*/ 306262 h 7876320"/>
              <a:gd name="connsiteX4" fmla="*/ 5861705 w 5861705"/>
              <a:gd name="connsiteY4" fmla="*/ 317988 h 7876320"/>
              <a:gd name="connsiteX5" fmla="*/ 5856220 w 5861705"/>
              <a:gd name="connsiteY5" fmla="*/ 378751 h 7876320"/>
              <a:gd name="connsiteX6" fmla="*/ 5809593 w 5861705"/>
              <a:gd name="connsiteY6" fmla="*/ 1196200 h 7876320"/>
              <a:gd name="connsiteX7" fmla="*/ 5812252 w 5861705"/>
              <a:gd name="connsiteY7" fmla="*/ 1197315 h 7876320"/>
              <a:gd name="connsiteX8" fmla="*/ 5817525 w 5861705"/>
              <a:gd name="connsiteY8" fmla="*/ 1242155 h 7876320"/>
              <a:gd name="connsiteX9" fmla="*/ 5811383 w 5861705"/>
              <a:gd name="connsiteY9" fmla="*/ 1364256 h 7876320"/>
              <a:gd name="connsiteX10" fmla="*/ 5811248 w 5861705"/>
              <a:gd name="connsiteY10" fmla="*/ 1436500 h 7876320"/>
              <a:gd name="connsiteX11" fmla="*/ 5816757 w 5861705"/>
              <a:gd name="connsiteY11" fmla="*/ 1462669 h 7876320"/>
              <a:gd name="connsiteX12" fmla="*/ 5818133 w 5861705"/>
              <a:gd name="connsiteY12" fmla="*/ 1637067 h 7876320"/>
              <a:gd name="connsiteX13" fmla="*/ 5811308 w 5861705"/>
              <a:gd name="connsiteY13" fmla="*/ 1696270 h 7876320"/>
              <a:gd name="connsiteX14" fmla="*/ 5795249 w 5861705"/>
              <a:gd name="connsiteY14" fmla="*/ 1818360 h 7876320"/>
              <a:gd name="connsiteX15" fmla="*/ 5796281 w 5861705"/>
              <a:gd name="connsiteY15" fmla="*/ 1911947 h 7876320"/>
              <a:gd name="connsiteX16" fmla="*/ 5790032 w 5861705"/>
              <a:gd name="connsiteY16" fmla="*/ 1925528 h 7876320"/>
              <a:gd name="connsiteX17" fmla="*/ 5771562 w 5861705"/>
              <a:gd name="connsiteY17" fmla="*/ 2014848 h 7876320"/>
              <a:gd name="connsiteX18" fmla="*/ 5767772 w 5861705"/>
              <a:gd name="connsiteY18" fmla="*/ 2045563 h 7876320"/>
              <a:gd name="connsiteX19" fmla="*/ 5767250 w 5861705"/>
              <a:gd name="connsiteY19" fmla="*/ 2054308 h 7876320"/>
              <a:gd name="connsiteX20" fmla="*/ 5769443 w 5861705"/>
              <a:gd name="connsiteY20" fmla="*/ 2060299 h 7876320"/>
              <a:gd name="connsiteX21" fmla="*/ 5756656 w 5861705"/>
              <a:gd name="connsiteY21" fmla="*/ 2237821 h 7876320"/>
              <a:gd name="connsiteX22" fmla="*/ 5759315 w 5861705"/>
              <a:gd name="connsiteY22" fmla="*/ 2238936 h 7876320"/>
              <a:gd name="connsiteX23" fmla="*/ 5764588 w 5861705"/>
              <a:gd name="connsiteY23" fmla="*/ 2283776 h 7876320"/>
              <a:gd name="connsiteX24" fmla="*/ 5758445 w 5861705"/>
              <a:gd name="connsiteY24" fmla="*/ 2405877 h 7876320"/>
              <a:gd name="connsiteX25" fmla="*/ 5758311 w 5861705"/>
              <a:gd name="connsiteY25" fmla="*/ 2478121 h 7876320"/>
              <a:gd name="connsiteX26" fmla="*/ 5769776 w 5861705"/>
              <a:gd name="connsiteY26" fmla="*/ 2504276 h 7876320"/>
              <a:gd name="connsiteX27" fmla="*/ 5452124 w 5861705"/>
              <a:gd name="connsiteY27" fmla="*/ 7583356 h 7876320"/>
              <a:gd name="connsiteX28" fmla="*/ 5458906 w 5861705"/>
              <a:gd name="connsiteY28" fmla="*/ 7628844 h 7876320"/>
              <a:gd name="connsiteX29" fmla="*/ 5457322 w 5861705"/>
              <a:gd name="connsiteY29" fmla="*/ 7712341 h 7876320"/>
              <a:gd name="connsiteX30" fmla="*/ 5443299 w 5861705"/>
              <a:gd name="connsiteY30" fmla="*/ 7838503 h 7876320"/>
              <a:gd name="connsiteX31" fmla="*/ 5447073 w 5861705"/>
              <a:gd name="connsiteY31" fmla="*/ 7862553 h 7876320"/>
              <a:gd name="connsiteX32" fmla="*/ 5438179 w 5861705"/>
              <a:gd name="connsiteY32" fmla="*/ 7876320 h 7876320"/>
              <a:gd name="connsiteX33" fmla="*/ 0 w 5861705"/>
              <a:gd name="connsiteY33" fmla="*/ 7558086 h 7876320"/>
              <a:gd name="connsiteX0" fmla="*/ 0 w 5861705"/>
              <a:gd name="connsiteY0" fmla="*/ 7558086 h 7869426"/>
              <a:gd name="connsiteX1" fmla="*/ 422635 w 5861705"/>
              <a:gd name="connsiteY1" fmla="*/ 0 h 7869426"/>
              <a:gd name="connsiteX2" fmla="*/ 4284892 w 5861705"/>
              <a:gd name="connsiteY2" fmla="*/ 212657 h 7869426"/>
              <a:gd name="connsiteX3" fmla="*/ 5823717 w 5861705"/>
              <a:gd name="connsiteY3" fmla="*/ 306262 h 7869426"/>
              <a:gd name="connsiteX4" fmla="*/ 5861705 w 5861705"/>
              <a:gd name="connsiteY4" fmla="*/ 317988 h 7869426"/>
              <a:gd name="connsiteX5" fmla="*/ 5856220 w 5861705"/>
              <a:gd name="connsiteY5" fmla="*/ 378751 h 7869426"/>
              <a:gd name="connsiteX6" fmla="*/ 5809593 w 5861705"/>
              <a:gd name="connsiteY6" fmla="*/ 1196200 h 7869426"/>
              <a:gd name="connsiteX7" fmla="*/ 5812252 w 5861705"/>
              <a:gd name="connsiteY7" fmla="*/ 1197315 h 7869426"/>
              <a:gd name="connsiteX8" fmla="*/ 5817525 w 5861705"/>
              <a:gd name="connsiteY8" fmla="*/ 1242155 h 7869426"/>
              <a:gd name="connsiteX9" fmla="*/ 5811383 w 5861705"/>
              <a:gd name="connsiteY9" fmla="*/ 1364256 h 7869426"/>
              <a:gd name="connsiteX10" fmla="*/ 5811248 w 5861705"/>
              <a:gd name="connsiteY10" fmla="*/ 1436500 h 7869426"/>
              <a:gd name="connsiteX11" fmla="*/ 5816757 w 5861705"/>
              <a:gd name="connsiteY11" fmla="*/ 1462669 h 7869426"/>
              <a:gd name="connsiteX12" fmla="*/ 5818133 w 5861705"/>
              <a:gd name="connsiteY12" fmla="*/ 1637067 h 7869426"/>
              <a:gd name="connsiteX13" fmla="*/ 5811308 w 5861705"/>
              <a:gd name="connsiteY13" fmla="*/ 1696270 h 7869426"/>
              <a:gd name="connsiteX14" fmla="*/ 5795249 w 5861705"/>
              <a:gd name="connsiteY14" fmla="*/ 1818360 h 7869426"/>
              <a:gd name="connsiteX15" fmla="*/ 5796281 w 5861705"/>
              <a:gd name="connsiteY15" fmla="*/ 1911947 h 7869426"/>
              <a:gd name="connsiteX16" fmla="*/ 5790032 w 5861705"/>
              <a:gd name="connsiteY16" fmla="*/ 1925528 h 7869426"/>
              <a:gd name="connsiteX17" fmla="*/ 5771562 w 5861705"/>
              <a:gd name="connsiteY17" fmla="*/ 2014848 h 7869426"/>
              <a:gd name="connsiteX18" fmla="*/ 5767772 w 5861705"/>
              <a:gd name="connsiteY18" fmla="*/ 2045563 h 7869426"/>
              <a:gd name="connsiteX19" fmla="*/ 5767250 w 5861705"/>
              <a:gd name="connsiteY19" fmla="*/ 2054308 h 7869426"/>
              <a:gd name="connsiteX20" fmla="*/ 5769443 w 5861705"/>
              <a:gd name="connsiteY20" fmla="*/ 2060299 h 7869426"/>
              <a:gd name="connsiteX21" fmla="*/ 5756656 w 5861705"/>
              <a:gd name="connsiteY21" fmla="*/ 2237821 h 7869426"/>
              <a:gd name="connsiteX22" fmla="*/ 5759315 w 5861705"/>
              <a:gd name="connsiteY22" fmla="*/ 2238936 h 7869426"/>
              <a:gd name="connsiteX23" fmla="*/ 5764588 w 5861705"/>
              <a:gd name="connsiteY23" fmla="*/ 2283776 h 7869426"/>
              <a:gd name="connsiteX24" fmla="*/ 5758445 w 5861705"/>
              <a:gd name="connsiteY24" fmla="*/ 2405877 h 7869426"/>
              <a:gd name="connsiteX25" fmla="*/ 5758311 w 5861705"/>
              <a:gd name="connsiteY25" fmla="*/ 2478121 h 7869426"/>
              <a:gd name="connsiteX26" fmla="*/ 5769776 w 5861705"/>
              <a:gd name="connsiteY26" fmla="*/ 2504276 h 7869426"/>
              <a:gd name="connsiteX27" fmla="*/ 5452124 w 5861705"/>
              <a:gd name="connsiteY27" fmla="*/ 7583356 h 7869426"/>
              <a:gd name="connsiteX28" fmla="*/ 5458906 w 5861705"/>
              <a:gd name="connsiteY28" fmla="*/ 7628844 h 7869426"/>
              <a:gd name="connsiteX29" fmla="*/ 5457322 w 5861705"/>
              <a:gd name="connsiteY29" fmla="*/ 7712341 h 7869426"/>
              <a:gd name="connsiteX30" fmla="*/ 5443299 w 5861705"/>
              <a:gd name="connsiteY30" fmla="*/ 7838503 h 7869426"/>
              <a:gd name="connsiteX31" fmla="*/ 5447073 w 5861705"/>
              <a:gd name="connsiteY31" fmla="*/ 7862553 h 7869426"/>
              <a:gd name="connsiteX32" fmla="*/ 5389875 w 5861705"/>
              <a:gd name="connsiteY32" fmla="*/ 7860344 h 7869426"/>
              <a:gd name="connsiteX33" fmla="*/ 0 w 5861705"/>
              <a:gd name="connsiteY33" fmla="*/ 7558086 h 7869426"/>
              <a:gd name="connsiteX0" fmla="*/ 0 w 5861705"/>
              <a:gd name="connsiteY0" fmla="*/ 7558086 h 7868158"/>
              <a:gd name="connsiteX1" fmla="*/ 422635 w 5861705"/>
              <a:gd name="connsiteY1" fmla="*/ 0 h 7868158"/>
              <a:gd name="connsiteX2" fmla="*/ 4284892 w 5861705"/>
              <a:gd name="connsiteY2" fmla="*/ 212657 h 7868158"/>
              <a:gd name="connsiteX3" fmla="*/ 5823717 w 5861705"/>
              <a:gd name="connsiteY3" fmla="*/ 306262 h 7868158"/>
              <a:gd name="connsiteX4" fmla="*/ 5861705 w 5861705"/>
              <a:gd name="connsiteY4" fmla="*/ 317988 h 7868158"/>
              <a:gd name="connsiteX5" fmla="*/ 5856220 w 5861705"/>
              <a:gd name="connsiteY5" fmla="*/ 378751 h 7868158"/>
              <a:gd name="connsiteX6" fmla="*/ 5809593 w 5861705"/>
              <a:gd name="connsiteY6" fmla="*/ 1196200 h 7868158"/>
              <a:gd name="connsiteX7" fmla="*/ 5812252 w 5861705"/>
              <a:gd name="connsiteY7" fmla="*/ 1197315 h 7868158"/>
              <a:gd name="connsiteX8" fmla="*/ 5817525 w 5861705"/>
              <a:gd name="connsiteY8" fmla="*/ 1242155 h 7868158"/>
              <a:gd name="connsiteX9" fmla="*/ 5811383 w 5861705"/>
              <a:gd name="connsiteY9" fmla="*/ 1364256 h 7868158"/>
              <a:gd name="connsiteX10" fmla="*/ 5811248 w 5861705"/>
              <a:gd name="connsiteY10" fmla="*/ 1436500 h 7868158"/>
              <a:gd name="connsiteX11" fmla="*/ 5816757 w 5861705"/>
              <a:gd name="connsiteY11" fmla="*/ 1462669 h 7868158"/>
              <a:gd name="connsiteX12" fmla="*/ 5818133 w 5861705"/>
              <a:gd name="connsiteY12" fmla="*/ 1637067 h 7868158"/>
              <a:gd name="connsiteX13" fmla="*/ 5811308 w 5861705"/>
              <a:gd name="connsiteY13" fmla="*/ 1696270 h 7868158"/>
              <a:gd name="connsiteX14" fmla="*/ 5795249 w 5861705"/>
              <a:gd name="connsiteY14" fmla="*/ 1818360 h 7868158"/>
              <a:gd name="connsiteX15" fmla="*/ 5796281 w 5861705"/>
              <a:gd name="connsiteY15" fmla="*/ 1911947 h 7868158"/>
              <a:gd name="connsiteX16" fmla="*/ 5790032 w 5861705"/>
              <a:gd name="connsiteY16" fmla="*/ 1925528 h 7868158"/>
              <a:gd name="connsiteX17" fmla="*/ 5771562 w 5861705"/>
              <a:gd name="connsiteY17" fmla="*/ 2014848 h 7868158"/>
              <a:gd name="connsiteX18" fmla="*/ 5767772 w 5861705"/>
              <a:gd name="connsiteY18" fmla="*/ 2045563 h 7868158"/>
              <a:gd name="connsiteX19" fmla="*/ 5767250 w 5861705"/>
              <a:gd name="connsiteY19" fmla="*/ 2054308 h 7868158"/>
              <a:gd name="connsiteX20" fmla="*/ 5769443 w 5861705"/>
              <a:gd name="connsiteY20" fmla="*/ 2060299 h 7868158"/>
              <a:gd name="connsiteX21" fmla="*/ 5756656 w 5861705"/>
              <a:gd name="connsiteY21" fmla="*/ 2237821 h 7868158"/>
              <a:gd name="connsiteX22" fmla="*/ 5759315 w 5861705"/>
              <a:gd name="connsiteY22" fmla="*/ 2238936 h 7868158"/>
              <a:gd name="connsiteX23" fmla="*/ 5764588 w 5861705"/>
              <a:gd name="connsiteY23" fmla="*/ 2283776 h 7868158"/>
              <a:gd name="connsiteX24" fmla="*/ 5758445 w 5861705"/>
              <a:gd name="connsiteY24" fmla="*/ 2405877 h 7868158"/>
              <a:gd name="connsiteX25" fmla="*/ 5758311 w 5861705"/>
              <a:gd name="connsiteY25" fmla="*/ 2478121 h 7868158"/>
              <a:gd name="connsiteX26" fmla="*/ 5769776 w 5861705"/>
              <a:gd name="connsiteY26" fmla="*/ 2504276 h 7868158"/>
              <a:gd name="connsiteX27" fmla="*/ 5452124 w 5861705"/>
              <a:gd name="connsiteY27" fmla="*/ 7583356 h 7868158"/>
              <a:gd name="connsiteX28" fmla="*/ 5458906 w 5861705"/>
              <a:gd name="connsiteY28" fmla="*/ 7628844 h 7868158"/>
              <a:gd name="connsiteX29" fmla="*/ 5457322 w 5861705"/>
              <a:gd name="connsiteY29" fmla="*/ 7712341 h 7868158"/>
              <a:gd name="connsiteX30" fmla="*/ 5443299 w 5861705"/>
              <a:gd name="connsiteY30" fmla="*/ 7838503 h 7868158"/>
              <a:gd name="connsiteX31" fmla="*/ 5447073 w 5861705"/>
              <a:gd name="connsiteY31" fmla="*/ 7862553 h 7868158"/>
              <a:gd name="connsiteX32" fmla="*/ 5357659 w 5861705"/>
              <a:gd name="connsiteY32" fmla="*/ 7844331 h 7868158"/>
              <a:gd name="connsiteX33" fmla="*/ 0 w 5861705"/>
              <a:gd name="connsiteY33" fmla="*/ 7558086 h 7868158"/>
              <a:gd name="connsiteX0" fmla="*/ 0 w 5861705"/>
              <a:gd name="connsiteY0" fmla="*/ 7558086 h 7844331"/>
              <a:gd name="connsiteX1" fmla="*/ 422635 w 5861705"/>
              <a:gd name="connsiteY1" fmla="*/ 0 h 7844331"/>
              <a:gd name="connsiteX2" fmla="*/ 4284892 w 5861705"/>
              <a:gd name="connsiteY2" fmla="*/ 212657 h 7844331"/>
              <a:gd name="connsiteX3" fmla="*/ 5823717 w 5861705"/>
              <a:gd name="connsiteY3" fmla="*/ 306262 h 7844331"/>
              <a:gd name="connsiteX4" fmla="*/ 5861705 w 5861705"/>
              <a:gd name="connsiteY4" fmla="*/ 317988 h 7844331"/>
              <a:gd name="connsiteX5" fmla="*/ 5856220 w 5861705"/>
              <a:gd name="connsiteY5" fmla="*/ 378751 h 7844331"/>
              <a:gd name="connsiteX6" fmla="*/ 5809593 w 5861705"/>
              <a:gd name="connsiteY6" fmla="*/ 1196200 h 7844331"/>
              <a:gd name="connsiteX7" fmla="*/ 5812252 w 5861705"/>
              <a:gd name="connsiteY7" fmla="*/ 1197315 h 7844331"/>
              <a:gd name="connsiteX8" fmla="*/ 5817525 w 5861705"/>
              <a:gd name="connsiteY8" fmla="*/ 1242155 h 7844331"/>
              <a:gd name="connsiteX9" fmla="*/ 5811383 w 5861705"/>
              <a:gd name="connsiteY9" fmla="*/ 1364256 h 7844331"/>
              <a:gd name="connsiteX10" fmla="*/ 5811248 w 5861705"/>
              <a:gd name="connsiteY10" fmla="*/ 1436500 h 7844331"/>
              <a:gd name="connsiteX11" fmla="*/ 5816757 w 5861705"/>
              <a:gd name="connsiteY11" fmla="*/ 1462669 h 7844331"/>
              <a:gd name="connsiteX12" fmla="*/ 5818133 w 5861705"/>
              <a:gd name="connsiteY12" fmla="*/ 1637067 h 7844331"/>
              <a:gd name="connsiteX13" fmla="*/ 5811308 w 5861705"/>
              <a:gd name="connsiteY13" fmla="*/ 1696270 h 7844331"/>
              <a:gd name="connsiteX14" fmla="*/ 5795249 w 5861705"/>
              <a:gd name="connsiteY14" fmla="*/ 1818360 h 7844331"/>
              <a:gd name="connsiteX15" fmla="*/ 5796281 w 5861705"/>
              <a:gd name="connsiteY15" fmla="*/ 1911947 h 7844331"/>
              <a:gd name="connsiteX16" fmla="*/ 5790032 w 5861705"/>
              <a:gd name="connsiteY16" fmla="*/ 1925528 h 7844331"/>
              <a:gd name="connsiteX17" fmla="*/ 5771562 w 5861705"/>
              <a:gd name="connsiteY17" fmla="*/ 2014848 h 7844331"/>
              <a:gd name="connsiteX18" fmla="*/ 5767772 w 5861705"/>
              <a:gd name="connsiteY18" fmla="*/ 2045563 h 7844331"/>
              <a:gd name="connsiteX19" fmla="*/ 5767250 w 5861705"/>
              <a:gd name="connsiteY19" fmla="*/ 2054308 h 7844331"/>
              <a:gd name="connsiteX20" fmla="*/ 5769443 w 5861705"/>
              <a:gd name="connsiteY20" fmla="*/ 2060299 h 7844331"/>
              <a:gd name="connsiteX21" fmla="*/ 5756656 w 5861705"/>
              <a:gd name="connsiteY21" fmla="*/ 2237821 h 7844331"/>
              <a:gd name="connsiteX22" fmla="*/ 5759315 w 5861705"/>
              <a:gd name="connsiteY22" fmla="*/ 2238936 h 7844331"/>
              <a:gd name="connsiteX23" fmla="*/ 5764588 w 5861705"/>
              <a:gd name="connsiteY23" fmla="*/ 2283776 h 7844331"/>
              <a:gd name="connsiteX24" fmla="*/ 5758445 w 5861705"/>
              <a:gd name="connsiteY24" fmla="*/ 2405877 h 7844331"/>
              <a:gd name="connsiteX25" fmla="*/ 5758311 w 5861705"/>
              <a:gd name="connsiteY25" fmla="*/ 2478121 h 7844331"/>
              <a:gd name="connsiteX26" fmla="*/ 5769776 w 5861705"/>
              <a:gd name="connsiteY26" fmla="*/ 2504276 h 7844331"/>
              <a:gd name="connsiteX27" fmla="*/ 5452124 w 5861705"/>
              <a:gd name="connsiteY27" fmla="*/ 7583356 h 7844331"/>
              <a:gd name="connsiteX28" fmla="*/ 5458906 w 5861705"/>
              <a:gd name="connsiteY28" fmla="*/ 7628844 h 7844331"/>
              <a:gd name="connsiteX29" fmla="*/ 5457322 w 5861705"/>
              <a:gd name="connsiteY29" fmla="*/ 7712341 h 7844331"/>
              <a:gd name="connsiteX30" fmla="*/ 5443299 w 5861705"/>
              <a:gd name="connsiteY30" fmla="*/ 7838503 h 7844331"/>
              <a:gd name="connsiteX31" fmla="*/ 5401664 w 5861705"/>
              <a:gd name="connsiteY31" fmla="*/ 7802303 h 7844331"/>
              <a:gd name="connsiteX32" fmla="*/ 5357659 w 5861705"/>
              <a:gd name="connsiteY32" fmla="*/ 7844331 h 7844331"/>
              <a:gd name="connsiteX33" fmla="*/ 0 w 5861705"/>
              <a:gd name="connsiteY33" fmla="*/ 7558086 h 7844331"/>
              <a:gd name="connsiteX0" fmla="*/ 0 w 5861705"/>
              <a:gd name="connsiteY0" fmla="*/ 7558086 h 7846277"/>
              <a:gd name="connsiteX1" fmla="*/ 422635 w 5861705"/>
              <a:gd name="connsiteY1" fmla="*/ 0 h 7846277"/>
              <a:gd name="connsiteX2" fmla="*/ 4284892 w 5861705"/>
              <a:gd name="connsiteY2" fmla="*/ 212657 h 7846277"/>
              <a:gd name="connsiteX3" fmla="*/ 5823717 w 5861705"/>
              <a:gd name="connsiteY3" fmla="*/ 306262 h 7846277"/>
              <a:gd name="connsiteX4" fmla="*/ 5861705 w 5861705"/>
              <a:gd name="connsiteY4" fmla="*/ 317988 h 7846277"/>
              <a:gd name="connsiteX5" fmla="*/ 5856220 w 5861705"/>
              <a:gd name="connsiteY5" fmla="*/ 378751 h 7846277"/>
              <a:gd name="connsiteX6" fmla="*/ 5809593 w 5861705"/>
              <a:gd name="connsiteY6" fmla="*/ 1196200 h 7846277"/>
              <a:gd name="connsiteX7" fmla="*/ 5812252 w 5861705"/>
              <a:gd name="connsiteY7" fmla="*/ 1197315 h 7846277"/>
              <a:gd name="connsiteX8" fmla="*/ 5817525 w 5861705"/>
              <a:gd name="connsiteY8" fmla="*/ 1242155 h 7846277"/>
              <a:gd name="connsiteX9" fmla="*/ 5811383 w 5861705"/>
              <a:gd name="connsiteY9" fmla="*/ 1364256 h 7846277"/>
              <a:gd name="connsiteX10" fmla="*/ 5811248 w 5861705"/>
              <a:gd name="connsiteY10" fmla="*/ 1436500 h 7846277"/>
              <a:gd name="connsiteX11" fmla="*/ 5816757 w 5861705"/>
              <a:gd name="connsiteY11" fmla="*/ 1462669 h 7846277"/>
              <a:gd name="connsiteX12" fmla="*/ 5818133 w 5861705"/>
              <a:gd name="connsiteY12" fmla="*/ 1637067 h 7846277"/>
              <a:gd name="connsiteX13" fmla="*/ 5811308 w 5861705"/>
              <a:gd name="connsiteY13" fmla="*/ 1696270 h 7846277"/>
              <a:gd name="connsiteX14" fmla="*/ 5795249 w 5861705"/>
              <a:gd name="connsiteY14" fmla="*/ 1818360 h 7846277"/>
              <a:gd name="connsiteX15" fmla="*/ 5796281 w 5861705"/>
              <a:gd name="connsiteY15" fmla="*/ 1911947 h 7846277"/>
              <a:gd name="connsiteX16" fmla="*/ 5790032 w 5861705"/>
              <a:gd name="connsiteY16" fmla="*/ 1925528 h 7846277"/>
              <a:gd name="connsiteX17" fmla="*/ 5771562 w 5861705"/>
              <a:gd name="connsiteY17" fmla="*/ 2014848 h 7846277"/>
              <a:gd name="connsiteX18" fmla="*/ 5767772 w 5861705"/>
              <a:gd name="connsiteY18" fmla="*/ 2045563 h 7846277"/>
              <a:gd name="connsiteX19" fmla="*/ 5767250 w 5861705"/>
              <a:gd name="connsiteY19" fmla="*/ 2054308 h 7846277"/>
              <a:gd name="connsiteX20" fmla="*/ 5769443 w 5861705"/>
              <a:gd name="connsiteY20" fmla="*/ 2060299 h 7846277"/>
              <a:gd name="connsiteX21" fmla="*/ 5756656 w 5861705"/>
              <a:gd name="connsiteY21" fmla="*/ 2237821 h 7846277"/>
              <a:gd name="connsiteX22" fmla="*/ 5759315 w 5861705"/>
              <a:gd name="connsiteY22" fmla="*/ 2238936 h 7846277"/>
              <a:gd name="connsiteX23" fmla="*/ 5764588 w 5861705"/>
              <a:gd name="connsiteY23" fmla="*/ 2283776 h 7846277"/>
              <a:gd name="connsiteX24" fmla="*/ 5758445 w 5861705"/>
              <a:gd name="connsiteY24" fmla="*/ 2405877 h 7846277"/>
              <a:gd name="connsiteX25" fmla="*/ 5758311 w 5861705"/>
              <a:gd name="connsiteY25" fmla="*/ 2478121 h 7846277"/>
              <a:gd name="connsiteX26" fmla="*/ 5769776 w 5861705"/>
              <a:gd name="connsiteY26" fmla="*/ 2504276 h 7846277"/>
              <a:gd name="connsiteX27" fmla="*/ 5452124 w 5861705"/>
              <a:gd name="connsiteY27" fmla="*/ 7583356 h 7846277"/>
              <a:gd name="connsiteX28" fmla="*/ 5458906 w 5861705"/>
              <a:gd name="connsiteY28" fmla="*/ 7628844 h 7846277"/>
              <a:gd name="connsiteX29" fmla="*/ 5457322 w 5861705"/>
              <a:gd name="connsiteY29" fmla="*/ 7712341 h 7846277"/>
              <a:gd name="connsiteX30" fmla="*/ 5443299 w 5861705"/>
              <a:gd name="connsiteY30" fmla="*/ 7838503 h 7846277"/>
              <a:gd name="connsiteX31" fmla="*/ 5404767 w 5861705"/>
              <a:gd name="connsiteY31" fmla="*/ 7838510 h 7846277"/>
              <a:gd name="connsiteX32" fmla="*/ 5357659 w 5861705"/>
              <a:gd name="connsiteY32" fmla="*/ 7844331 h 7846277"/>
              <a:gd name="connsiteX33" fmla="*/ 0 w 5861705"/>
              <a:gd name="connsiteY33" fmla="*/ 7558086 h 7846277"/>
              <a:gd name="connsiteX0" fmla="*/ 0 w 5861705"/>
              <a:gd name="connsiteY0" fmla="*/ 7558086 h 7899795"/>
              <a:gd name="connsiteX1" fmla="*/ 422635 w 5861705"/>
              <a:gd name="connsiteY1" fmla="*/ 0 h 7899795"/>
              <a:gd name="connsiteX2" fmla="*/ 4284892 w 5861705"/>
              <a:gd name="connsiteY2" fmla="*/ 212657 h 7899795"/>
              <a:gd name="connsiteX3" fmla="*/ 5823717 w 5861705"/>
              <a:gd name="connsiteY3" fmla="*/ 306262 h 7899795"/>
              <a:gd name="connsiteX4" fmla="*/ 5861705 w 5861705"/>
              <a:gd name="connsiteY4" fmla="*/ 317988 h 7899795"/>
              <a:gd name="connsiteX5" fmla="*/ 5856220 w 5861705"/>
              <a:gd name="connsiteY5" fmla="*/ 378751 h 7899795"/>
              <a:gd name="connsiteX6" fmla="*/ 5809593 w 5861705"/>
              <a:gd name="connsiteY6" fmla="*/ 1196200 h 7899795"/>
              <a:gd name="connsiteX7" fmla="*/ 5812252 w 5861705"/>
              <a:gd name="connsiteY7" fmla="*/ 1197315 h 7899795"/>
              <a:gd name="connsiteX8" fmla="*/ 5817525 w 5861705"/>
              <a:gd name="connsiteY8" fmla="*/ 1242155 h 7899795"/>
              <a:gd name="connsiteX9" fmla="*/ 5811383 w 5861705"/>
              <a:gd name="connsiteY9" fmla="*/ 1364256 h 7899795"/>
              <a:gd name="connsiteX10" fmla="*/ 5811248 w 5861705"/>
              <a:gd name="connsiteY10" fmla="*/ 1436500 h 7899795"/>
              <a:gd name="connsiteX11" fmla="*/ 5816757 w 5861705"/>
              <a:gd name="connsiteY11" fmla="*/ 1462669 h 7899795"/>
              <a:gd name="connsiteX12" fmla="*/ 5818133 w 5861705"/>
              <a:gd name="connsiteY12" fmla="*/ 1637067 h 7899795"/>
              <a:gd name="connsiteX13" fmla="*/ 5811308 w 5861705"/>
              <a:gd name="connsiteY13" fmla="*/ 1696270 h 7899795"/>
              <a:gd name="connsiteX14" fmla="*/ 5795249 w 5861705"/>
              <a:gd name="connsiteY14" fmla="*/ 1818360 h 7899795"/>
              <a:gd name="connsiteX15" fmla="*/ 5796281 w 5861705"/>
              <a:gd name="connsiteY15" fmla="*/ 1911947 h 7899795"/>
              <a:gd name="connsiteX16" fmla="*/ 5790032 w 5861705"/>
              <a:gd name="connsiteY16" fmla="*/ 1925528 h 7899795"/>
              <a:gd name="connsiteX17" fmla="*/ 5771562 w 5861705"/>
              <a:gd name="connsiteY17" fmla="*/ 2014848 h 7899795"/>
              <a:gd name="connsiteX18" fmla="*/ 5767772 w 5861705"/>
              <a:gd name="connsiteY18" fmla="*/ 2045563 h 7899795"/>
              <a:gd name="connsiteX19" fmla="*/ 5767250 w 5861705"/>
              <a:gd name="connsiteY19" fmla="*/ 2054308 h 7899795"/>
              <a:gd name="connsiteX20" fmla="*/ 5769443 w 5861705"/>
              <a:gd name="connsiteY20" fmla="*/ 2060299 h 7899795"/>
              <a:gd name="connsiteX21" fmla="*/ 5756656 w 5861705"/>
              <a:gd name="connsiteY21" fmla="*/ 2237821 h 7899795"/>
              <a:gd name="connsiteX22" fmla="*/ 5759315 w 5861705"/>
              <a:gd name="connsiteY22" fmla="*/ 2238936 h 7899795"/>
              <a:gd name="connsiteX23" fmla="*/ 5764588 w 5861705"/>
              <a:gd name="connsiteY23" fmla="*/ 2283776 h 7899795"/>
              <a:gd name="connsiteX24" fmla="*/ 5758445 w 5861705"/>
              <a:gd name="connsiteY24" fmla="*/ 2405877 h 7899795"/>
              <a:gd name="connsiteX25" fmla="*/ 5758311 w 5861705"/>
              <a:gd name="connsiteY25" fmla="*/ 2478121 h 7899795"/>
              <a:gd name="connsiteX26" fmla="*/ 5769776 w 5861705"/>
              <a:gd name="connsiteY26" fmla="*/ 2504276 h 7899795"/>
              <a:gd name="connsiteX27" fmla="*/ 5452124 w 5861705"/>
              <a:gd name="connsiteY27" fmla="*/ 7583356 h 7899795"/>
              <a:gd name="connsiteX28" fmla="*/ 5458906 w 5861705"/>
              <a:gd name="connsiteY28" fmla="*/ 7628844 h 7899795"/>
              <a:gd name="connsiteX29" fmla="*/ 5457322 w 5861705"/>
              <a:gd name="connsiteY29" fmla="*/ 7712341 h 7899795"/>
              <a:gd name="connsiteX30" fmla="*/ 5443299 w 5861705"/>
              <a:gd name="connsiteY30" fmla="*/ 7838503 h 7899795"/>
              <a:gd name="connsiteX31" fmla="*/ 5456205 w 5861705"/>
              <a:gd name="connsiteY31" fmla="*/ 7895727 h 7899795"/>
              <a:gd name="connsiteX32" fmla="*/ 5357659 w 5861705"/>
              <a:gd name="connsiteY32" fmla="*/ 7844331 h 7899795"/>
              <a:gd name="connsiteX33" fmla="*/ 0 w 5861705"/>
              <a:gd name="connsiteY33" fmla="*/ 7558086 h 7899795"/>
              <a:gd name="connsiteX0" fmla="*/ 0 w 5861705"/>
              <a:gd name="connsiteY0" fmla="*/ 7558086 h 7899814"/>
              <a:gd name="connsiteX1" fmla="*/ 422635 w 5861705"/>
              <a:gd name="connsiteY1" fmla="*/ 0 h 7899814"/>
              <a:gd name="connsiteX2" fmla="*/ 4284892 w 5861705"/>
              <a:gd name="connsiteY2" fmla="*/ 212657 h 7899814"/>
              <a:gd name="connsiteX3" fmla="*/ 5823717 w 5861705"/>
              <a:gd name="connsiteY3" fmla="*/ 306262 h 7899814"/>
              <a:gd name="connsiteX4" fmla="*/ 5861705 w 5861705"/>
              <a:gd name="connsiteY4" fmla="*/ 317988 h 7899814"/>
              <a:gd name="connsiteX5" fmla="*/ 5856220 w 5861705"/>
              <a:gd name="connsiteY5" fmla="*/ 378751 h 7899814"/>
              <a:gd name="connsiteX6" fmla="*/ 5809593 w 5861705"/>
              <a:gd name="connsiteY6" fmla="*/ 1196200 h 7899814"/>
              <a:gd name="connsiteX7" fmla="*/ 5812252 w 5861705"/>
              <a:gd name="connsiteY7" fmla="*/ 1197315 h 7899814"/>
              <a:gd name="connsiteX8" fmla="*/ 5817525 w 5861705"/>
              <a:gd name="connsiteY8" fmla="*/ 1242155 h 7899814"/>
              <a:gd name="connsiteX9" fmla="*/ 5811383 w 5861705"/>
              <a:gd name="connsiteY9" fmla="*/ 1364256 h 7899814"/>
              <a:gd name="connsiteX10" fmla="*/ 5811248 w 5861705"/>
              <a:gd name="connsiteY10" fmla="*/ 1436500 h 7899814"/>
              <a:gd name="connsiteX11" fmla="*/ 5816757 w 5861705"/>
              <a:gd name="connsiteY11" fmla="*/ 1462669 h 7899814"/>
              <a:gd name="connsiteX12" fmla="*/ 5818133 w 5861705"/>
              <a:gd name="connsiteY12" fmla="*/ 1637067 h 7899814"/>
              <a:gd name="connsiteX13" fmla="*/ 5811308 w 5861705"/>
              <a:gd name="connsiteY13" fmla="*/ 1696270 h 7899814"/>
              <a:gd name="connsiteX14" fmla="*/ 5795249 w 5861705"/>
              <a:gd name="connsiteY14" fmla="*/ 1818360 h 7899814"/>
              <a:gd name="connsiteX15" fmla="*/ 5796281 w 5861705"/>
              <a:gd name="connsiteY15" fmla="*/ 1911947 h 7899814"/>
              <a:gd name="connsiteX16" fmla="*/ 5790032 w 5861705"/>
              <a:gd name="connsiteY16" fmla="*/ 1925528 h 7899814"/>
              <a:gd name="connsiteX17" fmla="*/ 5771562 w 5861705"/>
              <a:gd name="connsiteY17" fmla="*/ 2014848 h 7899814"/>
              <a:gd name="connsiteX18" fmla="*/ 5767772 w 5861705"/>
              <a:gd name="connsiteY18" fmla="*/ 2045563 h 7899814"/>
              <a:gd name="connsiteX19" fmla="*/ 5767250 w 5861705"/>
              <a:gd name="connsiteY19" fmla="*/ 2054308 h 7899814"/>
              <a:gd name="connsiteX20" fmla="*/ 5769443 w 5861705"/>
              <a:gd name="connsiteY20" fmla="*/ 2060299 h 7899814"/>
              <a:gd name="connsiteX21" fmla="*/ 5756656 w 5861705"/>
              <a:gd name="connsiteY21" fmla="*/ 2237821 h 7899814"/>
              <a:gd name="connsiteX22" fmla="*/ 5759315 w 5861705"/>
              <a:gd name="connsiteY22" fmla="*/ 2238936 h 7899814"/>
              <a:gd name="connsiteX23" fmla="*/ 5764588 w 5861705"/>
              <a:gd name="connsiteY23" fmla="*/ 2283776 h 7899814"/>
              <a:gd name="connsiteX24" fmla="*/ 5758445 w 5861705"/>
              <a:gd name="connsiteY24" fmla="*/ 2405877 h 7899814"/>
              <a:gd name="connsiteX25" fmla="*/ 5758311 w 5861705"/>
              <a:gd name="connsiteY25" fmla="*/ 2478121 h 7899814"/>
              <a:gd name="connsiteX26" fmla="*/ 5769776 w 5861705"/>
              <a:gd name="connsiteY26" fmla="*/ 2504276 h 7899814"/>
              <a:gd name="connsiteX27" fmla="*/ 5452124 w 5861705"/>
              <a:gd name="connsiteY27" fmla="*/ 7583356 h 7899814"/>
              <a:gd name="connsiteX28" fmla="*/ 5458906 w 5861705"/>
              <a:gd name="connsiteY28" fmla="*/ 7628844 h 7899814"/>
              <a:gd name="connsiteX29" fmla="*/ 5457322 w 5861705"/>
              <a:gd name="connsiteY29" fmla="*/ 7712341 h 7899814"/>
              <a:gd name="connsiteX30" fmla="*/ 5443299 w 5861705"/>
              <a:gd name="connsiteY30" fmla="*/ 7838503 h 7899814"/>
              <a:gd name="connsiteX31" fmla="*/ 5456205 w 5861705"/>
              <a:gd name="connsiteY31" fmla="*/ 7895727 h 7899814"/>
              <a:gd name="connsiteX32" fmla="*/ 5357659 w 5861705"/>
              <a:gd name="connsiteY32" fmla="*/ 7844331 h 7899814"/>
              <a:gd name="connsiteX33" fmla="*/ 0 w 5861705"/>
              <a:gd name="connsiteY33" fmla="*/ 7558086 h 7899814"/>
              <a:gd name="connsiteX0" fmla="*/ 0 w 5861705"/>
              <a:gd name="connsiteY0" fmla="*/ 7558086 h 7846306"/>
              <a:gd name="connsiteX1" fmla="*/ 422635 w 5861705"/>
              <a:gd name="connsiteY1" fmla="*/ 0 h 7846306"/>
              <a:gd name="connsiteX2" fmla="*/ 4284892 w 5861705"/>
              <a:gd name="connsiteY2" fmla="*/ 212657 h 7846306"/>
              <a:gd name="connsiteX3" fmla="*/ 5823717 w 5861705"/>
              <a:gd name="connsiteY3" fmla="*/ 306262 h 7846306"/>
              <a:gd name="connsiteX4" fmla="*/ 5861705 w 5861705"/>
              <a:gd name="connsiteY4" fmla="*/ 317988 h 7846306"/>
              <a:gd name="connsiteX5" fmla="*/ 5856220 w 5861705"/>
              <a:gd name="connsiteY5" fmla="*/ 378751 h 7846306"/>
              <a:gd name="connsiteX6" fmla="*/ 5809593 w 5861705"/>
              <a:gd name="connsiteY6" fmla="*/ 1196200 h 7846306"/>
              <a:gd name="connsiteX7" fmla="*/ 5812252 w 5861705"/>
              <a:gd name="connsiteY7" fmla="*/ 1197315 h 7846306"/>
              <a:gd name="connsiteX8" fmla="*/ 5817525 w 5861705"/>
              <a:gd name="connsiteY8" fmla="*/ 1242155 h 7846306"/>
              <a:gd name="connsiteX9" fmla="*/ 5811383 w 5861705"/>
              <a:gd name="connsiteY9" fmla="*/ 1364256 h 7846306"/>
              <a:gd name="connsiteX10" fmla="*/ 5811248 w 5861705"/>
              <a:gd name="connsiteY10" fmla="*/ 1436500 h 7846306"/>
              <a:gd name="connsiteX11" fmla="*/ 5816757 w 5861705"/>
              <a:gd name="connsiteY11" fmla="*/ 1462669 h 7846306"/>
              <a:gd name="connsiteX12" fmla="*/ 5818133 w 5861705"/>
              <a:gd name="connsiteY12" fmla="*/ 1637067 h 7846306"/>
              <a:gd name="connsiteX13" fmla="*/ 5811308 w 5861705"/>
              <a:gd name="connsiteY13" fmla="*/ 1696270 h 7846306"/>
              <a:gd name="connsiteX14" fmla="*/ 5795249 w 5861705"/>
              <a:gd name="connsiteY14" fmla="*/ 1818360 h 7846306"/>
              <a:gd name="connsiteX15" fmla="*/ 5796281 w 5861705"/>
              <a:gd name="connsiteY15" fmla="*/ 1911947 h 7846306"/>
              <a:gd name="connsiteX16" fmla="*/ 5790032 w 5861705"/>
              <a:gd name="connsiteY16" fmla="*/ 1925528 h 7846306"/>
              <a:gd name="connsiteX17" fmla="*/ 5771562 w 5861705"/>
              <a:gd name="connsiteY17" fmla="*/ 2014848 h 7846306"/>
              <a:gd name="connsiteX18" fmla="*/ 5767772 w 5861705"/>
              <a:gd name="connsiteY18" fmla="*/ 2045563 h 7846306"/>
              <a:gd name="connsiteX19" fmla="*/ 5767250 w 5861705"/>
              <a:gd name="connsiteY19" fmla="*/ 2054308 h 7846306"/>
              <a:gd name="connsiteX20" fmla="*/ 5769443 w 5861705"/>
              <a:gd name="connsiteY20" fmla="*/ 2060299 h 7846306"/>
              <a:gd name="connsiteX21" fmla="*/ 5756656 w 5861705"/>
              <a:gd name="connsiteY21" fmla="*/ 2237821 h 7846306"/>
              <a:gd name="connsiteX22" fmla="*/ 5759315 w 5861705"/>
              <a:gd name="connsiteY22" fmla="*/ 2238936 h 7846306"/>
              <a:gd name="connsiteX23" fmla="*/ 5764588 w 5861705"/>
              <a:gd name="connsiteY23" fmla="*/ 2283776 h 7846306"/>
              <a:gd name="connsiteX24" fmla="*/ 5758445 w 5861705"/>
              <a:gd name="connsiteY24" fmla="*/ 2405877 h 7846306"/>
              <a:gd name="connsiteX25" fmla="*/ 5758311 w 5861705"/>
              <a:gd name="connsiteY25" fmla="*/ 2478121 h 7846306"/>
              <a:gd name="connsiteX26" fmla="*/ 5769776 w 5861705"/>
              <a:gd name="connsiteY26" fmla="*/ 2504276 h 7846306"/>
              <a:gd name="connsiteX27" fmla="*/ 5452124 w 5861705"/>
              <a:gd name="connsiteY27" fmla="*/ 7583356 h 7846306"/>
              <a:gd name="connsiteX28" fmla="*/ 5458906 w 5861705"/>
              <a:gd name="connsiteY28" fmla="*/ 7628844 h 7846306"/>
              <a:gd name="connsiteX29" fmla="*/ 5457322 w 5861705"/>
              <a:gd name="connsiteY29" fmla="*/ 7712341 h 7846306"/>
              <a:gd name="connsiteX30" fmla="*/ 5443299 w 5861705"/>
              <a:gd name="connsiteY30" fmla="*/ 7838503 h 7846306"/>
              <a:gd name="connsiteX31" fmla="*/ 5404768 w 5861705"/>
              <a:gd name="connsiteY31" fmla="*/ 7838511 h 7846306"/>
              <a:gd name="connsiteX32" fmla="*/ 5357659 w 5861705"/>
              <a:gd name="connsiteY32" fmla="*/ 7844331 h 7846306"/>
              <a:gd name="connsiteX33" fmla="*/ 0 w 5861705"/>
              <a:gd name="connsiteY33" fmla="*/ 7558086 h 7846306"/>
              <a:gd name="connsiteX0" fmla="*/ 0 w 5861705"/>
              <a:gd name="connsiteY0" fmla="*/ 7558086 h 7844331"/>
              <a:gd name="connsiteX1" fmla="*/ 422635 w 5861705"/>
              <a:gd name="connsiteY1" fmla="*/ 0 h 7844331"/>
              <a:gd name="connsiteX2" fmla="*/ 4284892 w 5861705"/>
              <a:gd name="connsiteY2" fmla="*/ 212657 h 7844331"/>
              <a:gd name="connsiteX3" fmla="*/ 5823717 w 5861705"/>
              <a:gd name="connsiteY3" fmla="*/ 306262 h 7844331"/>
              <a:gd name="connsiteX4" fmla="*/ 5861705 w 5861705"/>
              <a:gd name="connsiteY4" fmla="*/ 317988 h 7844331"/>
              <a:gd name="connsiteX5" fmla="*/ 5856220 w 5861705"/>
              <a:gd name="connsiteY5" fmla="*/ 378751 h 7844331"/>
              <a:gd name="connsiteX6" fmla="*/ 5809593 w 5861705"/>
              <a:gd name="connsiteY6" fmla="*/ 1196200 h 7844331"/>
              <a:gd name="connsiteX7" fmla="*/ 5812252 w 5861705"/>
              <a:gd name="connsiteY7" fmla="*/ 1197315 h 7844331"/>
              <a:gd name="connsiteX8" fmla="*/ 5817525 w 5861705"/>
              <a:gd name="connsiteY8" fmla="*/ 1242155 h 7844331"/>
              <a:gd name="connsiteX9" fmla="*/ 5811383 w 5861705"/>
              <a:gd name="connsiteY9" fmla="*/ 1364256 h 7844331"/>
              <a:gd name="connsiteX10" fmla="*/ 5811248 w 5861705"/>
              <a:gd name="connsiteY10" fmla="*/ 1436500 h 7844331"/>
              <a:gd name="connsiteX11" fmla="*/ 5816757 w 5861705"/>
              <a:gd name="connsiteY11" fmla="*/ 1462669 h 7844331"/>
              <a:gd name="connsiteX12" fmla="*/ 5818133 w 5861705"/>
              <a:gd name="connsiteY12" fmla="*/ 1637067 h 7844331"/>
              <a:gd name="connsiteX13" fmla="*/ 5811308 w 5861705"/>
              <a:gd name="connsiteY13" fmla="*/ 1696270 h 7844331"/>
              <a:gd name="connsiteX14" fmla="*/ 5795249 w 5861705"/>
              <a:gd name="connsiteY14" fmla="*/ 1818360 h 7844331"/>
              <a:gd name="connsiteX15" fmla="*/ 5796281 w 5861705"/>
              <a:gd name="connsiteY15" fmla="*/ 1911947 h 7844331"/>
              <a:gd name="connsiteX16" fmla="*/ 5790032 w 5861705"/>
              <a:gd name="connsiteY16" fmla="*/ 1925528 h 7844331"/>
              <a:gd name="connsiteX17" fmla="*/ 5771562 w 5861705"/>
              <a:gd name="connsiteY17" fmla="*/ 2014848 h 7844331"/>
              <a:gd name="connsiteX18" fmla="*/ 5767772 w 5861705"/>
              <a:gd name="connsiteY18" fmla="*/ 2045563 h 7844331"/>
              <a:gd name="connsiteX19" fmla="*/ 5767250 w 5861705"/>
              <a:gd name="connsiteY19" fmla="*/ 2054308 h 7844331"/>
              <a:gd name="connsiteX20" fmla="*/ 5769443 w 5861705"/>
              <a:gd name="connsiteY20" fmla="*/ 2060299 h 7844331"/>
              <a:gd name="connsiteX21" fmla="*/ 5756656 w 5861705"/>
              <a:gd name="connsiteY21" fmla="*/ 2237821 h 7844331"/>
              <a:gd name="connsiteX22" fmla="*/ 5759315 w 5861705"/>
              <a:gd name="connsiteY22" fmla="*/ 2238936 h 7844331"/>
              <a:gd name="connsiteX23" fmla="*/ 5764588 w 5861705"/>
              <a:gd name="connsiteY23" fmla="*/ 2283776 h 7844331"/>
              <a:gd name="connsiteX24" fmla="*/ 5758445 w 5861705"/>
              <a:gd name="connsiteY24" fmla="*/ 2405877 h 7844331"/>
              <a:gd name="connsiteX25" fmla="*/ 5758311 w 5861705"/>
              <a:gd name="connsiteY25" fmla="*/ 2478121 h 7844331"/>
              <a:gd name="connsiteX26" fmla="*/ 5769776 w 5861705"/>
              <a:gd name="connsiteY26" fmla="*/ 2504276 h 7844331"/>
              <a:gd name="connsiteX27" fmla="*/ 5452124 w 5861705"/>
              <a:gd name="connsiteY27" fmla="*/ 7583356 h 7844331"/>
              <a:gd name="connsiteX28" fmla="*/ 5458906 w 5861705"/>
              <a:gd name="connsiteY28" fmla="*/ 7628844 h 7844331"/>
              <a:gd name="connsiteX29" fmla="*/ 5457322 w 5861705"/>
              <a:gd name="connsiteY29" fmla="*/ 7712341 h 7844331"/>
              <a:gd name="connsiteX30" fmla="*/ 5443299 w 5861705"/>
              <a:gd name="connsiteY30" fmla="*/ 7838503 h 7844331"/>
              <a:gd name="connsiteX31" fmla="*/ 5404768 w 5861705"/>
              <a:gd name="connsiteY31" fmla="*/ 7838511 h 7844331"/>
              <a:gd name="connsiteX32" fmla="*/ 5357659 w 5861705"/>
              <a:gd name="connsiteY32" fmla="*/ 7844331 h 7844331"/>
              <a:gd name="connsiteX33" fmla="*/ 0 w 5861705"/>
              <a:gd name="connsiteY33" fmla="*/ 7558086 h 7844331"/>
              <a:gd name="connsiteX0" fmla="*/ 0 w 5861705"/>
              <a:gd name="connsiteY0" fmla="*/ 7558086 h 7847548"/>
              <a:gd name="connsiteX1" fmla="*/ 422635 w 5861705"/>
              <a:gd name="connsiteY1" fmla="*/ 0 h 7847548"/>
              <a:gd name="connsiteX2" fmla="*/ 4284892 w 5861705"/>
              <a:gd name="connsiteY2" fmla="*/ 212657 h 7847548"/>
              <a:gd name="connsiteX3" fmla="*/ 5823717 w 5861705"/>
              <a:gd name="connsiteY3" fmla="*/ 306262 h 7847548"/>
              <a:gd name="connsiteX4" fmla="*/ 5861705 w 5861705"/>
              <a:gd name="connsiteY4" fmla="*/ 317988 h 7847548"/>
              <a:gd name="connsiteX5" fmla="*/ 5856220 w 5861705"/>
              <a:gd name="connsiteY5" fmla="*/ 378751 h 7847548"/>
              <a:gd name="connsiteX6" fmla="*/ 5809593 w 5861705"/>
              <a:gd name="connsiteY6" fmla="*/ 1196200 h 7847548"/>
              <a:gd name="connsiteX7" fmla="*/ 5812252 w 5861705"/>
              <a:gd name="connsiteY7" fmla="*/ 1197315 h 7847548"/>
              <a:gd name="connsiteX8" fmla="*/ 5817525 w 5861705"/>
              <a:gd name="connsiteY8" fmla="*/ 1242155 h 7847548"/>
              <a:gd name="connsiteX9" fmla="*/ 5811383 w 5861705"/>
              <a:gd name="connsiteY9" fmla="*/ 1364256 h 7847548"/>
              <a:gd name="connsiteX10" fmla="*/ 5811248 w 5861705"/>
              <a:gd name="connsiteY10" fmla="*/ 1436500 h 7847548"/>
              <a:gd name="connsiteX11" fmla="*/ 5816757 w 5861705"/>
              <a:gd name="connsiteY11" fmla="*/ 1462669 h 7847548"/>
              <a:gd name="connsiteX12" fmla="*/ 5818133 w 5861705"/>
              <a:gd name="connsiteY12" fmla="*/ 1637067 h 7847548"/>
              <a:gd name="connsiteX13" fmla="*/ 5811308 w 5861705"/>
              <a:gd name="connsiteY13" fmla="*/ 1696270 h 7847548"/>
              <a:gd name="connsiteX14" fmla="*/ 5795249 w 5861705"/>
              <a:gd name="connsiteY14" fmla="*/ 1818360 h 7847548"/>
              <a:gd name="connsiteX15" fmla="*/ 5796281 w 5861705"/>
              <a:gd name="connsiteY15" fmla="*/ 1911947 h 7847548"/>
              <a:gd name="connsiteX16" fmla="*/ 5790032 w 5861705"/>
              <a:gd name="connsiteY16" fmla="*/ 1925528 h 7847548"/>
              <a:gd name="connsiteX17" fmla="*/ 5771562 w 5861705"/>
              <a:gd name="connsiteY17" fmla="*/ 2014848 h 7847548"/>
              <a:gd name="connsiteX18" fmla="*/ 5767772 w 5861705"/>
              <a:gd name="connsiteY18" fmla="*/ 2045563 h 7847548"/>
              <a:gd name="connsiteX19" fmla="*/ 5767250 w 5861705"/>
              <a:gd name="connsiteY19" fmla="*/ 2054308 h 7847548"/>
              <a:gd name="connsiteX20" fmla="*/ 5769443 w 5861705"/>
              <a:gd name="connsiteY20" fmla="*/ 2060299 h 7847548"/>
              <a:gd name="connsiteX21" fmla="*/ 5756656 w 5861705"/>
              <a:gd name="connsiteY21" fmla="*/ 2237821 h 7847548"/>
              <a:gd name="connsiteX22" fmla="*/ 5759315 w 5861705"/>
              <a:gd name="connsiteY22" fmla="*/ 2238936 h 7847548"/>
              <a:gd name="connsiteX23" fmla="*/ 5764588 w 5861705"/>
              <a:gd name="connsiteY23" fmla="*/ 2283776 h 7847548"/>
              <a:gd name="connsiteX24" fmla="*/ 5758445 w 5861705"/>
              <a:gd name="connsiteY24" fmla="*/ 2405877 h 7847548"/>
              <a:gd name="connsiteX25" fmla="*/ 5758311 w 5861705"/>
              <a:gd name="connsiteY25" fmla="*/ 2478121 h 7847548"/>
              <a:gd name="connsiteX26" fmla="*/ 5769776 w 5861705"/>
              <a:gd name="connsiteY26" fmla="*/ 2504276 h 7847548"/>
              <a:gd name="connsiteX27" fmla="*/ 5452124 w 5861705"/>
              <a:gd name="connsiteY27" fmla="*/ 7583356 h 7847548"/>
              <a:gd name="connsiteX28" fmla="*/ 5458906 w 5861705"/>
              <a:gd name="connsiteY28" fmla="*/ 7628844 h 7847548"/>
              <a:gd name="connsiteX29" fmla="*/ 5457322 w 5861705"/>
              <a:gd name="connsiteY29" fmla="*/ 7712341 h 7847548"/>
              <a:gd name="connsiteX30" fmla="*/ 5446339 w 5861705"/>
              <a:gd name="connsiteY30" fmla="*/ 7847548 h 7847548"/>
              <a:gd name="connsiteX31" fmla="*/ 5404768 w 5861705"/>
              <a:gd name="connsiteY31" fmla="*/ 7838511 h 7847548"/>
              <a:gd name="connsiteX32" fmla="*/ 5357659 w 5861705"/>
              <a:gd name="connsiteY32" fmla="*/ 7844331 h 7847548"/>
              <a:gd name="connsiteX33" fmla="*/ 0 w 5861705"/>
              <a:gd name="connsiteY33" fmla="*/ 7558086 h 7847548"/>
              <a:gd name="connsiteX0" fmla="*/ 0 w 5861705"/>
              <a:gd name="connsiteY0" fmla="*/ 7558086 h 7847548"/>
              <a:gd name="connsiteX1" fmla="*/ 422635 w 5861705"/>
              <a:gd name="connsiteY1" fmla="*/ 0 h 7847548"/>
              <a:gd name="connsiteX2" fmla="*/ 4284892 w 5861705"/>
              <a:gd name="connsiteY2" fmla="*/ 212657 h 7847548"/>
              <a:gd name="connsiteX3" fmla="*/ 5823717 w 5861705"/>
              <a:gd name="connsiteY3" fmla="*/ 306262 h 7847548"/>
              <a:gd name="connsiteX4" fmla="*/ 5861705 w 5861705"/>
              <a:gd name="connsiteY4" fmla="*/ 317988 h 7847548"/>
              <a:gd name="connsiteX5" fmla="*/ 5856220 w 5861705"/>
              <a:gd name="connsiteY5" fmla="*/ 378751 h 7847548"/>
              <a:gd name="connsiteX6" fmla="*/ 5809593 w 5861705"/>
              <a:gd name="connsiteY6" fmla="*/ 1196200 h 7847548"/>
              <a:gd name="connsiteX7" fmla="*/ 5812252 w 5861705"/>
              <a:gd name="connsiteY7" fmla="*/ 1197315 h 7847548"/>
              <a:gd name="connsiteX8" fmla="*/ 5817525 w 5861705"/>
              <a:gd name="connsiteY8" fmla="*/ 1242155 h 7847548"/>
              <a:gd name="connsiteX9" fmla="*/ 5811383 w 5861705"/>
              <a:gd name="connsiteY9" fmla="*/ 1364256 h 7847548"/>
              <a:gd name="connsiteX10" fmla="*/ 5811248 w 5861705"/>
              <a:gd name="connsiteY10" fmla="*/ 1436500 h 7847548"/>
              <a:gd name="connsiteX11" fmla="*/ 5816757 w 5861705"/>
              <a:gd name="connsiteY11" fmla="*/ 1462669 h 7847548"/>
              <a:gd name="connsiteX12" fmla="*/ 5818133 w 5861705"/>
              <a:gd name="connsiteY12" fmla="*/ 1637067 h 7847548"/>
              <a:gd name="connsiteX13" fmla="*/ 5811308 w 5861705"/>
              <a:gd name="connsiteY13" fmla="*/ 1696270 h 7847548"/>
              <a:gd name="connsiteX14" fmla="*/ 5795249 w 5861705"/>
              <a:gd name="connsiteY14" fmla="*/ 1818360 h 7847548"/>
              <a:gd name="connsiteX15" fmla="*/ 5796281 w 5861705"/>
              <a:gd name="connsiteY15" fmla="*/ 1911947 h 7847548"/>
              <a:gd name="connsiteX16" fmla="*/ 5790032 w 5861705"/>
              <a:gd name="connsiteY16" fmla="*/ 1925528 h 7847548"/>
              <a:gd name="connsiteX17" fmla="*/ 5771562 w 5861705"/>
              <a:gd name="connsiteY17" fmla="*/ 2014848 h 7847548"/>
              <a:gd name="connsiteX18" fmla="*/ 5767772 w 5861705"/>
              <a:gd name="connsiteY18" fmla="*/ 2045563 h 7847548"/>
              <a:gd name="connsiteX19" fmla="*/ 5767250 w 5861705"/>
              <a:gd name="connsiteY19" fmla="*/ 2054308 h 7847548"/>
              <a:gd name="connsiteX20" fmla="*/ 5769443 w 5861705"/>
              <a:gd name="connsiteY20" fmla="*/ 2060299 h 7847548"/>
              <a:gd name="connsiteX21" fmla="*/ 5756656 w 5861705"/>
              <a:gd name="connsiteY21" fmla="*/ 2237821 h 7847548"/>
              <a:gd name="connsiteX22" fmla="*/ 5759315 w 5861705"/>
              <a:gd name="connsiteY22" fmla="*/ 2238936 h 7847548"/>
              <a:gd name="connsiteX23" fmla="*/ 5764588 w 5861705"/>
              <a:gd name="connsiteY23" fmla="*/ 2283776 h 7847548"/>
              <a:gd name="connsiteX24" fmla="*/ 5758445 w 5861705"/>
              <a:gd name="connsiteY24" fmla="*/ 2405877 h 7847548"/>
              <a:gd name="connsiteX25" fmla="*/ 5758311 w 5861705"/>
              <a:gd name="connsiteY25" fmla="*/ 2478121 h 7847548"/>
              <a:gd name="connsiteX26" fmla="*/ 5769776 w 5861705"/>
              <a:gd name="connsiteY26" fmla="*/ 2504276 h 7847548"/>
              <a:gd name="connsiteX27" fmla="*/ 5464166 w 5861705"/>
              <a:gd name="connsiteY27" fmla="*/ 7571255 h 7847548"/>
              <a:gd name="connsiteX28" fmla="*/ 5458906 w 5861705"/>
              <a:gd name="connsiteY28" fmla="*/ 7628844 h 7847548"/>
              <a:gd name="connsiteX29" fmla="*/ 5457322 w 5861705"/>
              <a:gd name="connsiteY29" fmla="*/ 7712341 h 7847548"/>
              <a:gd name="connsiteX30" fmla="*/ 5446339 w 5861705"/>
              <a:gd name="connsiteY30" fmla="*/ 7847548 h 7847548"/>
              <a:gd name="connsiteX31" fmla="*/ 5404768 w 5861705"/>
              <a:gd name="connsiteY31" fmla="*/ 7838511 h 7847548"/>
              <a:gd name="connsiteX32" fmla="*/ 5357659 w 5861705"/>
              <a:gd name="connsiteY32" fmla="*/ 7844331 h 7847548"/>
              <a:gd name="connsiteX33" fmla="*/ 0 w 5861705"/>
              <a:gd name="connsiteY33" fmla="*/ 7558086 h 78475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5861705" h="7847548">
                <a:moveTo>
                  <a:pt x="0" y="7558086"/>
                </a:moveTo>
                <a:lnTo>
                  <a:pt x="422635" y="0"/>
                </a:lnTo>
                <a:cubicBezTo>
                  <a:pt x="838381" y="38687"/>
                  <a:pt x="3467477" y="165782"/>
                  <a:pt x="4284892" y="212657"/>
                </a:cubicBezTo>
                <a:lnTo>
                  <a:pt x="5823717" y="306262"/>
                </a:lnTo>
                <a:lnTo>
                  <a:pt x="5861705" y="317988"/>
                </a:lnTo>
                <a:cubicBezTo>
                  <a:pt x="5860949" y="331104"/>
                  <a:pt x="5856976" y="365634"/>
                  <a:pt x="5856220" y="378751"/>
                </a:cubicBezTo>
                <a:lnTo>
                  <a:pt x="5809593" y="1196200"/>
                </a:lnTo>
                <a:lnTo>
                  <a:pt x="5812252" y="1197315"/>
                </a:lnTo>
                <a:cubicBezTo>
                  <a:pt x="5814097" y="1205194"/>
                  <a:pt x="5817670" y="1214331"/>
                  <a:pt x="5817525" y="1242155"/>
                </a:cubicBezTo>
                <a:cubicBezTo>
                  <a:pt x="5803650" y="1275988"/>
                  <a:pt x="5829838" y="1322274"/>
                  <a:pt x="5811383" y="1364256"/>
                </a:cubicBezTo>
                <a:cubicBezTo>
                  <a:pt x="5806611" y="1379695"/>
                  <a:pt x="5804189" y="1427474"/>
                  <a:pt x="5811248" y="1436500"/>
                </a:cubicBezTo>
                <a:cubicBezTo>
                  <a:pt x="5812292" y="1446460"/>
                  <a:pt x="5808890" y="1458085"/>
                  <a:pt x="5816757" y="1462669"/>
                </a:cubicBezTo>
                <a:cubicBezTo>
                  <a:pt x="5817904" y="1496096"/>
                  <a:pt x="5819041" y="1598134"/>
                  <a:pt x="5818133" y="1637067"/>
                </a:cubicBezTo>
                <a:cubicBezTo>
                  <a:pt x="5817758" y="1650959"/>
                  <a:pt x="5811683" y="1682378"/>
                  <a:pt x="5811308" y="1696270"/>
                </a:cubicBezTo>
                <a:cubicBezTo>
                  <a:pt x="5805239" y="1761897"/>
                  <a:pt x="5801501" y="1777871"/>
                  <a:pt x="5795249" y="1818360"/>
                </a:cubicBezTo>
                <a:cubicBezTo>
                  <a:pt x="5795594" y="1849556"/>
                  <a:pt x="5795937" y="1880752"/>
                  <a:pt x="5796281" y="1911947"/>
                </a:cubicBezTo>
                <a:lnTo>
                  <a:pt x="5790032" y="1925528"/>
                </a:lnTo>
                <a:cubicBezTo>
                  <a:pt x="5782235" y="1956870"/>
                  <a:pt x="5786265" y="1995387"/>
                  <a:pt x="5771562" y="2014848"/>
                </a:cubicBezTo>
                <a:lnTo>
                  <a:pt x="5767772" y="2045563"/>
                </a:lnTo>
                <a:lnTo>
                  <a:pt x="5767250" y="2054308"/>
                </a:lnTo>
                <a:lnTo>
                  <a:pt x="5769443" y="2060299"/>
                </a:lnTo>
                <a:cubicBezTo>
                  <a:pt x="5767678" y="2090884"/>
                  <a:pt x="5758344" y="2208048"/>
                  <a:pt x="5756656" y="2237821"/>
                </a:cubicBezTo>
                <a:lnTo>
                  <a:pt x="5759315" y="2238936"/>
                </a:lnTo>
                <a:cubicBezTo>
                  <a:pt x="5761160" y="2246816"/>
                  <a:pt x="5764733" y="2255952"/>
                  <a:pt x="5764588" y="2283776"/>
                </a:cubicBezTo>
                <a:cubicBezTo>
                  <a:pt x="5750713" y="2317609"/>
                  <a:pt x="5776901" y="2363895"/>
                  <a:pt x="5758445" y="2405877"/>
                </a:cubicBezTo>
                <a:cubicBezTo>
                  <a:pt x="5753674" y="2421317"/>
                  <a:pt x="5751252" y="2469095"/>
                  <a:pt x="5758311" y="2478121"/>
                </a:cubicBezTo>
                <a:cubicBezTo>
                  <a:pt x="5759354" y="2488081"/>
                  <a:pt x="5761910" y="2499692"/>
                  <a:pt x="5769776" y="2504276"/>
                </a:cubicBezTo>
                <a:cubicBezTo>
                  <a:pt x="5718745" y="3355149"/>
                  <a:pt x="5519949" y="6717151"/>
                  <a:pt x="5464166" y="7571255"/>
                </a:cubicBezTo>
                <a:lnTo>
                  <a:pt x="5458906" y="7628844"/>
                </a:lnTo>
                <a:cubicBezTo>
                  <a:pt x="5466316" y="7638649"/>
                  <a:pt x="5459416" y="7675890"/>
                  <a:pt x="5457322" y="7712341"/>
                </a:cubicBezTo>
                <a:cubicBezTo>
                  <a:pt x="5455228" y="7748792"/>
                  <a:pt x="5450686" y="7819165"/>
                  <a:pt x="5446339" y="7847548"/>
                </a:cubicBezTo>
                <a:lnTo>
                  <a:pt x="5404768" y="7838511"/>
                </a:lnTo>
                <a:cubicBezTo>
                  <a:pt x="5379109" y="7846256"/>
                  <a:pt x="5363119" y="7815081"/>
                  <a:pt x="5357659" y="7844331"/>
                </a:cubicBezTo>
                <a:lnTo>
                  <a:pt x="0" y="7558086"/>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5AEA386-03AF-ED42-86F5-EFE34C36E1E7}"/>
              </a:ext>
            </a:extLst>
          </p:cNvPr>
          <p:cNvSpPr>
            <a:spLocks noGrp="1"/>
          </p:cNvSpPr>
          <p:nvPr>
            <p:ph type="ctrTitle"/>
          </p:nvPr>
        </p:nvSpPr>
        <p:spPr>
          <a:xfrm>
            <a:off x="6892639" y="1104211"/>
            <a:ext cx="5807502" cy="3626168"/>
          </a:xfrm>
        </p:spPr>
        <p:txBody>
          <a:bodyPr>
            <a:normAutofit/>
          </a:bodyPr>
          <a:lstStyle/>
          <a:p>
            <a:pPr algn="ctr"/>
            <a:r>
              <a:rPr lang="en-US" dirty="0">
                <a:highlight>
                  <a:srgbClr val="008080"/>
                </a:highlight>
                <a:latin typeface="Times New Roman" panose="02020603050405020304" pitchFamily="18" charset="0"/>
                <a:cs typeface="Times New Roman" panose="02020603050405020304" pitchFamily="18" charset="0"/>
              </a:rPr>
              <a:t>Behaviourist Approach </a:t>
            </a:r>
            <a:br>
              <a:rPr lang="en-US" dirty="0">
                <a:latin typeface="Times New Roman" panose="02020603050405020304" pitchFamily="18" charset="0"/>
                <a:cs typeface="Times New Roman" panose="02020603050405020304" pitchFamily="18" charset="0"/>
              </a:rPr>
            </a:br>
            <a:r>
              <a:rPr lang="en-US" dirty="0">
                <a:latin typeface="Times New Roman" panose="02020603050405020304" pitchFamily="18" charset="0"/>
                <a:cs typeface="Times New Roman" panose="02020603050405020304" pitchFamily="18" charset="0"/>
              </a:rPr>
              <a:t> </a:t>
            </a:r>
          </a:p>
        </p:txBody>
      </p:sp>
      <p:sp>
        <p:nvSpPr>
          <p:cNvPr id="3" name="Subtitle 2">
            <a:extLst>
              <a:ext uri="{FF2B5EF4-FFF2-40B4-BE49-F238E27FC236}">
                <a16:creationId xmlns:a16="http://schemas.microsoft.com/office/drawing/2014/main" id="{06460CE5-CABF-CD45-B90C-79EA1AA0182E}"/>
              </a:ext>
            </a:extLst>
          </p:cNvPr>
          <p:cNvSpPr>
            <a:spLocks noGrp="1"/>
          </p:cNvSpPr>
          <p:nvPr>
            <p:ph type="subTitle" idx="1"/>
          </p:nvPr>
        </p:nvSpPr>
        <p:spPr>
          <a:xfrm>
            <a:off x="8071340" y="5230134"/>
            <a:ext cx="3450100" cy="942065"/>
          </a:xfrm>
        </p:spPr>
        <p:txBody>
          <a:bodyPr>
            <a:normAutofit/>
          </a:bodyPr>
          <a:lstStyle/>
          <a:p>
            <a:pPr algn="r"/>
            <a:r>
              <a:rPr lang="en-US" dirty="0"/>
              <a:t>Module lead: Donna Morgan</a:t>
            </a:r>
          </a:p>
          <a:p>
            <a:pPr algn="r"/>
            <a:r>
              <a:rPr lang="en-US" dirty="0"/>
              <a:t>Student: Ashley Jones 2109767 </a:t>
            </a:r>
          </a:p>
        </p:txBody>
      </p:sp>
      <p:sp>
        <p:nvSpPr>
          <p:cNvPr id="31" name="Freeform: Shape 30">
            <a:extLst>
              <a:ext uri="{FF2B5EF4-FFF2-40B4-BE49-F238E27FC236}">
                <a16:creationId xmlns:a16="http://schemas.microsoft.com/office/drawing/2014/main" id="{7195E4CC-9DB3-4867-A2AE-A5B61BC90A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315580" y="5050170"/>
            <a:ext cx="444795" cy="1868387"/>
          </a:xfrm>
          <a:custGeom>
            <a:avLst/>
            <a:gdLst>
              <a:gd name="connsiteX0" fmla="*/ 0 w 555597"/>
              <a:gd name="connsiteY0" fmla="*/ 83880 h 1999290"/>
              <a:gd name="connsiteX1" fmla="*/ 49282 w 555597"/>
              <a:gd name="connsiteY1" fmla="*/ 71215 h 1999290"/>
              <a:gd name="connsiteX2" fmla="*/ 174397 w 555597"/>
              <a:gd name="connsiteY2" fmla="*/ 45224 h 1999290"/>
              <a:gd name="connsiteX3" fmla="*/ 242049 w 555597"/>
              <a:gd name="connsiteY3" fmla="*/ 54744 h 1999290"/>
              <a:gd name="connsiteX4" fmla="*/ 326503 w 555597"/>
              <a:gd name="connsiteY4" fmla="*/ 39434 h 1999290"/>
              <a:gd name="connsiteX5" fmla="*/ 343350 w 555597"/>
              <a:gd name="connsiteY5" fmla="*/ 40491 h 1999290"/>
              <a:gd name="connsiteX6" fmla="*/ 349790 w 555597"/>
              <a:gd name="connsiteY6" fmla="*/ 52348 h 1999290"/>
              <a:gd name="connsiteX7" fmla="*/ 355722 w 555597"/>
              <a:gd name="connsiteY7" fmla="*/ 54552 h 1999290"/>
              <a:gd name="connsiteX8" fmla="*/ 374741 w 555597"/>
              <a:gd name="connsiteY8" fmla="*/ 39676 h 1999290"/>
              <a:gd name="connsiteX9" fmla="*/ 469664 w 555597"/>
              <a:gd name="connsiteY9" fmla="*/ 48453 h 1999290"/>
              <a:gd name="connsiteX10" fmla="*/ 521607 w 555597"/>
              <a:gd name="connsiteY10" fmla="*/ 10408 h 1999290"/>
              <a:gd name="connsiteX11" fmla="*/ 555597 w 555597"/>
              <a:gd name="connsiteY11" fmla="*/ 0 h 1999290"/>
              <a:gd name="connsiteX12" fmla="*/ 555597 w 555597"/>
              <a:gd name="connsiteY12" fmla="*/ 1995494 h 1999290"/>
              <a:gd name="connsiteX13" fmla="*/ 537215 w 555597"/>
              <a:gd name="connsiteY13" fmla="*/ 1991185 h 1999290"/>
              <a:gd name="connsiteX14" fmla="*/ 479386 w 555597"/>
              <a:gd name="connsiteY14" fmla="*/ 1992931 h 1999290"/>
              <a:gd name="connsiteX15" fmla="*/ 462617 w 555597"/>
              <a:gd name="connsiteY15" fmla="*/ 1999290 h 1999290"/>
              <a:gd name="connsiteX16" fmla="*/ 420522 w 555597"/>
              <a:gd name="connsiteY16" fmla="*/ 1999290 h 1999290"/>
              <a:gd name="connsiteX17" fmla="*/ 382909 w 555597"/>
              <a:gd name="connsiteY17" fmla="*/ 1988738 h 1999290"/>
              <a:gd name="connsiteX18" fmla="*/ 295360 w 555597"/>
              <a:gd name="connsiteY18" fmla="*/ 1977122 h 1999290"/>
              <a:gd name="connsiteX19" fmla="*/ 256969 w 555597"/>
              <a:gd name="connsiteY19" fmla="*/ 1970444 h 1999290"/>
              <a:gd name="connsiteX20" fmla="*/ 227096 w 555597"/>
              <a:gd name="connsiteY20" fmla="*/ 1951548 h 1999290"/>
              <a:gd name="connsiteX21" fmla="*/ 222890 w 555597"/>
              <a:gd name="connsiteY21" fmla="*/ 1935696 h 1999290"/>
              <a:gd name="connsiteX22" fmla="*/ 202274 w 555597"/>
              <a:gd name="connsiteY22" fmla="*/ 1929911 h 1999290"/>
              <a:gd name="connsiteX23" fmla="*/ 197448 w 555597"/>
              <a:gd name="connsiteY23" fmla="*/ 1925621 h 1999290"/>
              <a:gd name="connsiteX24" fmla="*/ 169099 w 555597"/>
              <a:gd name="connsiteY24" fmla="*/ 1903786 h 1999290"/>
              <a:gd name="connsiteX25" fmla="*/ 92344 w 555597"/>
              <a:gd name="connsiteY25" fmla="*/ 1925464 h 1999290"/>
              <a:gd name="connsiteX26" fmla="*/ 11266 w 555597"/>
              <a:gd name="connsiteY26" fmla="*/ 1895947 h 1999290"/>
              <a:gd name="connsiteX27" fmla="*/ 0 w 555597"/>
              <a:gd name="connsiteY27" fmla="*/ 1893933 h 19992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55597" h="1999290">
                <a:moveTo>
                  <a:pt x="0" y="83880"/>
                </a:moveTo>
                <a:lnTo>
                  <a:pt x="49282" y="71215"/>
                </a:lnTo>
                <a:cubicBezTo>
                  <a:pt x="91656" y="63184"/>
                  <a:pt x="135655" y="58277"/>
                  <a:pt x="174397" y="45224"/>
                </a:cubicBezTo>
                <a:cubicBezTo>
                  <a:pt x="225837" y="94025"/>
                  <a:pt x="195077" y="47856"/>
                  <a:pt x="242049" y="54744"/>
                </a:cubicBezTo>
                <a:lnTo>
                  <a:pt x="326503" y="39434"/>
                </a:lnTo>
                <a:lnTo>
                  <a:pt x="343350" y="40491"/>
                </a:lnTo>
                <a:lnTo>
                  <a:pt x="349790" y="52348"/>
                </a:lnTo>
                <a:lnTo>
                  <a:pt x="355722" y="54552"/>
                </a:lnTo>
                <a:lnTo>
                  <a:pt x="374741" y="39676"/>
                </a:lnTo>
                <a:cubicBezTo>
                  <a:pt x="402796" y="31662"/>
                  <a:pt x="441033" y="50452"/>
                  <a:pt x="469664" y="48453"/>
                </a:cubicBezTo>
                <a:cubicBezTo>
                  <a:pt x="478380" y="29604"/>
                  <a:pt x="496522" y="19255"/>
                  <a:pt x="521607" y="10408"/>
                </a:cubicBezTo>
                <a:lnTo>
                  <a:pt x="555597" y="0"/>
                </a:lnTo>
                <a:lnTo>
                  <a:pt x="555597" y="1995494"/>
                </a:lnTo>
                <a:lnTo>
                  <a:pt x="537215" y="1991185"/>
                </a:lnTo>
                <a:cubicBezTo>
                  <a:pt x="514565" y="1988101"/>
                  <a:pt x="490837" y="1988688"/>
                  <a:pt x="479386" y="1992931"/>
                </a:cubicBezTo>
                <a:lnTo>
                  <a:pt x="462617" y="1999290"/>
                </a:lnTo>
                <a:lnTo>
                  <a:pt x="420522" y="1999290"/>
                </a:lnTo>
                <a:lnTo>
                  <a:pt x="382909" y="1988738"/>
                </a:lnTo>
                <a:cubicBezTo>
                  <a:pt x="350860" y="1976654"/>
                  <a:pt x="320299" y="1963332"/>
                  <a:pt x="295360" y="1977122"/>
                </a:cubicBezTo>
                <a:cubicBezTo>
                  <a:pt x="281004" y="1978006"/>
                  <a:pt x="268406" y="1975325"/>
                  <a:pt x="256969" y="1970444"/>
                </a:cubicBezTo>
                <a:lnTo>
                  <a:pt x="227096" y="1951548"/>
                </a:lnTo>
                <a:lnTo>
                  <a:pt x="222890" y="1935696"/>
                </a:lnTo>
                <a:lnTo>
                  <a:pt x="202274" y="1929911"/>
                </a:lnTo>
                <a:lnTo>
                  <a:pt x="197448" y="1925621"/>
                </a:lnTo>
                <a:cubicBezTo>
                  <a:pt x="188240" y="1917376"/>
                  <a:pt x="178991" y="1909643"/>
                  <a:pt x="169099" y="1903786"/>
                </a:cubicBezTo>
                <a:cubicBezTo>
                  <a:pt x="158518" y="1969055"/>
                  <a:pt x="83191" y="1864739"/>
                  <a:pt x="92344" y="1925464"/>
                </a:cubicBezTo>
                <a:cubicBezTo>
                  <a:pt x="36140" y="1904645"/>
                  <a:pt x="59596" y="1967908"/>
                  <a:pt x="11266" y="1895947"/>
                </a:cubicBezTo>
                <a:lnTo>
                  <a:pt x="0" y="1893933"/>
                </a:lnTo>
                <a:close/>
              </a:path>
            </a:pathLst>
          </a:custGeom>
          <a:blipFill dpi="0" rotWithShape="1">
            <a:blip r:embed="rId2">
              <a:alphaModFix amt="84000"/>
            </a:blip>
            <a:srcRect/>
            <a:tile tx="0" ty="0" sx="100000" sy="100000" flip="none" algn="tl"/>
          </a:blipFill>
          <a:ln>
            <a:noFill/>
          </a:ln>
          <a:effectLst>
            <a:outerShdw blurRad="63500" dist="12700" dir="8100000" algn="tr" rotWithShape="0">
              <a:prstClr val="black">
                <a:alpha val="32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33" name="Group 32">
            <a:extLst>
              <a:ext uri="{FF2B5EF4-FFF2-40B4-BE49-F238E27FC236}">
                <a16:creationId xmlns:a16="http://schemas.microsoft.com/office/drawing/2014/main" id="{0B50B059-6E3B-4246-81E0-C165142659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4436" y="6388259"/>
            <a:ext cx="358083" cy="368964"/>
            <a:chOff x="4135740" y="1795926"/>
            <a:chExt cx="558732" cy="575710"/>
          </a:xfrm>
        </p:grpSpPr>
        <p:grpSp>
          <p:nvGrpSpPr>
            <p:cNvPr id="34" name="Group 33">
              <a:extLst>
                <a:ext uri="{FF2B5EF4-FFF2-40B4-BE49-F238E27FC236}">
                  <a16:creationId xmlns:a16="http://schemas.microsoft.com/office/drawing/2014/main" id="{6093C8AB-DE45-4336-BDB2-27171AB973F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135740" y="1795926"/>
              <a:ext cx="558732" cy="575710"/>
              <a:chOff x="1028007" y="1706560"/>
              <a:chExt cx="575710" cy="575710"/>
            </a:xfrm>
          </p:grpSpPr>
          <p:cxnSp>
            <p:nvCxnSpPr>
              <p:cNvPr id="36" name="Straight Connector 35">
                <a:extLst>
                  <a:ext uri="{FF2B5EF4-FFF2-40B4-BE49-F238E27FC236}">
                    <a16:creationId xmlns:a16="http://schemas.microsoft.com/office/drawing/2014/main" id="{253AEA2C-CA8D-426D-B4CE-4F26063B863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77630A59-DB9C-4E4D-A966-DC4ED94E143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35" name="Oval 34">
              <a:extLst>
                <a:ext uri="{FF2B5EF4-FFF2-40B4-BE49-F238E27FC236}">
                  <a16:creationId xmlns:a16="http://schemas.microsoft.com/office/drawing/2014/main" id="{5E30586E-071E-48B9-867C-96D6994BA2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36389" y="1946248"/>
              <a:ext cx="157434" cy="157434"/>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026" name="Picture 2" descr="Psychology logo, symbol">
            <a:extLst>
              <a:ext uri="{FF2B5EF4-FFF2-40B4-BE49-F238E27FC236}">
                <a16:creationId xmlns:a16="http://schemas.microsoft.com/office/drawing/2014/main" id="{19D1263A-A3E3-6743-9903-10C43362398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30237" y="1644869"/>
            <a:ext cx="4005918" cy="3525273"/>
          </a:xfrm>
          <a:prstGeom prst="rect">
            <a:avLst/>
          </a:prstGeom>
          <a:noFill/>
          <a:extLst>
            <a:ext uri="{909E8E84-426E-40DD-AFC4-6F175D3DCCD1}">
              <a14:hiddenFill xmlns:a14="http://schemas.microsoft.com/office/drawing/2010/main">
                <a:solidFill>
                  <a:srgbClr val="FFFFFF"/>
                </a:solidFill>
              </a14:hiddenFill>
            </a:ext>
          </a:extLst>
        </p:spPr>
      </p:pic>
      <p:sp>
        <p:nvSpPr>
          <p:cNvPr id="22" name="TextBox 21">
            <a:extLst>
              <a:ext uri="{FF2B5EF4-FFF2-40B4-BE49-F238E27FC236}">
                <a16:creationId xmlns:a16="http://schemas.microsoft.com/office/drawing/2014/main" id="{DB9E633F-61D6-1346-AB82-DD2BA0443D1B}"/>
              </a:ext>
            </a:extLst>
          </p:cNvPr>
          <p:cNvSpPr txBox="1"/>
          <p:nvPr/>
        </p:nvSpPr>
        <p:spPr>
          <a:xfrm>
            <a:off x="4223258" y="5322202"/>
            <a:ext cx="3339941" cy="276999"/>
          </a:xfrm>
          <a:prstGeom prst="rect">
            <a:avLst/>
          </a:prstGeom>
          <a:noFill/>
        </p:spPr>
        <p:txBody>
          <a:bodyPr wrap="square">
            <a:spAutoFit/>
          </a:bodyPr>
          <a:lstStyle/>
          <a:p>
            <a:r>
              <a:rPr lang="en-US" sz="1200" dirty="0"/>
              <a:t>(logos-</a:t>
            </a:r>
            <a:r>
              <a:rPr lang="en-US" sz="1200" dirty="0" err="1"/>
              <a:t>download.com</a:t>
            </a:r>
            <a:r>
              <a:rPr lang="en-US" sz="1200" dirty="0"/>
              <a:t>, 2022)</a:t>
            </a:r>
          </a:p>
        </p:txBody>
      </p:sp>
    </p:spTree>
    <p:extLst>
      <p:ext uri="{BB962C8B-B14F-4D97-AF65-F5344CB8AC3E}">
        <p14:creationId xmlns:p14="http://schemas.microsoft.com/office/powerpoint/2010/main" val="18475645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40F9F56E-5A69-4F79-A578-5963B46C14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AF87D4-2F19-C94E-9D3F-55B6007200EB}"/>
              </a:ext>
            </a:extLst>
          </p:cNvPr>
          <p:cNvSpPr>
            <a:spLocks noGrp="1"/>
          </p:cNvSpPr>
          <p:nvPr>
            <p:ph type="title"/>
          </p:nvPr>
        </p:nvSpPr>
        <p:spPr>
          <a:xfrm>
            <a:off x="820271" y="144379"/>
            <a:ext cx="3396136" cy="1120120"/>
          </a:xfrm>
        </p:spPr>
        <p:txBody>
          <a:bodyPr>
            <a:normAutofit/>
          </a:bodyPr>
          <a:lstStyle/>
          <a:p>
            <a:r>
              <a:rPr lang="en-US" dirty="0">
                <a:highlight>
                  <a:srgbClr val="008080"/>
                </a:highlight>
              </a:rPr>
              <a:t>History</a:t>
            </a:r>
            <a:r>
              <a:rPr lang="en-US" dirty="0"/>
              <a:t> </a:t>
            </a:r>
          </a:p>
        </p:txBody>
      </p:sp>
      <p:graphicFrame>
        <p:nvGraphicFramePr>
          <p:cNvPr id="1028" name="Content Placeholder 2">
            <a:extLst>
              <a:ext uri="{FF2B5EF4-FFF2-40B4-BE49-F238E27FC236}">
                <a16:creationId xmlns:a16="http://schemas.microsoft.com/office/drawing/2014/main" id="{BA63C417-9C7D-8B8D-8636-DE42C6554804}"/>
              </a:ext>
            </a:extLst>
          </p:cNvPr>
          <p:cNvGraphicFramePr>
            <a:graphicFrameLocks noGrp="1"/>
          </p:cNvGraphicFramePr>
          <p:nvPr>
            <p:ph idx="1"/>
            <p:extLst>
              <p:ext uri="{D42A27DB-BD31-4B8C-83A1-F6EECF244321}">
                <p14:modId xmlns:p14="http://schemas.microsoft.com/office/powerpoint/2010/main" val="3649657941"/>
              </p:ext>
            </p:extLst>
          </p:nvPr>
        </p:nvGraphicFramePr>
        <p:xfrm>
          <a:off x="834458" y="1676400"/>
          <a:ext cx="5961405" cy="46218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3" name="Rectangle 13">
            <a:extLst>
              <a:ext uri="{FF2B5EF4-FFF2-40B4-BE49-F238E27FC236}">
                <a16:creationId xmlns:a16="http://schemas.microsoft.com/office/drawing/2014/main" id="{E99323BC-1B70-447E-A2E4-BD7851671A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54245">
            <a:off x="7357309" y="579304"/>
            <a:ext cx="4207231" cy="5687459"/>
          </a:xfrm>
          <a:custGeom>
            <a:avLst/>
            <a:gdLst>
              <a:gd name="connsiteX0" fmla="*/ 0 w 4212976"/>
              <a:gd name="connsiteY0" fmla="*/ 0 h 5687201"/>
              <a:gd name="connsiteX1" fmla="*/ 4212976 w 4212976"/>
              <a:gd name="connsiteY1" fmla="*/ 0 h 5687201"/>
              <a:gd name="connsiteX2" fmla="*/ 4212976 w 4212976"/>
              <a:gd name="connsiteY2" fmla="*/ 5687201 h 5687201"/>
              <a:gd name="connsiteX3" fmla="*/ 0 w 4212976"/>
              <a:gd name="connsiteY3" fmla="*/ 5687201 h 5687201"/>
              <a:gd name="connsiteX4" fmla="*/ 0 w 4212976"/>
              <a:gd name="connsiteY4" fmla="*/ 0 h 5687201"/>
              <a:gd name="connsiteX0" fmla="*/ 0 w 4212976"/>
              <a:gd name="connsiteY0" fmla="*/ 0 h 5687201"/>
              <a:gd name="connsiteX1" fmla="*/ 4212976 w 4212976"/>
              <a:gd name="connsiteY1" fmla="*/ 0 h 5687201"/>
              <a:gd name="connsiteX2" fmla="*/ 4212976 w 4212976"/>
              <a:gd name="connsiteY2" fmla="*/ 5687201 h 5687201"/>
              <a:gd name="connsiteX3" fmla="*/ 22981 w 4212976"/>
              <a:gd name="connsiteY3" fmla="*/ 5686169 h 5687201"/>
              <a:gd name="connsiteX4" fmla="*/ 0 w 4212976"/>
              <a:gd name="connsiteY4" fmla="*/ 0 h 5687201"/>
              <a:gd name="connsiteX0" fmla="*/ 0 w 4207231"/>
              <a:gd name="connsiteY0" fmla="*/ 0 h 5687459"/>
              <a:gd name="connsiteX1" fmla="*/ 4207231 w 4207231"/>
              <a:gd name="connsiteY1" fmla="*/ 258 h 5687459"/>
              <a:gd name="connsiteX2" fmla="*/ 4207231 w 4207231"/>
              <a:gd name="connsiteY2" fmla="*/ 5687459 h 5687459"/>
              <a:gd name="connsiteX3" fmla="*/ 17236 w 4207231"/>
              <a:gd name="connsiteY3" fmla="*/ 5686427 h 5687459"/>
              <a:gd name="connsiteX4" fmla="*/ 0 w 4207231"/>
              <a:gd name="connsiteY4" fmla="*/ 0 h 56874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207231" h="5687459">
                <a:moveTo>
                  <a:pt x="0" y="0"/>
                </a:moveTo>
                <a:lnTo>
                  <a:pt x="4207231" y="258"/>
                </a:lnTo>
                <a:lnTo>
                  <a:pt x="4207231" y="5687459"/>
                </a:lnTo>
                <a:lnTo>
                  <a:pt x="17236" y="5686427"/>
                </a:lnTo>
                <a:cubicBezTo>
                  <a:pt x="9576" y="3791037"/>
                  <a:pt x="7660" y="1895390"/>
                  <a:pt x="0" y="0"/>
                </a:cubicBezTo>
                <a:close/>
              </a:path>
            </a:pathLst>
          </a:custGeom>
          <a:solidFill>
            <a:schemeClr val="tx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Freeform: Shape 74">
            <a:extLst>
              <a:ext uri="{FF2B5EF4-FFF2-40B4-BE49-F238E27FC236}">
                <a16:creationId xmlns:a16="http://schemas.microsoft.com/office/drawing/2014/main" id="{1FFF5263-8C19-4573-8C94-FC74D1ED10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561469">
            <a:off x="7347250" y="569415"/>
            <a:ext cx="4259614" cy="5705181"/>
          </a:xfrm>
          <a:custGeom>
            <a:avLst/>
            <a:gdLst>
              <a:gd name="connsiteX0" fmla="*/ 412307 w 4662328"/>
              <a:gd name="connsiteY0" fmla="*/ 0 h 5549975"/>
              <a:gd name="connsiteX1" fmla="*/ 3414493 w 4662328"/>
              <a:gd name="connsiteY1" fmla="*/ 171842 h 5549975"/>
              <a:gd name="connsiteX2" fmla="*/ 4243304 w 4662328"/>
              <a:gd name="connsiteY2" fmla="*/ 226950 h 5549975"/>
              <a:gd name="connsiteX3" fmla="*/ 4616498 w 4662328"/>
              <a:gd name="connsiteY3" fmla="*/ 247374 h 5549975"/>
              <a:gd name="connsiteX4" fmla="*/ 4644377 w 4662328"/>
              <a:gd name="connsiteY4" fmla="*/ 269179 h 5549975"/>
              <a:gd name="connsiteX5" fmla="*/ 4642603 w 4662328"/>
              <a:gd name="connsiteY5" fmla="*/ 300930 h 5549975"/>
              <a:gd name="connsiteX6" fmla="*/ 4645525 w 4662328"/>
              <a:gd name="connsiteY6" fmla="*/ 302647 h 5549975"/>
              <a:gd name="connsiteX7" fmla="*/ 4661951 w 4662328"/>
              <a:gd name="connsiteY7" fmla="*/ 334222 h 5549975"/>
              <a:gd name="connsiteX8" fmla="*/ 4639690 w 4662328"/>
              <a:gd name="connsiteY8" fmla="*/ 391868 h 5549975"/>
              <a:gd name="connsiteX9" fmla="*/ 4636202 w 4662328"/>
              <a:gd name="connsiteY9" fmla="*/ 415489 h 5549975"/>
              <a:gd name="connsiteX10" fmla="*/ 4631097 w 4662328"/>
              <a:gd name="connsiteY10" fmla="*/ 506828 h 5549975"/>
              <a:gd name="connsiteX11" fmla="*/ 4630447 w 4662328"/>
              <a:gd name="connsiteY11" fmla="*/ 553245 h 5549975"/>
              <a:gd name="connsiteX12" fmla="*/ 4627348 w 4662328"/>
              <a:gd name="connsiteY12" fmla="*/ 581709 h 5549975"/>
              <a:gd name="connsiteX13" fmla="*/ 4626679 w 4662328"/>
              <a:gd name="connsiteY13" fmla="*/ 585890 h 5549975"/>
              <a:gd name="connsiteX14" fmla="*/ 4613742 w 4662328"/>
              <a:gd name="connsiteY14" fmla="*/ 817404 h 5549975"/>
              <a:gd name="connsiteX15" fmla="*/ 4615455 w 4662328"/>
              <a:gd name="connsiteY15" fmla="*/ 822238 h 5549975"/>
              <a:gd name="connsiteX16" fmla="*/ 4613304 w 4662328"/>
              <a:gd name="connsiteY16" fmla="*/ 846069 h 5549975"/>
              <a:gd name="connsiteX17" fmla="*/ 4611704 w 4662328"/>
              <a:gd name="connsiteY17" fmla="*/ 853854 h 5549975"/>
              <a:gd name="connsiteX18" fmla="*/ 4605466 w 4662328"/>
              <a:gd name="connsiteY18" fmla="*/ 965485 h 5549975"/>
              <a:gd name="connsiteX19" fmla="*/ 4607543 w 4662328"/>
              <a:gd name="connsiteY19" fmla="*/ 966385 h 5549975"/>
              <a:gd name="connsiteX20" fmla="*/ 4611662 w 4662328"/>
              <a:gd name="connsiteY20" fmla="*/ 1002567 h 5549975"/>
              <a:gd name="connsiteX21" fmla="*/ 4606864 w 4662328"/>
              <a:gd name="connsiteY21" fmla="*/ 1101094 h 5549975"/>
              <a:gd name="connsiteX22" fmla="*/ 4606759 w 4662328"/>
              <a:gd name="connsiteY22" fmla="*/ 1159389 h 5549975"/>
              <a:gd name="connsiteX23" fmla="*/ 4611062 w 4662328"/>
              <a:gd name="connsiteY23" fmla="*/ 1180505 h 5549975"/>
              <a:gd name="connsiteX24" fmla="*/ 4614152 w 4662328"/>
              <a:gd name="connsiteY24" fmla="*/ 1210687 h 5549975"/>
              <a:gd name="connsiteX25" fmla="*/ 4622969 w 4662328"/>
              <a:gd name="connsiteY25" fmla="*/ 1263157 h 5549975"/>
              <a:gd name="connsiteX26" fmla="*/ 4625246 w 4662328"/>
              <a:gd name="connsiteY26" fmla="*/ 1313374 h 5549975"/>
              <a:gd name="connsiteX27" fmla="*/ 4624366 w 4662328"/>
              <a:gd name="connsiteY27" fmla="*/ 1347004 h 5549975"/>
              <a:gd name="connsiteX28" fmla="*/ 4623903 w 4662328"/>
              <a:gd name="connsiteY28" fmla="*/ 1351864 h 5549975"/>
              <a:gd name="connsiteX29" fmla="*/ 4614784 w 4662328"/>
              <a:gd name="connsiteY29" fmla="*/ 1391762 h 5549975"/>
              <a:gd name="connsiteX30" fmla="*/ 4618048 w 4662328"/>
              <a:gd name="connsiteY30" fmla="*/ 1395707 h 5549975"/>
              <a:gd name="connsiteX31" fmla="*/ 4620890 w 4662328"/>
              <a:gd name="connsiteY31" fmla="*/ 1408524 h 5549975"/>
              <a:gd name="connsiteX32" fmla="*/ 4616149 w 4662328"/>
              <a:gd name="connsiteY32" fmla="*/ 1419109 h 5549975"/>
              <a:gd name="connsiteX33" fmla="*/ 4605965 w 4662328"/>
              <a:gd name="connsiteY33" fmla="*/ 1469337 h 5549975"/>
              <a:gd name="connsiteX34" fmla="*/ 4595068 w 4662328"/>
              <a:gd name="connsiteY34" fmla="*/ 1543038 h 5549975"/>
              <a:gd name="connsiteX35" fmla="*/ 4590187 w 4662328"/>
              <a:gd name="connsiteY35" fmla="*/ 1553997 h 5549975"/>
              <a:gd name="connsiteX36" fmla="*/ 4575759 w 4662328"/>
              <a:gd name="connsiteY36" fmla="*/ 1626071 h 5549975"/>
              <a:gd name="connsiteX37" fmla="*/ 4572044 w 4662328"/>
              <a:gd name="connsiteY37" fmla="*/ 1664103 h 5549975"/>
              <a:gd name="connsiteX38" fmla="*/ 4575704 w 4662328"/>
              <a:gd name="connsiteY38" fmla="*/ 1668558 h 5549975"/>
              <a:gd name="connsiteX39" fmla="*/ 4574054 w 4662328"/>
              <a:gd name="connsiteY39" fmla="*/ 1679756 h 5549975"/>
              <a:gd name="connsiteX40" fmla="*/ 4574466 w 4662328"/>
              <a:gd name="connsiteY40" fmla="*/ 1682815 h 5549975"/>
              <a:gd name="connsiteX41" fmla="*/ 4575977 w 4662328"/>
              <a:gd name="connsiteY41" fmla="*/ 1700268 h 5549975"/>
              <a:gd name="connsiteX42" fmla="*/ 4564507 w 4662328"/>
              <a:gd name="connsiteY42" fmla="*/ 1735163 h 5549975"/>
              <a:gd name="connsiteX43" fmla="*/ 4562447 w 4662328"/>
              <a:gd name="connsiteY43" fmla="*/ 1735289 h 5549975"/>
              <a:gd name="connsiteX44" fmla="*/ 4553949 w 4662328"/>
              <a:gd name="connsiteY44" fmla="*/ 1887374 h 5549975"/>
              <a:gd name="connsiteX45" fmla="*/ 4562640 w 4662328"/>
              <a:gd name="connsiteY45" fmla="*/ 1911536 h 5549975"/>
              <a:gd name="connsiteX46" fmla="*/ 4564918 w 4662328"/>
              <a:gd name="connsiteY46" fmla="*/ 1961755 h 5549975"/>
              <a:gd name="connsiteX47" fmla="*/ 4564037 w 4662328"/>
              <a:gd name="connsiteY47" fmla="*/ 1995384 h 5549975"/>
              <a:gd name="connsiteX48" fmla="*/ 4563575 w 4662328"/>
              <a:gd name="connsiteY48" fmla="*/ 2000244 h 5549975"/>
              <a:gd name="connsiteX49" fmla="*/ 4554455 w 4662328"/>
              <a:gd name="connsiteY49" fmla="*/ 2040142 h 5549975"/>
              <a:gd name="connsiteX50" fmla="*/ 4557720 w 4662328"/>
              <a:gd name="connsiteY50" fmla="*/ 2044087 h 5549975"/>
              <a:gd name="connsiteX51" fmla="*/ 4560561 w 4662328"/>
              <a:gd name="connsiteY51" fmla="*/ 2056904 h 5549975"/>
              <a:gd name="connsiteX52" fmla="*/ 4555820 w 4662328"/>
              <a:gd name="connsiteY52" fmla="*/ 2067489 h 5549975"/>
              <a:gd name="connsiteX53" fmla="*/ 4545636 w 4662328"/>
              <a:gd name="connsiteY53" fmla="*/ 2117719 h 5549975"/>
              <a:gd name="connsiteX54" fmla="*/ 4538305 w 4662328"/>
              <a:gd name="connsiteY54" fmla="*/ 2167300 h 5549975"/>
              <a:gd name="connsiteX55" fmla="*/ 4482222 w 4662328"/>
              <a:gd name="connsiteY55" fmla="*/ 3223633 h 5549975"/>
              <a:gd name="connsiteX56" fmla="*/ 4469436 w 4662328"/>
              <a:gd name="connsiteY56" fmla="*/ 3477281 h 5549975"/>
              <a:gd name="connsiteX57" fmla="*/ 4458351 w 4662328"/>
              <a:gd name="connsiteY57" fmla="*/ 3639984 h 5549975"/>
              <a:gd name="connsiteX58" fmla="*/ 4367590 w 4662328"/>
              <a:gd name="connsiteY58" fmla="*/ 5278921 h 5549975"/>
              <a:gd name="connsiteX59" fmla="*/ 4372888 w 4662328"/>
              <a:gd name="connsiteY59" fmla="*/ 5315626 h 5549975"/>
              <a:gd name="connsiteX60" fmla="*/ 4376422 w 4662328"/>
              <a:gd name="connsiteY60" fmla="*/ 5350090 h 5549975"/>
              <a:gd name="connsiteX61" fmla="*/ 4379254 w 4662328"/>
              <a:gd name="connsiteY61" fmla="*/ 5450399 h 5549975"/>
              <a:gd name="connsiteX62" fmla="*/ 4360697 w 4662328"/>
              <a:gd name="connsiteY62" fmla="*/ 5484804 h 5549975"/>
              <a:gd name="connsiteX63" fmla="*/ 4356045 w 4662328"/>
              <a:gd name="connsiteY63" fmla="*/ 5487504 h 5549975"/>
              <a:gd name="connsiteX64" fmla="*/ 4352588 w 4662328"/>
              <a:gd name="connsiteY64" fmla="*/ 5549951 h 5549975"/>
              <a:gd name="connsiteX65" fmla="*/ 121904 w 4662328"/>
              <a:gd name="connsiteY65" fmla="*/ 5314089 h 5549975"/>
              <a:gd name="connsiteX66" fmla="*/ 125710 w 4662328"/>
              <a:gd name="connsiteY66" fmla="*/ 5243704 h 5549975"/>
              <a:gd name="connsiteX67" fmla="*/ 113205 w 4662328"/>
              <a:gd name="connsiteY67" fmla="*/ 5239903 h 5549975"/>
              <a:gd name="connsiteX68" fmla="*/ 117425 w 4662328"/>
              <a:gd name="connsiteY68" fmla="*/ 5233298 h 5549975"/>
              <a:gd name="connsiteX69" fmla="*/ 117694 w 4662328"/>
              <a:gd name="connsiteY69" fmla="*/ 5230552 h 5549975"/>
              <a:gd name="connsiteX70" fmla="*/ 117964 w 4662328"/>
              <a:gd name="connsiteY70" fmla="*/ 5227804 h 5549975"/>
              <a:gd name="connsiteX71" fmla="*/ 118501 w 4662328"/>
              <a:gd name="connsiteY71" fmla="*/ 5222308 h 5549975"/>
              <a:gd name="connsiteX72" fmla="*/ 118186 w 4662328"/>
              <a:gd name="connsiteY72" fmla="*/ 5216405 h 5549975"/>
              <a:gd name="connsiteX73" fmla="*/ 117602 w 4662328"/>
              <a:gd name="connsiteY73" fmla="*/ 5213249 h 5549975"/>
              <a:gd name="connsiteX74" fmla="*/ 117871 w 4662328"/>
              <a:gd name="connsiteY74" fmla="*/ 5210500 h 5549975"/>
              <a:gd name="connsiteX75" fmla="*/ 117555 w 4662328"/>
              <a:gd name="connsiteY75" fmla="*/ 5204597 h 5549975"/>
              <a:gd name="connsiteX76" fmla="*/ 116972 w 4662328"/>
              <a:gd name="connsiteY76" fmla="*/ 5201441 h 5549975"/>
              <a:gd name="connsiteX77" fmla="*/ 116342 w 4662328"/>
              <a:gd name="connsiteY77" fmla="*/ 5189632 h 5549975"/>
              <a:gd name="connsiteX78" fmla="*/ 115758 w 4662328"/>
              <a:gd name="connsiteY78" fmla="*/ 5186477 h 5549975"/>
              <a:gd name="connsiteX79" fmla="*/ 116026 w 4662328"/>
              <a:gd name="connsiteY79" fmla="*/ 5183728 h 5549975"/>
              <a:gd name="connsiteX80" fmla="*/ 114591 w 4662328"/>
              <a:gd name="connsiteY80" fmla="*/ 5180163 h 5549975"/>
              <a:gd name="connsiteX81" fmla="*/ 131086 w 4662328"/>
              <a:gd name="connsiteY81" fmla="*/ 5144275 h 5549975"/>
              <a:gd name="connsiteX82" fmla="*/ 152522 w 4662328"/>
              <a:gd name="connsiteY82" fmla="*/ 4747825 h 5549975"/>
              <a:gd name="connsiteX83" fmla="*/ 0 w 4662328"/>
              <a:gd name="connsiteY83" fmla="*/ 4747825 h 5549975"/>
              <a:gd name="connsiteX84" fmla="*/ 0 w 4662328"/>
              <a:gd name="connsiteY84" fmla="*/ 3811601 h 5549975"/>
              <a:gd name="connsiteX85" fmla="*/ 110031 w 4662328"/>
              <a:gd name="connsiteY85" fmla="*/ 3811601 h 5549975"/>
              <a:gd name="connsiteX0" fmla="*/ 412307 w 4662328"/>
              <a:gd name="connsiteY0" fmla="*/ 0 h 5549975"/>
              <a:gd name="connsiteX1" fmla="*/ 3414493 w 4662328"/>
              <a:gd name="connsiteY1" fmla="*/ 171842 h 5549975"/>
              <a:gd name="connsiteX2" fmla="*/ 4243304 w 4662328"/>
              <a:gd name="connsiteY2" fmla="*/ 226950 h 5549975"/>
              <a:gd name="connsiteX3" fmla="*/ 4616498 w 4662328"/>
              <a:gd name="connsiteY3" fmla="*/ 247374 h 5549975"/>
              <a:gd name="connsiteX4" fmla="*/ 4644377 w 4662328"/>
              <a:gd name="connsiteY4" fmla="*/ 269179 h 5549975"/>
              <a:gd name="connsiteX5" fmla="*/ 4642603 w 4662328"/>
              <a:gd name="connsiteY5" fmla="*/ 300930 h 5549975"/>
              <a:gd name="connsiteX6" fmla="*/ 4645525 w 4662328"/>
              <a:gd name="connsiteY6" fmla="*/ 302647 h 5549975"/>
              <a:gd name="connsiteX7" fmla="*/ 4661951 w 4662328"/>
              <a:gd name="connsiteY7" fmla="*/ 334222 h 5549975"/>
              <a:gd name="connsiteX8" fmla="*/ 4639690 w 4662328"/>
              <a:gd name="connsiteY8" fmla="*/ 391868 h 5549975"/>
              <a:gd name="connsiteX9" fmla="*/ 4636202 w 4662328"/>
              <a:gd name="connsiteY9" fmla="*/ 415489 h 5549975"/>
              <a:gd name="connsiteX10" fmla="*/ 4631097 w 4662328"/>
              <a:gd name="connsiteY10" fmla="*/ 506828 h 5549975"/>
              <a:gd name="connsiteX11" fmla="*/ 4630447 w 4662328"/>
              <a:gd name="connsiteY11" fmla="*/ 553245 h 5549975"/>
              <a:gd name="connsiteX12" fmla="*/ 4627348 w 4662328"/>
              <a:gd name="connsiteY12" fmla="*/ 581709 h 5549975"/>
              <a:gd name="connsiteX13" fmla="*/ 4626679 w 4662328"/>
              <a:gd name="connsiteY13" fmla="*/ 585890 h 5549975"/>
              <a:gd name="connsiteX14" fmla="*/ 4613742 w 4662328"/>
              <a:gd name="connsiteY14" fmla="*/ 817404 h 5549975"/>
              <a:gd name="connsiteX15" fmla="*/ 4615455 w 4662328"/>
              <a:gd name="connsiteY15" fmla="*/ 822238 h 5549975"/>
              <a:gd name="connsiteX16" fmla="*/ 4613304 w 4662328"/>
              <a:gd name="connsiteY16" fmla="*/ 846069 h 5549975"/>
              <a:gd name="connsiteX17" fmla="*/ 4611704 w 4662328"/>
              <a:gd name="connsiteY17" fmla="*/ 853854 h 5549975"/>
              <a:gd name="connsiteX18" fmla="*/ 4605466 w 4662328"/>
              <a:gd name="connsiteY18" fmla="*/ 965485 h 5549975"/>
              <a:gd name="connsiteX19" fmla="*/ 4607543 w 4662328"/>
              <a:gd name="connsiteY19" fmla="*/ 966385 h 5549975"/>
              <a:gd name="connsiteX20" fmla="*/ 4611662 w 4662328"/>
              <a:gd name="connsiteY20" fmla="*/ 1002567 h 5549975"/>
              <a:gd name="connsiteX21" fmla="*/ 4606864 w 4662328"/>
              <a:gd name="connsiteY21" fmla="*/ 1101094 h 5549975"/>
              <a:gd name="connsiteX22" fmla="*/ 4606759 w 4662328"/>
              <a:gd name="connsiteY22" fmla="*/ 1159389 h 5549975"/>
              <a:gd name="connsiteX23" fmla="*/ 4611062 w 4662328"/>
              <a:gd name="connsiteY23" fmla="*/ 1180505 h 5549975"/>
              <a:gd name="connsiteX24" fmla="*/ 4614152 w 4662328"/>
              <a:gd name="connsiteY24" fmla="*/ 1210687 h 5549975"/>
              <a:gd name="connsiteX25" fmla="*/ 4622969 w 4662328"/>
              <a:gd name="connsiteY25" fmla="*/ 1263157 h 5549975"/>
              <a:gd name="connsiteX26" fmla="*/ 4625246 w 4662328"/>
              <a:gd name="connsiteY26" fmla="*/ 1313374 h 5549975"/>
              <a:gd name="connsiteX27" fmla="*/ 4624366 w 4662328"/>
              <a:gd name="connsiteY27" fmla="*/ 1347004 h 5549975"/>
              <a:gd name="connsiteX28" fmla="*/ 4623903 w 4662328"/>
              <a:gd name="connsiteY28" fmla="*/ 1351864 h 5549975"/>
              <a:gd name="connsiteX29" fmla="*/ 4614784 w 4662328"/>
              <a:gd name="connsiteY29" fmla="*/ 1391762 h 5549975"/>
              <a:gd name="connsiteX30" fmla="*/ 4618048 w 4662328"/>
              <a:gd name="connsiteY30" fmla="*/ 1395707 h 5549975"/>
              <a:gd name="connsiteX31" fmla="*/ 4620890 w 4662328"/>
              <a:gd name="connsiteY31" fmla="*/ 1408524 h 5549975"/>
              <a:gd name="connsiteX32" fmla="*/ 4616149 w 4662328"/>
              <a:gd name="connsiteY32" fmla="*/ 1419109 h 5549975"/>
              <a:gd name="connsiteX33" fmla="*/ 4605965 w 4662328"/>
              <a:gd name="connsiteY33" fmla="*/ 1469337 h 5549975"/>
              <a:gd name="connsiteX34" fmla="*/ 4595068 w 4662328"/>
              <a:gd name="connsiteY34" fmla="*/ 1543038 h 5549975"/>
              <a:gd name="connsiteX35" fmla="*/ 4590187 w 4662328"/>
              <a:gd name="connsiteY35" fmla="*/ 1553997 h 5549975"/>
              <a:gd name="connsiteX36" fmla="*/ 4575759 w 4662328"/>
              <a:gd name="connsiteY36" fmla="*/ 1626071 h 5549975"/>
              <a:gd name="connsiteX37" fmla="*/ 4572044 w 4662328"/>
              <a:gd name="connsiteY37" fmla="*/ 1664103 h 5549975"/>
              <a:gd name="connsiteX38" fmla="*/ 4575704 w 4662328"/>
              <a:gd name="connsiteY38" fmla="*/ 1668558 h 5549975"/>
              <a:gd name="connsiteX39" fmla="*/ 4574054 w 4662328"/>
              <a:gd name="connsiteY39" fmla="*/ 1679756 h 5549975"/>
              <a:gd name="connsiteX40" fmla="*/ 4574466 w 4662328"/>
              <a:gd name="connsiteY40" fmla="*/ 1682815 h 5549975"/>
              <a:gd name="connsiteX41" fmla="*/ 4575977 w 4662328"/>
              <a:gd name="connsiteY41" fmla="*/ 1700268 h 5549975"/>
              <a:gd name="connsiteX42" fmla="*/ 4564507 w 4662328"/>
              <a:gd name="connsiteY42" fmla="*/ 1735163 h 5549975"/>
              <a:gd name="connsiteX43" fmla="*/ 4562447 w 4662328"/>
              <a:gd name="connsiteY43" fmla="*/ 1735289 h 5549975"/>
              <a:gd name="connsiteX44" fmla="*/ 4553949 w 4662328"/>
              <a:gd name="connsiteY44" fmla="*/ 1887374 h 5549975"/>
              <a:gd name="connsiteX45" fmla="*/ 4562640 w 4662328"/>
              <a:gd name="connsiteY45" fmla="*/ 1911536 h 5549975"/>
              <a:gd name="connsiteX46" fmla="*/ 4564918 w 4662328"/>
              <a:gd name="connsiteY46" fmla="*/ 1961755 h 5549975"/>
              <a:gd name="connsiteX47" fmla="*/ 4564037 w 4662328"/>
              <a:gd name="connsiteY47" fmla="*/ 1995384 h 5549975"/>
              <a:gd name="connsiteX48" fmla="*/ 4563575 w 4662328"/>
              <a:gd name="connsiteY48" fmla="*/ 2000244 h 5549975"/>
              <a:gd name="connsiteX49" fmla="*/ 4554455 w 4662328"/>
              <a:gd name="connsiteY49" fmla="*/ 2040142 h 5549975"/>
              <a:gd name="connsiteX50" fmla="*/ 4557720 w 4662328"/>
              <a:gd name="connsiteY50" fmla="*/ 2044087 h 5549975"/>
              <a:gd name="connsiteX51" fmla="*/ 4560561 w 4662328"/>
              <a:gd name="connsiteY51" fmla="*/ 2056904 h 5549975"/>
              <a:gd name="connsiteX52" fmla="*/ 4555820 w 4662328"/>
              <a:gd name="connsiteY52" fmla="*/ 2067489 h 5549975"/>
              <a:gd name="connsiteX53" fmla="*/ 4545636 w 4662328"/>
              <a:gd name="connsiteY53" fmla="*/ 2117719 h 5549975"/>
              <a:gd name="connsiteX54" fmla="*/ 4538305 w 4662328"/>
              <a:gd name="connsiteY54" fmla="*/ 2167300 h 5549975"/>
              <a:gd name="connsiteX55" fmla="*/ 4482222 w 4662328"/>
              <a:gd name="connsiteY55" fmla="*/ 3223633 h 5549975"/>
              <a:gd name="connsiteX56" fmla="*/ 4469436 w 4662328"/>
              <a:gd name="connsiteY56" fmla="*/ 3477281 h 5549975"/>
              <a:gd name="connsiteX57" fmla="*/ 4458351 w 4662328"/>
              <a:gd name="connsiteY57" fmla="*/ 3639984 h 5549975"/>
              <a:gd name="connsiteX58" fmla="*/ 4367590 w 4662328"/>
              <a:gd name="connsiteY58" fmla="*/ 5278921 h 5549975"/>
              <a:gd name="connsiteX59" fmla="*/ 4372888 w 4662328"/>
              <a:gd name="connsiteY59" fmla="*/ 5315626 h 5549975"/>
              <a:gd name="connsiteX60" fmla="*/ 4376422 w 4662328"/>
              <a:gd name="connsiteY60" fmla="*/ 5350090 h 5549975"/>
              <a:gd name="connsiteX61" fmla="*/ 4379254 w 4662328"/>
              <a:gd name="connsiteY61" fmla="*/ 5450399 h 5549975"/>
              <a:gd name="connsiteX62" fmla="*/ 4360697 w 4662328"/>
              <a:gd name="connsiteY62" fmla="*/ 5484804 h 5549975"/>
              <a:gd name="connsiteX63" fmla="*/ 4356045 w 4662328"/>
              <a:gd name="connsiteY63" fmla="*/ 5487504 h 5549975"/>
              <a:gd name="connsiteX64" fmla="*/ 4352588 w 4662328"/>
              <a:gd name="connsiteY64" fmla="*/ 5549951 h 5549975"/>
              <a:gd name="connsiteX65" fmla="*/ 121904 w 4662328"/>
              <a:gd name="connsiteY65" fmla="*/ 5314089 h 5549975"/>
              <a:gd name="connsiteX66" fmla="*/ 125710 w 4662328"/>
              <a:gd name="connsiteY66" fmla="*/ 5243704 h 5549975"/>
              <a:gd name="connsiteX67" fmla="*/ 113205 w 4662328"/>
              <a:gd name="connsiteY67" fmla="*/ 5239903 h 5549975"/>
              <a:gd name="connsiteX68" fmla="*/ 117425 w 4662328"/>
              <a:gd name="connsiteY68" fmla="*/ 5233298 h 5549975"/>
              <a:gd name="connsiteX69" fmla="*/ 117694 w 4662328"/>
              <a:gd name="connsiteY69" fmla="*/ 5230552 h 5549975"/>
              <a:gd name="connsiteX70" fmla="*/ 117964 w 4662328"/>
              <a:gd name="connsiteY70" fmla="*/ 5227804 h 5549975"/>
              <a:gd name="connsiteX71" fmla="*/ 118501 w 4662328"/>
              <a:gd name="connsiteY71" fmla="*/ 5222308 h 5549975"/>
              <a:gd name="connsiteX72" fmla="*/ 118186 w 4662328"/>
              <a:gd name="connsiteY72" fmla="*/ 5216405 h 5549975"/>
              <a:gd name="connsiteX73" fmla="*/ 117602 w 4662328"/>
              <a:gd name="connsiteY73" fmla="*/ 5213249 h 5549975"/>
              <a:gd name="connsiteX74" fmla="*/ 117871 w 4662328"/>
              <a:gd name="connsiteY74" fmla="*/ 5210500 h 5549975"/>
              <a:gd name="connsiteX75" fmla="*/ 117555 w 4662328"/>
              <a:gd name="connsiteY75" fmla="*/ 5204597 h 5549975"/>
              <a:gd name="connsiteX76" fmla="*/ 116972 w 4662328"/>
              <a:gd name="connsiteY76" fmla="*/ 5201441 h 5549975"/>
              <a:gd name="connsiteX77" fmla="*/ 116342 w 4662328"/>
              <a:gd name="connsiteY77" fmla="*/ 5189632 h 5549975"/>
              <a:gd name="connsiteX78" fmla="*/ 115758 w 4662328"/>
              <a:gd name="connsiteY78" fmla="*/ 5186477 h 5549975"/>
              <a:gd name="connsiteX79" fmla="*/ 116026 w 4662328"/>
              <a:gd name="connsiteY79" fmla="*/ 5183728 h 5549975"/>
              <a:gd name="connsiteX80" fmla="*/ 114591 w 4662328"/>
              <a:gd name="connsiteY80" fmla="*/ 5180163 h 5549975"/>
              <a:gd name="connsiteX81" fmla="*/ 131086 w 4662328"/>
              <a:gd name="connsiteY81" fmla="*/ 5144275 h 5549975"/>
              <a:gd name="connsiteX82" fmla="*/ 152522 w 4662328"/>
              <a:gd name="connsiteY82" fmla="*/ 4747825 h 5549975"/>
              <a:gd name="connsiteX83" fmla="*/ 0 w 4662328"/>
              <a:gd name="connsiteY83" fmla="*/ 4747825 h 5549975"/>
              <a:gd name="connsiteX84" fmla="*/ 110031 w 4662328"/>
              <a:gd name="connsiteY84" fmla="*/ 3811601 h 5549975"/>
              <a:gd name="connsiteX85" fmla="*/ 412307 w 4662328"/>
              <a:gd name="connsiteY85" fmla="*/ 0 h 5549975"/>
              <a:gd name="connsiteX0" fmla="*/ 302276 w 4552297"/>
              <a:gd name="connsiteY0" fmla="*/ 0 h 5549975"/>
              <a:gd name="connsiteX1" fmla="*/ 3304462 w 4552297"/>
              <a:gd name="connsiteY1" fmla="*/ 171842 h 5549975"/>
              <a:gd name="connsiteX2" fmla="*/ 4133273 w 4552297"/>
              <a:gd name="connsiteY2" fmla="*/ 226950 h 5549975"/>
              <a:gd name="connsiteX3" fmla="*/ 4506467 w 4552297"/>
              <a:gd name="connsiteY3" fmla="*/ 247374 h 5549975"/>
              <a:gd name="connsiteX4" fmla="*/ 4534346 w 4552297"/>
              <a:gd name="connsiteY4" fmla="*/ 269179 h 5549975"/>
              <a:gd name="connsiteX5" fmla="*/ 4532572 w 4552297"/>
              <a:gd name="connsiteY5" fmla="*/ 300930 h 5549975"/>
              <a:gd name="connsiteX6" fmla="*/ 4535494 w 4552297"/>
              <a:gd name="connsiteY6" fmla="*/ 302647 h 5549975"/>
              <a:gd name="connsiteX7" fmla="*/ 4551920 w 4552297"/>
              <a:gd name="connsiteY7" fmla="*/ 334222 h 5549975"/>
              <a:gd name="connsiteX8" fmla="*/ 4529659 w 4552297"/>
              <a:gd name="connsiteY8" fmla="*/ 391868 h 5549975"/>
              <a:gd name="connsiteX9" fmla="*/ 4526171 w 4552297"/>
              <a:gd name="connsiteY9" fmla="*/ 415489 h 5549975"/>
              <a:gd name="connsiteX10" fmla="*/ 4521066 w 4552297"/>
              <a:gd name="connsiteY10" fmla="*/ 506828 h 5549975"/>
              <a:gd name="connsiteX11" fmla="*/ 4520416 w 4552297"/>
              <a:gd name="connsiteY11" fmla="*/ 553245 h 5549975"/>
              <a:gd name="connsiteX12" fmla="*/ 4517317 w 4552297"/>
              <a:gd name="connsiteY12" fmla="*/ 581709 h 5549975"/>
              <a:gd name="connsiteX13" fmla="*/ 4516648 w 4552297"/>
              <a:gd name="connsiteY13" fmla="*/ 585890 h 5549975"/>
              <a:gd name="connsiteX14" fmla="*/ 4503711 w 4552297"/>
              <a:gd name="connsiteY14" fmla="*/ 817404 h 5549975"/>
              <a:gd name="connsiteX15" fmla="*/ 4505424 w 4552297"/>
              <a:gd name="connsiteY15" fmla="*/ 822238 h 5549975"/>
              <a:gd name="connsiteX16" fmla="*/ 4503273 w 4552297"/>
              <a:gd name="connsiteY16" fmla="*/ 846069 h 5549975"/>
              <a:gd name="connsiteX17" fmla="*/ 4501673 w 4552297"/>
              <a:gd name="connsiteY17" fmla="*/ 853854 h 5549975"/>
              <a:gd name="connsiteX18" fmla="*/ 4495435 w 4552297"/>
              <a:gd name="connsiteY18" fmla="*/ 965485 h 5549975"/>
              <a:gd name="connsiteX19" fmla="*/ 4497512 w 4552297"/>
              <a:gd name="connsiteY19" fmla="*/ 966385 h 5549975"/>
              <a:gd name="connsiteX20" fmla="*/ 4501631 w 4552297"/>
              <a:gd name="connsiteY20" fmla="*/ 1002567 h 5549975"/>
              <a:gd name="connsiteX21" fmla="*/ 4496833 w 4552297"/>
              <a:gd name="connsiteY21" fmla="*/ 1101094 h 5549975"/>
              <a:gd name="connsiteX22" fmla="*/ 4496728 w 4552297"/>
              <a:gd name="connsiteY22" fmla="*/ 1159389 h 5549975"/>
              <a:gd name="connsiteX23" fmla="*/ 4501031 w 4552297"/>
              <a:gd name="connsiteY23" fmla="*/ 1180505 h 5549975"/>
              <a:gd name="connsiteX24" fmla="*/ 4504121 w 4552297"/>
              <a:gd name="connsiteY24" fmla="*/ 1210687 h 5549975"/>
              <a:gd name="connsiteX25" fmla="*/ 4512938 w 4552297"/>
              <a:gd name="connsiteY25" fmla="*/ 1263157 h 5549975"/>
              <a:gd name="connsiteX26" fmla="*/ 4515215 w 4552297"/>
              <a:gd name="connsiteY26" fmla="*/ 1313374 h 5549975"/>
              <a:gd name="connsiteX27" fmla="*/ 4514335 w 4552297"/>
              <a:gd name="connsiteY27" fmla="*/ 1347004 h 5549975"/>
              <a:gd name="connsiteX28" fmla="*/ 4513872 w 4552297"/>
              <a:gd name="connsiteY28" fmla="*/ 1351864 h 5549975"/>
              <a:gd name="connsiteX29" fmla="*/ 4504753 w 4552297"/>
              <a:gd name="connsiteY29" fmla="*/ 1391762 h 5549975"/>
              <a:gd name="connsiteX30" fmla="*/ 4508017 w 4552297"/>
              <a:gd name="connsiteY30" fmla="*/ 1395707 h 5549975"/>
              <a:gd name="connsiteX31" fmla="*/ 4510859 w 4552297"/>
              <a:gd name="connsiteY31" fmla="*/ 1408524 h 5549975"/>
              <a:gd name="connsiteX32" fmla="*/ 4506118 w 4552297"/>
              <a:gd name="connsiteY32" fmla="*/ 1419109 h 5549975"/>
              <a:gd name="connsiteX33" fmla="*/ 4495934 w 4552297"/>
              <a:gd name="connsiteY33" fmla="*/ 1469337 h 5549975"/>
              <a:gd name="connsiteX34" fmla="*/ 4485037 w 4552297"/>
              <a:gd name="connsiteY34" fmla="*/ 1543038 h 5549975"/>
              <a:gd name="connsiteX35" fmla="*/ 4480156 w 4552297"/>
              <a:gd name="connsiteY35" fmla="*/ 1553997 h 5549975"/>
              <a:gd name="connsiteX36" fmla="*/ 4465728 w 4552297"/>
              <a:gd name="connsiteY36" fmla="*/ 1626071 h 5549975"/>
              <a:gd name="connsiteX37" fmla="*/ 4462013 w 4552297"/>
              <a:gd name="connsiteY37" fmla="*/ 1664103 h 5549975"/>
              <a:gd name="connsiteX38" fmla="*/ 4465673 w 4552297"/>
              <a:gd name="connsiteY38" fmla="*/ 1668558 h 5549975"/>
              <a:gd name="connsiteX39" fmla="*/ 4464023 w 4552297"/>
              <a:gd name="connsiteY39" fmla="*/ 1679756 h 5549975"/>
              <a:gd name="connsiteX40" fmla="*/ 4464435 w 4552297"/>
              <a:gd name="connsiteY40" fmla="*/ 1682815 h 5549975"/>
              <a:gd name="connsiteX41" fmla="*/ 4465946 w 4552297"/>
              <a:gd name="connsiteY41" fmla="*/ 1700268 h 5549975"/>
              <a:gd name="connsiteX42" fmla="*/ 4454476 w 4552297"/>
              <a:gd name="connsiteY42" fmla="*/ 1735163 h 5549975"/>
              <a:gd name="connsiteX43" fmla="*/ 4452416 w 4552297"/>
              <a:gd name="connsiteY43" fmla="*/ 1735289 h 5549975"/>
              <a:gd name="connsiteX44" fmla="*/ 4443918 w 4552297"/>
              <a:gd name="connsiteY44" fmla="*/ 1887374 h 5549975"/>
              <a:gd name="connsiteX45" fmla="*/ 4452609 w 4552297"/>
              <a:gd name="connsiteY45" fmla="*/ 1911536 h 5549975"/>
              <a:gd name="connsiteX46" fmla="*/ 4454887 w 4552297"/>
              <a:gd name="connsiteY46" fmla="*/ 1961755 h 5549975"/>
              <a:gd name="connsiteX47" fmla="*/ 4454006 w 4552297"/>
              <a:gd name="connsiteY47" fmla="*/ 1995384 h 5549975"/>
              <a:gd name="connsiteX48" fmla="*/ 4453544 w 4552297"/>
              <a:gd name="connsiteY48" fmla="*/ 2000244 h 5549975"/>
              <a:gd name="connsiteX49" fmla="*/ 4444424 w 4552297"/>
              <a:gd name="connsiteY49" fmla="*/ 2040142 h 5549975"/>
              <a:gd name="connsiteX50" fmla="*/ 4447689 w 4552297"/>
              <a:gd name="connsiteY50" fmla="*/ 2044087 h 5549975"/>
              <a:gd name="connsiteX51" fmla="*/ 4450530 w 4552297"/>
              <a:gd name="connsiteY51" fmla="*/ 2056904 h 5549975"/>
              <a:gd name="connsiteX52" fmla="*/ 4445789 w 4552297"/>
              <a:gd name="connsiteY52" fmla="*/ 2067489 h 5549975"/>
              <a:gd name="connsiteX53" fmla="*/ 4435605 w 4552297"/>
              <a:gd name="connsiteY53" fmla="*/ 2117719 h 5549975"/>
              <a:gd name="connsiteX54" fmla="*/ 4428274 w 4552297"/>
              <a:gd name="connsiteY54" fmla="*/ 2167300 h 5549975"/>
              <a:gd name="connsiteX55" fmla="*/ 4372191 w 4552297"/>
              <a:gd name="connsiteY55" fmla="*/ 3223633 h 5549975"/>
              <a:gd name="connsiteX56" fmla="*/ 4359405 w 4552297"/>
              <a:gd name="connsiteY56" fmla="*/ 3477281 h 5549975"/>
              <a:gd name="connsiteX57" fmla="*/ 4348320 w 4552297"/>
              <a:gd name="connsiteY57" fmla="*/ 3639984 h 5549975"/>
              <a:gd name="connsiteX58" fmla="*/ 4257559 w 4552297"/>
              <a:gd name="connsiteY58" fmla="*/ 5278921 h 5549975"/>
              <a:gd name="connsiteX59" fmla="*/ 4262857 w 4552297"/>
              <a:gd name="connsiteY59" fmla="*/ 5315626 h 5549975"/>
              <a:gd name="connsiteX60" fmla="*/ 4266391 w 4552297"/>
              <a:gd name="connsiteY60" fmla="*/ 5350090 h 5549975"/>
              <a:gd name="connsiteX61" fmla="*/ 4269223 w 4552297"/>
              <a:gd name="connsiteY61" fmla="*/ 5450399 h 5549975"/>
              <a:gd name="connsiteX62" fmla="*/ 4250666 w 4552297"/>
              <a:gd name="connsiteY62" fmla="*/ 5484804 h 5549975"/>
              <a:gd name="connsiteX63" fmla="*/ 4246014 w 4552297"/>
              <a:gd name="connsiteY63" fmla="*/ 5487504 h 5549975"/>
              <a:gd name="connsiteX64" fmla="*/ 4242557 w 4552297"/>
              <a:gd name="connsiteY64" fmla="*/ 5549951 h 5549975"/>
              <a:gd name="connsiteX65" fmla="*/ 11873 w 4552297"/>
              <a:gd name="connsiteY65" fmla="*/ 5314089 h 5549975"/>
              <a:gd name="connsiteX66" fmla="*/ 15679 w 4552297"/>
              <a:gd name="connsiteY66" fmla="*/ 5243704 h 5549975"/>
              <a:gd name="connsiteX67" fmla="*/ 3174 w 4552297"/>
              <a:gd name="connsiteY67" fmla="*/ 5239903 h 5549975"/>
              <a:gd name="connsiteX68" fmla="*/ 7394 w 4552297"/>
              <a:gd name="connsiteY68" fmla="*/ 5233298 h 5549975"/>
              <a:gd name="connsiteX69" fmla="*/ 7663 w 4552297"/>
              <a:gd name="connsiteY69" fmla="*/ 5230552 h 5549975"/>
              <a:gd name="connsiteX70" fmla="*/ 7933 w 4552297"/>
              <a:gd name="connsiteY70" fmla="*/ 5227804 h 5549975"/>
              <a:gd name="connsiteX71" fmla="*/ 8470 w 4552297"/>
              <a:gd name="connsiteY71" fmla="*/ 5222308 h 5549975"/>
              <a:gd name="connsiteX72" fmla="*/ 8155 w 4552297"/>
              <a:gd name="connsiteY72" fmla="*/ 5216405 h 5549975"/>
              <a:gd name="connsiteX73" fmla="*/ 7571 w 4552297"/>
              <a:gd name="connsiteY73" fmla="*/ 5213249 h 5549975"/>
              <a:gd name="connsiteX74" fmla="*/ 7840 w 4552297"/>
              <a:gd name="connsiteY74" fmla="*/ 5210500 h 5549975"/>
              <a:gd name="connsiteX75" fmla="*/ 7524 w 4552297"/>
              <a:gd name="connsiteY75" fmla="*/ 5204597 h 5549975"/>
              <a:gd name="connsiteX76" fmla="*/ 6941 w 4552297"/>
              <a:gd name="connsiteY76" fmla="*/ 5201441 h 5549975"/>
              <a:gd name="connsiteX77" fmla="*/ 6311 w 4552297"/>
              <a:gd name="connsiteY77" fmla="*/ 5189632 h 5549975"/>
              <a:gd name="connsiteX78" fmla="*/ 5727 w 4552297"/>
              <a:gd name="connsiteY78" fmla="*/ 5186477 h 5549975"/>
              <a:gd name="connsiteX79" fmla="*/ 5995 w 4552297"/>
              <a:gd name="connsiteY79" fmla="*/ 5183728 h 5549975"/>
              <a:gd name="connsiteX80" fmla="*/ 4560 w 4552297"/>
              <a:gd name="connsiteY80" fmla="*/ 5180163 h 5549975"/>
              <a:gd name="connsiteX81" fmla="*/ 21055 w 4552297"/>
              <a:gd name="connsiteY81" fmla="*/ 5144275 h 5549975"/>
              <a:gd name="connsiteX82" fmla="*/ 42491 w 4552297"/>
              <a:gd name="connsiteY82" fmla="*/ 4747825 h 5549975"/>
              <a:gd name="connsiteX83" fmla="*/ 0 w 4552297"/>
              <a:gd name="connsiteY83" fmla="*/ 3811601 h 5549975"/>
              <a:gd name="connsiteX84" fmla="*/ 302276 w 4552297"/>
              <a:gd name="connsiteY84" fmla="*/ 0 h 5549975"/>
              <a:gd name="connsiteX0" fmla="*/ 299102 w 4549123"/>
              <a:gd name="connsiteY0" fmla="*/ 0 h 5549975"/>
              <a:gd name="connsiteX1" fmla="*/ 3301288 w 4549123"/>
              <a:gd name="connsiteY1" fmla="*/ 171842 h 5549975"/>
              <a:gd name="connsiteX2" fmla="*/ 4130099 w 4549123"/>
              <a:gd name="connsiteY2" fmla="*/ 226950 h 5549975"/>
              <a:gd name="connsiteX3" fmla="*/ 4503293 w 4549123"/>
              <a:gd name="connsiteY3" fmla="*/ 247374 h 5549975"/>
              <a:gd name="connsiteX4" fmla="*/ 4531172 w 4549123"/>
              <a:gd name="connsiteY4" fmla="*/ 269179 h 5549975"/>
              <a:gd name="connsiteX5" fmla="*/ 4529398 w 4549123"/>
              <a:gd name="connsiteY5" fmla="*/ 300930 h 5549975"/>
              <a:gd name="connsiteX6" fmla="*/ 4532320 w 4549123"/>
              <a:gd name="connsiteY6" fmla="*/ 302647 h 5549975"/>
              <a:gd name="connsiteX7" fmla="*/ 4548746 w 4549123"/>
              <a:gd name="connsiteY7" fmla="*/ 334222 h 5549975"/>
              <a:gd name="connsiteX8" fmla="*/ 4526485 w 4549123"/>
              <a:gd name="connsiteY8" fmla="*/ 391868 h 5549975"/>
              <a:gd name="connsiteX9" fmla="*/ 4522997 w 4549123"/>
              <a:gd name="connsiteY9" fmla="*/ 415489 h 5549975"/>
              <a:gd name="connsiteX10" fmla="*/ 4517892 w 4549123"/>
              <a:gd name="connsiteY10" fmla="*/ 506828 h 5549975"/>
              <a:gd name="connsiteX11" fmla="*/ 4517242 w 4549123"/>
              <a:gd name="connsiteY11" fmla="*/ 553245 h 5549975"/>
              <a:gd name="connsiteX12" fmla="*/ 4514143 w 4549123"/>
              <a:gd name="connsiteY12" fmla="*/ 581709 h 5549975"/>
              <a:gd name="connsiteX13" fmla="*/ 4513474 w 4549123"/>
              <a:gd name="connsiteY13" fmla="*/ 585890 h 5549975"/>
              <a:gd name="connsiteX14" fmla="*/ 4500537 w 4549123"/>
              <a:gd name="connsiteY14" fmla="*/ 817404 h 5549975"/>
              <a:gd name="connsiteX15" fmla="*/ 4502250 w 4549123"/>
              <a:gd name="connsiteY15" fmla="*/ 822238 h 5549975"/>
              <a:gd name="connsiteX16" fmla="*/ 4500099 w 4549123"/>
              <a:gd name="connsiteY16" fmla="*/ 846069 h 5549975"/>
              <a:gd name="connsiteX17" fmla="*/ 4498499 w 4549123"/>
              <a:gd name="connsiteY17" fmla="*/ 853854 h 5549975"/>
              <a:gd name="connsiteX18" fmla="*/ 4492261 w 4549123"/>
              <a:gd name="connsiteY18" fmla="*/ 965485 h 5549975"/>
              <a:gd name="connsiteX19" fmla="*/ 4494338 w 4549123"/>
              <a:gd name="connsiteY19" fmla="*/ 966385 h 5549975"/>
              <a:gd name="connsiteX20" fmla="*/ 4498457 w 4549123"/>
              <a:gd name="connsiteY20" fmla="*/ 1002567 h 5549975"/>
              <a:gd name="connsiteX21" fmla="*/ 4493659 w 4549123"/>
              <a:gd name="connsiteY21" fmla="*/ 1101094 h 5549975"/>
              <a:gd name="connsiteX22" fmla="*/ 4493554 w 4549123"/>
              <a:gd name="connsiteY22" fmla="*/ 1159389 h 5549975"/>
              <a:gd name="connsiteX23" fmla="*/ 4497857 w 4549123"/>
              <a:gd name="connsiteY23" fmla="*/ 1180505 h 5549975"/>
              <a:gd name="connsiteX24" fmla="*/ 4500947 w 4549123"/>
              <a:gd name="connsiteY24" fmla="*/ 1210687 h 5549975"/>
              <a:gd name="connsiteX25" fmla="*/ 4509764 w 4549123"/>
              <a:gd name="connsiteY25" fmla="*/ 1263157 h 5549975"/>
              <a:gd name="connsiteX26" fmla="*/ 4512041 w 4549123"/>
              <a:gd name="connsiteY26" fmla="*/ 1313374 h 5549975"/>
              <a:gd name="connsiteX27" fmla="*/ 4511161 w 4549123"/>
              <a:gd name="connsiteY27" fmla="*/ 1347004 h 5549975"/>
              <a:gd name="connsiteX28" fmla="*/ 4510698 w 4549123"/>
              <a:gd name="connsiteY28" fmla="*/ 1351864 h 5549975"/>
              <a:gd name="connsiteX29" fmla="*/ 4501579 w 4549123"/>
              <a:gd name="connsiteY29" fmla="*/ 1391762 h 5549975"/>
              <a:gd name="connsiteX30" fmla="*/ 4504843 w 4549123"/>
              <a:gd name="connsiteY30" fmla="*/ 1395707 h 5549975"/>
              <a:gd name="connsiteX31" fmla="*/ 4507685 w 4549123"/>
              <a:gd name="connsiteY31" fmla="*/ 1408524 h 5549975"/>
              <a:gd name="connsiteX32" fmla="*/ 4502944 w 4549123"/>
              <a:gd name="connsiteY32" fmla="*/ 1419109 h 5549975"/>
              <a:gd name="connsiteX33" fmla="*/ 4492760 w 4549123"/>
              <a:gd name="connsiteY33" fmla="*/ 1469337 h 5549975"/>
              <a:gd name="connsiteX34" fmla="*/ 4481863 w 4549123"/>
              <a:gd name="connsiteY34" fmla="*/ 1543038 h 5549975"/>
              <a:gd name="connsiteX35" fmla="*/ 4476982 w 4549123"/>
              <a:gd name="connsiteY35" fmla="*/ 1553997 h 5549975"/>
              <a:gd name="connsiteX36" fmla="*/ 4462554 w 4549123"/>
              <a:gd name="connsiteY36" fmla="*/ 1626071 h 5549975"/>
              <a:gd name="connsiteX37" fmla="*/ 4458839 w 4549123"/>
              <a:gd name="connsiteY37" fmla="*/ 1664103 h 5549975"/>
              <a:gd name="connsiteX38" fmla="*/ 4462499 w 4549123"/>
              <a:gd name="connsiteY38" fmla="*/ 1668558 h 5549975"/>
              <a:gd name="connsiteX39" fmla="*/ 4460849 w 4549123"/>
              <a:gd name="connsiteY39" fmla="*/ 1679756 h 5549975"/>
              <a:gd name="connsiteX40" fmla="*/ 4461261 w 4549123"/>
              <a:gd name="connsiteY40" fmla="*/ 1682815 h 5549975"/>
              <a:gd name="connsiteX41" fmla="*/ 4462772 w 4549123"/>
              <a:gd name="connsiteY41" fmla="*/ 1700268 h 5549975"/>
              <a:gd name="connsiteX42" fmla="*/ 4451302 w 4549123"/>
              <a:gd name="connsiteY42" fmla="*/ 1735163 h 5549975"/>
              <a:gd name="connsiteX43" fmla="*/ 4449242 w 4549123"/>
              <a:gd name="connsiteY43" fmla="*/ 1735289 h 5549975"/>
              <a:gd name="connsiteX44" fmla="*/ 4440744 w 4549123"/>
              <a:gd name="connsiteY44" fmla="*/ 1887374 h 5549975"/>
              <a:gd name="connsiteX45" fmla="*/ 4449435 w 4549123"/>
              <a:gd name="connsiteY45" fmla="*/ 1911536 h 5549975"/>
              <a:gd name="connsiteX46" fmla="*/ 4451713 w 4549123"/>
              <a:gd name="connsiteY46" fmla="*/ 1961755 h 5549975"/>
              <a:gd name="connsiteX47" fmla="*/ 4450832 w 4549123"/>
              <a:gd name="connsiteY47" fmla="*/ 1995384 h 5549975"/>
              <a:gd name="connsiteX48" fmla="*/ 4450370 w 4549123"/>
              <a:gd name="connsiteY48" fmla="*/ 2000244 h 5549975"/>
              <a:gd name="connsiteX49" fmla="*/ 4441250 w 4549123"/>
              <a:gd name="connsiteY49" fmla="*/ 2040142 h 5549975"/>
              <a:gd name="connsiteX50" fmla="*/ 4444515 w 4549123"/>
              <a:gd name="connsiteY50" fmla="*/ 2044087 h 5549975"/>
              <a:gd name="connsiteX51" fmla="*/ 4447356 w 4549123"/>
              <a:gd name="connsiteY51" fmla="*/ 2056904 h 5549975"/>
              <a:gd name="connsiteX52" fmla="*/ 4442615 w 4549123"/>
              <a:gd name="connsiteY52" fmla="*/ 2067489 h 5549975"/>
              <a:gd name="connsiteX53" fmla="*/ 4432431 w 4549123"/>
              <a:gd name="connsiteY53" fmla="*/ 2117719 h 5549975"/>
              <a:gd name="connsiteX54" fmla="*/ 4425100 w 4549123"/>
              <a:gd name="connsiteY54" fmla="*/ 2167300 h 5549975"/>
              <a:gd name="connsiteX55" fmla="*/ 4369017 w 4549123"/>
              <a:gd name="connsiteY55" fmla="*/ 3223633 h 5549975"/>
              <a:gd name="connsiteX56" fmla="*/ 4356231 w 4549123"/>
              <a:gd name="connsiteY56" fmla="*/ 3477281 h 5549975"/>
              <a:gd name="connsiteX57" fmla="*/ 4345146 w 4549123"/>
              <a:gd name="connsiteY57" fmla="*/ 3639984 h 5549975"/>
              <a:gd name="connsiteX58" fmla="*/ 4254385 w 4549123"/>
              <a:gd name="connsiteY58" fmla="*/ 5278921 h 5549975"/>
              <a:gd name="connsiteX59" fmla="*/ 4259683 w 4549123"/>
              <a:gd name="connsiteY59" fmla="*/ 5315626 h 5549975"/>
              <a:gd name="connsiteX60" fmla="*/ 4263217 w 4549123"/>
              <a:gd name="connsiteY60" fmla="*/ 5350090 h 5549975"/>
              <a:gd name="connsiteX61" fmla="*/ 4266049 w 4549123"/>
              <a:gd name="connsiteY61" fmla="*/ 5450399 h 5549975"/>
              <a:gd name="connsiteX62" fmla="*/ 4247492 w 4549123"/>
              <a:gd name="connsiteY62" fmla="*/ 5484804 h 5549975"/>
              <a:gd name="connsiteX63" fmla="*/ 4242840 w 4549123"/>
              <a:gd name="connsiteY63" fmla="*/ 5487504 h 5549975"/>
              <a:gd name="connsiteX64" fmla="*/ 4239383 w 4549123"/>
              <a:gd name="connsiteY64" fmla="*/ 5549951 h 5549975"/>
              <a:gd name="connsiteX65" fmla="*/ 8699 w 4549123"/>
              <a:gd name="connsiteY65" fmla="*/ 5314089 h 5549975"/>
              <a:gd name="connsiteX66" fmla="*/ 12505 w 4549123"/>
              <a:gd name="connsiteY66" fmla="*/ 5243704 h 5549975"/>
              <a:gd name="connsiteX67" fmla="*/ 0 w 4549123"/>
              <a:gd name="connsiteY67" fmla="*/ 5239903 h 5549975"/>
              <a:gd name="connsiteX68" fmla="*/ 4220 w 4549123"/>
              <a:gd name="connsiteY68" fmla="*/ 5233298 h 5549975"/>
              <a:gd name="connsiteX69" fmla="*/ 4489 w 4549123"/>
              <a:gd name="connsiteY69" fmla="*/ 5230552 h 5549975"/>
              <a:gd name="connsiteX70" fmla="*/ 4759 w 4549123"/>
              <a:gd name="connsiteY70" fmla="*/ 5227804 h 5549975"/>
              <a:gd name="connsiteX71" fmla="*/ 5296 w 4549123"/>
              <a:gd name="connsiteY71" fmla="*/ 5222308 h 5549975"/>
              <a:gd name="connsiteX72" fmla="*/ 4981 w 4549123"/>
              <a:gd name="connsiteY72" fmla="*/ 5216405 h 5549975"/>
              <a:gd name="connsiteX73" fmla="*/ 4397 w 4549123"/>
              <a:gd name="connsiteY73" fmla="*/ 5213249 h 5549975"/>
              <a:gd name="connsiteX74" fmla="*/ 4666 w 4549123"/>
              <a:gd name="connsiteY74" fmla="*/ 5210500 h 5549975"/>
              <a:gd name="connsiteX75" fmla="*/ 4350 w 4549123"/>
              <a:gd name="connsiteY75" fmla="*/ 5204597 h 5549975"/>
              <a:gd name="connsiteX76" fmla="*/ 3767 w 4549123"/>
              <a:gd name="connsiteY76" fmla="*/ 5201441 h 5549975"/>
              <a:gd name="connsiteX77" fmla="*/ 3137 w 4549123"/>
              <a:gd name="connsiteY77" fmla="*/ 5189632 h 5549975"/>
              <a:gd name="connsiteX78" fmla="*/ 2553 w 4549123"/>
              <a:gd name="connsiteY78" fmla="*/ 5186477 h 5549975"/>
              <a:gd name="connsiteX79" fmla="*/ 2821 w 4549123"/>
              <a:gd name="connsiteY79" fmla="*/ 5183728 h 5549975"/>
              <a:gd name="connsiteX80" fmla="*/ 1386 w 4549123"/>
              <a:gd name="connsiteY80" fmla="*/ 5180163 h 5549975"/>
              <a:gd name="connsiteX81" fmla="*/ 17881 w 4549123"/>
              <a:gd name="connsiteY81" fmla="*/ 5144275 h 5549975"/>
              <a:gd name="connsiteX82" fmla="*/ 39317 w 4549123"/>
              <a:gd name="connsiteY82" fmla="*/ 4747825 h 5549975"/>
              <a:gd name="connsiteX83" fmla="*/ 218499 w 4549123"/>
              <a:gd name="connsiteY83" fmla="*/ 3822685 h 5549975"/>
              <a:gd name="connsiteX84" fmla="*/ 299102 w 4549123"/>
              <a:gd name="connsiteY84" fmla="*/ 0 h 5549975"/>
              <a:gd name="connsiteX0" fmla="*/ 299102 w 4549123"/>
              <a:gd name="connsiteY0" fmla="*/ 0 h 5549975"/>
              <a:gd name="connsiteX1" fmla="*/ 3301288 w 4549123"/>
              <a:gd name="connsiteY1" fmla="*/ 171842 h 5549975"/>
              <a:gd name="connsiteX2" fmla="*/ 4130099 w 4549123"/>
              <a:gd name="connsiteY2" fmla="*/ 226950 h 5549975"/>
              <a:gd name="connsiteX3" fmla="*/ 4503293 w 4549123"/>
              <a:gd name="connsiteY3" fmla="*/ 247374 h 5549975"/>
              <a:gd name="connsiteX4" fmla="*/ 4531172 w 4549123"/>
              <a:gd name="connsiteY4" fmla="*/ 269179 h 5549975"/>
              <a:gd name="connsiteX5" fmla="*/ 4529398 w 4549123"/>
              <a:gd name="connsiteY5" fmla="*/ 300930 h 5549975"/>
              <a:gd name="connsiteX6" fmla="*/ 4532320 w 4549123"/>
              <a:gd name="connsiteY6" fmla="*/ 302647 h 5549975"/>
              <a:gd name="connsiteX7" fmla="*/ 4548746 w 4549123"/>
              <a:gd name="connsiteY7" fmla="*/ 334222 h 5549975"/>
              <a:gd name="connsiteX8" fmla="*/ 4526485 w 4549123"/>
              <a:gd name="connsiteY8" fmla="*/ 391868 h 5549975"/>
              <a:gd name="connsiteX9" fmla="*/ 4522997 w 4549123"/>
              <a:gd name="connsiteY9" fmla="*/ 415489 h 5549975"/>
              <a:gd name="connsiteX10" fmla="*/ 4517892 w 4549123"/>
              <a:gd name="connsiteY10" fmla="*/ 506828 h 5549975"/>
              <a:gd name="connsiteX11" fmla="*/ 4517242 w 4549123"/>
              <a:gd name="connsiteY11" fmla="*/ 553245 h 5549975"/>
              <a:gd name="connsiteX12" fmla="*/ 4514143 w 4549123"/>
              <a:gd name="connsiteY12" fmla="*/ 581709 h 5549975"/>
              <a:gd name="connsiteX13" fmla="*/ 4513474 w 4549123"/>
              <a:gd name="connsiteY13" fmla="*/ 585890 h 5549975"/>
              <a:gd name="connsiteX14" fmla="*/ 4500537 w 4549123"/>
              <a:gd name="connsiteY14" fmla="*/ 817404 h 5549975"/>
              <a:gd name="connsiteX15" fmla="*/ 4502250 w 4549123"/>
              <a:gd name="connsiteY15" fmla="*/ 822238 h 5549975"/>
              <a:gd name="connsiteX16" fmla="*/ 4500099 w 4549123"/>
              <a:gd name="connsiteY16" fmla="*/ 846069 h 5549975"/>
              <a:gd name="connsiteX17" fmla="*/ 4498499 w 4549123"/>
              <a:gd name="connsiteY17" fmla="*/ 853854 h 5549975"/>
              <a:gd name="connsiteX18" fmla="*/ 4492261 w 4549123"/>
              <a:gd name="connsiteY18" fmla="*/ 965485 h 5549975"/>
              <a:gd name="connsiteX19" fmla="*/ 4494338 w 4549123"/>
              <a:gd name="connsiteY19" fmla="*/ 966385 h 5549975"/>
              <a:gd name="connsiteX20" fmla="*/ 4498457 w 4549123"/>
              <a:gd name="connsiteY20" fmla="*/ 1002567 h 5549975"/>
              <a:gd name="connsiteX21" fmla="*/ 4493659 w 4549123"/>
              <a:gd name="connsiteY21" fmla="*/ 1101094 h 5549975"/>
              <a:gd name="connsiteX22" fmla="*/ 4493554 w 4549123"/>
              <a:gd name="connsiteY22" fmla="*/ 1159389 h 5549975"/>
              <a:gd name="connsiteX23" fmla="*/ 4497857 w 4549123"/>
              <a:gd name="connsiteY23" fmla="*/ 1180505 h 5549975"/>
              <a:gd name="connsiteX24" fmla="*/ 4500947 w 4549123"/>
              <a:gd name="connsiteY24" fmla="*/ 1210687 h 5549975"/>
              <a:gd name="connsiteX25" fmla="*/ 4509764 w 4549123"/>
              <a:gd name="connsiteY25" fmla="*/ 1263157 h 5549975"/>
              <a:gd name="connsiteX26" fmla="*/ 4512041 w 4549123"/>
              <a:gd name="connsiteY26" fmla="*/ 1313374 h 5549975"/>
              <a:gd name="connsiteX27" fmla="*/ 4511161 w 4549123"/>
              <a:gd name="connsiteY27" fmla="*/ 1347004 h 5549975"/>
              <a:gd name="connsiteX28" fmla="*/ 4510698 w 4549123"/>
              <a:gd name="connsiteY28" fmla="*/ 1351864 h 5549975"/>
              <a:gd name="connsiteX29" fmla="*/ 4501579 w 4549123"/>
              <a:gd name="connsiteY29" fmla="*/ 1391762 h 5549975"/>
              <a:gd name="connsiteX30" fmla="*/ 4504843 w 4549123"/>
              <a:gd name="connsiteY30" fmla="*/ 1395707 h 5549975"/>
              <a:gd name="connsiteX31" fmla="*/ 4507685 w 4549123"/>
              <a:gd name="connsiteY31" fmla="*/ 1408524 h 5549975"/>
              <a:gd name="connsiteX32" fmla="*/ 4502944 w 4549123"/>
              <a:gd name="connsiteY32" fmla="*/ 1419109 h 5549975"/>
              <a:gd name="connsiteX33" fmla="*/ 4492760 w 4549123"/>
              <a:gd name="connsiteY33" fmla="*/ 1469337 h 5549975"/>
              <a:gd name="connsiteX34" fmla="*/ 4481863 w 4549123"/>
              <a:gd name="connsiteY34" fmla="*/ 1543038 h 5549975"/>
              <a:gd name="connsiteX35" fmla="*/ 4476982 w 4549123"/>
              <a:gd name="connsiteY35" fmla="*/ 1553997 h 5549975"/>
              <a:gd name="connsiteX36" fmla="*/ 4462554 w 4549123"/>
              <a:gd name="connsiteY36" fmla="*/ 1626071 h 5549975"/>
              <a:gd name="connsiteX37" fmla="*/ 4458839 w 4549123"/>
              <a:gd name="connsiteY37" fmla="*/ 1664103 h 5549975"/>
              <a:gd name="connsiteX38" fmla="*/ 4462499 w 4549123"/>
              <a:gd name="connsiteY38" fmla="*/ 1668558 h 5549975"/>
              <a:gd name="connsiteX39" fmla="*/ 4460849 w 4549123"/>
              <a:gd name="connsiteY39" fmla="*/ 1679756 h 5549975"/>
              <a:gd name="connsiteX40" fmla="*/ 4461261 w 4549123"/>
              <a:gd name="connsiteY40" fmla="*/ 1682815 h 5549975"/>
              <a:gd name="connsiteX41" fmla="*/ 4462772 w 4549123"/>
              <a:gd name="connsiteY41" fmla="*/ 1700268 h 5549975"/>
              <a:gd name="connsiteX42" fmla="*/ 4451302 w 4549123"/>
              <a:gd name="connsiteY42" fmla="*/ 1735163 h 5549975"/>
              <a:gd name="connsiteX43" fmla="*/ 4449242 w 4549123"/>
              <a:gd name="connsiteY43" fmla="*/ 1735289 h 5549975"/>
              <a:gd name="connsiteX44" fmla="*/ 4440744 w 4549123"/>
              <a:gd name="connsiteY44" fmla="*/ 1887374 h 5549975"/>
              <a:gd name="connsiteX45" fmla="*/ 4449435 w 4549123"/>
              <a:gd name="connsiteY45" fmla="*/ 1911536 h 5549975"/>
              <a:gd name="connsiteX46" fmla="*/ 4451713 w 4549123"/>
              <a:gd name="connsiteY46" fmla="*/ 1961755 h 5549975"/>
              <a:gd name="connsiteX47" fmla="*/ 4450832 w 4549123"/>
              <a:gd name="connsiteY47" fmla="*/ 1995384 h 5549975"/>
              <a:gd name="connsiteX48" fmla="*/ 4450370 w 4549123"/>
              <a:gd name="connsiteY48" fmla="*/ 2000244 h 5549975"/>
              <a:gd name="connsiteX49" fmla="*/ 4441250 w 4549123"/>
              <a:gd name="connsiteY49" fmla="*/ 2040142 h 5549975"/>
              <a:gd name="connsiteX50" fmla="*/ 4444515 w 4549123"/>
              <a:gd name="connsiteY50" fmla="*/ 2044087 h 5549975"/>
              <a:gd name="connsiteX51" fmla="*/ 4447356 w 4549123"/>
              <a:gd name="connsiteY51" fmla="*/ 2056904 h 5549975"/>
              <a:gd name="connsiteX52" fmla="*/ 4442615 w 4549123"/>
              <a:gd name="connsiteY52" fmla="*/ 2067489 h 5549975"/>
              <a:gd name="connsiteX53" fmla="*/ 4432431 w 4549123"/>
              <a:gd name="connsiteY53" fmla="*/ 2117719 h 5549975"/>
              <a:gd name="connsiteX54" fmla="*/ 4425100 w 4549123"/>
              <a:gd name="connsiteY54" fmla="*/ 2167300 h 5549975"/>
              <a:gd name="connsiteX55" fmla="*/ 4369017 w 4549123"/>
              <a:gd name="connsiteY55" fmla="*/ 3223633 h 5549975"/>
              <a:gd name="connsiteX56" fmla="*/ 4356231 w 4549123"/>
              <a:gd name="connsiteY56" fmla="*/ 3477281 h 5549975"/>
              <a:gd name="connsiteX57" fmla="*/ 4345146 w 4549123"/>
              <a:gd name="connsiteY57" fmla="*/ 3639984 h 5549975"/>
              <a:gd name="connsiteX58" fmla="*/ 4254385 w 4549123"/>
              <a:gd name="connsiteY58" fmla="*/ 5278921 h 5549975"/>
              <a:gd name="connsiteX59" fmla="*/ 4259683 w 4549123"/>
              <a:gd name="connsiteY59" fmla="*/ 5315626 h 5549975"/>
              <a:gd name="connsiteX60" fmla="*/ 4263217 w 4549123"/>
              <a:gd name="connsiteY60" fmla="*/ 5350090 h 5549975"/>
              <a:gd name="connsiteX61" fmla="*/ 4266049 w 4549123"/>
              <a:gd name="connsiteY61" fmla="*/ 5450399 h 5549975"/>
              <a:gd name="connsiteX62" fmla="*/ 4247492 w 4549123"/>
              <a:gd name="connsiteY62" fmla="*/ 5484804 h 5549975"/>
              <a:gd name="connsiteX63" fmla="*/ 4242840 w 4549123"/>
              <a:gd name="connsiteY63" fmla="*/ 5487504 h 5549975"/>
              <a:gd name="connsiteX64" fmla="*/ 4239383 w 4549123"/>
              <a:gd name="connsiteY64" fmla="*/ 5549951 h 5549975"/>
              <a:gd name="connsiteX65" fmla="*/ 8699 w 4549123"/>
              <a:gd name="connsiteY65" fmla="*/ 5314089 h 5549975"/>
              <a:gd name="connsiteX66" fmla="*/ 12505 w 4549123"/>
              <a:gd name="connsiteY66" fmla="*/ 5243704 h 5549975"/>
              <a:gd name="connsiteX67" fmla="*/ 0 w 4549123"/>
              <a:gd name="connsiteY67" fmla="*/ 5239903 h 5549975"/>
              <a:gd name="connsiteX68" fmla="*/ 4220 w 4549123"/>
              <a:gd name="connsiteY68" fmla="*/ 5233298 h 5549975"/>
              <a:gd name="connsiteX69" fmla="*/ 4489 w 4549123"/>
              <a:gd name="connsiteY69" fmla="*/ 5230552 h 5549975"/>
              <a:gd name="connsiteX70" fmla="*/ 4759 w 4549123"/>
              <a:gd name="connsiteY70" fmla="*/ 5227804 h 5549975"/>
              <a:gd name="connsiteX71" fmla="*/ 5296 w 4549123"/>
              <a:gd name="connsiteY71" fmla="*/ 5222308 h 5549975"/>
              <a:gd name="connsiteX72" fmla="*/ 4981 w 4549123"/>
              <a:gd name="connsiteY72" fmla="*/ 5216405 h 5549975"/>
              <a:gd name="connsiteX73" fmla="*/ 4397 w 4549123"/>
              <a:gd name="connsiteY73" fmla="*/ 5213249 h 5549975"/>
              <a:gd name="connsiteX74" fmla="*/ 4666 w 4549123"/>
              <a:gd name="connsiteY74" fmla="*/ 5210500 h 5549975"/>
              <a:gd name="connsiteX75" fmla="*/ 4350 w 4549123"/>
              <a:gd name="connsiteY75" fmla="*/ 5204597 h 5549975"/>
              <a:gd name="connsiteX76" fmla="*/ 3767 w 4549123"/>
              <a:gd name="connsiteY76" fmla="*/ 5201441 h 5549975"/>
              <a:gd name="connsiteX77" fmla="*/ 3137 w 4549123"/>
              <a:gd name="connsiteY77" fmla="*/ 5189632 h 5549975"/>
              <a:gd name="connsiteX78" fmla="*/ 2553 w 4549123"/>
              <a:gd name="connsiteY78" fmla="*/ 5186477 h 5549975"/>
              <a:gd name="connsiteX79" fmla="*/ 2821 w 4549123"/>
              <a:gd name="connsiteY79" fmla="*/ 5183728 h 5549975"/>
              <a:gd name="connsiteX80" fmla="*/ 1386 w 4549123"/>
              <a:gd name="connsiteY80" fmla="*/ 5180163 h 5549975"/>
              <a:gd name="connsiteX81" fmla="*/ 17881 w 4549123"/>
              <a:gd name="connsiteY81" fmla="*/ 5144275 h 5549975"/>
              <a:gd name="connsiteX82" fmla="*/ 39317 w 4549123"/>
              <a:gd name="connsiteY82" fmla="*/ 4747825 h 5549975"/>
              <a:gd name="connsiteX83" fmla="*/ 74412 w 4549123"/>
              <a:gd name="connsiteY83" fmla="*/ 3839310 h 5549975"/>
              <a:gd name="connsiteX84" fmla="*/ 299102 w 4549123"/>
              <a:gd name="connsiteY84" fmla="*/ 0 h 5549975"/>
              <a:gd name="connsiteX0" fmla="*/ 299102 w 4549123"/>
              <a:gd name="connsiteY0" fmla="*/ 0 h 5549975"/>
              <a:gd name="connsiteX1" fmla="*/ 3301288 w 4549123"/>
              <a:gd name="connsiteY1" fmla="*/ 171842 h 5549975"/>
              <a:gd name="connsiteX2" fmla="*/ 4130099 w 4549123"/>
              <a:gd name="connsiteY2" fmla="*/ 226950 h 5549975"/>
              <a:gd name="connsiteX3" fmla="*/ 4503293 w 4549123"/>
              <a:gd name="connsiteY3" fmla="*/ 247374 h 5549975"/>
              <a:gd name="connsiteX4" fmla="*/ 4531172 w 4549123"/>
              <a:gd name="connsiteY4" fmla="*/ 269179 h 5549975"/>
              <a:gd name="connsiteX5" fmla="*/ 4529398 w 4549123"/>
              <a:gd name="connsiteY5" fmla="*/ 300930 h 5549975"/>
              <a:gd name="connsiteX6" fmla="*/ 4532320 w 4549123"/>
              <a:gd name="connsiteY6" fmla="*/ 302647 h 5549975"/>
              <a:gd name="connsiteX7" fmla="*/ 4548746 w 4549123"/>
              <a:gd name="connsiteY7" fmla="*/ 334222 h 5549975"/>
              <a:gd name="connsiteX8" fmla="*/ 4526485 w 4549123"/>
              <a:gd name="connsiteY8" fmla="*/ 391868 h 5549975"/>
              <a:gd name="connsiteX9" fmla="*/ 4522997 w 4549123"/>
              <a:gd name="connsiteY9" fmla="*/ 415489 h 5549975"/>
              <a:gd name="connsiteX10" fmla="*/ 4517892 w 4549123"/>
              <a:gd name="connsiteY10" fmla="*/ 506828 h 5549975"/>
              <a:gd name="connsiteX11" fmla="*/ 4517242 w 4549123"/>
              <a:gd name="connsiteY11" fmla="*/ 553245 h 5549975"/>
              <a:gd name="connsiteX12" fmla="*/ 4514143 w 4549123"/>
              <a:gd name="connsiteY12" fmla="*/ 581709 h 5549975"/>
              <a:gd name="connsiteX13" fmla="*/ 4513474 w 4549123"/>
              <a:gd name="connsiteY13" fmla="*/ 585890 h 5549975"/>
              <a:gd name="connsiteX14" fmla="*/ 4500537 w 4549123"/>
              <a:gd name="connsiteY14" fmla="*/ 817404 h 5549975"/>
              <a:gd name="connsiteX15" fmla="*/ 4502250 w 4549123"/>
              <a:gd name="connsiteY15" fmla="*/ 822238 h 5549975"/>
              <a:gd name="connsiteX16" fmla="*/ 4500099 w 4549123"/>
              <a:gd name="connsiteY16" fmla="*/ 846069 h 5549975"/>
              <a:gd name="connsiteX17" fmla="*/ 4498499 w 4549123"/>
              <a:gd name="connsiteY17" fmla="*/ 853854 h 5549975"/>
              <a:gd name="connsiteX18" fmla="*/ 4492261 w 4549123"/>
              <a:gd name="connsiteY18" fmla="*/ 965485 h 5549975"/>
              <a:gd name="connsiteX19" fmla="*/ 4494338 w 4549123"/>
              <a:gd name="connsiteY19" fmla="*/ 966385 h 5549975"/>
              <a:gd name="connsiteX20" fmla="*/ 4498457 w 4549123"/>
              <a:gd name="connsiteY20" fmla="*/ 1002567 h 5549975"/>
              <a:gd name="connsiteX21" fmla="*/ 4493659 w 4549123"/>
              <a:gd name="connsiteY21" fmla="*/ 1101094 h 5549975"/>
              <a:gd name="connsiteX22" fmla="*/ 4493554 w 4549123"/>
              <a:gd name="connsiteY22" fmla="*/ 1159389 h 5549975"/>
              <a:gd name="connsiteX23" fmla="*/ 4497857 w 4549123"/>
              <a:gd name="connsiteY23" fmla="*/ 1180505 h 5549975"/>
              <a:gd name="connsiteX24" fmla="*/ 4500947 w 4549123"/>
              <a:gd name="connsiteY24" fmla="*/ 1210687 h 5549975"/>
              <a:gd name="connsiteX25" fmla="*/ 4509764 w 4549123"/>
              <a:gd name="connsiteY25" fmla="*/ 1263157 h 5549975"/>
              <a:gd name="connsiteX26" fmla="*/ 4512041 w 4549123"/>
              <a:gd name="connsiteY26" fmla="*/ 1313374 h 5549975"/>
              <a:gd name="connsiteX27" fmla="*/ 4511161 w 4549123"/>
              <a:gd name="connsiteY27" fmla="*/ 1347004 h 5549975"/>
              <a:gd name="connsiteX28" fmla="*/ 4510698 w 4549123"/>
              <a:gd name="connsiteY28" fmla="*/ 1351864 h 5549975"/>
              <a:gd name="connsiteX29" fmla="*/ 4501579 w 4549123"/>
              <a:gd name="connsiteY29" fmla="*/ 1391762 h 5549975"/>
              <a:gd name="connsiteX30" fmla="*/ 4504843 w 4549123"/>
              <a:gd name="connsiteY30" fmla="*/ 1395707 h 5549975"/>
              <a:gd name="connsiteX31" fmla="*/ 4507685 w 4549123"/>
              <a:gd name="connsiteY31" fmla="*/ 1408524 h 5549975"/>
              <a:gd name="connsiteX32" fmla="*/ 4502944 w 4549123"/>
              <a:gd name="connsiteY32" fmla="*/ 1419109 h 5549975"/>
              <a:gd name="connsiteX33" fmla="*/ 4492760 w 4549123"/>
              <a:gd name="connsiteY33" fmla="*/ 1469337 h 5549975"/>
              <a:gd name="connsiteX34" fmla="*/ 4481863 w 4549123"/>
              <a:gd name="connsiteY34" fmla="*/ 1543038 h 5549975"/>
              <a:gd name="connsiteX35" fmla="*/ 4476982 w 4549123"/>
              <a:gd name="connsiteY35" fmla="*/ 1553997 h 5549975"/>
              <a:gd name="connsiteX36" fmla="*/ 4462554 w 4549123"/>
              <a:gd name="connsiteY36" fmla="*/ 1626071 h 5549975"/>
              <a:gd name="connsiteX37" fmla="*/ 4458839 w 4549123"/>
              <a:gd name="connsiteY37" fmla="*/ 1664103 h 5549975"/>
              <a:gd name="connsiteX38" fmla="*/ 4462499 w 4549123"/>
              <a:gd name="connsiteY38" fmla="*/ 1668558 h 5549975"/>
              <a:gd name="connsiteX39" fmla="*/ 4460849 w 4549123"/>
              <a:gd name="connsiteY39" fmla="*/ 1679756 h 5549975"/>
              <a:gd name="connsiteX40" fmla="*/ 4461261 w 4549123"/>
              <a:gd name="connsiteY40" fmla="*/ 1682815 h 5549975"/>
              <a:gd name="connsiteX41" fmla="*/ 4462772 w 4549123"/>
              <a:gd name="connsiteY41" fmla="*/ 1700268 h 5549975"/>
              <a:gd name="connsiteX42" fmla="*/ 4451302 w 4549123"/>
              <a:gd name="connsiteY42" fmla="*/ 1735163 h 5549975"/>
              <a:gd name="connsiteX43" fmla="*/ 4449242 w 4549123"/>
              <a:gd name="connsiteY43" fmla="*/ 1735289 h 5549975"/>
              <a:gd name="connsiteX44" fmla="*/ 4440744 w 4549123"/>
              <a:gd name="connsiteY44" fmla="*/ 1887374 h 5549975"/>
              <a:gd name="connsiteX45" fmla="*/ 4449435 w 4549123"/>
              <a:gd name="connsiteY45" fmla="*/ 1911536 h 5549975"/>
              <a:gd name="connsiteX46" fmla="*/ 4451713 w 4549123"/>
              <a:gd name="connsiteY46" fmla="*/ 1961755 h 5549975"/>
              <a:gd name="connsiteX47" fmla="*/ 4450832 w 4549123"/>
              <a:gd name="connsiteY47" fmla="*/ 1995384 h 5549975"/>
              <a:gd name="connsiteX48" fmla="*/ 4450370 w 4549123"/>
              <a:gd name="connsiteY48" fmla="*/ 2000244 h 5549975"/>
              <a:gd name="connsiteX49" fmla="*/ 4441250 w 4549123"/>
              <a:gd name="connsiteY49" fmla="*/ 2040142 h 5549975"/>
              <a:gd name="connsiteX50" fmla="*/ 4444515 w 4549123"/>
              <a:gd name="connsiteY50" fmla="*/ 2044087 h 5549975"/>
              <a:gd name="connsiteX51" fmla="*/ 4447356 w 4549123"/>
              <a:gd name="connsiteY51" fmla="*/ 2056904 h 5549975"/>
              <a:gd name="connsiteX52" fmla="*/ 4442615 w 4549123"/>
              <a:gd name="connsiteY52" fmla="*/ 2067489 h 5549975"/>
              <a:gd name="connsiteX53" fmla="*/ 4432431 w 4549123"/>
              <a:gd name="connsiteY53" fmla="*/ 2117719 h 5549975"/>
              <a:gd name="connsiteX54" fmla="*/ 4425100 w 4549123"/>
              <a:gd name="connsiteY54" fmla="*/ 2167300 h 5549975"/>
              <a:gd name="connsiteX55" fmla="*/ 4369017 w 4549123"/>
              <a:gd name="connsiteY55" fmla="*/ 3223633 h 5549975"/>
              <a:gd name="connsiteX56" fmla="*/ 4356231 w 4549123"/>
              <a:gd name="connsiteY56" fmla="*/ 3477281 h 5549975"/>
              <a:gd name="connsiteX57" fmla="*/ 4345146 w 4549123"/>
              <a:gd name="connsiteY57" fmla="*/ 3639984 h 5549975"/>
              <a:gd name="connsiteX58" fmla="*/ 4254385 w 4549123"/>
              <a:gd name="connsiteY58" fmla="*/ 5278921 h 5549975"/>
              <a:gd name="connsiteX59" fmla="*/ 4259683 w 4549123"/>
              <a:gd name="connsiteY59" fmla="*/ 5315626 h 5549975"/>
              <a:gd name="connsiteX60" fmla="*/ 4263217 w 4549123"/>
              <a:gd name="connsiteY60" fmla="*/ 5350090 h 5549975"/>
              <a:gd name="connsiteX61" fmla="*/ 4266049 w 4549123"/>
              <a:gd name="connsiteY61" fmla="*/ 5450399 h 5549975"/>
              <a:gd name="connsiteX62" fmla="*/ 4247492 w 4549123"/>
              <a:gd name="connsiteY62" fmla="*/ 5484804 h 5549975"/>
              <a:gd name="connsiteX63" fmla="*/ 4242840 w 4549123"/>
              <a:gd name="connsiteY63" fmla="*/ 5487504 h 5549975"/>
              <a:gd name="connsiteX64" fmla="*/ 4239383 w 4549123"/>
              <a:gd name="connsiteY64" fmla="*/ 5549951 h 5549975"/>
              <a:gd name="connsiteX65" fmla="*/ 8699 w 4549123"/>
              <a:gd name="connsiteY65" fmla="*/ 5314089 h 5549975"/>
              <a:gd name="connsiteX66" fmla="*/ 12505 w 4549123"/>
              <a:gd name="connsiteY66" fmla="*/ 5243704 h 5549975"/>
              <a:gd name="connsiteX67" fmla="*/ 0 w 4549123"/>
              <a:gd name="connsiteY67" fmla="*/ 5239903 h 5549975"/>
              <a:gd name="connsiteX68" fmla="*/ 4220 w 4549123"/>
              <a:gd name="connsiteY68" fmla="*/ 5233298 h 5549975"/>
              <a:gd name="connsiteX69" fmla="*/ 4489 w 4549123"/>
              <a:gd name="connsiteY69" fmla="*/ 5230552 h 5549975"/>
              <a:gd name="connsiteX70" fmla="*/ 4759 w 4549123"/>
              <a:gd name="connsiteY70" fmla="*/ 5227804 h 5549975"/>
              <a:gd name="connsiteX71" fmla="*/ 5296 w 4549123"/>
              <a:gd name="connsiteY71" fmla="*/ 5222308 h 5549975"/>
              <a:gd name="connsiteX72" fmla="*/ 4981 w 4549123"/>
              <a:gd name="connsiteY72" fmla="*/ 5216405 h 5549975"/>
              <a:gd name="connsiteX73" fmla="*/ 4397 w 4549123"/>
              <a:gd name="connsiteY73" fmla="*/ 5213249 h 5549975"/>
              <a:gd name="connsiteX74" fmla="*/ 4666 w 4549123"/>
              <a:gd name="connsiteY74" fmla="*/ 5210500 h 5549975"/>
              <a:gd name="connsiteX75" fmla="*/ 4350 w 4549123"/>
              <a:gd name="connsiteY75" fmla="*/ 5204597 h 5549975"/>
              <a:gd name="connsiteX76" fmla="*/ 3767 w 4549123"/>
              <a:gd name="connsiteY76" fmla="*/ 5201441 h 5549975"/>
              <a:gd name="connsiteX77" fmla="*/ 3137 w 4549123"/>
              <a:gd name="connsiteY77" fmla="*/ 5189632 h 5549975"/>
              <a:gd name="connsiteX78" fmla="*/ 2553 w 4549123"/>
              <a:gd name="connsiteY78" fmla="*/ 5186477 h 5549975"/>
              <a:gd name="connsiteX79" fmla="*/ 2821 w 4549123"/>
              <a:gd name="connsiteY79" fmla="*/ 5183728 h 5549975"/>
              <a:gd name="connsiteX80" fmla="*/ 1386 w 4549123"/>
              <a:gd name="connsiteY80" fmla="*/ 5180163 h 5549975"/>
              <a:gd name="connsiteX81" fmla="*/ 17881 w 4549123"/>
              <a:gd name="connsiteY81" fmla="*/ 5144275 h 5549975"/>
              <a:gd name="connsiteX82" fmla="*/ 74412 w 4549123"/>
              <a:gd name="connsiteY82" fmla="*/ 3839310 h 5549975"/>
              <a:gd name="connsiteX83" fmla="*/ 299102 w 4549123"/>
              <a:gd name="connsiteY83" fmla="*/ 0 h 5549975"/>
              <a:gd name="connsiteX0" fmla="*/ 299102 w 4549123"/>
              <a:gd name="connsiteY0" fmla="*/ 0 h 5549975"/>
              <a:gd name="connsiteX1" fmla="*/ 3301288 w 4549123"/>
              <a:gd name="connsiteY1" fmla="*/ 171842 h 5549975"/>
              <a:gd name="connsiteX2" fmla="*/ 4130099 w 4549123"/>
              <a:gd name="connsiteY2" fmla="*/ 226950 h 5549975"/>
              <a:gd name="connsiteX3" fmla="*/ 4503293 w 4549123"/>
              <a:gd name="connsiteY3" fmla="*/ 247374 h 5549975"/>
              <a:gd name="connsiteX4" fmla="*/ 4531172 w 4549123"/>
              <a:gd name="connsiteY4" fmla="*/ 269179 h 5549975"/>
              <a:gd name="connsiteX5" fmla="*/ 4529398 w 4549123"/>
              <a:gd name="connsiteY5" fmla="*/ 300930 h 5549975"/>
              <a:gd name="connsiteX6" fmla="*/ 4532320 w 4549123"/>
              <a:gd name="connsiteY6" fmla="*/ 302647 h 5549975"/>
              <a:gd name="connsiteX7" fmla="*/ 4548746 w 4549123"/>
              <a:gd name="connsiteY7" fmla="*/ 334222 h 5549975"/>
              <a:gd name="connsiteX8" fmla="*/ 4526485 w 4549123"/>
              <a:gd name="connsiteY8" fmla="*/ 391868 h 5549975"/>
              <a:gd name="connsiteX9" fmla="*/ 4522997 w 4549123"/>
              <a:gd name="connsiteY9" fmla="*/ 415489 h 5549975"/>
              <a:gd name="connsiteX10" fmla="*/ 4517892 w 4549123"/>
              <a:gd name="connsiteY10" fmla="*/ 506828 h 5549975"/>
              <a:gd name="connsiteX11" fmla="*/ 4517242 w 4549123"/>
              <a:gd name="connsiteY11" fmla="*/ 553245 h 5549975"/>
              <a:gd name="connsiteX12" fmla="*/ 4514143 w 4549123"/>
              <a:gd name="connsiteY12" fmla="*/ 581709 h 5549975"/>
              <a:gd name="connsiteX13" fmla="*/ 4513474 w 4549123"/>
              <a:gd name="connsiteY13" fmla="*/ 585890 h 5549975"/>
              <a:gd name="connsiteX14" fmla="*/ 4500537 w 4549123"/>
              <a:gd name="connsiteY14" fmla="*/ 817404 h 5549975"/>
              <a:gd name="connsiteX15" fmla="*/ 4502250 w 4549123"/>
              <a:gd name="connsiteY15" fmla="*/ 822238 h 5549975"/>
              <a:gd name="connsiteX16" fmla="*/ 4500099 w 4549123"/>
              <a:gd name="connsiteY16" fmla="*/ 846069 h 5549975"/>
              <a:gd name="connsiteX17" fmla="*/ 4498499 w 4549123"/>
              <a:gd name="connsiteY17" fmla="*/ 853854 h 5549975"/>
              <a:gd name="connsiteX18" fmla="*/ 4492261 w 4549123"/>
              <a:gd name="connsiteY18" fmla="*/ 965485 h 5549975"/>
              <a:gd name="connsiteX19" fmla="*/ 4494338 w 4549123"/>
              <a:gd name="connsiteY19" fmla="*/ 966385 h 5549975"/>
              <a:gd name="connsiteX20" fmla="*/ 4498457 w 4549123"/>
              <a:gd name="connsiteY20" fmla="*/ 1002567 h 5549975"/>
              <a:gd name="connsiteX21" fmla="*/ 4493659 w 4549123"/>
              <a:gd name="connsiteY21" fmla="*/ 1101094 h 5549975"/>
              <a:gd name="connsiteX22" fmla="*/ 4493554 w 4549123"/>
              <a:gd name="connsiteY22" fmla="*/ 1159389 h 5549975"/>
              <a:gd name="connsiteX23" fmla="*/ 4497857 w 4549123"/>
              <a:gd name="connsiteY23" fmla="*/ 1180505 h 5549975"/>
              <a:gd name="connsiteX24" fmla="*/ 4500947 w 4549123"/>
              <a:gd name="connsiteY24" fmla="*/ 1210687 h 5549975"/>
              <a:gd name="connsiteX25" fmla="*/ 4509764 w 4549123"/>
              <a:gd name="connsiteY25" fmla="*/ 1263157 h 5549975"/>
              <a:gd name="connsiteX26" fmla="*/ 4512041 w 4549123"/>
              <a:gd name="connsiteY26" fmla="*/ 1313374 h 5549975"/>
              <a:gd name="connsiteX27" fmla="*/ 4511161 w 4549123"/>
              <a:gd name="connsiteY27" fmla="*/ 1347004 h 5549975"/>
              <a:gd name="connsiteX28" fmla="*/ 4510698 w 4549123"/>
              <a:gd name="connsiteY28" fmla="*/ 1351864 h 5549975"/>
              <a:gd name="connsiteX29" fmla="*/ 4501579 w 4549123"/>
              <a:gd name="connsiteY29" fmla="*/ 1391762 h 5549975"/>
              <a:gd name="connsiteX30" fmla="*/ 4504843 w 4549123"/>
              <a:gd name="connsiteY30" fmla="*/ 1395707 h 5549975"/>
              <a:gd name="connsiteX31" fmla="*/ 4507685 w 4549123"/>
              <a:gd name="connsiteY31" fmla="*/ 1408524 h 5549975"/>
              <a:gd name="connsiteX32" fmla="*/ 4502944 w 4549123"/>
              <a:gd name="connsiteY32" fmla="*/ 1419109 h 5549975"/>
              <a:gd name="connsiteX33" fmla="*/ 4492760 w 4549123"/>
              <a:gd name="connsiteY33" fmla="*/ 1469337 h 5549975"/>
              <a:gd name="connsiteX34" fmla="*/ 4481863 w 4549123"/>
              <a:gd name="connsiteY34" fmla="*/ 1543038 h 5549975"/>
              <a:gd name="connsiteX35" fmla="*/ 4476982 w 4549123"/>
              <a:gd name="connsiteY35" fmla="*/ 1553997 h 5549975"/>
              <a:gd name="connsiteX36" fmla="*/ 4462554 w 4549123"/>
              <a:gd name="connsiteY36" fmla="*/ 1626071 h 5549975"/>
              <a:gd name="connsiteX37" fmla="*/ 4458839 w 4549123"/>
              <a:gd name="connsiteY37" fmla="*/ 1664103 h 5549975"/>
              <a:gd name="connsiteX38" fmla="*/ 4462499 w 4549123"/>
              <a:gd name="connsiteY38" fmla="*/ 1668558 h 5549975"/>
              <a:gd name="connsiteX39" fmla="*/ 4460849 w 4549123"/>
              <a:gd name="connsiteY39" fmla="*/ 1679756 h 5549975"/>
              <a:gd name="connsiteX40" fmla="*/ 4461261 w 4549123"/>
              <a:gd name="connsiteY40" fmla="*/ 1682815 h 5549975"/>
              <a:gd name="connsiteX41" fmla="*/ 4462772 w 4549123"/>
              <a:gd name="connsiteY41" fmla="*/ 1700268 h 5549975"/>
              <a:gd name="connsiteX42" fmla="*/ 4451302 w 4549123"/>
              <a:gd name="connsiteY42" fmla="*/ 1735163 h 5549975"/>
              <a:gd name="connsiteX43" fmla="*/ 4449242 w 4549123"/>
              <a:gd name="connsiteY43" fmla="*/ 1735289 h 5549975"/>
              <a:gd name="connsiteX44" fmla="*/ 4440744 w 4549123"/>
              <a:gd name="connsiteY44" fmla="*/ 1887374 h 5549975"/>
              <a:gd name="connsiteX45" fmla="*/ 4449435 w 4549123"/>
              <a:gd name="connsiteY45" fmla="*/ 1911536 h 5549975"/>
              <a:gd name="connsiteX46" fmla="*/ 4451713 w 4549123"/>
              <a:gd name="connsiteY46" fmla="*/ 1961755 h 5549975"/>
              <a:gd name="connsiteX47" fmla="*/ 4450832 w 4549123"/>
              <a:gd name="connsiteY47" fmla="*/ 1995384 h 5549975"/>
              <a:gd name="connsiteX48" fmla="*/ 4450370 w 4549123"/>
              <a:gd name="connsiteY48" fmla="*/ 2000244 h 5549975"/>
              <a:gd name="connsiteX49" fmla="*/ 4441250 w 4549123"/>
              <a:gd name="connsiteY49" fmla="*/ 2040142 h 5549975"/>
              <a:gd name="connsiteX50" fmla="*/ 4444515 w 4549123"/>
              <a:gd name="connsiteY50" fmla="*/ 2044087 h 5549975"/>
              <a:gd name="connsiteX51" fmla="*/ 4447356 w 4549123"/>
              <a:gd name="connsiteY51" fmla="*/ 2056904 h 5549975"/>
              <a:gd name="connsiteX52" fmla="*/ 4442615 w 4549123"/>
              <a:gd name="connsiteY52" fmla="*/ 2067489 h 5549975"/>
              <a:gd name="connsiteX53" fmla="*/ 4432431 w 4549123"/>
              <a:gd name="connsiteY53" fmla="*/ 2117719 h 5549975"/>
              <a:gd name="connsiteX54" fmla="*/ 4425100 w 4549123"/>
              <a:gd name="connsiteY54" fmla="*/ 2167300 h 5549975"/>
              <a:gd name="connsiteX55" fmla="*/ 4369017 w 4549123"/>
              <a:gd name="connsiteY55" fmla="*/ 3223633 h 5549975"/>
              <a:gd name="connsiteX56" fmla="*/ 4356231 w 4549123"/>
              <a:gd name="connsiteY56" fmla="*/ 3477281 h 5549975"/>
              <a:gd name="connsiteX57" fmla="*/ 4345146 w 4549123"/>
              <a:gd name="connsiteY57" fmla="*/ 3639984 h 5549975"/>
              <a:gd name="connsiteX58" fmla="*/ 4254385 w 4549123"/>
              <a:gd name="connsiteY58" fmla="*/ 5278921 h 5549975"/>
              <a:gd name="connsiteX59" fmla="*/ 4259683 w 4549123"/>
              <a:gd name="connsiteY59" fmla="*/ 5315626 h 5549975"/>
              <a:gd name="connsiteX60" fmla="*/ 4263217 w 4549123"/>
              <a:gd name="connsiteY60" fmla="*/ 5350090 h 5549975"/>
              <a:gd name="connsiteX61" fmla="*/ 4266049 w 4549123"/>
              <a:gd name="connsiteY61" fmla="*/ 5450399 h 5549975"/>
              <a:gd name="connsiteX62" fmla="*/ 4247492 w 4549123"/>
              <a:gd name="connsiteY62" fmla="*/ 5484804 h 5549975"/>
              <a:gd name="connsiteX63" fmla="*/ 4242840 w 4549123"/>
              <a:gd name="connsiteY63" fmla="*/ 5487504 h 5549975"/>
              <a:gd name="connsiteX64" fmla="*/ 4239383 w 4549123"/>
              <a:gd name="connsiteY64" fmla="*/ 5549951 h 5549975"/>
              <a:gd name="connsiteX65" fmla="*/ 8699 w 4549123"/>
              <a:gd name="connsiteY65" fmla="*/ 5314089 h 5549975"/>
              <a:gd name="connsiteX66" fmla="*/ 12505 w 4549123"/>
              <a:gd name="connsiteY66" fmla="*/ 5243704 h 5549975"/>
              <a:gd name="connsiteX67" fmla="*/ 0 w 4549123"/>
              <a:gd name="connsiteY67" fmla="*/ 5239903 h 5549975"/>
              <a:gd name="connsiteX68" fmla="*/ 4220 w 4549123"/>
              <a:gd name="connsiteY68" fmla="*/ 5233298 h 5549975"/>
              <a:gd name="connsiteX69" fmla="*/ 4489 w 4549123"/>
              <a:gd name="connsiteY69" fmla="*/ 5230552 h 5549975"/>
              <a:gd name="connsiteX70" fmla="*/ 4759 w 4549123"/>
              <a:gd name="connsiteY70" fmla="*/ 5227804 h 5549975"/>
              <a:gd name="connsiteX71" fmla="*/ 5296 w 4549123"/>
              <a:gd name="connsiteY71" fmla="*/ 5222308 h 5549975"/>
              <a:gd name="connsiteX72" fmla="*/ 4981 w 4549123"/>
              <a:gd name="connsiteY72" fmla="*/ 5216405 h 5549975"/>
              <a:gd name="connsiteX73" fmla="*/ 4397 w 4549123"/>
              <a:gd name="connsiteY73" fmla="*/ 5213249 h 5549975"/>
              <a:gd name="connsiteX74" fmla="*/ 4666 w 4549123"/>
              <a:gd name="connsiteY74" fmla="*/ 5210500 h 5549975"/>
              <a:gd name="connsiteX75" fmla="*/ 4350 w 4549123"/>
              <a:gd name="connsiteY75" fmla="*/ 5204597 h 5549975"/>
              <a:gd name="connsiteX76" fmla="*/ 3767 w 4549123"/>
              <a:gd name="connsiteY76" fmla="*/ 5201441 h 5549975"/>
              <a:gd name="connsiteX77" fmla="*/ 3137 w 4549123"/>
              <a:gd name="connsiteY77" fmla="*/ 5189632 h 5549975"/>
              <a:gd name="connsiteX78" fmla="*/ 2553 w 4549123"/>
              <a:gd name="connsiteY78" fmla="*/ 5186477 h 5549975"/>
              <a:gd name="connsiteX79" fmla="*/ 2821 w 4549123"/>
              <a:gd name="connsiteY79" fmla="*/ 5183728 h 5549975"/>
              <a:gd name="connsiteX80" fmla="*/ 1386 w 4549123"/>
              <a:gd name="connsiteY80" fmla="*/ 5180163 h 5549975"/>
              <a:gd name="connsiteX81" fmla="*/ 6798 w 4549123"/>
              <a:gd name="connsiteY81" fmla="*/ 5116566 h 5549975"/>
              <a:gd name="connsiteX82" fmla="*/ 74412 w 4549123"/>
              <a:gd name="connsiteY82" fmla="*/ 3839310 h 5549975"/>
              <a:gd name="connsiteX83" fmla="*/ 299102 w 4549123"/>
              <a:gd name="connsiteY83" fmla="*/ 0 h 5549975"/>
              <a:gd name="connsiteX0" fmla="*/ 304427 w 4554448"/>
              <a:gd name="connsiteY0" fmla="*/ 0 h 5549970"/>
              <a:gd name="connsiteX1" fmla="*/ 3306613 w 4554448"/>
              <a:gd name="connsiteY1" fmla="*/ 171842 h 5549970"/>
              <a:gd name="connsiteX2" fmla="*/ 4135424 w 4554448"/>
              <a:gd name="connsiteY2" fmla="*/ 226950 h 5549970"/>
              <a:gd name="connsiteX3" fmla="*/ 4508618 w 4554448"/>
              <a:gd name="connsiteY3" fmla="*/ 247374 h 5549970"/>
              <a:gd name="connsiteX4" fmla="*/ 4536497 w 4554448"/>
              <a:gd name="connsiteY4" fmla="*/ 269179 h 5549970"/>
              <a:gd name="connsiteX5" fmla="*/ 4534723 w 4554448"/>
              <a:gd name="connsiteY5" fmla="*/ 300930 h 5549970"/>
              <a:gd name="connsiteX6" fmla="*/ 4537645 w 4554448"/>
              <a:gd name="connsiteY6" fmla="*/ 302647 h 5549970"/>
              <a:gd name="connsiteX7" fmla="*/ 4554071 w 4554448"/>
              <a:gd name="connsiteY7" fmla="*/ 334222 h 5549970"/>
              <a:gd name="connsiteX8" fmla="*/ 4531810 w 4554448"/>
              <a:gd name="connsiteY8" fmla="*/ 391868 h 5549970"/>
              <a:gd name="connsiteX9" fmla="*/ 4528322 w 4554448"/>
              <a:gd name="connsiteY9" fmla="*/ 415489 h 5549970"/>
              <a:gd name="connsiteX10" fmla="*/ 4523217 w 4554448"/>
              <a:gd name="connsiteY10" fmla="*/ 506828 h 5549970"/>
              <a:gd name="connsiteX11" fmla="*/ 4522567 w 4554448"/>
              <a:gd name="connsiteY11" fmla="*/ 553245 h 5549970"/>
              <a:gd name="connsiteX12" fmla="*/ 4519468 w 4554448"/>
              <a:gd name="connsiteY12" fmla="*/ 581709 h 5549970"/>
              <a:gd name="connsiteX13" fmla="*/ 4518799 w 4554448"/>
              <a:gd name="connsiteY13" fmla="*/ 585890 h 5549970"/>
              <a:gd name="connsiteX14" fmla="*/ 4505862 w 4554448"/>
              <a:gd name="connsiteY14" fmla="*/ 817404 h 5549970"/>
              <a:gd name="connsiteX15" fmla="*/ 4507575 w 4554448"/>
              <a:gd name="connsiteY15" fmla="*/ 822238 h 5549970"/>
              <a:gd name="connsiteX16" fmla="*/ 4505424 w 4554448"/>
              <a:gd name="connsiteY16" fmla="*/ 846069 h 5549970"/>
              <a:gd name="connsiteX17" fmla="*/ 4503824 w 4554448"/>
              <a:gd name="connsiteY17" fmla="*/ 853854 h 5549970"/>
              <a:gd name="connsiteX18" fmla="*/ 4497586 w 4554448"/>
              <a:gd name="connsiteY18" fmla="*/ 965485 h 5549970"/>
              <a:gd name="connsiteX19" fmla="*/ 4499663 w 4554448"/>
              <a:gd name="connsiteY19" fmla="*/ 966385 h 5549970"/>
              <a:gd name="connsiteX20" fmla="*/ 4503782 w 4554448"/>
              <a:gd name="connsiteY20" fmla="*/ 1002567 h 5549970"/>
              <a:gd name="connsiteX21" fmla="*/ 4498984 w 4554448"/>
              <a:gd name="connsiteY21" fmla="*/ 1101094 h 5549970"/>
              <a:gd name="connsiteX22" fmla="*/ 4498879 w 4554448"/>
              <a:gd name="connsiteY22" fmla="*/ 1159389 h 5549970"/>
              <a:gd name="connsiteX23" fmla="*/ 4503182 w 4554448"/>
              <a:gd name="connsiteY23" fmla="*/ 1180505 h 5549970"/>
              <a:gd name="connsiteX24" fmla="*/ 4506272 w 4554448"/>
              <a:gd name="connsiteY24" fmla="*/ 1210687 h 5549970"/>
              <a:gd name="connsiteX25" fmla="*/ 4515089 w 4554448"/>
              <a:gd name="connsiteY25" fmla="*/ 1263157 h 5549970"/>
              <a:gd name="connsiteX26" fmla="*/ 4517366 w 4554448"/>
              <a:gd name="connsiteY26" fmla="*/ 1313374 h 5549970"/>
              <a:gd name="connsiteX27" fmla="*/ 4516486 w 4554448"/>
              <a:gd name="connsiteY27" fmla="*/ 1347004 h 5549970"/>
              <a:gd name="connsiteX28" fmla="*/ 4516023 w 4554448"/>
              <a:gd name="connsiteY28" fmla="*/ 1351864 h 5549970"/>
              <a:gd name="connsiteX29" fmla="*/ 4506904 w 4554448"/>
              <a:gd name="connsiteY29" fmla="*/ 1391762 h 5549970"/>
              <a:gd name="connsiteX30" fmla="*/ 4510168 w 4554448"/>
              <a:gd name="connsiteY30" fmla="*/ 1395707 h 5549970"/>
              <a:gd name="connsiteX31" fmla="*/ 4513010 w 4554448"/>
              <a:gd name="connsiteY31" fmla="*/ 1408524 h 5549970"/>
              <a:gd name="connsiteX32" fmla="*/ 4508269 w 4554448"/>
              <a:gd name="connsiteY32" fmla="*/ 1419109 h 5549970"/>
              <a:gd name="connsiteX33" fmla="*/ 4498085 w 4554448"/>
              <a:gd name="connsiteY33" fmla="*/ 1469337 h 5549970"/>
              <a:gd name="connsiteX34" fmla="*/ 4487188 w 4554448"/>
              <a:gd name="connsiteY34" fmla="*/ 1543038 h 5549970"/>
              <a:gd name="connsiteX35" fmla="*/ 4482307 w 4554448"/>
              <a:gd name="connsiteY35" fmla="*/ 1553997 h 5549970"/>
              <a:gd name="connsiteX36" fmla="*/ 4467879 w 4554448"/>
              <a:gd name="connsiteY36" fmla="*/ 1626071 h 5549970"/>
              <a:gd name="connsiteX37" fmla="*/ 4464164 w 4554448"/>
              <a:gd name="connsiteY37" fmla="*/ 1664103 h 5549970"/>
              <a:gd name="connsiteX38" fmla="*/ 4467824 w 4554448"/>
              <a:gd name="connsiteY38" fmla="*/ 1668558 h 5549970"/>
              <a:gd name="connsiteX39" fmla="*/ 4466174 w 4554448"/>
              <a:gd name="connsiteY39" fmla="*/ 1679756 h 5549970"/>
              <a:gd name="connsiteX40" fmla="*/ 4466586 w 4554448"/>
              <a:gd name="connsiteY40" fmla="*/ 1682815 h 5549970"/>
              <a:gd name="connsiteX41" fmla="*/ 4468097 w 4554448"/>
              <a:gd name="connsiteY41" fmla="*/ 1700268 h 5549970"/>
              <a:gd name="connsiteX42" fmla="*/ 4456627 w 4554448"/>
              <a:gd name="connsiteY42" fmla="*/ 1735163 h 5549970"/>
              <a:gd name="connsiteX43" fmla="*/ 4454567 w 4554448"/>
              <a:gd name="connsiteY43" fmla="*/ 1735289 h 5549970"/>
              <a:gd name="connsiteX44" fmla="*/ 4446069 w 4554448"/>
              <a:gd name="connsiteY44" fmla="*/ 1887374 h 5549970"/>
              <a:gd name="connsiteX45" fmla="*/ 4454760 w 4554448"/>
              <a:gd name="connsiteY45" fmla="*/ 1911536 h 5549970"/>
              <a:gd name="connsiteX46" fmla="*/ 4457038 w 4554448"/>
              <a:gd name="connsiteY46" fmla="*/ 1961755 h 5549970"/>
              <a:gd name="connsiteX47" fmla="*/ 4456157 w 4554448"/>
              <a:gd name="connsiteY47" fmla="*/ 1995384 h 5549970"/>
              <a:gd name="connsiteX48" fmla="*/ 4455695 w 4554448"/>
              <a:gd name="connsiteY48" fmla="*/ 2000244 h 5549970"/>
              <a:gd name="connsiteX49" fmla="*/ 4446575 w 4554448"/>
              <a:gd name="connsiteY49" fmla="*/ 2040142 h 5549970"/>
              <a:gd name="connsiteX50" fmla="*/ 4449840 w 4554448"/>
              <a:gd name="connsiteY50" fmla="*/ 2044087 h 5549970"/>
              <a:gd name="connsiteX51" fmla="*/ 4452681 w 4554448"/>
              <a:gd name="connsiteY51" fmla="*/ 2056904 h 5549970"/>
              <a:gd name="connsiteX52" fmla="*/ 4447940 w 4554448"/>
              <a:gd name="connsiteY52" fmla="*/ 2067489 h 5549970"/>
              <a:gd name="connsiteX53" fmla="*/ 4437756 w 4554448"/>
              <a:gd name="connsiteY53" fmla="*/ 2117719 h 5549970"/>
              <a:gd name="connsiteX54" fmla="*/ 4430425 w 4554448"/>
              <a:gd name="connsiteY54" fmla="*/ 2167300 h 5549970"/>
              <a:gd name="connsiteX55" fmla="*/ 4374342 w 4554448"/>
              <a:gd name="connsiteY55" fmla="*/ 3223633 h 5549970"/>
              <a:gd name="connsiteX56" fmla="*/ 4361556 w 4554448"/>
              <a:gd name="connsiteY56" fmla="*/ 3477281 h 5549970"/>
              <a:gd name="connsiteX57" fmla="*/ 4350471 w 4554448"/>
              <a:gd name="connsiteY57" fmla="*/ 3639984 h 5549970"/>
              <a:gd name="connsiteX58" fmla="*/ 4259710 w 4554448"/>
              <a:gd name="connsiteY58" fmla="*/ 5278921 h 5549970"/>
              <a:gd name="connsiteX59" fmla="*/ 4265008 w 4554448"/>
              <a:gd name="connsiteY59" fmla="*/ 5315626 h 5549970"/>
              <a:gd name="connsiteX60" fmla="*/ 4268542 w 4554448"/>
              <a:gd name="connsiteY60" fmla="*/ 5350090 h 5549970"/>
              <a:gd name="connsiteX61" fmla="*/ 4271374 w 4554448"/>
              <a:gd name="connsiteY61" fmla="*/ 5450399 h 5549970"/>
              <a:gd name="connsiteX62" fmla="*/ 4252817 w 4554448"/>
              <a:gd name="connsiteY62" fmla="*/ 5484804 h 5549970"/>
              <a:gd name="connsiteX63" fmla="*/ 4248165 w 4554448"/>
              <a:gd name="connsiteY63" fmla="*/ 5487504 h 5549970"/>
              <a:gd name="connsiteX64" fmla="*/ 4244708 w 4554448"/>
              <a:gd name="connsiteY64" fmla="*/ 5549951 h 5549970"/>
              <a:gd name="connsiteX65" fmla="*/ 0 w 4554448"/>
              <a:gd name="connsiteY65" fmla="*/ 5272016 h 5549970"/>
              <a:gd name="connsiteX66" fmla="*/ 17830 w 4554448"/>
              <a:gd name="connsiteY66" fmla="*/ 5243704 h 5549970"/>
              <a:gd name="connsiteX67" fmla="*/ 5325 w 4554448"/>
              <a:gd name="connsiteY67" fmla="*/ 5239903 h 5549970"/>
              <a:gd name="connsiteX68" fmla="*/ 9545 w 4554448"/>
              <a:gd name="connsiteY68" fmla="*/ 5233298 h 5549970"/>
              <a:gd name="connsiteX69" fmla="*/ 9814 w 4554448"/>
              <a:gd name="connsiteY69" fmla="*/ 5230552 h 5549970"/>
              <a:gd name="connsiteX70" fmla="*/ 10084 w 4554448"/>
              <a:gd name="connsiteY70" fmla="*/ 5227804 h 5549970"/>
              <a:gd name="connsiteX71" fmla="*/ 10621 w 4554448"/>
              <a:gd name="connsiteY71" fmla="*/ 5222308 h 5549970"/>
              <a:gd name="connsiteX72" fmla="*/ 10306 w 4554448"/>
              <a:gd name="connsiteY72" fmla="*/ 5216405 h 5549970"/>
              <a:gd name="connsiteX73" fmla="*/ 9722 w 4554448"/>
              <a:gd name="connsiteY73" fmla="*/ 5213249 h 5549970"/>
              <a:gd name="connsiteX74" fmla="*/ 9991 w 4554448"/>
              <a:gd name="connsiteY74" fmla="*/ 5210500 h 5549970"/>
              <a:gd name="connsiteX75" fmla="*/ 9675 w 4554448"/>
              <a:gd name="connsiteY75" fmla="*/ 5204597 h 5549970"/>
              <a:gd name="connsiteX76" fmla="*/ 9092 w 4554448"/>
              <a:gd name="connsiteY76" fmla="*/ 5201441 h 5549970"/>
              <a:gd name="connsiteX77" fmla="*/ 8462 w 4554448"/>
              <a:gd name="connsiteY77" fmla="*/ 5189632 h 5549970"/>
              <a:gd name="connsiteX78" fmla="*/ 7878 w 4554448"/>
              <a:gd name="connsiteY78" fmla="*/ 5186477 h 5549970"/>
              <a:gd name="connsiteX79" fmla="*/ 8146 w 4554448"/>
              <a:gd name="connsiteY79" fmla="*/ 5183728 h 5549970"/>
              <a:gd name="connsiteX80" fmla="*/ 6711 w 4554448"/>
              <a:gd name="connsiteY80" fmla="*/ 5180163 h 5549970"/>
              <a:gd name="connsiteX81" fmla="*/ 12123 w 4554448"/>
              <a:gd name="connsiteY81" fmla="*/ 5116566 h 5549970"/>
              <a:gd name="connsiteX82" fmla="*/ 79737 w 4554448"/>
              <a:gd name="connsiteY82" fmla="*/ 3839310 h 5549970"/>
              <a:gd name="connsiteX83" fmla="*/ 304427 w 4554448"/>
              <a:gd name="connsiteY83" fmla="*/ 0 h 5549970"/>
              <a:gd name="connsiteX0" fmla="*/ 338086 w 4588107"/>
              <a:gd name="connsiteY0" fmla="*/ 0 h 5549995"/>
              <a:gd name="connsiteX1" fmla="*/ 3340272 w 4588107"/>
              <a:gd name="connsiteY1" fmla="*/ 171842 h 5549995"/>
              <a:gd name="connsiteX2" fmla="*/ 4169083 w 4588107"/>
              <a:gd name="connsiteY2" fmla="*/ 226950 h 5549995"/>
              <a:gd name="connsiteX3" fmla="*/ 4542277 w 4588107"/>
              <a:gd name="connsiteY3" fmla="*/ 247374 h 5549995"/>
              <a:gd name="connsiteX4" fmla="*/ 4570156 w 4588107"/>
              <a:gd name="connsiteY4" fmla="*/ 269179 h 5549995"/>
              <a:gd name="connsiteX5" fmla="*/ 4568382 w 4588107"/>
              <a:gd name="connsiteY5" fmla="*/ 300930 h 5549995"/>
              <a:gd name="connsiteX6" fmla="*/ 4571304 w 4588107"/>
              <a:gd name="connsiteY6" fmla="*/ 302647 h 5549995"/>
              <a:gd name="connsiteX7" fmla="*/ 4587730 w 4588107"/>
              <a:gd name="connsiteY7" fmla="*/ 334222 h 5549995"/>
              <a:gd name="connsiteX8" fmla="*/ 4565469 w 4588107"/>
              <a:gd name="connsiteY8" fmla="*/ 391868 h 5549995"/>
              <a:gd name="connsiteX9" fmla="*/ 4561981 w 4588107"/>
              <a:gd name="connsiteY9" fmla="*/ 415489 h 5549995"/>
              <a:gd name="connsiteX10" fmla="*/ 4556876 w 4588107"/>
              <a:gd name="connsiteY10" fmla="*/ 506828 h 5549995"/>
              <a:gd name="connsiteX11" fmla="*/ 4556226 w 4588107"/>
              <a:gd name="connsiteY11" fmla="*/ 553245 h 5549995"/>
              <a:gd name="connsiteX12" fmla="*/ 4553127 w 4588107"/>
              <a:gd name="connsiteY12" fmla="*/ 581709 h 5549995"/>
              <a:gd name="connsiteX13" fmla="*/ 4552458 w 4588107"/>
              <a:gd name="connsiteY13" fmla="*/ 585890 h 5549995"/>
              <a:gd name="connsiteX14" fmla="*/ 4539521 w 4588107"/>
              <a:gd name="connsiteY14" fmla="*/ 817404 h 5549995"/>
              <a:gd name="connsiteX15" fmla="*/ 4541234 w 4588107"/>
              <a:gd name="connsiteY15" fmla="*/ 822238 h 5549995"/>
              <a:gd name="connsiteX16" fmla="*/ 4539083 w 4588107"/>
              <a:gd name="connsiteY16" fmla="*/ 846069 h 5549995"/>
              <a:gd name="connsiteX17" fmla="*/ 4537483 w 4588107"/>
              <a:gd name="connsiteY17" fmla="*/ 853854 h 5549995"/>
              <a:gd name="connsiteX18" fmla="*/ 4531245 w 4588107"/>
              <a:gd name="connsiteY18" fmla="*/ 965485 h 5549995"/>
              <a:gd name="connsiteX19" fmla="*/ 4533322 w 4588107"/>
              <a:gd name="connsiteY19" fmla="*/ 966385 h 5549995"/>
              <a:gd name="connsiteX20" fmla="*/ 4537441 w 4588107"/>
              <a:gd name="connsiteY20" fmla="*/ 1002567 h 5549995"/>
              <a:gd name="connsiteX21" fmla="*/ 4532643 w 4588107"/>
              <a:gd name="connsiteY21" fmla="*/ 1101094 h 5549995"/>
              <a:gd name="connsiteX22" fmla="*/ 4532538 w 4588107"/>
              <a:gd name="connsiteY22" fmla="*/ 1159389 h 5549995"/>
              <a:gd name="connsiteX23" fmla="*/ 4536841 w 4588107"/>
              <a:gd name="connsiteY23" fmla="*/ 1180505 h 5549995"/>
              <a:gd name="connsiteX24" fmla="*/ 4539931 w 4588107"/>
              <a:gd name="connsiteY24" fmla="*/ 1210687 h 5549995"/>
              <a:gd name="connsiteX25" fmla="*/ 4548748 w 4588107"/>
              <a:gd name="connsiteY25" fmla="*/ 1263157 h 5549995"/>
              <a:gd name="connsiteX26" fmla="*/ 4551025 w 4588107"/>
              <a:gd name="connsiteY26" fmla="*/ 1313374 h 5549995"/>
              <a:gd name="connsiteX27" fmla="*/ 4550145 w 4588107"/>
              <a:gd name="connsiteY27" fmla="*/ 1347004 h 5549995"/>
              <a:gd name="connsiteX28" fmla="*/ 4549682 w 4588107"/>
              <a:gd name="connsiteY28" fmla="*/ 1351864 h 5549995"/>
              <a:gd name="connsiteX29" fmla="*/ 4540563 w 4588107"/>
              <a:gd name="connsiteY29" fmla="*/ 1391762 h 5549995"/>
              <a:gd name="connsiteX30" fmla="*/ 4543827 w 4588107"/>
              <a:gd name="connsiteY30" fmla="*/ 1395707 h 5549995"/>
              <a:gd name="connsiteX31" fmla="*/ 4546669 w 4588107"/>
              <a:gd name="connsiteY31" fmla="*/ 1408524 h 5549995"/>
              <a:gd name="connsiteX32" fmla="*/ 4541928 w 4588107"/>
              <a:gd name="connsiteY32" fmla="*/ 1419109 h 5549995"/>
              <a:gd name="connsiteX33" fmla="*/ 4531744 w 4588107"/>
              <a:gd name="connsiteY33" fmla="*/ 1469337 h 5549995"/>
              <a:gd name="connsiteX34" fmla="*/ 4520847 w 4588107"/>
              <a:gd name="connsiteY34" fmla="*/ 1543038 h 5549995"/>
              <a:gd name="connsiteX35" fmla="*/ 4515966 w 4588107"/>
              <a:gd name="connsiteY35" fmla="*/ 1553997 h 5549995"/>
              <a:gd name="connsiteX36" fmla="*/ 4501538 w 4588107"/>
              <a:gd name="connsiteY36" fmla="*/ 1626071 h 5549995"/>
              <a:gd name="connsiteX37" fmla="*/ 4497823 w 4588107"/>
              <a:gd name="connsiteY37" fmla="*/ 1664103 h 5549995"/>
              <a:gd name="connsiteX38" fmla="*/ 4501483 w 4588107"/>
              <a:gd name="connsiteY38" fmla="*/ 1668558 h 5549995"/>
              <a:gd name="connsiteX39" fmla="*/ 4499833 w 4588107"/>
              <a:gd name="connsiteY39" fmla="*/ 1679756 h 5549995"/>
              <a:gd name="connsiteX40" fmla="*/ 4500245 w 4588107"/>
              <a:gd name="connsiteY40" fmla="*/ 1682815 h 5549995"/>
              <a:gd name="connsiteX41" fmla="*/ 4501756 w 4588107"/>
              <a:gd name="connsiteY41" fmla="*/ 1700268 h 5549995"/>
              <a:gd name="connsiteX42" fmla="*/ 4490286 w 4588107"/>
              <a:gd name="connsiteY42" fmla="*/ 1735163 h 5549995"/>
              <a:gd name="connsiteX43" fmla="*/ 4488226 w 4588107"/>
              <a:gd name="connsiteY43" fmla="*/ 1735289 h 5549995"/>
              <a:gd name="connsiteX44" fmla="*/ 4479728 w 4588107"/>
              <a:gd name="connsiteY44" fmla="*/ 1887374 h 5549995"/>
              <a:gd name="connsiteX45" fmla="*/ 4488419 w 4588107"/>
              <a:gd name="connsiteY45" fmla="*/ 1911536 h 5549995"/>
              <a:gd name="connsiteX46" fmla="*/ 4490697 w 4588107"/>
              <a:gd name="connsiteY46" fmla="*/ 1961755 h 5549995"/>
              <a:gd name="connsiteX47" fmla="*/ 4489816 w 4588107"/>
              <a:gd name="connsiteY47" fmla="*/ 1995384 h 5549995"/>
              <a:gd name="connsiteX48" fmla="*/ 4489354 w 4588107"/>
              <a:gd name="connsiteY48" fmla="*/ 2000244 h 5549995"/>
              <a:gd name="connsiteX49" fmla="*/ 4480234 w 4588107"/>
              <a:gd name="connsiteY49" fmla="*/ 2040142 h 5549995"/>
              <a:gd name="connsiteX50" fmla="*/ 4483499 w 4588107"/>
              <a:gd name="connsiteY50" fmla="*/ 2044087 h 5549995"/>
              <a:gd name="connsiteX51" fmla="*/ 4486340 w 4588107"/>
              <a:gd name="connsiteY51" fmla="*/ 2056904 h 5549995"/>
              <a:gd name="connsiteX52" fmla="*/ 4481599 w 4588107"/>
              <a:gd name="connsiteY52" fmla="*/ 2067489 h 5549995"/>
              <a:gd name="connsiteX53" fmla="*/ 4471415 w 4588107"/>
              <a:gd name="connsiteY53" fmla="*/ 2117719 h 5549995"/>
              <a:gd name="connsiteX54" fmla="*/ 4464084 w 4588107"/>
              <a:gd name="connsiteY54" fmla="*/ 2167300 h 5549995"/>
              <a:gd name="connsiteX55" fmla="*/ 4408001 w 4588107"/>
              <a:gd name="connsiteY55" fmla="*/ 3223633 h 5549995"/>
              <a:gd name="connsiteX56" fmla="*/ 4395215 w 4588107"/>
              <a:gd name="connsiteY56" fmla="*/ 3477281 h 5549995"/>
              <a:gd name="connsiteX57" fmla="*/ 4384130 w 4588107"/>
              <a:gd name="connsiteY57" fmla="*/ 3639984 h 5549995"/>
              <a:gd name="connsiteX58" fmla="*/ 4293369 w 4588107"/>
              <a:gd name="connsiteY58" fmla="*/ 5278921 h 5549995"/>
              <a:gd name="connsiteX59" fmla="*/ 4298667 w 4588107"/>
              <a:gd name="connsiteY59" fmla="*/ 5315626 h 5549995"/>
              <a:gd name="connsiteX60" fmla="*/ 4302201 w 4588107"/>
              <a:gd name="connsiteY60" fmla="*/ 5350090 h 5549995"/>
              <a:gd name="connsiteX61" fmla="*/ 4305033 w 4588107"/>
              <a:gd name="connsiteY61" fmla="*/ 5450399 h 5549995"/>
              <a:gd name="connsiteX62" fmla="*/ 4286476 w 4588107"/>
              <a:gd name="connsiteY62" fmla="*/ 5484804 h 5549995"/>
              <a:gd name="connsiteX63" fmla="*/ 4281824 w 4588107"/>
              <a:gd name="connsiteY63" fmla="*/ 5487504 h 5549995"/>
              <a:gd name="connsiteX64" fmla="*/ 4278367 w 4588107"/>
              <a:gd name="connsiteY64" fmla="*/ 5549951 h 5549995"/>
              <a:gd name="connsiteX65" fmla="*/ 0 w 4588107"/>
              <a:gd name="connsiteY65" fmla="*/ 5387017 h 5549995"/>
              <a:gd name="connsiteX66" fmla="*/ 51489 w 4588107"/>
              <a:gd name="connsiteY66" fmla="*/ 5243704 h 5549995"/>
              <a:gd name="connsiteX67" fmla="*/ 38984 w 4588107"/>
              <a:gd name="connsiteY67" fmla="*/ 5239903 h 5549995"/>
              <a:gd name="connsiteX68" fmla="*/ 43204 w 4588107"/>
              <a:gd name="connsiteY68" fmla="*/ 5233298 h 5549995"/>
              <a:gd name="connsiteX69" fmla="*/ 43473 w 4588107"/>
              <a:gd name="connsiteY69" fmla="*/ 5230552 h 5549995"/>
              <a:gd name="connsiteX70" fmla="*/ 43743 w 4588107"/>
              <a:gd name="connsiteY70" fmla="*/ 5227804 h 5549995"/>
              <a:gd name="connsiteX71" fmla="*/ 44280 w 4588107"/>
              <a:gd name="connsiteY71" fmla="*/ 5222308 h 5549995"/>
              <a:gd name="connsiteX72" fmla="*/ 43965 w 4588107"/>
              <a:gd name="connsiteY72" fmla="*/ 5216405 h 5549995"/>
              <a:gd name="connsiteX73" fmla="*/ 43381 w 4588107"/>
              <a:gd name="connsiteY73" fmla="*/ 5213249 h 5549995"/>
              <a:gd name="connsiteX74" fmla="*/ 43650 w 4588107"/>
              <a:gd name="connsiteY74" fmla="*/ 5210500 h 5549995"/>
              <a:gd name="connsiteX75" fmla="*/ 43334 w 4588107"/>
              <a:gd name="connsiteY75" fmla="*/ 5204597 h 5549995"/>
              <a:gd name="connsiteX76" fmla="*/ 42751 w 4588107"/>
              <a:gd name="connsiteY76" fmla="*/ 5201441 h 5549995"/>
              <a:gd name="connsiteX77" fmla="*/ 42121 w 4588107"/>
              <a:gd name="connsiteY77" fmla="*/ 5189632 h 5549995"/>
              <a:gd name="connsiteX78" fmla="*/ 41537 w 4588107"/>
              <a:gd name="connsiteY78" fmla="*/ 5186477 h 5549995"/>
              <a:gd name="connsiteX79" fmla="*/ 41805 w 4588107"/>
              <a:gd name="connsiteY79" fmla="*/ 5183728 h 5549995"/>
              <a:gd name="connsiteX80" fmla="*/ 40370 w 4588107"/>
              <a:gd name="connsiteY80" fmla="*/ 5180163 h 5549995"/>
              <a:gd name="connsiteX81" fmla="*/ 45782 w 4588107"/>
              <a:gd name="connsiteY81" fmla="*/ 5116566 h 5549995"/>
              <a:gd name="connsiteX82" fmla="*/ 113396 w 4588107"/>
              <a:gd name="connsiteY82" fmla="*/ 3839310 h 5549995"/>
              <a:gd name="connsiteX83" fmla="*/ 338086 w 4588107"/>
              <a:gd name="connsiteY83" fmla="*/ 0 h 5549995"/>
              <a:gd name="connsiteX0" fmla="*/ 299102 w 4549123"/>
              <a:gd name="connsiteY0" fmla="*/ 0 h 5549966"/>
              <a:gd name="connsiteX1" fmla="*/ 3301288 w 4549123"/>
              <a:gd name="connsiteY1" fmla="*/ 171842 h 5549966"/>
              <a:gd name="connsiteX2" fmla="*/ 4130099 w 4549123"/>
              <a:gd name="connsiteY2" fmla="*/ 226950 h 5549966"/>
              <a:gd name="connsiteX3" fmla="*/ 4503293 w 4549123"/>
              <a:gd name="connsiteY3" fmla="*/ 247374 h 5549966"/>
              <a:gd name="connsiteX4" fmla="*/ 4531172 w 4549123"/>
              <a:gd name="connsiteY4" fmla="*/ 269179 h 5549966"/>
              <a:gd name="connsiteX5" fmla="*/ 4529398 w 4549123"/>
              <a:gd name="connsiteY5" fmla="*/ 300930 h 5549966"/>
              <a:gd name="connsiteX6" fmla="*/ 4532320 w 4549123"/>
              <a:gd name="connsiteY6" fmla="*/ 302647 h 5549966"/>
              <a:gd name="connsiteX7" fmla="*/ 4548746 w 4549123"/>
              <a:gd name="connsiteY7" fmla="*/ 334222 h 5549966"/>
              <a:gd name="connsiteX8" fmla="*/ 4526485 w 4549123"/>
              <a:gd name="connsiteY8" fmla="*/ 391868 h 5549966"/>
              <a:gd name="connsiteX9" fmla="*/ 4522997 w 4549123"/>
              <a:gd name="connsiteY9" fmla="*/ 415489 h 5549966"/>
              <a:gd name="connsiteX10" fmla="*/ 4517892 w 4549123"/>
              <a:gd name="connsiteY10" fmla="*/ 506828 h 5549966"/>
              <a:gd name="connsiteX11" fmla="*/ 4517242 w 4549123"/>
              <a:gd name="connsiteY11" fmla="*/ 553245 h 5549966"/>
              <a:gd name="connsiteX12" fmla="*/ 4514143 w 4549123"/>
              <a:gd name="connsiteY12" fmla="*/ 581709 h 5549966"/>
              <a:gd name="connsiteX13" fmla="*/ 4513474 w 4549123"/>
              <a:gd name="connsiteY13" fmla="*/ 585890 h 5549966"/>
              <a:gd name="connsiteX14" fmla="*/ 4500537 w 4549123"/>
              <a:gd name="connsiteY14" fmla="*/ 817404 h 5549966"/>
              <a:gd name="connsiteX15" fmla="*/ 4502250 w 4549123"/>
              <a:gd name="connsiteY15" fmla="*/ 822238 h 5549966"/>
              <a:gd name="connsiteX16" fmla="*/ 4500099 w 4549123"/>
              <a:gd name="connsiteY16" fmla="*/ 846069 h 5549966"/>
              <a:gd name="connsiteX17" fmla="*/ 4498499 w 4549123"/>
              <a:gd name="connsiteY17" fmla="*/ 853854 h 5549966"/>
              <a:gd name="connsiteX18" fmla="*/ 4492261 w 4549123"/>
              <a:gd name="connsiteY18" fmla="*/ 965485 h 5549966"/>
              <a:gd name="connsiteX19" fmla="*/ 4494338 w 4549123"/>
              <a:gd name="connsiteY19" fmla="*/ 966385 h 5549966"/>
              <a:gd name="connsiteX20" fmla="*/ 4498457 w 4549123"/>
              <a:gd name="connsiteY20" fmla="*/ 1002567 h 5549966"/>
              <a:gd name="connsiteX21" fmla="*/ 4493659 w 4549123"/>
              <a:gd name="connsiteY21" fmla="*/ 1101094 h 5549966"/>
              <a:gd name="connsiteX22" fmla="*/ 4493554 w 4549123"/>
              <a:gd name="connsiteY22" fmla="*/ 1159389 h 5549966"/>
              <a:gd name="connsiteX23" fmla="*/ 4497857 w 4549123"/>
              <a:gd name="connsiteY23" fmla="*/ 1180505 h 5549966"/>
              <a:gd name="connsiteX24" fmla="*/ 4500947 w 4549123"/>
              <a:gd name="connsiteY24" fmla="*/ 1210687 h 5549966"/>
              <a:gd name="connsiteX25" fmla="*/ 4509764 w 4549123"/>
              <a:gd name="connsiteY25" fmla="*/ 1263157 h 5549966"/>
              <a:gd name="connsiteX26" fmla="*/ 4512041 w 4549123"/>
              <a:gd name="connsiteY26" fmla="*/ 1313374 h 5549966"/>
              <a:gd name="connsiteX27" fmla="*/ 4511161 w 4549123"/>
              <a:gd name="connsiteY27" fmla="*/ 1347004 h 5549966"/>
              <a:gd name="connsiteX28" fmla="*/ 4510698 w 4549123"/>
              <a:gd name="connsiteY28" fmla="*/ 1351864 h 5549966"/>
              <a:gd name="connsiteX29" fmla="*/ 4501579 w 4549123"/>
              <a:gd name="connsiteY29" fmla="*/ 1391762 h 5549966"/>
              <a:gd name="connsiteX30" fmla="*/ 4504843 w 4549123"/>
              <a:gd name="connsiteY30" fmla="*/ 1395707 h 5549966"/>
              <a:gd name="connsiteX31" fmla="*/ 4507685 w 4549123"/>
              <a:gd name="connsiteY31" fmla="*/ 1408524 h 5549966"/>
              <a:gd name="connsiteX32" fmla="*/ 4502944 w 4549123"/>
              <a:gd name="connsiteY32" fmla="*/ 1419109 h 5549966"/>
              <a:gd name="connsiteX33" fmla="*/ 4492760 w 4549123"/>
              <a:gd name="connsiteY33" fmla="*/ 1469337 h 5549966"/>
              <a:gd name="connsiteX34" fmla="*/ 4481863 w 4549123"/>
              <a:gd name="connsiteY34" fmla="*/ 1543038 h 5549966"/>
              <a:gd name="connsiteX35" fmla="*/ 4476982 w 4549123"/>
              <a:gd name="connsiteY35" fmla="*/ 1553997 h 5549966"/>
              <a:gd name="connsiteX36" fmla="*/ 4462554 w 4549123"/>
              <a:gd name="connsiteY36" fmla="*/ 1626071 h 5549966"/>
              <a:gd name="connsiteX37" fmla="*/ 4458839 w 4549123"/>
              <a:gd name="connsiteY37" fmla="*/ 1664103 h 5549966"/>
              <a:gd name="connsiteX38" fmla="*/ 4462499 w 4549123"/>
              <a:gd name="connsiteY38" fmla="*/ 1668558 h 5549966"/>
              <a:gd name="connsiteX39" fmla="*/ 4460849 w 4549123"/>
              <a:gd name="connsiteY39" fmla="*/ 1679756 h 5549966"/>
              <a:gd name="connsiteX40" fmla="*/ 4461261 w 4549123"/>
              <a:gd name="connsiteY40" fmla="*/ 1682815 h 5549966"/>
              <a:gd name="connsiteX41" fmla="*/ 4462772 w 4549123"/>
              <a:gd name="connsiteY41" fmla="*/ 1700268 h 5549966"/>
              <a:gd name="connsiteX42" fmla="*/ 4451302 w 4549123"/>
              <a:gd name="connsiteY42" fmla="*/ 1735163 h 5549966"/>
              <a:gd name="connsiteX43" fmla="*/ 4449242 w 4549123"/>
              <a:gd name="connsiteY43" fmla="*/ 1735289 h 5549966"/>
              <a:gd name="connsiteX44" fmla="*/ 4440744 w 4549123"/>
              <a:gd name="connsiteY44" fmla="*/ 1887374 h 5549966"/>
              <a:gd name="connsiteX45" fmla="*/ 4449435 w 4549123"/>
              <a:gd name="connsiteY45" fmla="*/ 1911536 h 5549966"/>
              <a:gd name="connsiteX46" fmla="*/ 4451713 w 4549123"/>
              <a:gd name="connsiteY46" fmla="*/ 1961755 h 5549966"/>
              <a:gd name="connsiteX47" fmla="*/ 4450832 w 4549123"/>
              <a:gd name="connsiteY47" fmla="*/ 1995384 h 5549966"/>
              <a:gd name="connsiteX48" fmla="*/ 4450370 w 4549123"/>
              <a:gd name="connsiteY48" fmla="*/ 2000244 h 5549966"/>
              <a:gd name="connsiteX49" fmla="*/ 4441250 w 4549123"/>
              <a:gd name="connsiteY49" fmla="*/ 2040142 h 5549966"/>
              <a:gd name="connsiteX50" fmla="*/ 4444515 w 4549123"/>
              <a:gd name="connsiteY50" fmla="*/ 2044087 h 5549966"/>
              <a:gd name="connsiteX51" fmla="*/ 4447356 w 4549123"/>
              <a:gd name="connsiteY51" fmla="*/ 2056904 h 5549966"/>
              <a:gd name="connsiteX52" fmla="*/ 4442615 w 4549123"/>
              <a:gd name="connsiteY52" fmla="*/ 2067489 h 5549966"/>
              <a:gd name="connsiteX53" fmla="*/ 4432431 w 4549123"/>
              <a:gd name="connsiteY53" fmla="*/ 2117719 h 5549966"/>
              <a:gd name="connsiteX54" fmla="*/ 4425100 w 4549123"/>
              <a:gd name="connsiteY54" fmla="*/ 2167300 h 5549966"/>
              <a:gd name="connsiteX55" fmla="*/ 4369017 w 4549123"/>
              <a:gd name="connsiteY55" fmla="*/ 3223633 h 5549966"/>
              <a:gd name="connsiteX56" fmla="*/ 4356231 w 4549123"/>
              <a:gd name="connsiteY56" fmla="*/ 3477281 h 5549966"/>
              <a:gd name="connsiteX57" fmla="*/ 4345146 w 4549123"/>
              <a:gd name="connsiteY57" fmla="*/ 3639984 h 5549966"/>
              <a:gd name="connsiteX58" fmla="*/ 4254385 w 4549123"/>
              <a:gd name="connsiteY58" fmla="*/ 5278921 h 5549966"/>
              <a:gd name="connsiteX59" fmla="*/ 4259683 w 4549123"/>
              <a:gd name="connsiteY59" fmla="*/ 5315626 h 5549966"/>
              <a:gd name="connsiteX60" fmla="*/ 4263217 w 4549123"/>
              <a:gd name="connsiteY60" fmla="*/ 5350090 h 5549966"/>
              <a:gd name="connsiteX61" fmla="*/ 4266049 w 4549123"/>
              <a:gd name="connsiteY61" fmla="*/ 5450399 h 5549966"/>
              <a:gd name="connsiteX62" fmla="*/ 4247492 w 4549123"/>
              <a:gd name="connsiteY62" fmla="*/ 5484804 h 5549966"/>
              <a:gd name="connsiteX63" fmla="*/ 4242840 w 4549123"/>
              <a:gd name="connsiteY63" fmla="*/ 5487504 h 5549966"/>
              <a:gd name="connsiteX64" fmla="*/ 4239383 w 4549123"/>
              <a:gd name="connsiteY64" fmla="*/ 5549951 h 5549966"/>
              <a:gd name="connsiteX65" fmla="*/ 266751 w 4549123"/>
              <a:gd name="connsiteY65" fmla="*/ 5218723 h 5549966"/>
              <a:gd name="connsiteX66" fmla="*/ 12505 w 4549123"/>
              <a:gd name="connsiteY66" fmla="*/ 5243704 h 5549966"/>
              <a:gd name="connsiteX67" fmla="*/ 0 w 4549123"/>
              <a:gd name="connsiteY67" fmla="*/ 5239903 h 5549966"/>
              <a:gd name="connsiteX68" fmla="*/ 4220 w 4549123"/>
              <a:gd name="connsiteY68" fmla="*/ 5233298 h 5549966"/>
              <a:gd name="connsiteX69" fmla="*/ 4489 w 4549123"/>
              <a:gd name="connsiteY69" fmla="*/ 5230552 h 5549966"/>
              <a:gd name="connsiteX70" fmla="*/ 4759 w 4549123"/>
              <a:gd name="connsiteY70" fmla="*/ 5227804 h 5549966"/>
              <a:gd name="connsiteX71" fmla="*/ 5296 w 4549123"/>
              <a:gd name="connsiteY71" fmla="*/ 5222308 h 5549966"/>
              <a:gd name="connsiteX72" fmla="*/ 4981 w 4549123"/>
              <a:gd name="connsiteY72" fmla="*/ 5216405 h 5549966"/>
              <a:gd name="connsiteX73" fmla="*/ 4397 w 4549123"/>
              <a:gd name="connsiteY73" fmla="*/ 5213249 h 5549966"/>
              <a:gd name="connsiteX74" fmla="*/ 4666 w 4549123"/>
              <a:gd name="connsiteY74" fmla="*/ 5210500 h 5549966"/>
              <a:gd name="connsiteX75" fmla="*/ 4350 w 4549123"/>
              <a:gd name="connsiteY75" fmla="*/ 5204597 h 5549966"/>
              <a:gd name="connsiteX76" fmla="*/ 3767 w 4549123"/>
              <a:gd name="connsiteY76" fmla="*/ 5201441 h 5549966"/>
              <a:gd name="connsiteX77" fmla="*/ 3137 w 4549123"/>
              <a:gd name="connsiteY77" fmla="*/ 5189632 h 5549966"/>
              <a:gd name="connsiteX78" fmla="*/ 2553 w 4549123"/>
              <a:gd name="connsiteY78" fmla="*/ 5186477 h 5549966"/>
              <a:gd name="connsiteX79" fmla="*/ 2821 w 4549123"/>
              <a:gd name="connsiteY79" fmla="*/ 5183728 h 5549966"/>
              <a:gd name="connsiteX80" fmla="*/ 1386 w 4549123"/>
              <a:gd name="connsiteY80" fmla="*/ 5180163 h 5549966"/>
              <a:gd name="connsiteX81" fmla="*/ 6798 w 4549123"/>
              <a:gd name="connsiteY81" fmla="*/ 5116566 h 5549966"/>
              <a:gd name="connsiteX82" fmla="*/ 74412 w 4549123"/>
              <a:gd name="connsiteY82" fmla="*/ 3839310 h 5549966"/>
              <a:gd name="connsiteX83" fmla="*/ 299102 w 4549123"/>
              <a:gd name="connsiteY83" fmla="*/ 0 h 5549966"/>
              <a:gd name="connsiteX0" fmla="*/ 303426 w 4553447"/>
              <a:gd name="connsiteY0" fmla="*/ 0 h 5549966"/>
              <a:gd name="connsiteX1" fmla="*/ 3305612 w 4553447"/>
              <a:gd name="connsiteY1" fmla="*/ 171842 h 5549966"/>
              <a:gd name="connsiteX2" fmla="*/ 4134423 w 4553447"/>
              <a:gd name="connsiteY2" fmla="*/ 226950 h 5549966"/>
              <a:gd name="connsiteX3" fmla="*/ 4507617 w 4553447"/>
              <a:gd name="connsiteY3" fmla="*/ 247374 h 5549966"/>
              <a:gd name="connsiteX4" fmla="*/ 4535496 w 4553447"/>
              <a:gd name="connsiteY4" fmla="*/ 269179 h 5549966"/>
              <a:gd name="connsiteX5" fmla="*/ 4533722 w 4553447"/>
              <a:gd name="connsiteY5" fmla="*/ 300930 h 5549966"/>
              <a:gd name="connsiteX6" fmla="*/ 4536644 w 4553447"/>
              <a:gd name="connsiteY6" fmla="*/ 302647 h 5549966"/>
              <a:gd name="connsiteX7" fmla="*/ 4553070 w 4553447"/>
              <a:gd name="connsiteY7" fmla="*/ 334222 h 5549966"/>
              <a:gd name="connsiteX8" fmla="*/ 4530809 w 4553447"/>
              <a:gd name="connsiteY8" fmla="*/ 391868 h 5549966"/>
              <a:gd name="connsiteX9" fmla="*/ 4527321 w 4553447"/>
              <a:gd name="connsiteY9" fmla="*/ 415489 h 5549966"/>
              <a:gd name="connsiteX10" fmla="*/ 4522216 w 4553447"/>
              <a:gd name="connsiteY10" fmla="*/ 506828 h 5549966"/>
              <a:gd name="connsiteX11" fmla="*/ 4521566 w 4553447"/>
              <a:gd name="connsiteY11" fmla="*/ 553245 h 5549966"/>
              <a:gd name="connsiteX12" fmla="*/ 4518467 w 4553447"/>
              <a:gd name="connsiteY12" fmla="*/ 581709 h 5549966"/>
              <a:gd name="connsiteX13" fmla="*/ 4517798 w 4553447"/>
              <a:gd name="connsiteY13" fmla="*/ 585890 h 5549966"/>
              <a:gd name="connsiteX14" fmla="*/ 4504861 w 4553447"/>
              <a:gd name="connsiteY14" fmla="*/ 817404 h 5549966"/>
              <a:gd name="connsiteX15" fmla="*/ 4506574 w 4553447"/>
              <a:gd name="connsiteY15" fmla="*/ 822238 h 5549966"/>
              <a:gd name="connsiteX16" fmla="*/ 4504423 w 4553447"/>
              <a:gd name="connsiteY16" fmla="*/ 846069 h 5549966"/>
              <a:gd name="connsiteX17" fmla="*/ 4502823 w 4553447"/>
              <a:gd name="connsiteY17" fmla="*/ 853854 h 5549966"/>
              <a:gd name="connsiteX18" fmla="*/ 4496585 w 4553447"/>
              <a:gd name="connsiteY18" fmla="*/ 965485 h 5549966"/>
              <a:gd name="connsiteX19" fmla="*/ 4498662 w 4553447"/>
              <a:gd name="connsiteY19" fmla="*/ 966385 h 5549966"/>
              <a:gd name="connsiteX20" fmla="*/ 4502781 w 4553447"/>
              <a:gd name="connsiteY20" fmla="*/ 1002567 h 5549966"/>
              <a:gd name="connsiteX21" fmla="*/ 4497983 w 4553447"/>
              <a:gd name="connsiteY21" fmla="*/ 1101094 h 5549966"/>
              <a:gd name="connsiteX22" fmla="*/ 4497878 w 4553447"/>
              <a:gd name="connsiteY22" fmla="*/ 1159389 h 5549966"/>
              <a:gd name="connsiteX23" fmla="*/ 4502181 w 4553447"/>
              <a:gd name="connsiteY23" fmla="*/ 1180505 h 5549966"/>
              <a:gd name="connsiteX24" fmla="*/ 4505271 w 4553447"/>
              <a:gd name="connsiteY24" fmla="*/ 1210687 h 5549966"/>
              <a:gd name="connsiteX25" fmla="*/ 4514088 w 4553447"/>
              <a:gd name="connsiteY25" fmla="*/ 1263157 h 5549966"/>
              <a:gd name="connsiteX26" fmla="*/ 4516365 w 4553447"/>
              <a:gd name="connsiteY26" fmla="*/ 1313374 h 5549966"/>
              <a:gd name="connsiteX27" fmla="*/ 4515485 w 4553447"/>
              <a:gd name="connsiteY27" fmla="*/ 1347004 h 5549966"/>
              <a:gd name="connsiteX28" fmla="*/ 4515022 w 4553447"/>
              <a:gd name="connsiteY28" fmla="*/ 1351864 h 5549966"/>
              <a:gd name="connsiteX29" fmla="*/ 4505903 w 4553447"/>
              <a:gd name="connsiteY29" fmla="*/ 1391762 h 5549966"/>
              <a:gd name="connsiteX30" fmla="*/ 4509167 w 4553447"/>
              <a:gd name="connsiteY30" fmla="*/ 1395707 h 5549966"/>
              <a:gd name="connsiteX31" fmla="*/ 4512009 w 4553447"/>
              <a:gd name="connsiteY31" fmla="*/ 1408524 h 5549966"/>
              <a:gd name="connsiteX32" fmla="*/ 4507268 w 4553447"/>
              <a:gd name="connsiteY32" fmla="*/ 1419109 h 5549966"/>
              <a:gd name="connsiteX33" fmla="*/ 4497084 w 4553447"/>
              <a:gd name="connsiteY33" fmla="*/ 1469337 h 5549966"/>
              <a:gd name="connsiteX34" fmla="*/ 4486187 w 4553447"/>
              <a:gd name="connsiteY34" fmla="*/ 1543038 h 5549966"/>
              <a:gd name="connsiteX35" fmla="*/ 4481306 w 4553447"/>
              <a:gd name="connsiteY35" fmla="*/ 1553997 h 5549966"/>
              <a:gd name="connsiteX36" fmla="*/ 4466878 w 4553447"/>
              <a:gd name="connsiteY36" fmla="*/ 1626071 h 5549966"/>
              <a:gd name="connsiteX37" fmla="*/ 4463163 w 4553447"/>
              <a:gd name="connsiteY37" fmla="*/ 1664103 h 5549966"/>
              <a:gd name="connsiteX38" fmla="*/ 4466823 w 4553447"/>
              <a:gd name="connsiteY38" fmla="*/ 1668558 h 5549966"/>
              <a:gd name="connsiteX39" fmla="*/ 4465173 w 4553447"/>
              <a:gd name="connsiteY39" fmla="*/ 1679756 h 5549966"/>
              <a:gd name="connsiteX40" fmla="*/ 4465585 w 4553447"/>
              <a:gd name="connsiteY40" fmla="*/ 1682815 h 5549966"/>
              <a:gd name="connsiteX41" fmla="*/ 4467096 w 4553447"/>
              <a:gd name="connsiteY41" fmla="*/ 1700268 h 5549966"/>
              <a:gd name="connsiteX42" fmla="*/ 4455626 w 4553447"/>
              <a:gd name="connsiteY42" fmla="*/ 1735163 h 5549966"/>
              <a:gd name="connsiteX43" fmla="*/ 4453566 w 4553447"/>
              <a:gd name="connsiteY43" fmla="*/ 1735289 h 5549966"/>
              <a:gd name="connsiteX44" fmla="*/ 4445068 w 4553447"/>
              <a:gd name="connsiteY44" fmla="*/ 1887374 h 5549966"/>
              <a:gd name="connsiteX45" fmla="*/ 4453759 w 4553447"/>
              <a:gd name="connsiteY45" fmla="*/ 1911536 h 5549966"/>
              <a:gd name="connsiteX46" fmla="*/ 4456037 w 4553447"/>
              <a:gd name="connsiteY46" fmla="*/ 1961755 h 5549966"/>
              <a:gd name="connsiteX47" fmla="*/ 4455156 w 4553447"/>
              <a:gd name="connsiteY47" fmla="*/ 1995384 h 5549966"/>
              <a:gd name="connsiteX48" fmla="*/ 4454694 w 4553447"/>
              <a:gd name="connsiteY48" fmla="*/ 2000244 h 5549966"/>
              <a:gd name="connsiteX49" fmla="*/ 4445574 w 4553447"/>
              <a:gd name="connsiteY49" fmla="*/ 2040142 h 5549966"/>
              <a:gd name="connsiteX50" fmla="*/ 4448839 w 4553447"/>
              <a:gd name="connsiteY50" fmla="*/ 2044087 h 5549966"/>
              <a:gd name="connsiteX51" fmla="*/ 4451680 w 4553447"/>
              <a:gd name="connsiteY51" fmla="*/ 2056904 h 5549966"/>
              <a:gd name="connsiteX52" fmla="*/ 4446939 w 4553447"/>
              <a:gd name="connsiteY52" fmla="*/ 2067489 h 5549966"/>
              <a:gd name="connsiteX53" fmla="*/ 4436755 w 4553447"/>
              <a:gd name="connsiteY53" fmla="*/ 2117719 h 5549966"/>
              <a:gd name="connsiteX54" fmla="*/ 4429424 w 4553447"/>
              <a:gd name="connsiteY54" fmla="*/ 2167300 h 5549966"/>
              <a:gd name="connsiteX55" fmla="*/ 4373341 w 4553447"/>
              <a:gd name="connsiteY55" fmla="*/ 3223633 h 5549966"/>
              <a:gd name="connsiteX56" fmla="*/ 4360555 w 4553447"/>
              <a:gd name="connsiteY56" fmla="*/ 3477281 h 5549966"/>
              <a:gd name="connsiteX57" fmla="*/ 4349470 w 4553447"/>
              <a:gd name="connsiteY57" fmla="*/ 3639984 h 5549966"/>
              <a:gd name="connsiteX58" fmla="*/ 4258709 w 4553447"/>
              <a:gd name="connsiteY58" fmla="*/ 5278921 h 5549966"/>
              <a:gd name="connsiteX59" fmla="*/ 4264007 w 4553447"/>
              <a:gd name="connsiteY59" fmla="*/ 5315626 h 5549966"/>
              <a:gd name="connsiteX60" fmla="*/ 4267541 w 4553447"/>
              <a:gd name="connsiteY60" fmla="*/ 5350090 h 5549966"/>
              <a:gd name="connsiteX61" fmla="*/ 4270373 w 4553447"/>
              <a:gd name="connsiteY61" fmla="*/ 5450399 h 5549966"/>
              <a:gd name="connsiteX62" fmla="*/ 4251816 w 4553447"/>
              <a:gd name="connsiteY62" fmla="*/ 5484804 h 5549966"/>
              <a:gd name="connsiteX63" fmla="*/ 4247164 w 4553447"/>
              <a:gd name="connsiteY63" fmla="*/ 5487504 h 5549966"/>
              <a:gd name="connsiteX64" fmla="*/ 4243707 w 4553447"/>
              <a:gd name="connsiteY64" fmla="*/ 5549951 h 5549966"/>
              <a:gd name="connsiteX65" fmla="*/ 271075 w 4553447"/>
              <a:gd name="connsiteY65" fmla="*/ 5218723 h 5549966"/>
              <a:gd name="connsiteX66" fmla="*/ 0 w 4553447"/>
              <a:gd name="connsiteY66" fmla="*/ 5280167 h 5549966"/>
              <a:gd name="connsiteX67" fmla="*/ 4324 w 4553447"/>
              <a:gd name="connsiteY67" fmla="*/ 5239903 h 5549966"/>
              <a:gd name="connsiteX68" fmla="*/ 8544 w 4553447"/>
              <a:gd name="connsiteY68" fmla="*/ 5233298 h 5549966"/>
              <a:gd name="connsiteX69" fmla="*/ 8813 w 4553447"/>
              <a:gd name="connsiteY69" fmla="*/ 5230552 h 5549966"/>
              <a:gd name="connsiteX70" fmla="*/ 9083 w 4553447"/>
              <a:gd name="connsiteY70" fmla="*/ 5227804 h 5549966"/>
              <a:gd name="connsiteX71" fmla="*/ 9620 w 4553447"/>
              <a:gd name="connsiteY71" fmla="*/ 5222308 h 5549966"/>
              <a:gd name="connsiteX72" fmla="*/ 9305 w 4553447"/>
              <a:gd name="connsiteY72" fmla="*/ 5216405 h 5549966"/>
              <a:gd name="connsiteX73" fmla="*/ 8721 w 4553447"/>
              <a:gd name="connsiteY73" fmla="*/ 5213249 h 5549966"/>
              <a:gd name="connsiteX74" fmla="*/ 8990 w 4553447"/>
              <a:gd name="connsiteY74" fmla="*/ 5210500 h 5549966"/>
              <a:gd name="connsiteX75" fmla="*/ 8674 w 4553447"/>
              <a:gd name="connsiteY75" fmla="*/ 5204597 h 5549966"/>
              <a:gd name="connsiteX76" fmla="*/ 8091 w 4553447"/>
              <a:gd name="connsiteY76" fmla="*/ 5201441 h 5549966"/>
              <a:gd name="connsiteX77" fmla="*/ 7461 w 4553447"/>
              <a:gd name="connsiteY77" fmla="*/ 5189632 h 5549966"/>
              <a:gd name="connsiteX78" fmla="*/ 6877 w 4553447"/>
              <a:gd name="connsiteY78" fmla="*/ 5186477 h 5549966"/>
              <a:gd name="connsiteX79" fmla="*/ 7145 w 4553447"/>
              <a:gd name="connsiteY79" fmla="*/ 5183728 h 5549966"/>
              <a:gd name="connsiteX80" fmla="*/ 5710 w 4553447"/>
              <a:gd name="connsiteY80" fmla="*/ 5180163 h 5549966"/>
              <a:gd name="connsiteX81" fmla="*/ 11122 w 4553447"/>
              <a:gd name="connsiteY81" fmla="*/ 5116566 h 5549966"/>
              <a:gd name="connsiteX82" fmla="*/ 78736 w 4553447"/>
              <a:gd name="connsiteY82" fmla="*/ 3839310 h 5549966"/>
              <a:gd name="connsiteX83" fmla="*/ 303426 w 4553447"/>
              <a:gd name="connsiteY83" fmla="*/ 0 h 5549966"/>
              <a:gd name="connsiteX0" fmla="*/ 303426 w 4553447"/>
              <a:gd name="connsiteY0" fmla="*/ 0 h 5549973"/>
              <a:gd name="connsiteX1" fmla="*/ 3305612 w 4553447"/>
              <a:gd name="connsiteY1" fmla="*/ 171842 h 5549973"/>
              <a:gd name="connsiteX2" fmla="*/ 4134423 w 4553447"/>
              <a:gd name="connsiteY2" fmla="*/ 226950 h 5549973"/>
              <a:gd name="connsiteX3" fmla="*/ 4507617 w 4553447"/>
              <a:gd name="connsiteY3" fmla="*/ 247374 h 5549973"/>
              <a:gd name="connsiteX4" fmla="*/ 4535496 w 4553447"/>
              <a:gd name="connsiteY4" fmla="*/ 269179 h 5549973"/>
              <a:gd name="connsiteX5" fmla="*/ 4533722 w 4553447"/>
              <a:gd name="connsiteY5" fmla="*/ 300930 h 5549973"/>
              <a:gd name="connsiteX6" fmla="*/ 4536644 w 4553447"/>
              <a:gd name="connsiteY6" fmla="*/ 302647 h 5549973"/>
              <a:gd name="connsiteX7" fmla="*/ 4553070 w 4553447"/>
              <a:gd name="connsiteY7" fmla="*/ 334222 h 5549973"/>
              <a:gd name="connsiteX8" fmla="*/ 4530809 w 4553447"/>
              <a:gd name="connsiteY8" fmla="*/ 391868 h 5549973"/>
              <a:gd name="connsiteX9" fmla="*/ 4527321 w 4553447"/>
              <a:gd name="connsiteY9" fmla="*/ 415489 h 5549973"/>
              <a:gd name="connsiteX10" fmla="*/ 4522216 w 4553447"/>
              <a:gd name="connsiteY10" fmla="*/ 506828 h 5549973"/>
              <a:gd name="connsiteX11" fmla="*/ 4521566 w 4553447"/>
              <a:gd name="connsiteY11" fmla="*/ 553245 h 5549973"/>
              <a:gd name="connsiteX12" fmla="*/ 4518467 w 4553447"/>
              <a:gd name="connsiteY12" fmla="*/ 581709 h 5549973"/>
              <a:gd name="connsiteX13" fmla="*/ 4517798 w 4553447"/>
              <a:gd name="connsiteY13" fmla="*/ 585890 h 5549973"/>
              <a:gd name="connsiteX14" fmla="*/ 4504861 w 4553447"/>
              <a:gd name="connsiteY14" fmla="*/ 817404 h 5549973"/>
              <a:gd name="connsiteX15" fmla="*/ 4506574 w 4553447"/>
              <a:gd name="connsiteY15" fmla="*/ 822238 h 5549973"/>
              <a:gd name="connsiteX16" fmla="*/ 4504423 w 4553447"/>
              <a:gd name="connsiteY16" fmla="*/ 846069 h 5549973"/>
              <a:gd name="connsiteX17" fmla="*/ 4502823 w 4553447"/>
              <a:gd name="connsiteY17" fmla="*/ 853854 h 5549973"/>
              <a:gd name="connsiteX18" fmla="*/ 4496585 w 4553447"/>
              <a:gd name="connsiteY18" fmla="*/ 965485 h 5549973"/>
              <a:gd name="connsiteX19" fmla="*/ 4498662 w 4553447"/>
              <a:gd name="connsiteY19" fmla="*/ 966385 h 5549973"/>
              <a:gd name="connsiteX20" fmla="*/ 4502781 w 4553447"/>
              <a:gd name="connsiteY20" fmla="*/ 1002567 h 5549973"/>
              <a:gd name="connsiteX21" fmla="*/ 4497983 w 4553447"/>
              <a:gd name="connsiteY21" fmla="*/ 1101094 h 5549973"/>
              <a:gd name="connsiteX22" fmla="*/ 4497878 w 4553447"/>
              <a:gd name="connsiteY22" fmla="*/ 1159389 h 5549973"/>
              <a:gd name="connsiteX23" fmla="*/ 4502181 w 4553447"/>
              <a:gd name="connsiteY23" fmla="*/ 1180505 h 5549973"/>
              <a:gd name="connsiteX24" fmla="*/ 4505271 w 4553447"/>
              <a:gd name="connsiteY24" fmla="*/ 1210687 h 5549973"/>
              <a:gd name="connsiteX25" fmla="*/ 4514088 w 4553447"/>
              <a:gd name="connsiteY25" fmla="*/ 1263157 h 5549973"/>
              <a:gd name="connsiteX26" fmla="*/ 4516365 w 4553447"/>
              <a:gd name="connsiteY26" fmla="*/ 1313374 h 5549973"/>
              <a:gd name="connsiteX27" fmla="*/ 4515485 w 4553447"/>
              <a:gd name="connsiteY27" fmla="*/ 1347004 h 5549973"/>
              <a:gd name="connsiteX28" fmla="*/ 4515022 w 4553447"/>
              <a:gd name="connsiteY28" fmla="*/ 1351864 h 5549973"/>
              <a:gd name="connsiteX29" fmla="*/ 4505903 w 4553447"/>
              <a:gd name="connsiteY29" fmla="*/ 1391762 h 5549973"/>
              <a:gd name="connsiteX30" fmla="*/ 4509167 w 4553447"/>
              <a:gd name="connsiteY30" fmla="*/ 1395707 h 5549973"/>
              <a:gd name="connsiteX31" fmla="*/ 4512009 w 4553447"/>
              <a:gd name="connsiteY31" fmla="*/ 1408524 h 5549973"/>
              <a:gd name="connsiteX32" fmla="*/ 4507268 w 4553447"/>
              <a:gd name="connsiteY32" fmla="*/ 1419109 h 5549973"/>
              <a:gd name="connsiteX33" fmla="*/ 4497084 w 4553447"/>
              <a:gd name="connsiteY33" fmla="*/ 1469337 h 5549973"/>
              <a:gd name="connsiteX34" fmla="*/ 4486187 w 4553447"/>
              <a:gd name="connsiteY34" fmla="*/ 1543038 h 5549973"/>
              <a:gd name="connsiteX35" fmla="*/ 4481306 w 4553447"/>
              <a:gd name="connsiteY35" fmla="*/ 1553997 h 5549973"/>
              <a:gd name="connsiteX36" fmla="*/ 4466878 w 4553447"/>
              <a:gd name="connsiteY36" fmla="*/ 1626071 h 5549973"/>
              <a:gd name="connsiteX37" fmla="*/ 4463163 w 4553447"/>
              <a:gd name="connsiteY37" fmla="*/ 1664103 h 5549973"/>
              <a:gd name="connsiteX38" fmla="*/ 4466823 w 4553447"/>
              <a:gd name="connsiteY38" fmla="*/ 1668558 h 5549973"/>
              <a:gd name="connsiteX39" fmla="*/ 4465173 w 4553447"/>
              <a:gd name="connsiteY39" fmla="*/ 1679756 h 5549973"/>
              <a:gd name="connsiteX40" fmla="*/ 4465585 w 4553447"/>
              <a:gd name="connsiteY40" fmla="*/ 1682815 h 5549973"/>
              <a:gd name="connsiteX41" fmla="*/ 4467096 w 4553447"/>
              <a:gd name="connsiteY41" fmla="*/ 1700268 h 5549973"/>
              <a:gd name="connsiteX42" fmla="*/ 4455626 w 4553447"/>
              <a:gd name="connsiteY42" fmla="*/ 1735163 h 5549973"/>
              <a:gd name="connsiteX43" fmla="*/ 4453566 w 4553447"/>
              <a:gd name="connsiteY43" fmla="*/ 1735289 h 5549973"/>
              <a:gd name="connsiteX44" fmla="*/ 4445068 w 4553447"/>
              <a:gd name="connsiteY44" fmla="*/ 1887374 h 5549973"/>
              <a:gd name="connsiteX45" fmla="*/ 4453759 w 4553447"/>
              <a:gd name="connsiteY45" fmla="*/ 1911536 h 5549973"/>
              <a:gd name="connsiteX46" fmla="*/ 4456037 w 4553447"/>
              <a:gd name="connsiteY46" fmla="*/ 1961755 h 5549973"/>
              <a:gd name="connsiteX47" fmla="*/ 4455156 w 4553447"/>
              <a:gd name="connsiteY47" fmla="*/ 1995384 h 5549973"/>
              <a:gd name="connsiteX48" fmla="*/ 4454694 w 4553447"/>
              <a:gd name="connsiteY48" fmla="*/ 2000244 h 5549973"/>
              <a:gd name="connsiteX49" fmla="*/ 4445574 w 4553447"/>
              <a:gd name="connsiteY49" fmla="*/ 2040142 h 5549973"/>
              <a:gd name="connsiteX50" fmla="*/ 4448839 w 4553447"/>
              <a:gd name="connsiteY50" fmla="*/ 2044087 h 5549973"/>
              <a:gd name="connsiteX51" fmla="*/ 4451680 w 4553447"/>
              <a:gd name="connsiteY51" fmla="*/ 2056904 h 5549973"/>
              <a:gd name="connsiteX52" fmla="*/ 4446939 w 4553447"/>
              <a:gd name="connsiteY52" fmla="*/ 2067489 h 5549973"/>
              <a:gd name="connsiteX53" fmla="*/ 4436755 w 4553447"/>
              <a:gd name="connsiteY53" fmla="*/ 2117719 h 5549973"/>
              <a:gd name="connsiteX54" fmla="*/ 4429424 w 4553447"/>
              <a:gd name="connsiteY54" fmla="*/ 2167300 h 5549973"/>
              <a:gd name="connsiteX55" fmla="*/ 4373341 w 4553447"/>
              <a:gd name="connsiteY55" fmla="*/ 3223633 h 5549973"/>
              <a:gd name="connsiteX56" fmla="*/ 4360555 w 4553447"/>
              <a:gd name="connsiteY56" fmla="*/ 3477281 h 5549973"/>
              <a:gd name="connsiteX57" fmla="*/ 4349470 w 4553447"/>
              <a:gd name="connsiteY57" fmla="*/ 3639984 h 5549973"/>
              <a:gd name="connsiteX58" fmla="*/ 4258709 w 4553447"/>
              <a:gd name="connsiteY58" fmla="*/ 5278921 h 5549973"/>
              <a:gd name="connsiteX59" fmla="*/ 4264007 w 4553447"/>
              <a:gd name="connsiteY59" fmla="*/ 5315626 h 5549973"/>
              <a:gd name="connsiteX60" fmla="*/ 4267541 w 4553447"/>
              <a:gd name="connsiteY60" fmla="*/ 5350090 h 5549973"/>
              <a:gd name="connsiteX61" fmla="*/ 4270373 w 4553447"/>
              <a:gd name="connsiteY61" fmla="*/ 5450399 h 5549973"/>
              <a:gd name="connsiteX62" fmla="*/ 4251816 w 4553447"/>
              <a:gd name="connsiteY62" fmla="*/ 5484804 h 5549973"/>
              <a:gd name="connsiteX63" fmla="*/ 4247164 w 4553447"/>
              <a:gd name="connsiteY63" fmla="*/ 5487504 h 5549973"/>
              <a:gd name="connsiteX64" fmla="*/ 4243707 w 4553447"/>
              <a:gd name="connsiteY64" fmla="*/ 5549951 h 5549973"/>
              <a:gd name="connsiteX65" fmla="*/ 310344 w 4553447"/>
              <a:gd name="connsiteY65" fmla="*/ 5297261 h 5549973"/>
              <a:gd name="connsiteX66" fmla="*/ 0 w 4553447"/>
              <a:gd name="connsiteY66" fmla="*/ 5280167 h 5549973"/>
              <a:gd name="connsiteX67" fmla="*/ 4324 w 4553447"/>
              <a:gd name="connsiteY67" fmla="*/ 5239903 h 5549973"/>
              <a:gd name="connsiteX68" fmla="*/ 8544 w 4553447"/>
              <a:gd name="connsiteY68" fmla="*/ 5233298 h 5549973"/>
              <a:gd name="connsiteX69" fmla="*/ 8813 w 4553447"/>
              <a:gd name="connsiteY69" fmla="*/ 5230552 h 5549973"/>
              <a:gd name="connsiteX70" fmla="*/ 9083 w 4553447"/>
              <a:gd name="connsiteY70" fmla="*/ 5227804 h 5549973"/>
              <a:gd name="connsiteX71" fmla="*/ 9620 w 4553447"/>
              <a:gd name="connsiteY71" fmla="*/ 5222308 h 5549973"/>
              <a:gd name="connsiteX72" fmla="*/ 9305 w 4553447"/>
              <a:gd name="connsiteY72" fmla="*/ 5216405 h 5549973"/>
              <a:gd name="connsiteX73" fmla="*/ 8721 w 4553447"/>
              <a:gd name="connsiteY73" fmla="*/ 5213249 h 5549973"/>
              <a:gd name="connsiteX74" fmla="*/ 8990 w 4553447"/>
              <a:gd name="connsiteY74" fmla="*/ 5210500 h 5549973"/>
              <a:gd name="connsiteX75" fmla="*/ 8674 w 4553447"/>
              <a:gd name="connsiteY75" fmla="*/ 5204597 h 5549973"/>
              <a:gd name="connsiteX76" fmla="*/ 8091 w 4553447"/>
              <a:gd name="connsiteY76" fmla="*/ 5201441 h 5549973"/>
              <a:gd name="connsiteX77" fmla="*/ 7461 w 4553447"/>
              <a:gd name="connsiteY77" fmla="*/ 5189632 h 5549973"/>
              <a:gd name="connsiteX78" fmla="*/ 6877 w 4553447"/>
              <a:gd name="connsiteY78" fmla="*/ 5186477 h 5549973"/>
              <a:gd name="connsiteX79" fmla="*/ 7145 w 4553447"/>
              <a:gd name="connsiteY79" fmla="*/ 5183728 h 5549973"/>
              <a:gd name="connsiteX80" fmla="*/ 5710 w 4553447"/>
              <a:gd name="connsiteY80" fmla="*/ 5180163 h 5549973"/>
              <a:gd name="connsiteX81" fmla="*/ 11122 w 4553447"/>
              <a:gd name="connsiteY81" fmla="*/ 5116566 h 5549973"/>
              <a:gd name="connsiteX82" fmla="*/ 78736 w 4553447"/>
              <a:gd name="connsiteY82" fmla="*/ 3839310 h 5549973"/>
              <a:gd name="connsiteX83" fmla="*/ 303426 w 4553447"/>
              <a:gd name="connsiteY83" fmla="*/ 0 h 5549973"/>
              <a:gd name="connsiteX0" fmla="*/ 303426 w 4553447"/>
              <a:gd name="connsiteY0" fmla="*/ 0 h 5549974"/>
              <a:gd name="connsiteX1" fmla="*/ 3305612 w 4553447"/>
              <a:gd name="connsiteY1" fmla="*/ 171842 h 5549974"/>
              <a:gd name="connsiteX2" fmla="*/ 4134423 w 4553447"/>
              <a:gd name="connsiteY2" fmla="*/ 226950 h 5549974"/>
              <a:gd name="connsiteX3" fmla="*/ 4507617 w 4553447"/>
              <a:gd name="connsiteY3" fmla="*/ 247374 h 5549974"/>
              <a:gd name="connsiteX4" fmla="*/ 4535496 w 4553447"/>
              <a:gd name="connsiteY4" fmla="*/ 269179 h 5549974"/>
              <a:gd name="connsiteX5" fmla="*/ 4533722 w 4553447"/>
              <a:gd name="connsiteY5" fmla="*/ 300930 h 5549974"/>
              <a:gd name="connsiteX6" fmla="*/ 4536644 w 4553447"/>
              <a:gd name="connsiteY6" fmla="*/ 302647 h 5549974"/>
              <a:gd name="connsiteX7" fmla="*/ 4553070 w 4553447"/>
              <a:gd name="connsiteY7" fmla="*/ 334222 h 5549974"/>
              <a:gd name="connsiteX8" fmla="*/ 4530809 w 4553447"/>
              <a:gd name="connsiteY8" fmla="*/ 391868 h 5549974"/>
              <a:gd name="connsiteX9" fmla="*/ 4527321 w 4553447"/>
              <a:gd name="connsiteY9" fmla="*/ 415489 h 5549974"/>
              <a:gd name="connsiteX10" fmla="*/ 4522216 w 4553447"/>
              <a:gd name="connsiteY10" fmla="*/ 506828 h 5549974"/>
              <a:gd name="connsiteX11" fmla="*/ 4521566 w 4553447"/>
              <a:gd name="connsiteY11" fmla="*/ 553245 h 5549974"/>
              <a:gd name="connsiteX12" fmla="*/ 4518467 w 4553447"/>
              <a:gd name="connsiteY12" fmla="*/ 581709 h 5549974"/>
              <a:gd name="connsiteX13" fmla="*/ 4517798 w 4553447"/>
              <a:gd name="connsiteY13" fmla="*/ 585890 h 5549974"/>
              <a:gd name="connsiteX14" fmla="*/ 4504861 w 4553447"/>
              <a:gd name="connsiteY14" fmla="*/ 817404 h 5549974"/>
              <a:gd name="connsiteX15" fmla="*/ 4506574 w 4553447"/>
              <a:gd name="connsiteY15" fmla="*/ 822238 h 5549974"/>
              <a:gd name="connsiteX16" fmla="*/ 4504423 w 4553447"/>
              <a:gd name="connsiteY16" fmla="*/ 846069 h 5549974"/>
              <a:gd name="connsiteX17" fmla="*/ 4502823 w 4553447"/>
              <a:gd name="connsiteY17" fmla="*/ 853854 h 5549974"/>
              <a:gd name="connsiteX18" fmla="*/ 4496585 w 4553447"/>
              <a:gd name="connsiteY18" fmla="*/ 965485 h 5549974"/>
              <a:gd name="connsiteX19" fmla="*/ 4498662 w 4553447"/>
              <a:gd name="connsiteY19" fmla="*/ 966385 h 5549974"/>
              <a:gd name="connsiteX20" fmla="*/ 4502781 w 4553447"/>
              <a:gd name="connsiteY20" fmla="*/ 1002567 h 5549974"/>
              <a:gd name="connsiteX21" fmla="*/ 4497983 w 4553447"/>
              <a:gd name="connsiteY21" fmla="*/ 1101094 h 5549974"/>
              <a:gd name="connsiteX22" fmla="*/ 4497878 w 4553447"/>
              <a:gd name="connsiteY22" fmla="*/ 1159389 h 5549974"/>
              <a:gd name="connsiteX23" fmla="*/ 4502181 w 4553447"/>
              <a:gd name="connsiteY23" fmla="*/ 1180505 h 5549974"/>
              <a:gd name="connsiteX24" fmla="*/ 4505271 w 4553447"/>
              <a:gd name="connsiteY24" fmla="*/ 1210687 h 5549974"/>
              <a:gd name="connsiteX25" fmla="*/ 4514088 w 4553447"/>
              <a:gd name="connsiteY25" fmla="*/ 1263157 h 5549974"/>
              <a:gd name="connsiteX26" fmla="*/ 4516365 w 4553447"/>
              <a:gd name="connsiteY26" fmla="*/ 1313374 h 5549974"/>
              <a:gd name="connsiteX27" fmla="*/ 4515485 w 4553447"/>
              <a:gd name="connsiteY27" fmla="*/ 1347004 h 5549974"/>
              <a:gd name="connsiteX28" fmla="*/ 4515022 w 4553447"/>
              <a:gd name="connsiteY28" fmla="*/ 1351864 h 5549974"/>
              <a:gd name="connsiteX29" fmla="*/ 4505903 w 4553447"/>
              <a:gd name="connsiteY29" fmla="*/ 1391762 h 5549974"/>
              <a:gd name="connsiteX30" fmla="*/ 4509167 w 4553447"/>
              <a:gd name="connsiteY30" fmla="*/ 1395707 h 5549974"/>
              <a:gd name="connsiteX31" fmla="*/ 4512009 w 4553447"/>
              <a:gd name="connsiteY31" fmla="*/ 1408524 h 5549974"/>
              <a:gd name="connsiteX32" fmla="*/ 4507268 w 4553447"/>
              <a:gd name="connsiteY32" fmla="*/ 1419109 h 5549974"/>
              <a:gd name="connsiteX33" fmla="*/ 4497084 w 4553447"/>
              <a:gd name="connsiteY33" fmla="*/ 1469337 h 5549974"/>
              <a:gd name="connsiteX34" fmla="*/ 4486187 w 4553447"/>
              <a:gd name="connsiteY34" fmla="*/ 1543038 h 5549974"/>
              <a:gd name="connsiteX35" fmla="*/ 4481306 w 4553447"/>
              <a:gd name="connsiteY35" fmla="*/ 1553997 h 5549974"/>
              <a:gd name="connsiteX36" fmla="*/ 4466878 w 4553447"/>
              <a:gd name="connsiteY36" fmla="*/ 1626071 h 5549974"/>
              <a:gd name="connsiteX37" fmla="*/ 4463163 w 4553447"/>
              <a:gd name="connsiteY37" fmla="*/ 1664103 h 5549974"/>
              <a:gd name="connsiteX38" fmla="*/ 4466823 w 4553447"/>
              <a:gd name="connsiteY38" fmla="*/ 1668558 h 5549974"/>
              <a:gd name="connsiteX39" fmla="*/ 4465173 w 4553447"/>
              <a:gd name="connsiteY39" fmla="*/ 1679756 h 5549974"/>
              <a:gd name="connsiteX40" fmla="*/ 4465585 w 4553447"/>
              <a:gd name="connsiteY40" fmla="*/ 1682815 h 5549974"/>
              <a:gd name="connsiteX41" fmla="*/ 4467096 w 4553447"/>
              <a:gd name="connsiteY41" fmla="*/ 1700268 h 5549974"/>
              <a:gd name="connsiteX42" fmla="*/ 4455626 w 4553447"/>
              <a:gd name="connsiteY42" fmla="*/ 1735163 h 5549974"/>
              <a:gd name="connsiteX43" fmla="*/ 4453566 w 4553447"/>
              <a:gd name="connsiteY43" fmla="*/ 1735289 h 5549974"/>
              <a:gd name="connsiteX44" fmla="*/ 4445068 w 4553447"/>
              <a:gd name="connsiteY44" fmla="*/ 1887374 h 5549974"/>
              <a:gd name="connsiteX45" fmla="*/ 4453759 w 4553447"/>
              <a:gd name="connsiteY45" fmla="*/ 1911536 h 5549974"/>
              <a:gd name="connsiteX46" fmla="*/ 4456037 w 4553447"/>
              <a:gd name="connsiteY46" fmla="*/ 1961755 h 5549974"/>
              <a:gd name="connsiteX47" fmla="*/ 4455156 w 4553447"/>
              <a:gd name="connsiteY47" fmla="*/ 1995384 h 5549974"/>
              <a:gd name="connsiteX48" fmla="*/ 4454694 w 4553447"/>
              <a:gd name="connsiteY48" fmla="*/ 2000244 h 5549974"/>
              <a:gd name="connsiteX49" fmla="*/ 4445574 w 4553447"/>
              <a:gd name="connsiteY49" fmla="*/ 2040142 h 5549974"/>
              <a:gd name="connsiteX50" fmla="*/ 4448839 w 4553447"/>
              <a:gd name="connsiteY50" fmla="*/ 2044087 h 5549974"/>
              <a:gd name="connsiteX51" fmla="*/ 4451680 w 4553447"/>
              <a:gd name="connsiteY51" fmla="*/ 2056904 h 5549974"/>
              <a:gd name="connsiteX52" fmla="*/ 4446939 w 4553447"/>
              <a:gd name="connsiteY52" fmla="*/ 2067489 h 5549974"/>
              <a:gd name="connsiteX53" fmla="*/ 4436755 w 4553447"/>
              <a:gd name="connsiteY53" fmla="*/ 2117719 h 5549974"/>
              <a:gd name="connsiteX54" fmla="*/ 4429424 w 4553447"/>
              <a:gd name="connsiteY54" fmla="*/ 2167300 h 5549974"/>
              <a:gd name="connsiteX55" fmla="*/ 4373341 w 4553447"/>
              <a:gd name="connsiteY55" fmla="*/ 3223633 h 5549974"/>
              <a:gd name="connsiteX56" fmla="*/ 4360555 w 4553447"/>
              <a:gd name="connsiteY56" fmla="*/ 3477281 h 5549974"/>
              <a:gd name="connsiteX57" fmla="*/ 4349470 w 4553447"/>
              <a:gd name="connsiteY57" fmla="*/ 3639984 h 5549974"/>
              <a:gd name="connsiteX58" fmla="*/ 4258709 w 4553447"/>
              <a:gd name="connsiteY58" fmla="*/ 5278921 h 5549974"/>
              <a:gd name="connsiteX59" fmla="*/ 4264007 w 4553447"/>
              <a:gd name="connsiteY59" fmla="*/ 5315626 h 5549974"/>
              <a:gd name="connsiteX60" fmla="*/ 4267541 w 4553447"/>
              <a:gd name="connsiteY60" fmla="*/ 5350090 h 5549974"/>
              <a:gd name="connsiteX61" fmla="*/ 4270373 w 4553447"/>
              <a:gd name="connsiteY61" fmla="*/ 5450399 h 5549974"/>
              <a:gd name="connsiteX62" fmla="*/ 4251816 w 4553447"/>
              <a:gd name="connsiteY62" fmla="*/ 5484804 h 5549974"/>
              <a:gd name="connsiteX63" fmla="*/ 4247164 w 4553447"/>
              <a:gd name="connsiteY63" fmla="*/ 5487504 h 5549974"/>
              <a:gd name="connsiteX64" fmla="*/ 4243707 w 4553447"/>
              <a:gd name="connsiteY64" fmla="*/ 5549951 h 5549974"/>
              <a:gd name="connsiteX65" fmla="*/ 310344 w 4553447"/>
              <a:gd name="connsiteY65" fmla="*/ 5297261 h 5549974"/>
              <a:gd name="connsiteX66" fmla="*/ 0 w 4553447"/>
              <a:gd name="connsiteY66" fmla="*/ 5280167 h 5549974"/>
              <a:gd name="connsiteX67" fmla="*/ 4324 w 4553447"/>
              <a:gd name="connsiteY67" fmla="*/ 5239903 h 5549974"/>
              <a:gd name="connsiteX68" fmla="*/ 8544 w 4553447"/>
              <a:gd name="connsiteY68" fmla="*/ 5233298 h 5549974"/>
              <a:gd name="connsiteX69" fmla="*/ 8813 w 4553447"/>
              <a:gd name="connsiteY69" fmla="*/ 5230552 h 5549974"/>
              <a:gd name="connsiteX70" fmla="*/ 9083 w 4553447"/>
              <a:gd name="connsiteY70" fmla="*/ 5227804 h 5549974"/>
              <a:gd name="connsiteX71" fmla="*/ 9620 w 4553447"/>
              <a:gd name="connsiteY71" fmla="*/ 5222308 h 5549974"/>
              <a:gd name="connsiteX72" fmla="*/ 9305 w 4553447"/>
              <a:gd name="connsiteY72" fmla="*/ 5216405 h 5549974"/>
              <a:gd name="connsiteX73" fmla="*/ 8721 w 4553447"/>
              <a:gd name="connsiteY73" fmla="*/ 5213249 h 5549974"/>
              <a:gd name="connsiteX74" fmla="*/ 8990 w 4553447"/>
              <a:gd name="connsiteY74" fmla="*/ 5210500 h 5549974"/>
              <a:gd name="connsiteX75" fmla="*/ 8674 w 4553447"/>
              <a:gd name="connsiteY75" fmla="*/ 5204597 h 5549974"/>
              <a:gd name="connsiteX76" fmla="*/ 8091 w 4553447"/>
              <a:gd name="connsiteY76" fmla="*/ 5201441 h 5549974"/>
              <a:gd name="connsiteX77" fmla="*/ 7461 w 4553447"/>
              <a:gd name="connsiteY77" fmla="*/ 5189632 h 5549974"/>
              <a:gd name="connsiteX78" fmla="*/ 6877 w 4553447"/>
              <a:gd name="connsiteY78" fmla="*/ 5186477 h 5549974"/>
              <a:gd name="connsiteX79" fmla="*/ 7145 w 4553447"/>
              <a:gd name="connsiteY79" fmla="*/ 5183728 h 5549974"/>
              <a:gd name="connsiteX80" fmla="*/ 5710 w 4553447"/>
              <a:gd name="connsiteY80" fmla="*/ 5180163 h 5549974"/>
              <a:gd name="connsiteX81" fmla="*/ 11122 w 4553447"/>
              <a:gd name="connsiteY81" fmla="*/ 5116566 h 5549974"/>
              <a:gd name="connsiteX82" fmla="*/ 78736 w 4553447"/>
              <a:gd name="connsiteY82" fmla="*/ 3839310 h 5549974"/>
              <a:gd name="connsiteX83" fmla="*/ 303426 w 4553447"/>
              <a:gd name="connsiteY83" fmla="*/ 0 h 5549974"/>
              <a:gd name="connsiteX0" fmla="*/ 303343 w 4553364"/>
              <a:gd name="connsiteY0" fmla="*/ 0 h 5549974"/>
              <a:gd name="connsiteX1" fmla="*/ 3305529 w 4553364"/>
              <a:gd name="connsiteY1" fmla="*/ 171842 h 5549974"/>
              <a:gd name="connsiteX2" fmla="*/ 4134340 w 4553364"/>
              <a:gd name="connsiteY2" fmla="*/ 226950 h 5549974"/>
              <a:gd name="connsiteX3" fmla="*/ 4507534 w 4553364"/>
              <a:gd name="connsiteY3" fmla="*/ 247374 h 5549974"/>
              <a:gd name="connsiteX4" fmla="*/ 4535413 w 4553364"/>
              <a:gd name="connsiteY4" fmla="*/ 269179 h 5549974"/>
              <a:gd name="connsiteX5" fmla="*/ 4533639 w 4553364"/>
              <a:gd name="connsiteY5" fmla="*/ 300930 h 5549974"/>
              <a:gd name="connsiteX6" fmla="*/ 4536561 w 4553364"/>
              <a:gd name="connsiteY6" fmla="*/ 302647 h 5549974"/>
              <a:gd name="connsiteX7" fmla="*/ 4552987 w 4553364"/>
              <a:gd name="connsiteY7" fmla="*/ 334222 h 5549974"/>
              <a:gd name="connsiteX8" fmla="*/ 4530726 w 4553364"/>
              <a:gd name="connsiteY8" fmla="*/ 391868 h 5549974"/>
              <a:gd name="connsiteX9" fmla="*/ 4527238 w 4553364"/>
              <a:gd name="connsiteY9" fmla="*/ 415489 h 5549974"/>
              <a:gd name="connsiteX10" fmla="*/ 4522133 w 4553364"/>
              <a:gd name="connsiteY10" fmla="*/ 506828 h 5549974"/>
              <a:gd name="connsiteX11" fmla="*/ 4521483 w 4553364"/>
              <a:gd name="connsiteY11" fmla="*/ 553245 h 5549974"/>
              <a:gd name="connsiteX12" fmla="*/ 4518384 w 4553364"/>
              <a:gd name="connsiteY12" fmla="*/ 581709 h 5549974"/>
              <a:gd name="connsiteX13" fmla="*/ 4517715 w 4553364"/>
              <a:gd name="connsiteY13" fmla="*/ 585890 h 5549974"/>
              <a:gd name="connsiteX14" fmla="*/ 4504778 w 4553364"/>
              <a:gd name="connsiteY14" fmla="*/ 817404 h 5549974"/>
              <a:gd name="connsiteX15" fmla="*/ 4506491 w 4553364"/>
              <a:gd name="connsiteY15" fmla="*/ 822238 h 5549974"/>
              <a:gd name="connsiteX16" fmla="*/ 4504340 w 4553364"/>
              <a:gd name="connsiteY16" fmla="*/ 846069 h 5549974"/>
              <a:gd name="connsiteX17" fmla="*/ 4502740 w 4553364"/>
              <a:gd name="connsiteY17" fmla="*/ 853854 h 5549974"/>
              <a:gd name="connsiteX18" fmla="*/ 4496502 w 4553364"/>
              <a:gd name="connsiteY18" fmla="*/ 965485 h 5549974"/>
              <a:gd name="connsiteX19" fmla="*/ 4498579 w 4553364"/>
              <a:gd name="connsiteY19" fmla="*/ 966385 h 5549974"/>
              <a:gd name="connsiteX20" fmla="*/ 4502698 w 4553364"/>
              <a:gd name="connsiteY20" fmla="*/ 1002567 h 5549974"/>
              <a:gd name="connsiteX21" fmla="*/ 4497900 w 4553364"/>
              <a:gd name="connsiteY21" fmla="*/ 1101094 h 5549974"/>
              <a:gd name="connsiteX22" fmla="*/ 4497795 w 4553364"/>
              <a:gd name="connsiteY22" fmla="*/ 1159389 h 5549974"/>
              <a:gd name="connsiteX23" fmla="*/ 4502098 w 4553364"/>
              <a:gd name="connsiteY23" fmla="*/ 1180505 h 5549974"/>
              <a:gd name="connsiteX24" fmla="*/ 4505188 w 4553364"/>
              <a:gd name="connsiteY24" fmla="*/ 1210687 h 5549974"/>
              <a:gd name="connsiteX25" fmla="*/ 4514005 w 4553364"/>
              <a:gd name="connsiteY25" fmla="*/ 1263157 h 5549974"/>
              <a:gd name="connsiteX26" fmla="*/ 4516282 w 4553364"/>
              <a:gd name="connsiteY26" fmla="*/ 1313374 h 5549974"/>
              <a:gd name="connsiteX27" fmla="*/ 4515402 w 4553364"/>
              <a:gd name="connsiteY27" fmla="*/ 1347004 h 5549974"/>
              <a:gd name="connsiteX28" fmla="*/ 4514939 w 4553364"/>
              <a:gd name="connsiteY28" fmla="*/ 1351864 h 5549974"/>
              <a:gd name="connsiteX29" fmla="*/ 4505820 w 4553364"/>
              <a:gd name="connsiteY29" fmla="*/ 1391762 h 5549974"/>
              <a:gd name="connsiteX30" fmla="*/ 4509084 w 4553364"/>
              <a:gd name="connsiteY30" fmla="*/ 1395707 h 5549974"/>
              <a:gd name="connsiteX31" fmla="*/ 4511926 w 4553364"/>
              <a:gd name="connsiteY31" fmla="*/ 1408524 h 5549974"/>
              <a:gd name="connsiteX32" fmla="*/ 4507185 w 4553364"/>
              <a:gd name="connsiteY32" fmla="*/ 1419109 h 5549974"/>
              <a:gd name="connsiteX33" fmla="*/ 4497001 w 4553364"/>
              <a:gd name="connsiteY33" fmla="*/ 1469337 h 5549974"/>
              <a:gd name="connsiteX34" fmla="*/ 4486104 w 4553364"/>
              <a:gd name="connsiteY34" fmla="*/ 1543038 h 5549974"/>
              <a:gd name="connsiteX35" fmla="*/ 4481223 w 4553364"/>
              <a:gd name="connsiteY35" fmla="*/ 1553997 h 5549974"/>
              <a:gd name="connsiteX36" fmla="*/ 4466795 w 4553364"/>
              <a:gd name="connsiteY36" fmla="*/ 1626071 h 5549974"/>
              <a:gd name="connsiteX37" fmla="*/ 4463080 w 4553364"/>
              <a:gd name="connsiteY37" fmla="*/ 1664103 h 5549974"/>
              <a:gd name="connsiteX38" fmla="*/ 4466740 w 4553364"/>
              <a:gd name="connsiteY38" fmla="*/ 1668558 h 5549974"/>
              <a:gd name="connsiteX39" fmla="*/ 4465090 w 4553364"/>
              <a:gd name="connsiteY39" fmla="*/ 1679756 h 5549974"/>
              <a:gd name="connsiteX40" fmla="*/ 4465502 w 4553364"/>
              <a:gd name="connsiteY40" fmla="*/ 1682815 h 5549974"/>
              <a:gd name="connsiteX41" fmla="*/ 4467013 w 4553364"/>
              <a:gd name="connsiteY41" fmla="*/ 1700268 h 5549974"/>
              <a:gd name="connsiteX42" fmla="*/ 4455543 w 4553364"/>
              <a:gd name="connsiteY42" fmla="*/ 1735163 h 5549974"/>
              <a:gd name="connsiteX43" fmla="*/ 4453483 w 4553364"/>
              <a:gd name="connsiteY43" fmla="*/ 1735289 h 5549974"/>
              <a:gd name="connsiteX44" fmla="*/ 4444985 w 4553364"/>
              <a:gd name="connsiteY44" fmla="*/ 1887374 h 5549974"/>
              <a:gd name="connsiteX45" fmla="*/ 4453676 w 4553364"/>
              <a:gd name="connsiteY45" fmla="*/ 1911536 h 5549974"/>
              <a:gd name="connsiteX46" fmla="*/ 4455954 w 4553364"/>
              <a:gd name="connsiteY46" fmla="*/ 1961755 h 5549974"/>
              <a:gd name="connsiteX47" fmla="*/ 4455073 w 4553364"/>
              <a:gd name="connsiteY47" fmla="*/ 1995384 h 5549974"/>
              <a:gd name="connsiteX48" fmla="*/ 4454611 w 4553364"/>
              <a:gd name="connsiteY48" fmla="*/ 2000244 h 5549974"/>
              <a:gd name="connsiteX49" fmla="*/ 4445491 w 4553364"/>
              <a:gd name="connsiteY49" fmla="*/ 2040142 h 5549974"/>
              <a:gd name="connsiteX50" fmla="*/ 4448756 w 4553364"/>
              <a:gd name="connsiteY50" fmla="*/ 2044087 h 5549974"/>
              <a:gd name="connsiteX51" fmla="*/ 4451597 w 4553364"/>
              <a:gd name="connsiteY51" fmla="*/ 2056904 h 5549974"/>
              <a:gd name="connsiteX52" fmla="*/ 4446856 w 4553364"/>
              <a:gd name="connsiteY52" fmla="*/ 2067489 h 5549974"/>
              <a:gd name="connsiteX53" fmla="*/ 4436672 w 4553364"/>
              <a:gd name="connsiteY53" fmla="*/ 2117719 h 5549974"/>
              <a:gd name="connsiteX54" fmla="*/ 4429341 w 4553364"/>
              <a:gd name="connsiteY54" fmla="*/ 2167300 h 5549974"/>
              <a:gd name="connsiteX55" fmla="*/ 4373258 w 4553364"/>
              <a:gd name="connsiteY55" fmla="*/ 3223633 h 5549974"/>
              <a:gd name="connsiteX56" fmla="*/ 4360472 w 4553364"/>
              <a:gd name="connsiteY56" fmla="*/ 3477281 h 5549974"/>
              <a:gd name="connsiteX57" fmla="*/ 4349387 w 4553364"/>
              <a:gd name="connsiteY57" fmla="*/ 3639984 h 5549974"/>
              <a:gd name="connsiteX58" fmla="*/ 4258626 w 4553364"/>
              <a:gd name="connsiteY58" fmla="*/ 5278921 h 5549974"/>
              <a:gd name="connsiteX59" fmla="*/ 4263924 w 4553364"/>
              <a:gd name="connsiteY59" fmla="*/ 5315626 h 5549974"/>
              <a:gd name="connsiteX60" fmla="*/ 4267458 w 4553364"/>
              <a:gd name="connsiteY60" fmla="*/ 5350090 h 5549974"/>
              <a:gd name="connsiteX61" fmla="*/ 4270290 w 4553364"/>
              <a:gd name="connsiteY61" fmla="*/ 5450399 h 5549974"/>
              <a:gd name="connsiteX62" fmla="*/ 4251733 w 4553364"/>
              <a:gd name="connsiteY62" fmla="*/ 5484804 h 5549974"/>
              <a:gd name="connsiteX63" fmla="*/ 4247081 w 4553364"/>
              <a:gd name="connsiteY63" fmla="*/ 5487504 h 5549974"/>
              <a:gd name="connsiteX64" fmla="*/ 4243624 w 4553364"/>
              <a:gd name="connsiteY64" fmla="*/ 5549951 h 5549974"/>
              <a:gd name="connsiteX65" fmla="*/ 310261 w 4553364"/>
              <a:gd name="connsiteY65" fmla="*/ 5297261 h 5549974"/>
              <a:gd name="connsiteX66" fmla="*/ 0 w 4553364"/>
              <a:gd name="connsiteY66" fmla="*/ 5293146 h 5549974"/>
              <a:gd name="connsiteX67" fmla="*/ 4241 w 4553364"/>
              <a:gd name="connsiteY67" fmla="*/ 5239903 h 5549974"/>
              <a:gd name="connsiteX68" fmla="*/ 8461 w 4553364"/>
              <a:gd name="connsiteY68" fmla="*/ 5233298 h 5549974"/>
              <a:gd name="connsiteX69" fmla="*/ 8730 w 4553364"/>
              <a:gd name="connsiteY69" fmla="*/ 5230552 h 5549974"/>
              <a:gd name="connsiteX70" fmla="*/ 9000 w 4553364"/>
              <a:gd name="connsiteY70" fmla="*/ 5227804 h 5549974"/>
              <a:gd name="connsiteX71" fmla="*/ 9537 w 4553364"/>
              <a:gd name="connsiteY71" fmla="*/ 5222308 h 5549974"/>
              <a:gd name="connsiteX72" fmla="*/ 9222 w 4553364"/>
              <a:gd name="connsiteY72" fmla="*/ 5216405 h 5549974"/>
              <a:gd name="connsiteX73" fmla="*/ 8638 w 4553364"/>
              <a:gd name="connsiteY73" fmla="*/ 5213249 h 5549974"/>
              <a:gd name="connsiteX74" fmla="*/ 8907 w 4553364"/>
              <a:gd name="connsiteY74" fmla="*/ 5210500 h 5549974"/>
              <a:gd name="connsiteX75" fmla="*/ 8591 w 4553364"/>
              <a:gd name="connsiteY75" fmla="*/ 5204597 h 5549974"/>
              <a:gd name="connsiteX76" fmla="*/ 8008 w 4553364"/>
              <a:gd name="connsiteY76" fmla="*/ 5201441 h 5549974"/>
              <a:gd name="connsiteX77" fmla="*/ 7378 w 4553364"/>
              <a:gd name="connsiteY77" fmla="*/ 5189632 h 5549974"/>
              <a:gd name="connsiteX78" fmla="*/ 6794 w 4553364"/>
              <a:gd name="connsiteY78" fmla="*/ 5186477 h 5549974"/>
              <a:gd name="connsiteX79" fmla="*/ 7062 w 4553364"/>
              <a:gd name="connsiteY79" fmla="*/ 5183728 h 5549974"/>
              <a:gd name="connsiteX80" fmla="*/ 5627 w 4553364"/>
              <a:gd name="connsiteY80" fmla="*/ 5180163 h 5549974"/>
              <a:gd name="connsiteX81" fmla="*/ 11039 w 4553364"/>
              <a:gd name="connsiteY81" fmla="*/ 5116566 h 5549974"/>
              <a:gd name="connsiteX82" fmla="*/ 78653 w 4553364"/>
              <a:gd name="connsiteY82" fmla="*/ 3839310 h 5549974"/>
              <a:gd name="connsiteX83" fmla="*/ 303343 w 4553364"/>
              <a:gd name="connsiteY83" fmla="*/ 0 h 5549974"/>
              <a:gd name="connsiteX0" fmla="*/ 303343 w 4553364"/>
              <a:gd name="connsiteY0" fmla="*/ 0 h 5549951"/>
              <a:gd name="connsiteX1" fmla="*/ 3305529 w 4553364"/>
              <a:gd name="connsiteY1" fmla="*/ 171842 h 5549951"/>
              <a:gd name="connsiteX2" fmla="*/ 4134340 w 4553364"/>
              <a:gd name="connsiteY2" fmla="*/ 226950 h 5549951"/>
              <a:gd name="connsiteX3" fmla="*/ 4507534 w 4553364"/>
              <a:gd name="connsiteY3" fmla="*/ 247374 h 5549951"/>
              <a:gd name="connsiteX4" fmla="*/ 4535413 w 4553364"/>
              <a:gd name="connsiteY4" fmla="*/ 269179 h 5549951"/>
              <a:gd name="connsiteX5" fmla="*/ 4533639 w 4553364"/>
              <a:gd name="connsiteY5" fmla="*/ 300930 h 5549951"/>
              <a:gd name="connsiteX6" fmla="*/ 4536561 w 4553364"/>
              <a:gd name="connsiteY6" fmla="*/ 302647 h 5549951"/>
              <a:gd name="connsiteX7" fmla="*/ 4552987 w 4553364"/>
              <a:gd name="connsiteY7" fmla="*/ 334222 h 5549951"/>
              <a:gd name="connsiteX8" fmla="*/ 4530726 w 4553364"/>
              <a:gd name="connsiteY8" fmla="*/ 391868 h 5549951"/>
              <a:gd name="connsiteX9" fmla="*/ 4527238 w 4553364"/>
              <a:gd name="connsiteY9" fmla="*/ 415489 h 5549951"/>
              <a:gd name="connsiteX10" fmla="*/ 4522133 w 4553364"/>
              <a:gd name="connsiteY10" fmla="*/ 506828 h 5549951"/>
              <a:gd name="connsiteX11" fmla="*/ 4521483 w 4553364"/>
              <a:gd name="connsiteY11" fmla="*/ 553245 h 5549951"/>
              <a:gd name="connsiteX12" fmla="*/ 4518384 w 4553364"/>
              <a:gd name="connsiteY12" fmla="*/ 581709 h 5549951"/>
              <a:gd name="connsiteX13" fmla="*/ 4517715 w 4553364"/>
              <a:gd name="connsiteY13" fmla="*/ 585890 h 5549951"/>
              <a:gd name="connsiteX14" fmla="*/ 4504778 w 4553364"/>
              <a:gd name="connsiteY14" fmla="*/ 817404 h 5549951"/>
              <a:gd name="connsiteX15" fmla="*/ 4506491 w 4553364"/>
              <a:gd name="connsiteY15" fmla="*/ 822238 h 5549951"/>
              <a:gd name="connsiteX16" fmla="*/ 4504340 w 4553364"/>
              <a:gd name="connsiteY16" fmla="*/ 846069 h 5549951"/>
              <a:gd name="connsiteX17" fmla="*/ 4502740 w 4553364"/>
              <a:gd name="connsiteY17" fmla="*/ 853854 h 5549951"/>
              <a:gd name="connsiteX18" fmla="*/ 4496502 w 4553364"/>
              <a:gd name="connsiteY18" fmla="*/ 965485 h 5549951"/>
              <a:gd name="connsiteX19" fmla="*/ 4498579 w 4553364"/>
              <a:gd name="connsiteY19" fmla="*/ 966385 h 5549951"/>
              <a:gd name="connsiteX20" fmla="*/ 4502698 w 4553364"/>
              <a:gd name="connsiteY20" fmla="*/ 1002567 h 5549951"/>
              <a:gd name="connsiteX21" fmla="*/ 4497900 w 4553364"/>
              <a:gd name="connsiteY21" fmla="*/ 1101094 h 5549951"/>
              <a:gd name="connsiteX22" fmla="*/ 4497795 w 4553364"/>
              <a:gd name="connsiteY22" fmla="*/ 1159389 h 5549951"/>
              <a:gd name="connsiteX23" fmla="*/ 4502098 w 4553364"/>
              <a:gd name="connsiteY23" fmla="*/ 1180505 h 5549951"/>
              <a:gd name="connsiteX24" fmla="*/ 4505188 w 4553364"/>
              <a:gd name="connsiteY24" fmla="*/ 1210687 h 5549951"/>
              <a:gd name="connsiteX25" fmla="*/ 4514005 w 4553364"/>
              <a:gd name="connsiteY25" fmla="*/ 1263157 h 5549951"/>
              <a:gd name="connsiteX26" fmla="*/ 4516282 w 4553364"/>
              <a:gd name="connsiteY26" fmla="*/ 1313374 h 5549951"/>
              <a:gd name="connsiteX27" fmla="*/ 4515402 w 4553364"/>
              <a:gd name="connsiteY27" fmla="*/ 1347004 h 5549951"/>
              <a:gd name="connsiteX28" fmla="*/ 4514939 w 4553364"/>
              <a:gd name="connsiteY28" fmla="*/ 1351864 h 5549951"/>
              <a:gd name="connsiteX29" fmla="*/ 4505820 w 4553364"/>
              <a:gd name="connsiteY29" fmla="*/ 1391762 h 5549951"/>
              <a:gd name="connsiteX30" fmla="*/ 4509084 w 4553364"/>
              <a:gd name="connsiteY30" fmla="*/ 1395707 h 5549951"/>
              <a:gd name="connsiteX31" fmla="*/ 4511926 w 4553364"/>
              <a:gd name="connsiteY31" fmla="*/ 1408524 h 5549951"/>
              <a:gd name="connsiteX32" fmla="*/ 4507185 w 4553364"/>
              <a:gd name="connsiteY32" fmla="*/ 1419109 h 5549951"/>
              <a:gd name="connsiteX33" fmla="*/ 4497001 w 4553364"/>
              <a:gd name="connsiteY33" fmla="*/ 1469337 h 5549951"/>
              <a:gd name="connsiteX34" fmla="*/ 4486104 w 4553364"/>
              <a:gd name="connsiteY34" fmla="*/ 1543038 h 5549951"/>
              <a:gd name="connsiteX35" fmla="*/ 4481223 w 4553364"/>
              <a:gd name="connsiteY35" fmla="*/ 1553997 h 5549951"/>
              <a:gd name="connsiteX36" fmla="*/ 4466795 w 4553364"/>
              <a:gd name="connsiteY36" fmla="*/ 1626071 h 5549951"/>
              <a:gd name="connsiteX37" fmla="*/ 4463080 w 4553364"/>
              <a:gd name="connsiteY37" fmla="*/ 1664103 h 5549951"/>
              <a:gd name="connsiteX38" fmla="*/ 4466740 w 4553364"/>
              <a:gd name="connsiteY38" fmla="*/ 1668558 h 5549951"/>
              <a:gd name="connsiteX39" fmla="*/ 4465090 w 4553364"/>
              <a:gd name="connsiteY39" fmla="*/ 1679756 h 5549951"/>
              <a:gd name="connsiteX40" fmla="*/ 4465502 w 4553364"/>
              <a:gd name="connsiteY40" fmla="*/ 1682815 h 5549951"/>
              <a:gd name="connsiteX41" fmla="*/ 4467013 w 4553364"/>
              <a:gd name="connsiteY41" fmla="*/ 1700268 h 5549951"/>
              <a:gd name="connsiteX42" fmla="*/ 4455543 w 4553364"/>
              <a:gd name="connsiteY42" fmla="*/ 1735163 h 5549951"/>
              <a:gd name="connsiteX43" fmla="*/ 4453483 w 4553364"/>
              <a:gd name="connsiteY43" fmla="*/ 1735289 h 5549951"/>
              <a:gd name="connsiteX44" fmla="*/ 4444985 w 4553364"/>
              <a:gd name="connsiteY44" fmla="*/ 1887374 h 5549951"/>
              <a:gd name="connsiteX45" fmla="*/ 4453676 w 4553364"/>
              <a:gd name="connsiteY45" fmla="*/ 1911536 h 5549951"/>
              <a:gd name="connsiteX46" fmla="*/ 4455954 w 4553364"/>
              <a:gd name="connsiteY46" fmla="*/ 1961755 h 5549951"/>
              <a:gd name="connsiteX47" fmla="*/ 4455073 w 4553364"/>
              <a:gd name="connsiteY47" fmla="*/ 1995384 h 5549951"/>
              <a:gd name="connsiteX48" fmla="*/ 4454611 w 4553364"/>
              <a:gd name="connsiteY48" fmla="*/ 2000244 h 5549951"/>
              <a:gd name="connsiteX49" fmla="*/ 4445491 w 4553364"/>
              <a:gd name="connsiteY49" fmla="*/ 2040142 h 5549951"/>
              <a:gd name="connsiteX50" fmla="*/ 4448756 w 4553364"/>
              <a:gd name="connsiteY50" fmla="*/ 2044087 h 5549951"/>
              <a:gd name="connsiteX51" fmla="*/ 4451597 w 4553364"/>
              <a:gd name="connsiteY51" fmla="*/ 2056904 h 5549951"/>
              <a:gd name="connsiteX52" fmla="*/ 4446856 w 4553364"/>
              <a:gd name="connsiteY52" fmla="*/ 2067489 h 5549951"/>
              <a:gd name="connsiteX53" fmla="*/ 4436672 w 4553364"/>
              <a:gd name="connsiteY53" fmla="*/ 2117719 h 5549951"/>
              <a:gd name="connsiteX54" fmla="*/ 4429341 w 4553364"/>
              <a:gd name="connsiteY54" fmla="*/ 2167300 h 5549951"/>
              <a:gd name="connsiteX55" fmla="*/ 4373258 w 4553364"/>
              <a:gd name="connsiteY55" fmla="*/ 3223633 h 5549951"/>
              <a:gd name="connsiteX56" fmla="*/ 4360472 w 4553364"/>
              <a:gd name="connsiteY56" fmla="*/ 3477281 h 5549951"/>
              <a:gd name="connsiteX57" fmla="*/ 4349387 w 4553364"/>
              <a:gd name="connsiteY57" fmla="*/ 3639984 h 5549951"/>
              <a:gd name="connsiteX58" fmla="*/ 4258626 w 4553364"/>
              <a:gd name="connsiteY58" fmla="*/ 5278921 h 5549951"/>
              <a:gd name="connsiteX59" fmla="*/ 4263924 w 4553364"/>
              <a:gd name="connsiteY59" fmla="*/ 5315626 h 5549951"/>
              <a:gd name="connsiteX60" fmla="*/ 4267458 w 4553364"/>
              <a:gd name="connsiteY60" fmla="*/ 5350090 h 5549951"/>
              <a:gd name="connsiteX61" fmla="*/ 4270290 w 4553364"/>
              <a:gd name="connsiteY61" fmla="*/ 5450399 h 5549951"/>
              <a:gd name="connsiteX62" fmla="*/ 4251733 w 4553364"/>
              <a:gd name="connsiteY62" fmla="*/ 5484804 h 5549951"/>
              <a:gd name="connsiteX63" fmla="*/ 4247081 w 4553364"/>
              <a:gd name="connsiteY63" fmla="*/ 5487504 h 5549951"/>
              <a:gd name="connsiteX64" fmla="*/ 4243624 w 4553364"/>
              <a:gd name="connsiteY64" fmla="*/ 5549951 h 5549951"/>
              <a:gd name="connsiteX65" fmla="*/ 0 w 4553364"/>
              <a:gd name="connsiteY65" fmla="*/ 5293146 h 5549951"/>
              <a:gd name="connsiteX66" fmla="*/ 4241 w 4553364"/>
              <a:gd name="connsiteY66" fmla="*/ 5239903 h 5549951"/>
              <a:gd name="connsiteX67" fmla="*/ 8461 w 4553364"/>
              <a:gd name="connsiteY67" fmla="*/ 5233298 h 5549951"/>
              <a:gd name="connsiteX68" fmla="*/ 8730 w 4553364"/>
              <a:gd name="connsiteY68" fmla="*/ 5230552 h 5549951"/>
              <a:gd name="connsiteX69" fmla="*/ 9000 w 4553364"/>
              <a:gd name="connsiteY69" fmla="*/ 5227804 h 5549951"/>
              <a:gd name="connsiteX70" fmla="*/ 9537 w 4553364"/>
              <a:gd name="connsiteY70" fmla="*/ 5222308 h 5549951"/>
              <a:gd name="connsiteX71" fmla="*/ 9222 w 4553364"/>
              <a:gd name="connsiteY71" fmla="*/ 5216405 h 5549951"/>
              <a:gd name="connsiteX72" fmla="*/ 8638 w 4553364"/>
              <a:gd name="connsiteY72" fmla="*/ 5213249 h 5549951"/>
              <a:gd name="connsiteX73" fmla="*/ 8907 w 4553364"/>
              <a:gd name="connsiteY73" fmla="*/ 5210500 h 5549951"/>
              <a:gd name="connsiteX74" fmla="*/ 8591 w 4553364"/>
              <a:gd name="connsiteY74" fmla="*/ 5204597 h 5549951"/>
              <a:gd name="connsiteX75" fmla="*/ 8008 w 4553364"/>
              <a:gd name="connsiteY75" fmla="*/ 5201441 h 5549951"/>
              <a:gd name="connsiteX76" fmla="*/ 7378 w 4553364"/>
              <a:gd name="connsiteY76" fmla="*/ 5189632 h 5549951"/>
              <a:gd name="connsiteX77" fmla="*/ 6794 w 4553364"/>
              <a:gd name="connsiteY77" fmla="*/ 5186477 h 5549951"/>
              <a:gd name="connsiteX78" fmla="*/ 7062 w 4553364"/>
              <a:gd name="connsiteY78" fmla="*/ 5183728 h 5549951"/>
              <a:gd name="connsiteX79" fmla="*/ 5627 w 4553364"/>
              <a:gd name="connsiteY79" fmla="*/ 5180163 h 5549951"/>
              <a:gd name="connsiteX80" fmla="*/ 11039 w 4553364"/>
              <a:gd name="connsiteY80" fmla="*/ 5116566 h 5549951"/>
              <a:gd name="connsiteX81" fmla="*/ 78653 w 4553364"/>
              <a:gd name="connsiteY81" fmla="*/ 3839310 h 5549951"/>
              <a:gd name="connsiteX82" fmla="*/ 303343 w 4553364"/>
              <a:gd name="connsiteY82" fmla="*/ 0 h 5549951"/>
              <a:gd name="connsiteX0" fmla="*/ 303549 w 4553570"/>
              <a:gd name="connsiteY0" fmla="*/ 0 h 5549951"/>
              <a:gd name="connsiteX1" fmla="*/ 3305735 w 4553570"/>
              <a:gd name="connsiteY1" fmla="*/ 171842 h 5549951"/>
              <a:gd name="connsiteX2" fmla="*/ 4134546 w 4553570"/>
              <a:gd name="connsiteY2" fmla="*/ 226950 h 5549951"/>
              <a:gd name="connsiteX3" fmla="*/ 4507740 w 4553570"/>
              <a:gd name="connsiteY3" fmla="*/ 247374 h 5549951"/>
              <a:gd name="connsiteX4" fmla="*/ 4535619 w 4553570"/>
              <a:gd name="connsiteY4" fmla="*/ 269179 h 5549951"/>
              <a:gd name="connsiteX5" fmla="*/ 4533845 w 4553570"/>
              <a:gd name="connsiteY5" fmla="*/ 300930 h 5549951"/>
              <a:gd name="connsiteX6" fmla="*/ 4536767 w 4553570"/>
              <a:gd name="connsiteY6" fmla="*/ 302647 h 5549951"/>
              <a:gd name="connsiteX7" fmla="*/ 4553193 w 4553570"/>
              <a:gd name="connsiteY7" fmla="*/ 334222 h 5549951"/>
              <a:gd name="connsiteX8" fmla="*/ 4530932 w 4553570"/>
              <a:gd name="connsiteY8" fmla="*/ 391868 h 5549951"/>
              <a:gd name="connsiteX9" fmla="*/ 4527444 w 4553570"/>
              <a:gd name="connsiteY9" fmla="*/ 415489 h 5549951"/>
              <a:gd name="connsiteX10" fmla="*/ 4522339 w 4553570"/>
              <a:gd name="connsiteY10" fmla="*/ 506828 h 5549951"/>
              <a:gd name="connsiteX11" fmla="*/ 4521689 w 4553570"/>
              <a:gd name="connsiteY11" fmla="*/ 553245 h 5549951"/>
              <a:gd name="connsiteX12" fmla="*/ 4518590 w 4553570"/>
              <a:gd name="connsiteY12" fmla="*/ 581709 h 5549951"/>
              <a:gd name="connsiteX13" fmla="*/ 4517921 w 4553570"/>
              <a:gd name="connsiteY13" fmla="*/ 585890 h 5549951"/>
              <a:gd name="connsiteX14" fmla="*/ 4504984 w 4553570"/>
              <a:gd name="connsiteY14" fmla="*/ 817404 h 5549951"/>
              <a:gd name="connsiteX15" fmla="*/ 4506697 w 4553570"/>
              <a:gd name="connsiteY15" fmla="*/ 822238 h 5549951"/>
              <a:gd name="connsiteX16" fmla="*/ 4504546 w 4553570"/>
              <a:gd name="connsiteY16" fmla="*/ 846069 h 5549951"/>
              <a:gd name="connsiteX17" fmla="*/ 4502946 w 4553570"/>
              <a:gd name="connsiteY17" fmla="*/ 853854 h 5549951"/>
              <a:gd name="connsiteX18" fmla="*/ 4496708 w 4553570"/>
              <a:gd name="connsiteY18" fmla="*/ 965485 h 5549951"/>
              <a:gd name="connsiteX19" fmla="*/ 4498785 w 4553570"/>
              <a:gd name="connsiteY19" fmla="*/ 966385 h 5549951"/>
              <a:gd name="connsiteX20" fmla="*/ 4502904 w 4553570"/>
              <a:gd name="connsiteY20" fmla="*/ 1002567 h 5549951"/>
              <a:gd name="connsiteX21" fmla="*/ 4498106 w 4553570"/>
              <a:gd name="connsiteY21" fmla="*/ 1101094 h 5549951"/>
              <a:gd name="connsiteX22" fmla="*/ 4498001 w 4553570"/>
              <a:gd name="connsiteY22" fmla="*/ 1159389 h 5549951"/>
              <a:gd name="connsiteX23" fmla="*/ 4502304 w 4553570"/>
              <a:gd name="connsiteY23" fmla="*/ 1180505 h 5549951"/>
              <a:gd name="connsiteX24" fmla="*/ 4505394 w 4553570"/>
              <a:gd name="connsiteY24" fmla="*/ 1210687 h 5549951"/>
              <a:gd name="connsiteX25" fmla="*/ 4514211 w 4553570"/>
              <a:gd name="connsiteY25" fmla="*/ 1263157 h 5549951"/>
              <a:gd name="connsiteX26" fmla="*/ 4516488 w 4553570"/>
              <a:gd name="connsiteY26" fmla="*/ 1313374 h 5549951"/>
              <a:gd name="connsiteX27" fmla="*/ 4515608 w 4553570"/>
              <a:gd name="connsiteY27" fmla="*/ 1347004 h 5549951"/>
              <a:gd name="connsiteX28" fmla="*/ 4515145 w 4553570"/>
              <a:gd name="connsiteY28" fmla="*/ 1351864 h 5549951"/>
              <a:gd name="connsiteX29" fmla="*/ 4506026 w 4553570"/>
              <a:gd name="connsiteY29" fmla="*/ 1391762 h 5549951"/>
              <a:gd name="connsiteX30" fmla="*/ 4509290 w 4553570"/>
              <a:gd name="connsiteY30" fmla="*/ 1395707 h 5549951"/>
              <a:gd name="connsiteX31" fmla="*/ 4512132 w 4553570"/>
              <a:gd name="connsiteY31" fmla="*/ 1408524 h 5549951"/>
              <a:gd name="connsiteX32" fmla="*/ 4507391 w 4553570"/>
              <a:gd name="connsiteY32" fmla="*/ 1419109 h 5549951"/>
              <a:gd name="connsiteX33" fmla="*/ 4497207 w 4553570"/>
              <a:gd name="connsiteY33" fmla="*/ 1469337 h 5549951"/>
              <a:gd name="connsiteX34" fmla="*/ 4486310 w 4553570"/>
              <a:gd name="connsiteY34" fmla="*/ 1543038 h 5549951"/>
              <a:gd name="connsiteX35" fmla="*/ 4481429 w 4553570"/>
              <a:gd name="connsiteY35" fmla="*/ 1553997 h 5549951"/>
              <a:gd name="connsiteX36" fmla="*/ 4467001 w 4553570"/>
              <a:gd name="connsiteY36" fmla="*/ 1626071 h 5549951"/>
              <a:gd name="connsiteX37" fmla="*/ 4463286 w 4553570"/>
              <a:gd name="connsiteY37" fmla="*/ 1664103 h 5549951"/>
              <a:gd name="connsiteX38" fmla="*/ 4466946 w 4553570"/>
              <a:gd name="connsiteY38" fmla="*/ 1668558 h 5549951"/>
              <a:gd name="connsiteX39" fmla="*/ 4465296 w 4553570"/>
              <a:gd name="connsiteY39" fmla="*/ 1679756 h 5549951"/>
              <a:gd name="connsiteX40" fmla="*/ 4465708 w 4553570"/>
              <a:gd name="connsiteY40" fmla="*/ 1682815 h 5549951"/>
              <a:gd name="connsiteX41" fmla="*/ 4467219 w 4553570"/>
              <a:gd name="connsiteY41" fmla="*/ 1700268 h 5549951"/>
              <a:gd name="connsiteX42" fmla="*/ 4455749 w 4553570"/>
              <a:gd name="connsiteY42" fmla="*/ 1735163 h 5549951"/>
              <a:gd name="connsiteX43" fmla="*/ 4453689 w 4553570"/>
              <a:gd name="connsiteY43" fmla="*/ 1735289 h 5549951"/>
              <a:gd name="connsiteX44" fmla="*/ 4445191 w 4553570"/>
              <a:gd name="connsiteY44" fmla="*/ 1887374 h 5549951"/>
              <a:gd name="connsiteX45" fmla="*/ 4453882 w 4553570"/>
              <a:gd name="connsiteY45" fmla="*/ 1911536 h 5549951"/>
              <a:gd name="connsiteX46" fmla="*/ 4456160 w 4553570"/>
              <a:gd name="connsiteY46" fmla="*/ 1961755 h 5549951"/>
              <a:gd name="connsiteX47" fmla="*/ 4455279 w 4553570"/>
              <a:gd name="connsiteY47" fmla="*/ 1995384 h 5549951"/>
              <a:gd name="connsiteX48" fmla="*/ 4454817 w 4553570"/>
              <a:gd name="connsiteY48" fmla="*/ 2000244 h 5549951"/>
              <a:gd name="connsiteX49" fmla="*/ 4445697 w 4553570"/>
              <a:gd name="connsiteY49" fmla="*/ 2040142 h 5549951"/>
              <a:gd name="connsiteX50" fmla="*/ 4448962 w 4553570"/>
              <a:gd name="connsiteY50" fmla="*/ 2044087 h 5549951"/>
              <a:gd name="connsiteX51" fmla="*/ 4451803 w 4553570"/>
              <a:gd name="connsiteY51" fmla="*/ 2056904 h 5549951"/>
              <a:gd name="connsiteX52" fmla="*/ 4447062 w 4553570"/>
              <a:gd name="connsiteY52" fmla="*/ 2067489 h 5549951"/>
              <a:gd name="connsiteX53" fmla="*/ 4436878 w 4553570"/>
              <a:gd name="connsiteY53" fmla="*/ 2117719 h 5549951"/>
              <a:gd name="connsiteX54" fmla="*/ 4429547 w 4553570"/>
              <a:gd name="connsiteY54" fmla="*/ 2167300 h 5549951"/>
              <a:gd name="connsiteX55" fmla="*/ 4373464 w 4553570"/>
              <a:gd name="connsiteY55" fmla="*/ 3223633 h 5549951"/>
              <a:gd name="connsiteX56" fmla="*/ 4360678 w 4553570"/>
              <a:gd name="connsiteY56" fmla="*/ 3477281 h 5549951"/>
              <a:gd name="connsiteX57" fmla="*/ 4349593 w 4553570"/>
              <a:gd name="connsiteY57" fmla="*/ 3639984 h 5549951"/>
              <a:gd name="connsiteX58" fmla="*/ 4258832 w 4553570"/>
              <a:gd name="connsiteY58" fmla="*/ 5278921 h 5549951"/>
              <a:gd name="connsiteX59" fmla="*/ 4264130 w 4553570"/>
              <a:gd name="connsiteY59" fmla="*/ 5315626 h 5549951"/>
              <a:gd name="connsiteX60" fmla="*/ 4267664 w 4553570"/>
              <a:gd name="connsiteY60" fmla="*/ 5350090 h 5549951"/>
              <a:gd name="connsiteX61" fmla="*/ 4270496 w 4553570"/>
              <a:gd name="connsiteY61" fmla="*/ 5450399 h 5549951"/>
              <a:gd name="connsiteX62" fmla="*/ 4251939 w 4553570"/>
              <a:gd name="connsiteY62" fmla="*/ 5484804 h 5549951"/>
              <a:gd name="connsiteX63" fmla="*/ 4247287 w 4553570"/>
              <a:gd name="connsiteY63" fmla="*/ 5487504 h 5549951"/>
              <a:gd name="connsiteX64" fmla="*/ 4243830 w 4553570"/>
              <a:gd name="connsiteY64" fmla="*/ 5549951 h 5549951"/>
              <a:gd name="connsiteX65" fmla="*/ 0 w 4553570"/>
              <a:gd name="connsiteY65" fmla="*/ 5309929 h 5549951"/>
              <a:gd name="connsiteX66" fmla="*/ 4447 w 4553570"/>
              <a:gd name="connsiteY66" fmla="*/ 5239903 h 5549951"/>
              <a:gd name="connsiteX67" fmla="*/ 8667 w 4553570"/>
              <a:gd name="connsiteY67" fmla="*/ 5233298 h 5549951"/>
              <a:gd name="connsiteX68" fmla="*/ 8936 w 4553570"/>
              <a:gd name="connsiteY68" fmla="*/ 5230552 h 5549951"/>
              <a:gd name="connsiteX69" fmla="*/ 9206 w 4553570"/>
              <a:gd name="connsiteY69" fmla="*/ 5227804 h 5549951"/>
              <a:gd name="connsiteX70" fmla="*/ 9743 w 4553570"/>
              <a:gd name="connsiteY70" fmla="*/ 5222308 h 5549951"/>
              <a:gd name="connsiteX71" fmla="*/ 9428 w 4553570"/>
              <a:gd name="connsiteY71" fmla="*/ 5216405 h 5549951"/>
              <a:gd name="connsiteX72" fmla="*/ 8844 w 4553570"/>
              <a:gd name="connsiteY72" fmla="*/ 5213249 h 5549951"/>
              <a:gd name="connsiteX73" fmla="*/ 9113 w 4553570"/>
              <a:gd name="connsiteY73" fmla="*/ 5210500 h 5549951"/>
              <a:gd name="connsiteX74" fmla="*/ 8797 w 4553570"/>
              <a:gd name="connsiteY74" fmla="*/ 5204597 h 5549951"/>
              <a:gd name="connsiteX75" fmla="*/ 8214 w 4553570"/>
              <a:gd name="connsiteY75" fmla="*/ 5201441 h 5549951"/>
              <a:gd name="connsiteX76" fmla="*/ 7584 w 4553570"/>
              <a:gd name="connsiteY76" fmla="*/ 5189632 h 5549951"/>
              <a:gd name="connsiteX77" fmla="*/ 7000 w 4553570"/>
              <a:gd name="connsiteY77" fmla="*/ 5186477 h 5549951"/>
              <a:gd name="connsiteX78" fmla="*/ 7268 w 4553570"/>
              <a:gd name="connsiteY78" fmla="*/ 5183728 h 5549951"/>
              <a:gd name="connsiteX79" fmla="*/ 5833 w 4553570"/>
              <a:gd name="connsiteY79" fmla="*/ 5180163 h 5549951"/>
              <a:gd name="connsiteX80" fmla="*/ 11245 w 4553570"/>
              <a:gd name="connsiteY80" fmla="*/ 5116566 h 5549951"/>
              <a:gd name="connsiteX81" fmla="*/ 78859 w 4553570"/>
              <a:gd name="connsiteY81" fmla="*/ 3839310 h 5549951"/>
              <a:gd name="connsiteX82" fmla="*/ 303549 w 4553570"/>
              <a:gd name="connsiteY82" fmla="*/ 0 h 5549951"/>
              <a:gd name="connsiteX0" fmla="*/ 303617 w 4553638"/>
              <a:gd name="connsiteY0" fmla="*/ 0 h 5549951"/>
              <a:gd name="connsiteX1" fmla="*/ 3305803 w 4553638"/>
              <a:gd name="connsiteY1" fmla="*/ 171842 h 5549951"/>
              <a:gd name="connsiteX2" fmla="*/ 4134614 w 4553638"/>
              <a:gd name="connsiteY2" fmla="*/ 226950 h 5549951"/>
              <a:gd name="connsiteX3" fmla="*/ 4507808 w 4553638"/>
              <a:gd name="connsiteY3" fmla="*/ 247374 h 5549951"/>
              <a:gd name="connsiteX4" fmla="*/ 4535687 w 4553638"/>
              <a:gd name="connsiteY4" fmla="*/ 269179 h 5549951"/>
              <a:gd name="connsiteX5" fmla="*/ 4533913 w 4553638"/>
              <a:gd name="connsiteY5" fmla="*/ 300930 h 5549951"/>
              <a:gd name="connsiteX6" fmla="*/ 4536835 w 4553638"/>
              <a:gd name="connsiteY6" fmla="*/ 302647 h 5549951"/>
              <a:gd name="connsiteX7" fmla="*/ 4553261 w 4553638"/>
              <a:gd name="connsiteY7" fmla="*/ 334222 h 5549951"/>
              <a:gd name="connsiteX8" fmla="*/ 4531000 w 4553638"/>
              <a:gd name="connsiteY8" fmla="*/ 391868 h 5549951"/>
              <a:gd name="connsiteX9" fmla="*/ 4527512 w 4553638"/>
              <a:gd name="connsiteY9" fmla="*/ 415489 h 5549951"/>
              <a:gd name="connsiteX10" fmla="*/ 4522407 w 4553638"/>
              <a:gd name="connsiteY10" fmla="*/ 506828 h 5549951"/>
              <a:gd name="connsiteX11" fmla="*/ 4521757 w 4553638"/>
              <a:gd name="connsiteY11" fmla="*/ 553245 h 5549951"/>
              <a:gd name="connsiteX12" fmla="*/ 4518658 w 4553638"/>
              <a:gd name="connsiteY12" fmla="*/ 581709 h 5549951"/>
              <a:gd name="connsiteX13" fmla="*/ 4517989 w 4553638"/>
              <a:gd name="connsiteY13" fmla="*/ 585890 h 5549951"/>
              <a:gd name="connsiteX14" fmla="*/ 4505052 w 4553638"/>
              <a:gd name="connsiteY14" fmla="*/ 817404 h 5549951"/>
              <a:gd name="connsiteX15" fmla="*/ 4506765 w 4553638"/>
              <a:gd name="connsiteY15" fmla="*/ 822238 h 5549951"/>
              <a:gd name="connsiteX16" fmla="*/ 4504614 w 4553638"/>
              <a:gd name="connsiteY16" fmla="*/ 846069 h 5549951"/>
              <a:gd name="connsiteX17" fmla="*/ 4503014 w 4553638"/>
              <a:gd name="connsiteY17" fmla="*/ 853854 h 5549951"/>
              <a:gd name="connsiteX18" fmla="*/ 4496776 w 4553638"/>
              <a:gd name="connsiteY18" fmla="*/ 965485 h 5549951"/>
              <a:gd name="connsiteX19" fmla="*/ 4498853 w 4553638"/>
              <a:gd name="connsiteY19" fmla="*/ 966385 h 5549951"/>
              <a:gd name="connsiteX20" fmla="*/ 4502972 w 4553638"/>
              <a:gd name="connsiteY20" fmla="*/ 1002567 h 5549951"/>
              <a:gd name="connsiteX21" fmla="*/ 4498174 w 4553638"/>
              <a:gd name="connsiteY21" fmla="*/ 1101094 h 5549951"/>
              <a:gd name="connsiteX22" fmla="*/ 4498069 w 4553638"/>
              <a:gd name="connsiteY22" fmla="*/ 1159389 h 5549951"/>
              <a:gd name="connsiteX23" fmla="*/ 4502372 w 4553638"/>
              <a:gd name="connsiteY23" fmla="*/ 1180505 h 5549951"/>
              <a:gd name="connsiteX24" fmla="*/ 4505462 w 4553638"/>
              <a:gd name="connsiteY24" fmla="*/ 1210687 h 5549951"/>
              <a:gd name="connsiteX25" fmla="*/ 4514279 w 4553638"/>
              <a:gd name="connsiteY25" fmla="*/ 1263157 h 5549951"/>
              <a:gd name="connsiteX26" fmla="*/ 4516556 w 4553638"/>
              <a:gd name="connsiteY26" fmla="*/ 1313374 h 5549951"/>
              <a:gd name="connsiteX27" fmla="*/ 4515676 w 4553638"/>
              <a:gd name="connsiteY27" fmla="*/ 1347004 h 5549951"/>
              <a:gd name="connsiteX28" fmla="*/ 4515213 w 4553638"/>
              <a:gd name="connsiteY28" fmla="*/ 1351864 h 5549951"/>
              <a:gd name="connsiteX29" fmla="*/ 4506094 w 4553638"/>
              <a:gd name="connsiteY29" fmla="*/ 1391762 h 5549951"/>
              <a:gd name="connsiteX30" fmla="*/ 4509358 w 4553638"/>
              <a:gd name="connsiteY30" fmla="*/ 1395707 h 5549951"/>
              <a:gd name="connsiteX31" fmla="*/ 4512200 w 4553638"/>
              <a:gd name="connsiteY31" fmla="*/ 1408524 h 5549951"/>
              <a:gd name="connsiteX32" fmla="*/ 4507459 w 4553638"/>
              <a:gd name="connsiteY32" fmla="*/ 1419109 h 5549951"/>
              <a:gd name="connsiteX33" fmla="*/ 4497275 w 4553638"/>
              <a:gd name="connsiteY33" fmla="*/ 1469337 h 5549951"/>
              <a:gd name="connsiteX34" fmla="*/ 4486378 w 4553638"/>
              <a:gd name="connsiteY34" fmla="*/ 1543038 h 5549951"/>
              <a:gd name="connsiteX35" fmla="*/ 4481497 w 4553638"/>
              <a:gd name="connsiteY35" fmla="*/ 1553997 h 5549951"/>
              <a:gd name="connsiteX36" fmla="*/ 4467069 w 4553638"/>
              <a:gd name="connsiteY36" fmla="*/ 1626071 h 5549951"/>
              <a:gd name="connsiteX37" fmla="*/ 4463354 w 4553638"/>
              <a:gd name="connsiteY37" fmla="*/ 1664103 h 5549951"/>
              <a:gd name="connsiteX38" fmla="*/ 4467014 w 4553638"/>
              <a:gd name="connsiteY38" fmla="*/ 1668558 h 5549951"/>
              <a:gd name="connsiteX39" fmla="*/ 4465364 w 4553638"/>
              <a:gd name="connsiteY39" fmla="*/ 1679756 h 5549951"/>
              <a:gd name="connsiteX40" fmla="*/ 4465776 w 4553638"/>
              <a:gd name="connsiteY40" fmla="*/ 1682815 h 5549951"/>
              <a:gd name="connsiteX41" fmla="*/ 4467287 w 4553638"/>
              <a:gd name="connsiteY41" fmla="*/ 1700268 h 5549951"/>
              <a:gd name="connsiteX42" fmla="*/ 4455817 w 4553638"/>
              <a:gd name="connsiteY42" fmla="*/ 1735163 h 5549951"/>
              <a:gd name="connsiteX43" fmla="*/ 4453757 w 4553638"/>
              <a:gd name="connsiteY43" fmla="*/ 1735289 h 5549951"/>
              <a:gd name="connsiteX44" fmla="*/ 4445259 w 4553638"/>
              <a:gd name="connsiteY44" fmla="*/ 1887374 h 5549951"/>
              <a:gd name="connsiteX45" fmla="*/ 4453950 w 4553638"/>
              <a:gd name="connsiteY45" fmla="*/ 1911536 h 5549951"/>
              <a:gd name="connsiteX46" fmla="*/ 4456228 w 4553638"/>
              <a:gd name="connsiteY46" fmla="*/ 1961755 h 5549951"/>
              <a:gd name="connsiteX47" fmla="*/ 4455347 w 4553638"/>
              <a:gd name="connsiteY47" fmla="*/ 1995384 h 5549951"/>
              <a:gd name="connsiteX48" fmla="*/ 4454885 w 4553638"/>
              <a:gd name="connsiteY48" fmla="*/ 2000244 h 5549951"/>
              <a:gd name="connsiteX49" fmla="*/ 4445765 w 4553638"/>
              <a:gd name="connsiteY49" fmla="*/ 2040142 h 5549951"/>
              <a:gd name="connsiteX50" fmla="*/ 4449030 w 4553638"/>
              <a:gd name="connsiteY50" fmla="*/ 2044087 h 5549951"/>
              <a:gd name="connsiteX51" fmla="*/ 4451871 w 4553638"/>
              <a:gd name="connsiteY51" fmla="*/ 2056904 h 5549951"/>
              <a:gd name="connsiteX52" fmla="*/ 4447130 w 4553638"/>
              <a:gd name="connsiteY52" fmla="*/ 2067489 h 5549951"/>
              <a:gd name="connsiteX53" fmla="*/ 4436946 w 4553638"/>
              <a:gd name="connsiteY53" fmla="*/ 2117719 h 5549951"/>
              <a:gd name="connsiteX54" fmla="*/ 4429615 w 4553638"/>
              <a:gd name="connsiteY54" fmla="*/ 2167300 h 5549951"/>
              <a:gd name="connsiteX55" fmla="*/ 4373532 w 4553638"/>
              <a:gd name="connsiteY55" fmla="*/ 3223633 h 5549951"/>
              <a:gd name="connsiteX56" fmla="*/ 4360746 w 4553638"/>
              <a:gd name="connsiteY56" fmla="*/ 3477281 h 5549951"/>
              <a:gd name="connsiteX57" fmla="*/ 4349661 w 4553638"/>
              <a:gd name="connsiteY57" fmla="*/ 3639984 h 5549951"/>
              <a:gd name="connsiteX58" fmla="*/ 4258900 w 4553638"/>
              <a:gd name="connsiteY58" fmla="*/ 5278921 h 5549951"/>
              <a:gd name="connsiteX59" fmla="*/ 4264198 w 4553638"/>
              <a:gd name="connsiteY59" fmla="*/ 5315626 h 5549951"/>
              <a:gd name="connsiteX60" fmla="*/ 4267732 w 4553638"/>
              <a:gd name="connsiteY60" fmla="*/ 5350090 h 5549951"/>
              <a:gd name="connsiteX61" fmla="*/ 4270564 w 4553638"/>
              <a:gd name="connsiteY61" fmla="*/ 5450399 h 5549951"/>
              <a:gd name="connsiteX62" fmla="*/ 4252007 w 4553638"/>
              <a:gd name="connsiteY62" fmla="*/ 5484804 h 5549951"/>
              <a:gd name="connsiteX63" fmla="*/ 4247355 w 4553638"/>
              <a:gd name="connsiteY63" fmla="*/ 5487504 h 5549951"/>
              <a:gd name="connsiteX64" fmla="*/ 4243898 w 4553638"/>
              <a:gd name="connsiteY64" fmla="*/ 5549951 h 5549951"/>
              <a:gd name="connsiteX65" fmla="*/ 0 w 4553638"/>
              <a:gd name="connsiteY65" fmla="*/ 5315524 h 5549951"/>
              <a:gd name="connsiteX66" fmla="*/ 4515 w 4553638"/>
              <a:gd name="connsiteY66" fmla="*/ 5239903 h 5549951"/>
              <a:gd name="connsiteX67" fmla="*/ 8735 w 4553638"/>
              <a:gd name="connsiteY67" fmla="*/ 5233298 h 5549951"/>
              <a:gd name="connsiteX68" fmla="*/ 9004 w 4553638"/>
              <a:gd name="connsiteY68" fmla="*/ 5230552 h 5549951"/>
              <a:gd name="connsiteX69" fmla="*/ 9274 w 4553638"/>
              <a:gd name="connsiteY69" fmla="*/ 5227804 h 5549951"/>
              <a:gd name="connsiteX70" fmla="*/ 9811 w 4553638"/>
              <a:gd name="connsiteY70" fmla="*/ 5222308 h 5549951"/>
              <a:gd name="connsiteX71" fmla="*/ 9496 w 4553638"/>
              <a:gd name="connsiteY71" fmla="*/ 5216405 h 5549951"/>
              <a:gd name="connsiteX72" fmla="*/ 8912 w 4553638"/>
              <a:gd name="connsiteY72" fmla="*/ 5213249 h 5549951"/>
              <a:gd name="connsiteX73" fmla="*/ 9181 w 4553638"/>
              <a:gd name="connsiteY73" fmla="*/ 5210500 h 5549951"/>
              <a:gd name="connsiteX74" fmla="*/ 8865 w 4553638"/>
              <a:gd name="connsiteY74" fmla="*/ 5204597 h 5549951"/>
              <a:gd name="connsiteX75" fmla="*/ 8282 w 4553638"/>
              <a:gd name="connsiteY75" fmla="*/ 5201441 h 5549951"/>
              <a:gd name="connsiteX76" fmla="*/ 7652 w 4553638"/>
              <a:gd name="connsiteY76" fmla="*/ 5189632 h 5549951"/>
              <a:gd name="connsiteX77" fmla="*/ 7068 w 4553638"/>
              <a:gd name="connsiteY77" fmla="*/ 5186477 h 5549951"/>
              <a:gd name="connsiteX78" fmla="*/ 7336 w 4553638"/>
              <a:gd name="connsiteY78" fmla="*/ 5183728 h 5549951"/>
              <a:gd name="connsiteX79" fmla="*/ 5901 w 4553638"/>
              <a:gd name="connsiteY79" fmla="*/ 5180163 h 5549951"/>
              <a:gd name="connsiteX80" fmla="*/ 11313 w 4553638"/>
              <a:gd name="connsiteY80" fmla="*/ 5116566 h 5549951"/>
              <a:gd name="connsiteX81" fmla="*/ 78927 w 4553638"/>
              <a:gd name="connsiteY81" fmla="*/ 3839310 h 5549951"/>
              <a:gd name="connsiteX82" fmla="*/ 303617 w 4553638"/>
              <a:gd name="connsiteY82" fmla="*/ 0 h 5549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4553638" h="5549951">
                <a:moveTo>
                  <a:pt x="303617" y="0"/>
                </a:moveTo>
                <a:cubicBezTo>
                  <a:pt x="628364" y="31218"/>
                  <a:pt x="2667304" y="134017"/>
                  <a:pt x="3305803" y="171842"/>
                </a:cubicBezTo>
                <a:lnTo>
                  <a:pt x="4134614" y="226950"/>
                </a:lnTo>
                <a:lnTo>
                  <a:pt x="4507808" y="247374"/>
                </a:lnTo>
                <a:lnTo>
                  <a:pt x="4535687" y="269179"/>
                </a:lnTo>
                <a:cubicBezTo>
                  <a:pt x="4535096" y="279763"/>
                  <a:pt x="4534504" y="290346"/>
                  <a:pt x="4533913" y="300930"/>
                </a:cubicBezTo>
                <a:lnTo>
                  <a:pt x="4536835" y="302647"/>
                </a:lnTo>
                <a:cubicBezTo>
                  <a:pt x="4546433" y="304354"/>
                  <a:pt x="4555631" y="291327"/>
                  <a:pt x="4553261" y="334222"/>
                </a:cubicBezTo>
                <a:cubicBezTo>
                  <a:pt x="4542620" y="354710"/>
                  <a:pt x="4535606" y="373686"/>
                  <a:pt x="4531000" y="391868"/>
                </a:cubicBezTo>
                <a:lnTo>
                  <a:pt x="4527512" y="415489"/>
                </a:lnTo>
                <a:lnTo>
                  <a:pt x="4522407" y="506828"/>
                </a:lnTo>
                <a:cubicBezTo>
                  <a:pt x="4522190" y="522300"/>
                  <a:pt x="4521974" y="537773"/>
                  <a:pt x="4521757" y="553245"/>
                </a:cubicBezTo>
                <a:cubicBezTo>
                  <a:pt x="4521486" y="558170"/>
                  <a:pt x="4520392" y="568699"/>
                  <a:pt x="4518658" y="581709"/>
                </a:cubicBezTo>
                <a:lnTo>
                  <a:pt x="4517989" y="585890"/>
                </a:lnTo>
                <a:lnTo>
                  <a:pt x="4505052" y="817404"/>
                </a:lnTo>
                <a:lnTo>
                  <a:pt x="4506765" y="822238"/>
                </a:lnTo>
                <a:cubicBezTo>
                  <a:pt x="4507267" y="829783"/>
                  <a:pt x="4506186" y="837845"/>
                  <a:pt x="4504614" y="846069"/>
                </a:cubicBezTo>
                <a:lnTo>
                  <a:pt x="4503014" y="853854"/>
                </a:lnTo>
                <a:lnTo>
                  <a:pt x="4496776" y="965485"/>
                </a:lnTo>
                <a:lnTo>
                  <a:pt x="4498853" y="966385"/>
                </a:lnTo>
                <a:cubicBezTo>
                  <a:pt x="4500294" y="972743"/>
                  <a:pt x="4503085" y="980116"/>
                  <a:pt x="4502972" y="1002567"/>
                </a:cubicBezTo>
                <a:cubicBezTo>
                  <a:pt x="4492134" y="1029868"/>
                  <a:pt x="4512590" y="1067217"/>
                  <a:pt x="4498174" y="1101094"/>
                </a:cubicBezTo>
                <a:cubicBezTo>
                  <a:pt x="4494447" y="1113552"/>
                  <a:pt x="4492555" y="1152106"/>
                  <a:pt x="4498069" y="1159389"/>
                </a:cubicBezTo>
                <a:cubicBezTo>
                  <a:pt x="4498884" y="1167426"/>
                  <a:pt x="4496227" y="1176807"/>
                  <a:pt x="4502372" y="1180505"/>
                </a:cubicBezTo>
                <a:cubicBezTo>
                  <a:pt x="4509671" y="1186625"/>
                  <a:pt x="4496190" y="1214705"/>
                  <a:pt x="4505462" y="1210687"/>
                </a:cubicBezTo>
                <a:cubicBezTo>
                  <a:pt x="4496186" y="1230628"/>
                  <a:pt x="4511297" y="1246424"/>
                  <a:pt x="4514279" y="1263157"/>
                </a:cubicBezTo>
                <a:lnTo>
                  <a:pt x="4516556" y="1313374"/>
                </a:lnTo>
                <a:cubicBezTo>
                  <a:pt x="4516263" y="1324584"/>
                  <a:pt x="4515969" y="1335794"/>
                  <a:pt x="4515676" y="1347004"/>
                </a:cubicBezTo>
                <a:cubicBezTo>
                  <a:pt x="4515522" y="1348624"/>
                  <a:pt x="4515367" y="1350244"/>
                  <a:pt x="4515213" y="1351864"/>
                </a:cubicBezTo>
                <a:lnTo>
                  <a:pt x="4506094" y="1391762"/>
                </a:lnTo>
                <a:cubicBezTo>
                  <a:pt x="4507300" y="1392770"/>
                  <a:pt x="4508402" y="1394098"/>
                  <a:pt x="4509358" y="1395707"/>
                </a:cubicBezTo>
                <a:lnTo>
                  <a:pt x="4512200" y="1408524"/>
                </a:lnTo>
                <a:lnTo>
                  <a:pt x="4507459" y="1419109"/>
                </a:lnTo>
                <a:lnTo>
                  <a:pt x="4497275" y="1469337"/>
                </a:lnTo>
                <a:lnTo>
                  <a:pt x="4486378" y="1543038"/>
                </a:lnTo>
                <a:lnTo>
                  <a:pt x="4481497" y="1553997"/>
                </a:lnTo>
                <a:cubicBezTo>
                  <a:pt x="4475406" y="1579288"/>
                  <a:pt x="4478554" y="1610368"/>
                  <a:pt x="4467069" y="1626071"/>
                </a:cubicBezTo>
                <a:lnTo>
                  <a:pt x="4463354" y="1664103"/>
                </a:lnTo>
                <a:lnTo>
                  <a:pt x="4467014" y="1668558"/>
                </a:lnTo>
                <a:lnTo>
                  <a:pt x="4465364" y="1679756"/>
                </a:lnTo>
                <a:cubicBezTo>
                  <a:pt x="4465501" y="1680776"/>
                  <a:pt x="4465639" y="1681795"/>
                  <a:pt x="4465776" y="1682815"/>
                </a:cubicBezTo>
                <a:cubicBezTo>
                  <a:pt x="4466583" y="1688654"/>
                  <a:pt x="4467240" y="1694439"/>
                  <a:pt x="4467287" y="1700268"/>
                </a:cubicBezTo>
                <a:cubicBezTo>
                  <a:pt x="4452715" y="1697000"/>
                  <a:pt x="4458424" y="1726126"/>
                  <a:pt x="4455817" y="1735163"/>
                </a:cubicBezTo>
                <a:lnTo>
                  <a:pt x="4453757" y="1735289"/>
                </a:lnTo>
                <a:lnTo>
                  <a:pt x="4445259" y="1887374"/>
                </a:lnTo>
                <a:lnTo>
                  <a:pt x="4453950" y="1911536"/>
                </a:lnTo>
                <a:cubicBezTo>
                  <a:pt x="4454709" y="1928276"/>
                  <a:pt x="4455469" y="1945015"/>
                  <a:pt x="4456228" y="1961755"/>
                </a:cubicBezTo>
                <a:cubicBezTo>
                  <a:pt x="4455934" y="1972965"/>
                  <a:pt x="4455641" y="1984174"/>
                  <a:pt x="4455347" y="1995384"/>
                </a:cubicBezTo>
                <a:lnTo>
                  <a:pt x="4454885" y="2000244"/>
                </a:lnTo>
                <a:lnTo>
                  <a:pt x="4445765" y="2040142"/>
                </a:lnTo>
                <a:cubicBezTo>
                  <a:pt x="4446972" y="2041150"/>
                  <a:pt x="4448073" y="2042479"/>
                  <a:pt x="4449030" y="2044087"/>
                </a:cubicBezTo>
                <a:lnTo>
                  <a:pt x="4451871" y="2056904"/>
                </a:lnTo>
                <a:lnTo>
                  <a:pt x="4447130" y="2067489"/>
                </a:lnTo>
                <a:lnTo>
                  <a:pt x="4436946" y="2117719"/>
                </a:lnTo>
                <a:lnTo>
                  <a:pt x="4429615" y="2167300"/>
                </a:lnTo>
                <a:cubicBezTo>
                  <a:pt x="4410921" y="2519411"/>
                  <a:pt x="4377147" y="2876607"/>
                  <a:pt x="4373532" y="3223633"/>
                </a:cubicBezTo>
                <a:cubicBezTo>
                  <a:pt x="4370580" y="3302336"/>
                  <a:pt x="4363697" y="3398578"/>
                  <a:pt x="4360746" y="3477281"/>
                </a:cubicBezTo>
                <a:cubicBezTo>
                  <a:pt x="4367353" y="3471365"/>
                  <a:pt x="4356962" y="3621544"/>
                  <a:pt x="4349661" y="3639984"/>
                </a:cubicBezTo>
                <a:lnTo>
                  <a:pt x="4258900" y="5278921"/>
                </a:lnTo>
                <a:lnTo>
                  <a:pt x="4264198" y="5315626"/>
                </a:lnTo>
                <a:cubicBezTo>
                  <a:pt x="4269986" y="5323538"/>
                  <a:pt x="4266671" y="5327627"/>
                  <a:pt x="4267732" y="5350090"/>
                </a:cubicBezTo>
                <a:cubicBezTo>
                  <a:pt x="4268793" y="5372551"/>
                  <a:pt x="4252068" y="5406222"/>
                  <a:pt x="4270564" y="5450399"/>
                </a:cubicBezTo>
                <a:cubicBezTo>
                  <a:pt x="4270146" y="5457964"/>
                  <a:pt x="4260467" y="5476308"/>
                  <a:pt x="4252007" y="5484804"/>
                </a:cubicBezTo>
                <a:lnTo>
                  <a:pt x="4247355" y="5487504"/>
                </a:lnTo>
                <a:cubicBezTo>
                  <a:pt x="4246203" y="5508319"/>
                  <a:pt x="4248163" y="5526348"/>
                  <a:pt x="4243898" y="5549951"/>
                </a:cubicBezTo>
                <a:lnTo>
                  <a:pt x="0" y="5315524"/>
                </a:lnTo>
                <a:lnTo>
                  <a:pt x="4515" y="5239903"/>
                </a:lnTo>
                <a:lnTo>
                  <a:pt x="8735" y="5233298"/>
                </a:lnTo>
                <a:cubicBezTo>
                  <a:pt x="9265" y="5232196"/>
                  <a:pt x="8913" y="5231467"/>
                  <a:pt x="9004" y="5230552"/>
                </a:cubicBezTo>
                <a:lnTo>
                  <a:pt x="9274" y="5227804"/>
                </a:lnTo>
                <a:cubicBezTo>
                  <a:pt x="9452" y="5225973"/>
                  <a:pt x="9819" y="5223940"/>
                  <a:pt x="9811" y="5222308"/>
                </a:cubicBezTo>
                <a:cubicBezTo>
                  <a:pt x="9755" y="5211840"/>
                  <a:pt x="8673" y="5224803"/>
                  <a:pt x="9496" y="5216405"/>
                </a:cubicBezTo>
                <a:cubicBezTo>
                  <a:pt x="9302" y="5215352"/>
                  <a:pt x="8977" y="5214469"/>
                  <a:pt x="8912" y="5213249"/>
                </a:cubicBezTo>
                <a:cubicBezTo>
                  <a:pt x="8870" y="5212477"/>
                  <a:pt x="9221" y="5211272"/>
                  <a:pt x="9181" y="5210500"/>
                </a:cubicBezTo>
                <a:cubicBezTo>
                  <a:pt x="8800" y="5203355"/>
                  <a:pt x="8248" y="5210896"/>
                  <a:pt x="8865" y="5204597"/>
                </a:cubicBezTo>
                <a:lnTo>
                  <a:pt x="8282" y="5201441"/>
                </a:lnTo>
                <a:cubicBezTo>
                  <a:pt x="6867" y="5193798"/>
                  <a:pt x="6830" y="5198023"/>
                  <a:pt x="7652" y="5189632"/>
                </a:cubicBezTo>
                <a:cubicBezTo>
                  <a:pt x="7457" y="5188581"/>
                  <a:pt x="7134" y="5187696"/>
                  <a:pt x="7068" y="5186477"/>
                </a:cubicBezTo>
                <a:cubicBezTo>
                  <a:pt x="7026" y="5185706"/>
                  <a:pt x="7459" y="5184394"/>
                  <a:pt x="7336" y="5183728"/>
                </a:cubicBezTo>
                <a:cubicBezTo>
                  <a:pt x="7062" y="5182241"/>
                  <a:pt x="4888" y="5182665"/>
                  <a:pt x="5901" y="5180163"/>
                </a:cubicBezTo>
                <a:lnTo>
                  <a:pt x="11313" y="5116566"/>
                </a:lnTo>
                <a:lnTo>
                  <a:pt x="78927" y="3839310"/>
                </a:lnTo>
                <a:lnTo>
                  <a:pt x="303617"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26" name="Picture 2" descr="John B. Watson - Wikipedia">
            <a:extLst>
              <a:ext uri="{FF2B5EF4-FFF2-40B4-BE49-F238E27FC236}">
                <a16:creationId xmlns:a16="http://schemas.microsoft.com/office/drawing/2014/main" id="{092110B3-55A9-5941-806C-9162609742DD}"/>
              </a:ext>
            </a:extLst>
          </p:cNvPr>
          <p:cNvPicPr>
            <a:picLocks noChangeAspect="1" noChangeArrowheads="1"/>
          </p:cNvPicPr>
          <p:nvPr/>
        </p:nvPicPr>
        <p:blipFill>
          <a:blip r:embed="rId7">
            <a:extLst>
              <a:ext uri="{28A0092B-C50C-407E-A947-70E740481C1C}">
                <a14:useLocalDpi xmlns:a14="http://schemas.microsoft.com/office/drawing/2010/main" val="0"/>
              </a:ext>
            </a:extLst>
          </a:blip>
          <a:stretch>
            <a:fillRect/>
          </a:stretch>
        </p:blipFill>
        <p:spPr bwMode="auto">
          <a:xfrm rot="171272">
            <a:off x="7717713" y="902889"/>
            <a:ext cx="3516249" cy="5050613"/>
          </a:xfrm>
          <a:prstGeom prst="rect">
            <a:avLst/>
          </a:prstGeom>
          <a:noFill/>
          <a:extLst>
            <a:ext uri="{909E8E84-426E-40DD-AFC4-6F175D3DCCD1}">
              <a14:hiddenFill xmlns:a14="http://schemas.microsoft.com/office/drawing/2010/main">
                <a:solidFill>
                  <a:srgbClr val="FFFFFF"/>
                </a:solidFill>
              </a14:hiddenFill>
            </a:ext>
          </a:extLst>
        </p:spPr>
      </p:pic>
      <p:grpSp>
        <p:nvGrpSpPr>
          <p:cNvPr id="77" name="Group 76">
            <a:extLst>
              <a:ext uri="{FF2B5EF4-FFF2-40B4-BE49-F238E27FC236}">
                <a16:creationId xmlns:a16="http://schemas.microsoft.com/office/drawing/2014/main" id="{A02066EC-92CE-4F17-AB46-346119D15C6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4436" y="6388259"/>
            <a:ext cx="358083" cy="368964"/>
            <a:chOff x="4135740" y="1795926"/>
            <a:chExt cx="558732" cy="575710"/>
          </a:xfrm>
        </p:grpSpPr>
        <p:grpSp>
          <p:nvGrpSpPr>
            <p:cNvPr id="78" name="Group 77">
              <a:extLst>
                <a:ext uri="{FF2B5EF4-FFF2-40B4-BE49-F238E27FC236}">
                  <a16:creationId xmlns:a16="http://schemas.microsoft.com/office/drawing/2014/main" id="{48E4F93A-024D-4896-B535-C700CC6F24E1}"/>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135740" y="1795926"/>
              <a:ext cx="558732" cy="575710"/>
              <a:chOff x="1028007" y="1706560"/>
              <a:chExt cx="575710" cy="575710"/>
            </a:xfrm>
          </p:grpSpPr>
          <p:cxnSp>
            <p:nvCxnSpPr>
              <p:cNvPr id="80" name="Straight Connector 79">
                <a:extLst>
                  <a:ext uri="{FF2B5EF4-FFF2-40B4-BE49-F238E27FC236}">
                    <a16:creationId xmlns:a16="http://schemas.microsoft.com/office/drawing/2014/main" id="{303ABF7D-0FD3-47CF-BF62-C8D9561F03F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5656E970-02E8-4F91-8392-EC89484E440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79" name="Oval 78">
              <a:extLst>
                <a:ext uri="{FF2B5EF4-FFF2-40B4-BE49-F238E27FC236}">
                  <a16:creationId xmlns:a16="http://schemas.microsoft.com/office/drawing/2014/main" id="{3E8469CB-65C4-40BA-B613-75617EFBD0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36389" y="1946248"/>
              <a:ext cx="157434" cy="157434"/>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83" name="Freeform: Shape 82">
            <a:extLst>
              <a:ext uri="{FF2B5EF4-FFF2-40B4-BE49-F238E27FC236}">
                <a16:creationId xmlns:a16="http://schemas.microsoft.com/office/drawing/2014/main" id="{5EC04BFF-C178-43B0-9567-EEA423F5C1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5652714">
            <a:off x="10760953" y="5365243"/>
            <a:ext cx="444795" cy="1868387"/>
          </a:xfrm>
          <a:custGeom>
            <a:avLst/>
            <a:gdLst>
              <a:gd name="connsiteX0" fmla="*/ 0 w 555597"/>
              <a:gd name="connsiteY0" fmla="*/ 83880 h 1999290"/>
              <a:gd name="connsiteX1" fmla="*/ 49282 w 555597"/>
              <a:gd name="connsiteY1" fmla="*/ 71215 h 1999290"/>
              <a:gd name="connsiteX2" fmla="*/ 174397 w 555597"/>
              <a:gd name="connsiteY2" fmla="*/ 45224 h 1999290"/>
              <a:gd name="connsiteX3" fmla="*/ 242049 w 555597"/>
              <a:gd name="connsiteY3" fmla="*/ 54744 h 1999290"/>
              <a:gd name="connsiteX4" fmla="*/ 326503 w 555597"/>
              <a:gd name="connsiteY4" fmla="*/ 39434 h 1999290"/>
              <a:gd name="connsiteX5" fmla="*/ 343350 w 555597"/>
              <a:gd name="connsiteY5" fmla="*/ 40491 h 1999290"/>
              <a:gd name="connsiteX6" fmla="*/ 349790 w 555597"/>
              <a:gd name="connsiteY6" fmla="*/ 52348 h 1999290"/>
              <a:gd name="connsiteX7" fmla="*/ 355722 w 555597"/>
              <a:gd name="connsiteY7" fmla="*/ 54552 h 1999290"/>
              <a:gd name="connsiteX8" fmla="*/ 374741 w 555597"/>
              <a:gd name="connsiteY8" fmla="*/ 39676 h 1999290"/>
              <a:gd name="connsiteX9" fmla="*/ 469664 w 555597"/>
              <a:gd name="connsiteY9" fmla="*/ 48453 h 1999290"/>
              <a:gd name="connsiteX10" fmla="*/ 521607 w 555597"/>
              <a:gd name="connsiteY10" fmla="*/ 10408 h 1999290"/>
              <a:gd name="connsiteX11" fmla="*/ 555597 w 555597"/>
              <a:gd name="connsiteY11" fmla="*/ 0 h 1999290"/>
              <a:gd name="connsiteX12" fmla="*/ 555597 w 555597"/>
              <a:gd name="connsiteY12" fmla="*/ 1995494 h 1999290"/>
              <a:gd name="connsiteX13" fmla="*/ 537215 w 555597"/>
              <a:gd name="connsiteY13" fmla="*/ 1991185 h 1999290"/>
              <a:gd name="connsiteX14" fmla="*/ 479386 w 555597"/>
              <a:gd name="connsiteY14" fmla="*/ 1992931 h 1999290"/>
              <a:gd name="connsiteX15" fmla="*/ 462617 w 555597"/>
              <a:gd name="connsiteY15" fmla="*/ 1999290 h 1999290"/>
              <a:gd name="connsiteX16" fmla="*/ 420522 w 555597"/>
              <a:gd name="connsiteY16" fmla="*/ 1999290 h 1999290"/>
              <a:gd name="connsiteX17" fmla="*/ 382909 w 555597"/>
              <a:gd name="connsiteY17" fmla="*/ 1988738 h 1999290"/>
              <a:gd name="connsiteX18" fmla="*/ 295360 w 555597"/>
              <a:gd name="connsiteY18" fmla="*/ 1977122 h 1999290"/>
              <a:gd name="connsiteX19" fmla="*/ 256969 w 555597"/>
              <a:gd name="connsiteY19" fmla="*/ 1970444 h 1999290"/>
              <a:gd name="connsiteX20" fmla="*/ 227096 w 555597"/>
              <a:gd name="connsiteY20" fmla="*/ 1951548 h 1999290"/>
              <a:gd name="connsiteX21" fmla="*/ 222890 w 555597"/>
              <a:gd name="connsiteY21" fmla="*/ 1935696 h 1999290"/>
              <a:gd name="connsiteX22" fmla="*/ 202274 w 555597"/>
              <a:gd name="connsiteY22" fmla="*/ 1929911 h 1999290"/>
              <a:gd name="connsiteX23" fmla="*/ 197448 w 555597"/>
              <a:gd name="connsiteY23" fmla="*/ 1925621 h 1999290"/>
              <a:gd name="connsiteX24" fmla="*/ 169099 w 555597"/>
              <a:gd name="connsiteY24" fmla="*/ 1903786 h 1999290"/>
              <a:gd name="connsiteX25" fmla="*/ 92344 w 555597"/>
              <a:gd name="connsiteY25" fmla="*/ 1925464 h 1999290"/>
              <a:gd name="connsiteX26" fmla="*/ 11266 w 555597"/>
              <a:gd name="connsiteY26" fmla="*/ 1895947 h 1999290"/>
              <a:gd name="connsiteX27" fmla="*/ 0 w 555597"/>
              <a:gd name="connsiteY27" fmla="*/ 1893933 h 19992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55597" h="1999290">
                <a:moveTo>
                  <a:pt x="0" y="83880"/>
                </a:moveTo>
                <a:lnTo>
                  <a:pt x="49282" y="71215"/>
                </a:lnTo>
                <a:cubicBezTo>
                  <a:pt x="91656" y="63184"/>
                  <a:pt x="135655" y="58277"/>
                  <a:pt x="174397" y="45224"/>
                </a:cubicBezTo>
                <a:cubicBezTo>
                  <a:pt x="225837" y="94025"/>
                  <a:pt x="195077" y="47856"/>
                  <a:pt x="242049" y="54744"/>
                </a:cubicBezTo>
                <a:lnTo>
                  <a:pt x="326503" y="39434"/>
                </a:lnTo>
                <a:lnTo>
                  <a:pt x="343350" y="40491"/>
                </a:lnTo>
                <a:lnTo>
                  <a:pt x="349790" y="52348"/>
                </a:lnTo>
                <a:lnTo>
                  <a:pt x="355722" y="54552"/>
                </a:lnTo>
                <a:lnTo>
                  <a:pt x="374741" y="39676"/>
                </a:lnTo>
                <a:cubicBezTo>
                  <a:pt x="402796" y="31662"/>
                  <a:pt x="441033" y="50452"/>
                  <a:pt x="469664" y="48453"/>
                </a:cubicBezTo>
                <a:cubicBezTo>
                  <a:pt x="478380" y="29604"/>
                  <a:pt x="496522" y="19255"/>
                  <a:pt x="521607" y="10408"/>
                </a:cubicBezTo>
                <a:lnTo>
                  <a:pt x="555597" y="0"/>
                </a:lnTo>
                <a:lnTo>
                  <a:pt x="555597" y="1995494"/>
                </a:lnTo>
                <a:lnTo>
                  <a:pt x="537215" y="1991185"/>
                </a:lnTo>
                <a:cubicBezTo>
                  <a:pt x="514565" y="1988101"/>
                  <a:pt x="490837" y="1988688"/>
                  <a:pt x="479386" y="1992931"/>
                </a:cubicBezTo>
                <a:lnTo>
                  <a:pt x="462617" y="1999290"/>
                </a:lnTo>
                <a:lnTo>
                  <a:pt x="420522" y="1999290"/>
                </a:lnTo>
                <a:lnTo>
                  <a:pt x="382909" y="1988738"/>
                </a:lnTo>
                <a:cubicBezTo>
                  <a:pt x="350860" y="1976654"/>
                  <a:pt x="320299" y="1963332"/>
                  <a:pt x="295360" y="1977122"/>
                </a:cubicBezTo>
                <a:cubicBezTo>
                  <a:pt x="281004" y="1978006"/>
                  <a:pt x="268406" y="1975325"/>
                  <a:pt x="256969" y="1970444"/>
                </a:cubicBezTo>
                <a:lnTo>
                  <a:pt x="227096" y="1951548"/>
                </a:lnTo>
                <a:lnTo>
                  <a:pt x="222890" y="1935696"/>
                </a:lnTo>
                <a:lnTo>
                  <a:pt x="202274" y="1929911"/>
                </a:lnTo>
                <a:lnTo>
                  <a:pt x="197448" y="1925621"/>
                </a:lnTo>
                <a:cubicBezTo>
                  <a:pt x="188240" y="1917376"/>
                  <a:pt x="178991" y="1909643"/>
                  <a:pt x="169099" y="1903786"/>
                </a:cubicBezTo>
                <a:cubicBezTo>
                  <a:pt x="158518" y="1969055"/>
                  <a:pt x="83191" y="1864739"/>
                  <a:pt x="92344" y="1925464"/>
                </a:cubicBezTo>
                <a:cubicBezTo>
                  <a:pt x="36140" y="1904645"/>
                  <a:pt x="59596" y="1967908"/>
                  <a:pt x="11266" y="1895947"/>
                </a:cubicBezTo>
                <a:lnTo>
                  <a:pt x="0" y="1893933"/>
                </a:lnTo>
                <a:close/>
              </a:path>
            </a:pathLst>
          </a:custGeom>
          <a:blipFill dpi="0" rotWithShape="1">
            <a:blip r:embed="rId8">
              <a:alphaModFix amt="84000"/>
            </a:blip>
            <a:srcRect/>
            <a:tile tx="0" ty="0" sx="100000" sy="100000" flip="none" algn="tl"/>
          </a:blipFill>
          <a:ln>
            <a:noFill/>
          </a:ln>
          <a:effectLst>
            <a:outerShdw blurRad="63500" dist="12700" dir="8100000" algn="tr" rotWithShape="0">
              <a:prstClr val="black">
                <a:alpha val="32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8201829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alpha val="86296"/>
          </a:schemeClr>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B7F7CAC1-4A58-2240-BBD0-AD3A6A8DA143}"/>
              </a:ext>
            </a:extLst>
          </p:cNvPr>
          <p:cNvSpPr/>
          <p:nvPr/>
        </p:nvSpPr>
        <p:spPr>
          <a:xfrm>
            <a:off x="0" y="6184753"/>
            <a:ext cx="6392003" cy="646331"/>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D67279AF-5DD6-C742-82E6-F84B14CE7933}"/>
              </a:ext>
            </a:extLst>
          </p:cNvPr>
          <p:cNvSpPr/>
          <p:nvPr/>
        </p:nvSpPr>
        <p:spPr>
          <a:xfrm>
            <a:off x="9931914" y="5584660"/>
            <a:ext cx="2260086" cy="1246424"/>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99E7DF-D3B1-F649-9043-60EDCBCFBA80}"/>
              </a:ext>
            </a:extLst>
          </p:cNvPr>
          <p:cNvSpPr>
            <a:spLocks noGrp="1"/>
          </p:cNvSpPr>
          <p:nvPr>
            <p:ph type="title"/>
          </p:nvPr>
        </p:nvSpPr>
        <p:spPr>
          <a:xfrm>
            <a:off x="-26269" y="-67361"/>
            <a:ext cx="9493249" cy="707831"/>
          </a:xfrm>
        </p:spPr>
        <p:txBody>
          <a:bodyPr>
            <a:normAutofit fontScale="90000"/>
          </a:bodyPr>
          <a:lstStyle/>
          <a:p>
            <a:r>
              <a:rPr lang="en-US" b="1" i="0" dirty="0">
                <a:highlight>
                  <a:srgbClr val="008080"/>
                </a:highlight>
                <a:cs typeface="Times New Roman" panose="02020603050405020304" pitchFamily="18" charset="0"/>
              </a:rPr>
              <a:t>Main assumptions </a:t>
            </a:r>
          </a:p>
        </p:txBody>
      </p:sp>
      <p:sp>
        <p:nvSpPr>
          <p:cNvPr id="3" name="Content Placeholder 2">
            <a:extLst>
              <a:ext uri="{FF2B5EF4-FFF2-40B4-BE49-F238E27FC236}">
                <a16:creationId xmlns:a16="http://schemas.microsoft.com/office/drawing/2014/main" id="{5CBE1CD7-D70A-2F43-92FD-EA5C92A29073}"/>
              </a:ext>
            </a:extLst>
          </p:cNvPr>
          <p:cNvSpPr>
            <a:spLocks noGrp="1"/>
          </p:cNvSpPr>
          <p:nvPr>
            <p:ph idx="1"/>
          </p:nvPr>
        </p:nvSpPr>
        <p:spPr>
          <a:xfrm>
            <a:off x="4843893" y="1338858"/>
            <a:ext cx="2867526" cy="1210344"/>
          </a:xfrm>
        </p:spPr>
        <p:txBody>
          <a:bodyPr>
            <a:normAutofit/>
          </a:bodyPr>
          <a:lstStyle/>
          <a:p>
            <a:pPr marL="0" indent="0">
              <a:buNone/>
            </a:pPr>
            <a:r>
              <a:rPr lang="en-US" sz="2400" b="1" dirty="0">
                <a:latin typeface="Times New Roman" panose="02020603050405020304" pitchFamily="18" charset="0"/>
                <a:cs typeface="Times New Roman" panose="02020603050405020304" pitchFamily="18" charset="0"/>
              </a:rPr>
              <a:t>What is this? </a:t>
            </a:r>
          </a:p>
        </p:txBody>
      </p:sp>
      <p:sp>
        <p:nvSpPr>
          <p:cNvPr id="4" name="Rectangle 3">
            <a:extLst>
              <a:ext uri="{FF2B5EF4-FFF2-40B4-BE49-F238E27FC236}">
                <a16:creationId xmlns:a16="http://schemas.microsoft.com/office/drawing/2014/main" id="{EE6B98CC-1322-324A-B2DF-0B421E014F18}"/>
              </a:ext>
            </a:extLst>
          </p:cNvPr>
          <p:cNvSpPr/>
          <p:nvPr/>
        </p:nvSpPr>
        <p:spPr>
          <a:xfrm>
            <a:off x="4207042" y="2376155"/>
            <a:ext cx="3777915" cy="2755232"/>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p>
        </p:txBody>
      </p:sp>
      <mc:AlternateContent xmlns:mc="http://schemas.openxmlformats.org/markup-compatibility/2006">
        <mc:Choice xmlns:am3d="http://schemas.microsoft.com/office/drawing/2017/model3d" Requires="am3d">
          <p:graphicFrame>
            <p:nvGraphicFramePr>
              <p:cNvPr id="5" name="3D Model 4" descr="Brain">
                <a:extLst>
                  <a:ext uri="{FF2B5EF4-FFF2-40B4-BE49-F238E27FC236}">
                    <a16:creationId xmlns:a16="http://schemas.microsoft.com/office/drawing/2014/main" id="{EE20E1AC-752B-7D45-A138-BE54D8872764}"/>
                  </a:ext>
                </a:extLst>
              </p:cNvPr>
              <p:cNvGraphicFramePr>
                <a:graphicFrameLocks noChangeAspect="1"/>
              </p:cNvGraphicFramePr>
              <p:nvPr>
                <p:extLst>
                  <p:ext uri="{D42A27DB-BD31-4B8C-83A1-F6EECF244321}">
                    <p14:modId xmlns:p14="http://schemas.microsoft.com/office/powerpoint/2010/main" val="2690864456"/>
                  </p:ext>
                </p:extLst>
              </p:nvPr>
            </p:nvGraphicFramePr>
            <p:xfrm>
              <a:off x="4455834" y="2515074"/>
              <a:ext cx="3045082" cy="2562943"/>
            </p:xfrm>
            <a:graphic>
              <a:graphicData uri="http://schemas.microsoft.com/office/drawing/2017/model3d">
                <am3d:model3d r:embed="rId3">
                  <am3d:spPr>
                    <a:xfrm>
                      <a:off x="0" y="0"/>
                      <a:ext cx="3045082" cy="2562943"/>
                    </a:xfrm>
                    <a:prstGeom prst="rect">
                      <a:avLst/>
                    </a:prstGeom>
                    <a:noFill/>
                    <a:effectLst>
                      <a:glow>
                        <a:schemeClr val="accent5">
                          <a:satMod val="175000"/>
                          <a:alpha val="40000"/>
                        </a:schemeClr>
                      </a:glow>
                      <a:outerShdw blurRad="50800" dist="50800" dir="5400000" sx="90000" sy="90000" algn="ctr" rotWithShape="0">
                        <a:schemeClr val="tx1"/>
                      </a:outerShdw>
                      <a:reflection stA="0" endPos="65000" dist="50800" dir="5400000" sy="-100000" algn="bl" rotWithShape="0"/>
                    </a:effectLst>
                    <a:scene3d>
                      <a:camera prst="orthographicFront"/>
                      <a:lightRig rig="balanced" dir="t"/>
                    </a:scene3d>
                    <a:sp3d extrusionH="76200" contourW="12700">
                      <a:bevelT prst="convex"/>
                      <a:extrusionClr>
                        <a:schemeClr val="tx1"/>
                      </a:extrusionClr>
                      <a:contourClr>
                        <a:srgbClr val="000000"/>
                      </a:contourClr>
                    </a:sp3d>
                  </am3d:spPr>
                  <am3d:camera>
                    <am3d:pos x="0" y="0" z="71845805"/>
                    <am3d:up dx="0" dy="36000000" dz="0"/>
                    <am3d:lookAt x="0" y="0" z="0"/>
                    <am3d:perspective fov="2700000"/>
                  </am3d:camera>
                  <am3d:trans>
                    <am3d:meterPerModelUnit n="1009047" d="1000000"/>
                    <am3d:preTrans dx="-67441" dy="-7461814" dz="-2071337"/>
                    <am3d:scale>
                      <am3d:sx n="1000000" d="1000000"/>
                      <am3d:sy n="1000000" d="1000000"/>
                      <am3d:sz n="1000000" d="1000000"/>
                    </am3d:scale>
                    <am3d:rot ax="1633846" ay="2829279" az="1240301"/>
                    <am3d:postTrans dx="0" dy="0" dz="0"/>
                  </am3d:trans>
                  <am3d:raster rName="Office3DRenderer" rVer="16.0.8326">
                    <am3d:blip r:embed="rId4"/>
                  </am3d:raster>
                  <am3d:objViewport viewportSz="4618373"/>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5" name="3D Model 4" descr="Brain">
                <a:extLst>
                  <a:ext uri="{FF2B5EF4-FFF2-40B4-BE49-F238E27FC236}">
                    <a16:creationId xmlns:a16="http://schemas.microsoft.com/office/drawing/2014/main" id="{EE20E1AC-752B-7D45-A138-BE54D8872764}"/>
                  </a:ext>
                </a:extLst>
              </p:cNvPr>
              <p:cNvPicPr>
                <a:picLocks noGrp="1" noRot="1" noChangeAspect="1" noMove="1" noResize="1" noEditPoints="1" noAdjustHandles="1" noChangeArrowheads="1" noChangeShapeType="1" noCrop="1"/>
              </p:cNvPicPr>
              <p:nvPr/>
            </p:nvPicPr>
            <p:blipFill>
              <a:blip r:embed="rId4"/>
              <a:stretch>
                <a:fillRect/>
              </a:stretch>
            </p:blipFill>
            <p:spPr>
              <a:xfrm>
                <a:off x="4455834" y="2515074"/>
                <a:ext cx="3045082" cy="2562943"/>
              </a:xfrm>
              <a:prstGeom prst="rect">
                <a:avLst/>
              </a:prstGeom>
              <a:noFill/>
              <a:effectLst>
                <a:glow>
                  <a:schemeClr val="accent5">
                    <a:satMod val="175000"/>
                    <a:alpha val="40000"/>
                  </a:schemeClr>
                </a:glow>
                <a:outerShdw blurRad="50800" dist="50800" dir="5400000" sx="90000" sy="90000" algn="ctr" rotWithShape="0">
                  <a:schemeClr val="tx1"/>
                </a:outerShdw>
                <a:reflection stA="0" endPos="65000" dist="50800" dir="5400000" sy="-100000" algn="bl" rotWithShape="0"/>
              </a:effectLst>
              <a:scene3d>
                <a:camera prst="orthographicFront"/>
                <a:lightRig rig="balanced" dir="t"/>
              </a:scene3d>
              <a:sp3d extrusionH="76200" contourW="12700">
                <a:bevelT prst="convex"/>
                <a:extrusionClr>
                  <a:schemeClr val="tx1"/>
                </a:extrusionClr>
                <a:contourClr>
                  <a:srgbClr val="000000"/>
                </a:contourClr>
              </a:sp3d>
            </p:spPr>
          </p:pic>
        </mc:Fallback>
      </mc:AlternateContent>
      <p:sp>
        <p:nvSpPr>
          <p:cNvPr id="6" name="Right Arrow 5">
            <a:extLst>
              <a:ext uri="{FF2B5EF4-FFF2-40B4-BE49-F238E27FC236}">
                <a16:creationId xmlns:a16="http://schemas.microsoft.com/office/drawing/2014/main" id="{2CFE650A-19E7-3C45-9C1A-AAF1E7788C42}"/>
              </a:ext>
            </a:extLst>
          </p:cNvPr>
          <p:cNvSpPr/>
          <p:nvPr/>
        </p:nvSpPr>
        <p:spPr>
          <a:xfrm>
            <a:off x="658502" y="2279236"/>
            <a:ext cx="2892158" cy="170238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ight Arrow 7">
            <a:extLst>
              <a:ext uri="{FF2B5EF4-FFF2-40B4-BE49-F238E27FC236}">
                <a16:creationId xmlns:a16="http://schemas.microsoft.com/office/drawing/2014/main" id="{EE6FA1A0-70D4-F049-AA2A-CC2670087EA7}"/>
              </a:ext>
            </a:extLst>
          </p:cNvPr>
          <p:cNvSpPr/>
          <p:nvPr/>
        </p:nvSpPr>
        <p:spPr>
          <a:xfrm>
            <a:off x="8641339" y="2411493"/>
            <a:ext cx="2892158" cy="170238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TextBox 6">
            <a:extLst>
              <a:ext uri="{FF2B5EF4-FFF2-40B4-BE49-F238E27FC236}">
                <a16:creationId xmlns:a16="http://schemas.microsoft.com/office/drawing/2014/main" id="{C38D4EE9-43DF-F841-A8FF-0C6D93F8DC04}"/>
              </a:ext>
            </a:extLst>
          </p:cNvPr>
          <p:cNvSpPr txBox="1"/>
          <p:nvPr/>
        </p:nvSpPr>
        <p:spPr>
          <a:xfrm>
            <a:off x="1191335" y="2860502"/>
            <a:ext cx="2481180" cy="461665"/>
          </a:xfrm>
          <a:prstGeom prst="rect">
            <a:avLst/>
          </a:prstGeom>
          <a:noFill/>
        </p:spPr>
        <p:txBody>
          <a:bodyPr wrap="square" rtlCol="0">
            <a:spAutoFit/>
          </a:bodyPr>
          <a:lstStyle/>
          <a:p>
            <a:r>
              <a:rPr lang="en-US" sz="2400" b="1" dirty="0"/>
              <a:t>Input</a:t>
            </a:r>
            <a:r>
              <a:rPr lang="en-US" dirty="0"/>
              <a:t> </a:t>
            </a:r>
          </a:p>
        </p:txBody>
      </p:sp>
      <p:sp>
        <p:nvSpPr>
          <p:cNvPr id="10" name="TextBox 9">
            <a:extLst>
              <a:ext uri="{FF2B5EF4-FFF2-40B4-BE49-F238E27FC236}">
                <a16:creationId xmlns:a16="http://schemas.microsoft.com/office/drawing/2014/main" id="{D4AD6C19-7AB6-E145-BBD8-5C1F83A34607}"/>
              </a:ext>
            </a:extLst>
          </p:cNvPr>
          <p:cNvSpPr txBox="1"/>
          <p:nvPr/>
        </p:nvSpPr>
        <p:spPr>
          <a:xfrm>
            <a:off x="9050010" y="3002684"/>
            <a:ext cx="2133316" cy="461665"/>
          </a:xfrm>
          <a:prstGeom prst="rect">
            <a:avLst/>
          </a:prstGeom>
          <a:noFill/>
        </p:spPr>
        <p:txBody>
          <a:bodyPr wrap="square" rtlCol="0">
            <a:spAutoFit/>
          </a:bodyPr>
          <a:lstStyle/>
          <a:p>
            <a:r>
              <a:rPr lang="en-US" sz="2400" b="1" dirty="0"/>
              <a:t>Output</a:t>
            </a:r>
            <a:r>
              <a:rPr lang="en-US" dirty="0"/>
              <a:t>  </a:t>
            </a:r>
          </a:p>
        </p:txBody>
      </p:sp>
      <p:sp>
        <p:nvSpPr>
          <p:cNvPr id="9" name="Rounded Rectangle 8">
            <a:extLst>
              <a:ext uri="{FF2B5EF4-FFF2-40B4-BE49-F238E27FC236}">
                <a16:creationId xmlns:a16="http://schemas.microsoft.com/office/drawing/2014/main" id="{F2003352-8C70-D647-80FD-34764B1BF2D3}"/>
              </a:ext>
            </a:extLst>
          </p:cNvPr>
          <p:cNvSpPr/>
          <p:nvPr/>
        </p:nvSpPr>
        <p:spPr>
          <a:xfrm>
            <a:off x="658502" y="3990886"/>
            <a:ext cx="1773423" cy="94797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ounded Rectangle 11">
            <a:extLst>
              <a:ext uri="{FF2B5EF4-FFF2-40B4-BE49-F238E27FC236}">
                <a16:creationId xmlns:a16="http://schemas.microsoft.com/office/drawing/2014/main" id="{ACEDAF5F-D2D6-E845-9B4F-233C9060E8E2}"/>
              </a:ext>
            </a:extLst>
          </p:cNvPr>
          <p:cNvSpPr/>
          <p:nvPr/>
        </p:nvSpPr>
        <p:spPr>
          <a:xfrm>
            <a:off x="8799944" y="3946295"/>
            <a:ext cx="1739622" cy="86597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2DCCD890-DBDD-0441-B5C7-E759F46FF849}"/>
              </a:ext>
            </a:extLst>
          </p:cNvPr>
          <p:cNvSpPr txBox="1"/>
          <p:nvPr/>
        </p:nvSpPr>
        <p:spPr>
          <a:xfrm>
            <a:off x="948289" y="4278408"/>
            <a:ext cx="1624664" cy="369332"/>
          </a:xfrm>
          <a:prstGeom prst="rect">
            <a:avLst/>
          </a:prstGeom>
          <a:noFill/>
        </p:spPr>
        <p:txBody>
          <a:bodyPr wrap="square" rtlCol="0">
            <a:spAutoFit/>
          </a:bodyPr>
          <a:lstStyle/>
          <a:p>
            <a:r>
              <a:rPr lang="en-US" b="1" dirty="0"/>
              <a:t>Stimulus</a:t>
            </a:r>
            <a:r>
              <a:rPr lang="en-US" dirty="0"/>
              <a:t> </a:t>
            </a:r>
          </a:p>
        </p:txBody>
      </p:sp>
      <p:sp>
        <p:nvSpPr>
          <p:cNvPr id="14" name="TextBox 13">
            <a:extLst>
              <a:ext uri="{FF2B5EF4-FFF2-40B4-BE49-F238E27FC236}">
                <a16:creationId xmlns:a16="http://schemas.microsoft.com/office/drawing/2014/main" id="{FEDFB900-AEB4-364E-BFBE-CC7852ABD1D8}"/>
              </a:ext>
            </a:extLst>
          </p:cNvPr>
          <p:cNvSpPr txBox="1"/>
          <p:nvPr/>
        </p:nvSpPr>
        <p:spPr>
          <a:xfrm>
            <a:off x="9037746" y="4204392"/>
            <a:ext cx="1624664" cy="369332"/>
          </a:xfrm>
          <a:prstGeom prst="rect">
            <a:avLst/>
          </a:prstGeom>
          <a:noFill/>
        </p:spPr>
        <p:txBody>
          <a:bodyPr wrap="square" rtlCol="0">
            <a:spAutoFit/>
          </a:bodyPr>
          <a:lstStyle/>
          <a:p>
            <a:r>
              <a:rPr lang="en-US" b="1" dirty="0"/>
              <a:t>Response</a:t>
            </a:r>
            <a:r>
              <a:rPr lang="en-US" dirty="0"/>
              <a:t>  </a:t>
            </a:r>
          </a:p>
        </p:txBody>
      </p:sp>
      <p:sp>
        <p:nvSpPr>
          <p:cNvPr id="13" name="Rectangle 12">
            <a:extLst>
              <a:ext uri="{FF2B5EF4-FFF2-40B4-BE49-F238E27FC236}">
                <a16:creationId xmlns:a16="http://schemas.microsoft.com/office/drawing/2014/main" id="{E5276B6D-1017-6641-AD55-3A56B20026A3}"/>
              </a:ext>
            </a:extLst>
          </p:cNvPr>
          <p:cNvSpPr/>
          <p:nvPr/>
        </p:nvSpPr>
        <p:spPr>
          <a:xfrm>
            <a:off x="2572953" y="598010"/>
            <a:ext cx="6442046" cy="923330"/>
          </a:xfrm>
          <a:prstGeom prst="rect">
            <a:avLst/>
          </a:prstGeom>
          <a:noFill/>
        </p:spPr>
        <p:txBody>
          <a:bodyPr wrap="square" lIns="91440" tIns="45720" rIns="91440" bIns="45720">
            <a:spAutoFit/>
          </a:bodyPr>
          <a:lstStyle/>
          <a:p>
            <a:pPr algn="ctr"/>
            <a:r>
              <a:rPr lang="en-GB" sz="5400" b="0" cap="none" spc="0" dirty="0">
                <a:ln w="0"/>
                <a:solidFill>
                  <a:schemeClr val="tx1"/>
                </a:solidFill>
                <a:effectLst>
                  <a:outerShdw blurRad="38100" dist="19050" dir="2700000" algn="tl" rotWithShape="0">
                    <a:schemeClr val="dk1">
                      <a:alpha val="40000"/>
                    </a:schemeClr>
                  </a:outerShdw>
                </a:effectLst>
              </a:rPr>
              <a:t>Black box theory </a:t>
            </a:r>
          </a:p>
        </p:txBody>
      </p:sp>
      <p:sp>
        <p:nvSpPr>
          <p:cNvPr id="15" name="Rectangle 14">
            <a:extLst>
              <a:ext uri="{FF2B5EF4-FFF2-40B4-BE49-F238E27FC236}">
                <a16:creationId xmlns:a16="http://schemas.microsoft.com/office/drawing/2014/main" id="{7A4C0EDA-27DF-A245-8FFF-862A355CC839}"/>
              </a:ext>
            </a:extLst>
          </p:cNvPr>
          <p:cNvSpPr/>
          <p:nvPr/>
        </p:nvSpPr>
        <p:spPr>
          <a:xfrm>
            <a:off x="4225749" y="2381792"/>
            <a:ext cx="3777915" cy="2755232"/>
          </a:xfrm>
          <a:prstGeom prst="rect">
            <a:avLst/>
          </a:prstGeom>
          <a:solidFill>
            <a:schemeClr val="dk1">
              <a:alpha val="62000"/>
            </a:schemeClr>
          </a:solid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p>
        </p:txBody>
      </p:sp>
      <p:sp>
        <p:nvSpPr>
          <p:cNvPr id="17" name="TextBox 16">
            <a:extLst>
              <a:ext uri="{FF2B5EF4-FFF2-40B4-BE49-F238E27FC236}">
                <a16:creationId xmlns:a16="http://schemas.microsoft.com/office/drawing/2014/main" id="{3EBD058A-AACC-D74D-B9B4-AD6BE6DFA4EC}"/>
              </a:ext>
            </a:extLst>
          </p:cNvPr>
          <p:cNvSpPr txBox="1"/>
          <p:nvPr/>
        </p:nvSpPr>
        <p:spPr>
          <a:xfrm>
            <a:off x="4082715" y="5190985"/>
            <a:ext cx="3902242" cy="646331"/>
          </a:xfrm>
          <a:prstGeom prst="rect">
            <a:avLst/>
          </a:prstGeom>
          <a:noFill/>
        </p:spPr>
        <p:txBody>
          <a:bodyPr wrap="square" rtlCol="0">
            <a:spAutoFit/>
          </a:bodyPr>
          <a:lstStyle/>
          <a:p>
            <a:r>
              <a:rPr lang="en-GB" altLang="en-US" b="1" dirty="0"/>
              <a:t>The mind can not be observed, and it is therefore ignored.</a:t>
            </a:r>
            <a:endParaRPr lang="en-US" b="1" dirty="0"/>
          </a:p>
        </p:txBody>
      </p:sp>
      <p:sp>
        <p:nvSpPr>
          <p:cNvPr id="18" name="TextBox 17">
            <a:extLst>
              <a:ext uri="{FF2B5EF4-FFF2-40B4-BE49-F238E27FC236}">
                <a16:creationId xmlns:a16="http://schemas.microsoft.com/office/drawing/2014/main" id="{C770DE7B-1DC2-F546-8B96-5819B6F90019}"/>
              </a:ext>
            </a:extLst>
          </p:cNvPr>
          <p:cNvSpPr txBox="1"/>
          <p:nvPr/>
        </p:nvSpPr>
        <p:spPr>
          <a:xfrm>
            <a:off x="0" y="6230349"/>
            <a:ext cx="6538233" cy="646331"/>
          </a:xfrm>
          <a:prstGeom prst="rect">
            <a:avLst/>
          </a:prstGeom>
          <a:noFill/>
        </p:spPr>
        <p:txBody>
          <a:bodyPr wrap="square">
            <a:spAutoFit/>
          </a:bodyPr>
          <a:lstStyle/>
          <a:p>
            <a:r>
              <a:rPr lang="en-GB" altLang="en-US" b="1" i="1" dirty="0"/>
              <a:t>Behaviourists believe it is nurture lead. Meaning everything is learnt through experience. </a:t>
            </a:r>
          </a:p>
        </p:txBody>
      </p:sp>
      <p:pic>
        <p:nvPicPr>
          <p:cNvPr id="3074" name="Picture 2" descr="John Locke, English empiricist and early defender of liberty | The  Independent">
            <a:extLst>
              <a:ext uri="{FF2B5EF4-FFF2-40B4-BE49-F238E27FC236}">
                <a16:creationId xmlns:a16="http://schemas.microsoft.com/office/drawing/2014/main" id="{86A4DF42-BD9B-C240-BCAF-C3F2A102ADA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149927" y="5584660"/>
            <a:ext cx="1781987" cy="1252800"/>
          </a:xfrm>
          <a:prstGeom prst="rect">
            <a:avLst/>
          </a:prstGeom>
          <a:noFill/>
          <a:extLst>
            <a:ext uri="{909E8E84-426E-40DD-AFC4-6F175D3DCCD1}">
              <a14:hiddenFill xmlns:a14="http://schemas.microsoft.com/office/drawing/2010/main">
                <a:solidFill>
                  <a:srgbClr val="FFFFFF"/>
                </a:solidFill>
              </a14:hiddenFill>
            </a:ext>
          </a:extLst>
        </p:spPr>
      </p:pic>
      <p:sp>
        <p:nvSpPr>
          <p:cNvPr id="16" name="TextBox 15">
            <a:extLst>
              <a:ext uri="{FF2B5EF4-FFF2-40B4-BE49-F238E27FC236}">
                <a16:creationId xmlns:a16="http://schemas.microsoft.com/office/drawing/2014/main" id="{CC602A37-8280-F44E-9205-D8D5C2CA2F9A}"/>
              </a:ext>
            </a:extLst>
          </p:cNvPr>
          <p:cNvSpPr txBox="1"/>
          <p:nvPr/>
        </p:nvSpPr>
        <p:spPr>
          <a:xfrm>
            <a:off x="10096884" y="5633943"/>
            <a:ext cx="2156090" cy="1200329"/>
          </a:xfrm>
          <a:prstGeom prst="rect">
            <a:avLst/>
          </a:prstGeom>
          <a:noFill/>
        </p:spPr>
        <p:txBody>
          <a:bodyPr wrap="square" rtlCol="0">
            <a:spAutoFit/>
          </a:bodyPr>
          <a:lstStyle/>
          <a:p>
            <a:r>
              <a:rPr lang="en-US" sz="1200" b="1" dirty="0"/>
              <a:t>Locke (1660) believed that all children are born and start with a blank slate that are shaped by the environment.  </a:t>
            </a:r>
          </a:p>
        </p:txBody>
      </p:sp>
    </p:spTree>
    <p:extLst>
      <p:ext uri="{BB962C8B-B14F-4D97-AF65-F5344CB8AC3E}">
        <p14:creationId xmlns:p14="http://schemas.microsoft.com/office/powerpoint/2010/main" val="15712379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AA81BAC-C726-9F43-BF8E-A20CE3B0B69F}"/>
              </a:ext>
            </a:extLst>
          </p:cNvPr>
          <p:cNvSpPr txBox="1"/>
          <p:nvPr/>
        </p:nvSpPr>
        <p:spPr>
          <a:xfrm>
            <a:off x="532519" y="2231756"/>
            <a:ext cx="11277189" cy="4156503"/>
          </a:xfrm>
          <a:prstGeom prst="rect">
            <a:avLst/>
          </a:prstGeom>
          <a:solidFill>
            <a:schemeClr val="accent1">
              <a:lumMod val="40000"/>
              <a:lumOff val="60000"/>
            </a:schemeClr>
          </a:solidFill>
        </p:spPr>
        <p:txBody>
          <a:bodyPr wrap="square" rtlCol="0">
            <a:spAutoFit/>
          </a:bodyPr>
          <a:lstStyle/>
          <a:p>
            <a:endParaRPr lang="en-US" dirty="0"/>
          </a:p>
        </p:txBody>
      </p:sp>
      <p:sp>
        <p:nvSpPr>
          <p:cNvPr id="6" name="Rectangle 5">
            <a:extLst>
              <a:ext uri="{FF2B5EF4-FFF2-40B4-BE49-F238E27FC236}">
                <a16:creationId xmlns:a16="http://schemas.microsoft.com/office/drawing/2014/main" id="{344F0997-3DAA-AD47-8394-9189D9C8BCA6}"/>
              </a:ext>
            </a:extLst>
          </p:cNvPr>
          <p:cNvSpPr/>
          <p:nvPr/>
        </p:nvSpPr>
        <p:spPr>
          <a:xfrm>
            <a:off x="877387" y="2836190"/>
            <a:ext cx="10112666" cy="313065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0" name="Rectangle 19">
            <a:extLst>
              <a:ext uri="{FF2B5EF4-FFF2-40B4-BE49-F238E27FC236}">
                <a16:creationId xmlns:a16="http://schemas.microsoft.com/office/drawing/2014/main" id="{778ADDD7-451E-4D8A-B091-DF9D1DA7FA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51"/>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19DDAF-3012-CC47-8E46-612F64AB74C8}"/>
              </a:ext>
            </a:extLst>
          </p:cNvPr>
          <p:cNvSpPr>
            <a:spLocks noGrp="1"/>
          </p:cNvSpPr>
          <p:nvPr>
            <p:ph type="title"/>
          </p:nvPr>
        </p:nvSpPr>
        <p:spPr>
          <a:xfrm>
            <a:off x="532519" y="-267282"/>
            <a:ext cx="10287000" cy="1577975"/>
          </a:xfrm>
        </p:spPr>
        <p:txBody>
          <a:bodyPr>
            <a:normAutofit/>
          </a:bodyPr>
          <a:lstStyle/>
          <a:p>
            <a:r>
              <a:rPr lang="en-US" sz="4800" b="1" dirty="0">
                <a:highlight>
                  <a:srgbClr val="008080"/>
                </a:highlight>
              </a:rPr>
              <a:t>Main theorists </a:t>
            </a:r>
          </a:p>
        </p:txBody>
      </p:sp>
      <p:grpSp>
        <p:nvGrpSpPr>
          <p:cNvPr id="22" name="Group 21">
            <a:extLst>
              <a:ext uri="{FF2B5EF4-FFF2-40B4-BE49-F238E27FC236}">
                <a16:creationId xmlns:a16="http://schemas.microsoft.com/office/drawing/2014/main" id="{8D28B75D-FF2D-4259-8FEF-7E43E96EF5E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4436" y="6388259"/>
            <a:ext cx="358083" cy="368964"/>
            <a:chOff x="4135740" y="1795926"/>
            <a:chExt cx="558732" cy="575710"/>
          </a:xfrm>
        </p:grpSpPr>
        <p:grpSp>
          <p:nvGrpSpPr>
            <p:cNvPr id="23" name="Group 22">
              <a:extLst>
                <a:ext uri="{FF2B5EF4-FFF2-40B4-BE49-F238E27FC236}">
                  <a16:creationId xmlns:a16="http://schemas.microsoft.com/office/drawing/2014/main" id="{A157B0EB-3C49-4951-8A79-2615FAF10221}"/>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135740" y="1795926"/>
              <a:ext cx="558732" cy="575710"/>
              <a:chOff x="1028007" y="1706560"/>
              <a:chExt cx="575710" cy="575710"/>
            </a:xfrm>
          </p:grpSpPr>
          <p:cxnSp>
            <p:nvCxnSpPr>
              <p:cNvPr id="25" name="Straight Connector 24">
                <a:extLst>
                  <a:ext uri="{FF2B5EF4-FFF2-40B4-BE49-F238E27FC236}">
                    <a16:creationId xmlns:a16="http://schemas.microsoft.com/office/drawing/2014/main" id="{296BC311-C2BC-46AD-9579-26E325F0ECD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16CC86E5-AAA0-4A37-8DA3-E8663A9670C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24" name="Oval 23">
              <a:extLst>
                <a:ext uri="{FF2B5EF4-FFF2-40B4-BE49-F238E27FC236}">
                  <a16:creationId xmlns:a16="http://schemas.microsoft.com/office/drawing/2014/main" id="{76AF8311-D179-4BC3-B716-C20F2B4177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36389" y="1946248"/>
              <a:ext cx="157434" cy="157434"/>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5" name="Content Placeholder 2">
            <a:extLst>
              <a:ext uri="{FF2B5EF4-FFF2-40B4-BE49-F238E27FC236}">
                <a16:creationId xmlns:a16="http://schemas.microsoft.com/office/drawing/2014/main" id="{64DAF9CF-D53F-48F7-B820-5B41C5EAEBA3}"/>
              </a:ext>
            </a:extLst>
          </p:cNvPr>
          <p:cNvGraphicFramePr>
            <a:graphicFrameLocks noGrp="1"/>
          </p:cNvGraphicFramePr>
          <p:nvPr>
            <p:ph idx="1"/>
            <p:extLst>
              <p:ext uri="{D42A27DB-BD31-4B8C-83A1-F6EECF244321}">
                <p14:modId xmlns:p14="http://schemas.microsoft.com/office/powerpoint/2010/main" val="31173023"/>
              </p:ext>
            </p:extLst>
          </p:nvPr>
        </p:nvGraphicFramePr>
        <p:xfrm>
          <a:off x="1219200" y="2495908"/>
          <a:ext cx="9770853" cy="367629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6" name="Rectangle 15" descr="Bone">
            <a:extLst>
              <a:ext uri="{FF2B5EF4-FFF2-40B4-BE49-F238E27FC236}">
                <a16:creationId xmlns:a16="http://schemas.microsoft.com/office/drawing/2014/main" id="{77F13665-C1F1-2344-8247-9F6FF6843F7B}"/>
              </a:ext>
            </a:extLst>
          </p:cNvPr>
          <p:cNvSpPr/>
          <p:nvPr/>
        </p:nvSpPr>
        <p:spPr>
          <a:xfrm>
            <a:off x="6961775" y="3423249"/>
            <a:ext cx="717181" cy="717181"/>
          </a:xfrm>
          <a:prstGeom prst="rect">
            <a:avLst/>
          </a:prstGeom>
          <a: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pic>
        <p:nvPicPr>
          <p:cNvPr id="4098" name="Picture 2" descr="Behavioral Theorists - Applied Behavior Analysis for English Language  Learners">
            <a:extLst>
              <a:ext uri="{FF2B5EF4-FFF2-40B4-BE49-F238E27FC236}">
                <a16:creationId xmlns:a16="http://schemas.microsoft.com/office/drawing/2014/main" id="{8C8FC7EC-7314-8545-B47E-D9ECB14A3BB8}"/>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5928360" y="30922"/>
            <a:ext cx="6263640" cy="15659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275987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47D853DA-E541-B042-A0A5-52DE65ACF6D1}"/>
              </a:ext>
            </a:extLst>
          </p:cNvPr>
          <p:cNvSpPr/>
          <p:nvPr/>
        </p:nvSpPr>
        <p:spPr>
          <a:xfrm>
            <a:off x="523689" y="4213184"/>
            <a:ext cx="3133909" cy="1576015"/>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15" name="Rectangle 14">
            <a:extLst>
              <a:ext uri="{FF2B5EF4-FFF2-40B4-BE49-F238E27FC236}">
                <a16:creationId xmlns:a16="http://schemas.microsoft.com/office/drawing/2014/main" id="{7A0A8471-178B-B64A-ADF5-42D8009C0F27}"/>
              </a:ext>
            </a:extLst>
          </p:cNvPr>
          <p:cNvSpPr/>
          <p:nvPr/>
        </p:nvSpPr>
        <p:spPr>
          <a:xfrm>
            <a:off x="523690" y="2540337"/>
            <a:ext cx="4824572" cy="1245759"/>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23" name="Rectangle 22">
            <a:extLst>
              <a:ext uri="{FF2B5EF4-FFF2-40B4-BE49-F238E27FC236}">
                <a16:creationId xmlns:a16="http://schemas.microsoft.com/office/drawing/2014/main" id="{6C73A55C-2D43-0B4D-80FC-135D0AEA1540}"/>
              </a:ext>
            </a:extLst>
          </p:cNvPr>
          <p:cNvSpPr/>
          <p:nvPr/>
        </p:nvSpPr>
        <p:spPr>
          <a:xfrm>
            <a:off x="6576440" y="2732896"/>
            <a:ext cx="5256562" cy="2261677"/>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2" name="Title 1">
            <a:extLst>
              <a:ext uri="{FF2B5EF4-FFF2-40B4-BE49-F238E27FC236}">
                <a16:creationId xmlns:a16="http://schemas.microsoft.com/office/drawing/2014/main" id="{D27C37BD-2B62-C146-9BBF-AB3144DDB04A}"/>
              </a:ext>
            </a:extLst>
          </p:cNvPr>
          <p:cNvSpPr>
            <a:spLocks noGrp="1"/>
          </p:cNvSpPr>
          <p:nvPr>
            <p:ph type="title"/>
          </p:nvPr>
        </p:nvSpPr>
        <p:spPr>
          <a:xfrm>
            <a:off x="980573" y="-172593"/>
            <a:ext cx="9493249" cy="812132"/>
          </a:xfrm>
        </p:spPr>
        <p:txBody>
          <a:bodyPr/>
          <a:lstStyle/>
          <a:p>
            <a:pPr algn="ctr"/>
            <a:r>
              <a:rPr lang="en-US" dirty="0">
                <a:ln w="0"/>
                <a:solidFill>
                  <a:schemeClr val="tx1"/>
                </a:solidFill>
                <a:effectLst>
                  <a:outerShdw blurRad="38100" dist="19050" dir="2700000" algn="tl" rotWithShape="0">
                    <a:schemeClr val="dk1">
                      <a:alpha val="40000"/>
                    </a:schemeClr>
                  </a:outerShdw>
                </a:effectLst>
                <a:highlight>
                  <a:srgbClr val="008080"/>
                </a:highlight>
              </a:rPr>
              <a:t>Main theories </a:t>
            </a:r>
          </a:p>
        </p:txBody>
      </p:sp>
      <p:sp>
        <p:nvSpPr>
          <p:cNvPr id="4" name="Rectangle 3">
            <a:extLst>
              <a:ext uri="{FF2B5EF4-FFF2-40B4-BE49-F238E27FC236}">
                <a16:creationId xmlns:a16="http://schemas.microsoft.com/office/drawing/2014/main" id="{F15BB07C-29B7-0D47-9116-49D34A5B391C}"/>
              </a:ext>
            </a:extLst>
          </p:cNvPr>
          <p:cNvSpPr/>
          <p:nvPr/>
        </p:nvSpPr>
        <p:spPr>
          <a:xfrm>
            <a:off x="-172107" y="1303551"/>
            <a:ext cx="6231838" cy="707886"/>
          </a:xfrm>
          <a:prstGeom prst="rect">
            <a:avLst/>
          </a:prstGeom>
          <a:noFill/>
        </p:spPr>
        <p:txBody>
          <a:bodyPr wrap="square" lIns="91440" tIns="45720" rIns="91440" bIns="45720">
            <a:spAutoFit/>
          </a:bodyPr>
          <a:lstStyle/>
          <a:p>
            <a:pPr algn="ctr"/>
            <a:r>
              <a:rPr lang="en-US" sz="4000" dirty="0">
                <a:ln w="0"/>
                <a:effectLst>
                  <a:outerShdw blurRad="38100" dist="19050" dir="2700000" algn="tl" rotWithShape="0">
                    <a:schemeClr val="dk1">
                      <a:alpha val="40000"/>
                    </a:schemeClr>
                  </a:outerShdw>
                </a:effectLst>
              </a:rPr>
              <a:t>Classic conditioning </a:t>
            </a:r>
          </a:p>
        </p:txBody>
      </p:sp>
      <p:sp>
        <p:nvSpPr>
          <p:cNvPr id="5" name="Rectangle 4">
            <a:extLst>
              <a:ext uri="{FF2B5EF4-FFF2-40B4-BE49-F238E27FC236}">
                <a16:creationId xmlns:a16="http://schemas.microsoft.com/office/drawing/2014/main" id="{D6DAF3B3-FD20-B34F-867B-274BC06C509A}"/>
              </a:ext>
            </a:extLst>
          </p:cNvPr>
          <p:cNvSpPr/>
          <p:nvPr/>
        </p:nvSpPr>
        <p:spPr>
          <a:xfrm>
            <a:off x="6187435" y="1116519"/>
            <a:ext cx="6108552" cy="923330"/>
          </a:xfrm>
          <a:prstGeom prst="rect">
            <a:avLst/>
          </a:prstGeom>
          <a:noFill/>
        </p:spPr>
        <p:txBody>
          <a:bodyPr wrap="square" lIns="91440" tIns="45720" rIns="91440" bIns="45720">
            <a:spAutoFit/>
          </a:bodyPr>
          <a:lstStyle/>
          <a:p>
            <a:pPr algn="ctr"/>
            <a:r>
              <a:rPr lang="en-US" sz="4000" dirty="0">
                <a:ln w="0"/>
                <a:effectLst>
                  <a:outerShdw blurRad="38100" dist="19050" dir="2700000" algn="tl" rotWithShape="0">
                    <a:schemeClr val="dk1">
                      <a:alpha val="40000"/>
                    </a:schemeClr>
                  </a:outerShdw>
                </a:effectLst>
              </a:rPr>
              <a:t>Operant conditioning</a:t>
            </a:r>
            <a:r>
              <a:rPr lang="en-US" sz="5400" dirty="0">
                <a:ln w="0"/>
                <a:effectLst>
                  <a:outerShdw blurRad="38100" dist="19050" dir="2700000" algn="tl" rotWithShape="0">
                    <a:schemeClr val="dk1">
                      <a:alpha val="40000"/>
                    </a:schemeClr>
                  </a:outerShdw>
                </a:effectLst>
              </a:rPr>
              <a:t> </a:t>
            </a:r>
          </a:p>
        </p:txBody>
      </p:sp>
      <p:cxnSp>
        <p:nvCxnSpPr>
          <p:cNvPr id="9" name="Straight Connector 8">
            <a:extLst>
              <a:ext uri="{FF2B5EF4-FFF2-40B4-BE49-F238E27FC236}">
                <a16:creationId xmlns:a16="http://schemas.microsoft.com/office/drawing/2014/main" id="{B92DBA41-580F-504A-9F6B-50B52EB12912}"/>
              </a:ext>
            </a:extLst>
          </p:cNvPr>
          <p:cNvCxnSpPr>
            <a:cxnSpLocks/>
          </p:cNvCxnSpPr>
          <p:nvPr/>
        </p:nvCxnSpPr>
        <p:spPr>
          <a:xfrm>
            <a:off x="6023866" y="595659"/>
            <a:ext cx="0" cy="6380874"/>
          </a:xfrm>
          <a:prstGeom prst="line">
            <a:avLst/>
          </a:prstGeom>
          <a:ln w="47625"/>
        </p:spPr>
        <p:style>
          <a:lnRef idx="3">
            <a:schemeClr val="dk1"/>
          </a:lnRef>
          <a:fillRef idx="0">
            <a:schemeClr val="dk1"/>
          </a:fillRef>
          <a:effectRef idx="2">
            <a:schemeClr val="dk1"/>
          </a:effectRef>
          <a:fontRef idx="minor">
            <a:schemeClr val="tx1"/>
          </a:fontRef>
        </p:style>
      </p:cxnSp>
      <p:cxnSp>
        <p:nvCxnSpPr>
          <p:cNvPr id="11" name="Straight Connector 10">
            <a:extLst>
              <a:ext uri="{FF2B5EF4-FFF2-40B4-BE49-F238E27FC236}">
                <a16:creationId xmlns:a16="http://schemas.microsoft.com/office/drawing/2014/main" id="{AFA94412-AD5B-2949-83F4-7DFF771B7F6B}"/>
              </a:ext>
            </a:extLst>
          </p:cNvPr>
          <p:cNvCxnSpPr>
            <a:cxnSpLocks/>
          </p:cNvCxnSpPr>
          <p:nvPr/>
        </p:nvCxnSpPr>
        <p:spPr>
          <a:xfrm>
            <a:off x="20818" y="2138420"/>
            <a:ext cx="12171182" cy="4615"/>
          </a:xfrm>
          <a:prstGeom prst="line">
            <a:avLst/>
          </a:prstGeom>
          <a:ln w="50800"/>
        </p:spPr>
        <p:style>
          <a:lnRef idx="3">
            <a:schemeClr val="dk1"/>
          </a:lnRef>
          <a:fillRef idx="0">
            <a:schemeClr val="dk1"/>
          </a:fillRef>
          <a:effectRef idx="2">
            <a:schemeClr val="dk1"/>
          </a:effectRef>
          <a:fontRef idx="minor">
            <a:schemeClr val="tx1"/>
          </a:fontRef>
        </p:style>
      </p:cxnSp>
      <p:pic>
        <p:nvPicPr>
          <p:cNvPr id="1026" name="Picture 2" descr="Ivan Pavlov - Wikipedia">
            <a:extLst>
              <a:ext uri="{FF2B5EF4-FFF2-40B4-BE49-F238E27FC236}">
                <a16:creationId xmlns:a16="http://schemas.microsoft.com/office/drawing/2014/main" id="{5E8FACEC-06C6-8146-B1ED-3E05E919E02B}"/>
              </a:ext>
            </a:extLst>
          </p:cNvPr>
          <p:cNvPicPr>
            <a:picLocks noChangeAspect="1" noChangeArrowheads="1"/>
          </p:cNvPicPr>
          <p:nvPr/>
        </p:nvPicPr>
        <p:blipFill rotWithShape="1">
          <a:blip r:embed="rId3">
            <a:alphaModFix/>
            <a:extLst>
              <a:ext uri="{BEBA8EAE-BF5A-486C-A8C5-ECC9F3942E4B}">
                <a14:imgProps xmlns:a14="http://schemas.microsoft.com/office/drawing/2010/main">
                  <a14:imgLayer r:embed="rId4">
                    <a14:imgEffect>
                      <a14:backgroundRemoval t="7505" b="97498" l="2203" r="98326">
                        <a14:foregroundMark x1="36388" y1="19575" x2="34978" y2="43027"/>
                        <a14:foregroundMark x1="34978" y1="43027" x2="58502" y2="27830"/>
                        <a14:foregroundMark x1="58502" y1="27830" x2="49075" y2="34647"/>
                        <a14:foregroundMark x1="49075" y1="34647" x2="52423" y2="32708"/>
                        <a14:foregroundMark x1="37004" y1="23827" x2="32952" y2="38274"/>
                        <a14:foregroundMark x1="38590" y1="49156" x2="40176" y2="48093"/>
                        <a14:foregroundMark x1="79648" y1="33146" x2="79648" y2="37398"/>
                        <a14:foregroundMark x1="53921" y1="10444" x2="59912" y2="10694"/>
                        <a14:foregroundMark x1="40441" y1="12195" x2="54273" y2="9318"/>
                        <a14:foregroundMark x1="48018" y1="9756" x2="52760" y2="8370"/>
                        <a14:foregroundMark x1="51454" y1="9568" x2="43612" y2="11570"/>
                        <a14:foregroundMark x1="75595" y1="54284" x2="92863" y2="84615"/>
                        <a14:foregroundMark x1="92863" y1="84615" x2="74009" y2="89181"/>
                        <a14:foregroundMark x1="74009" y1="89181" x2="25639" y2="87242"/>
                        <a14:foregroundMark x1="25639" y1="87242" x2="22467" y2="77674"/>
                        <a14:foregroundMark x1="22467" y1="77674" x2="35947" y2="71732"/>
                        <a14:foregroundMark x1="35947" y1="71732" x2="27137" y2="83427"/>
                        <a14:foregroundMark x1="27137" y1="83427" x2="42819" y2="80175"/>
                        <a14:foregroundMark x1="42819" y1="80175" x2="50044" y2="66166"/>
                        <a14:foregroundMark x1="50044" y1="66166" x2="16916" y2="82427"/>
                        <a14:foregroundMark x1="16916" y1="82427" x2="17709" y2="73233"/>
                        <a14:foregroundMark x1="17709" y1="73233" x2="9075" y2="81363"/>
                        <a14:foregroundMark x1="9075" y1="81363" x2="15419" y2="90807"/>
                        <a14:foregroundMark x1="15419" y1="90807" x2="26344" y2="89243"/>
                        <a14:foregroundMark x1="13833" y1="67855" x2="29163" y2="66354"/>
                        <a14:foregroundMark x1="29163" y1="66354" x2="6608" y2="72295"/>
                        <a14:foregroundMark x1="6608" y1="72295" x2="2203" y2="74797"/>
                        <a14:foregroundMark x1="9075" y1="91932" x2="28282" y2="95247"/>
                        <a14:foregroundMark x1="28282" y1="95247" x2="82115" y2="91057"/>
                        <a14:foregroundMark x1="82115" y1="91057" x2="95154" y2="91057"/>
                        <a14:foregroundMark x1="95154" y1="91057" x2="98414" y2="82051"/>
                        <a14:foregroundMark x1="98414" y1="82051" x2="97269" y2="68981"/>
                        <a14:foregroundMark x1="12247" y1="97061" x2="96300" y2="97498"/>
                        <a14:foregroundMark x1="31454" y1="30769" x2="31454" y2="35397"/>
                        <a14:foregroundMark x1="31454" y1="33021" x2="31278" y2="36210"/>
                        <a14:foregroundMark x1="30749" y1="36210" x2="30661" y2="38899"/>
                        <a14:foregroundMark x1="30308" y1="38712" x2="29956" y2="43089"/>
                        <a14:foregroundMark x1="28546" y1="47154" x2="28722" y2="56348"/>
                        <a14:foregroundMark x1="28722" y1="56348" x2="27313" y2="59225"/>
                        <a14:foregroundMark x1="24846" y1="62477" x2="10485" y2="66166"/>
                        <a14:foregroundMark x1="10485" y1="66166" x2="7401" y2="69356"/>
                        <a14:foregroundMark x1="24405" y1="61413" x2="14459" y2="62921"/>
                        <a14:foregroundMark x1="23965" y1="60538" x2="22201" y2="60797"/>
                        <a14:foregroundMark x1="76300" y1="40775" x2="76300" y2="40775"/>
                        <a14:foregroundMark x1="83105" y1="31017" x2="81057" y2="27767"/>
                        <a14:foregroundMark x1="82379" y1="27767" x2="85110" y2="34647"/>
                        <a14:foregroundMark x1="83130" y1="30156" x2="82379" y2="28268"/>
                        <a14:foregroundMark x1="82907" y1="27955" x2="81938" y2="37461"/>
                        <a14:foregroundMark x1="81938" y1="37461" x2="78238" y2="40775"/>
                        <a14:foregroundMark x1="85022" y1="30582" x2="85022" y2="30582"/>
                        <a14:foregroundMark x1="84670" y1="28893" x2="82819" y2="35897"/>
                        <a14:foregroundMark x1="84934" y1="31645" x2="84934" y2="31645"/>
                        <a14:foregroundMark x1="85110" y1="32270" x2="85110" y2="32270"/>
                        <a14:foregroundMark x1="84053" y1="35460" x2="84053" y2="35460"/>
                        <a14:foregroundMark x1="84053" y1="35960" x2="84053" y2="35960"/>
                        <a14:foregroundMark x1="84670" y1="34334" x2="84670" y2="34334"/>
                        <a14:foregroundMark x1="84670" y1="34709" x2="84670" y2="34709"/>
                        <a14:foregroundMark x1="83965" y1="35210" x2="83965" y2="35210"/>
                        <a14:foregroundMark x1="83260" y1="28330" x2="83260" y2="28330"/>
                        <a14:foregroundMark x1="83524" y1="27767" x2="83524" y2="27767"/>
                        <a14:foregroundMark x1="84229" y1="28018" x2="84229" y2="28018"/>
                        <a14:foregroundMark x1="84053" y1="28268" x2="84053" y2="28268"/>
                        <a14:foregroundMark x1="84581" y1="28268" x2="84581" y2="28268"/>
                        <a14:foregroundMark x1="84581" y1="28330" x2="84581" y2="28330"/>
                        <a14:foregroundMark x1="84405" y1="28893" x2="84405" y2="28893"/>
                        <a14:foregroundMark x1="83965" y1="28455" x2="83965" y2="28455"/>
                        <a14:foregroundMark x1="83965" y1="28455" x2="83965" y2="28455"/>
                        <a14:foregroundMark x1="82467" y1="27205" x2="82467" y2="27205"/>
                        <a14:foregroundMark x1="81057" y1="25829" x2="81057" y2="25829"/>
                        <a14:foregroundMark x1="81057" y1="25829" x2="81057" y2="25829"/>
                        <a14:foregroundMark x1="81586" y1="26642" x2="81586" y2="26642"/>
                        <a14:foregroundMark x1="82731" y1="27205" x2="81410" y2="23452"/>
                        <a14:foregroundMark x1="80441" y1="23952" x2="81586" y2="23890"/>
                        <a14:foregroundMark x1="81322" y1="24828" x2="84758" y2="28956"/>
                        <a14:foregroundMark x1="79912" y1="23452" x2="81674" y2="24015"/>
                        <a14:backgroundMark x1="21762" y1="59287" x2="8282" y2="60163"/>
                        <a14:backgroundMark x1="8282" y1="60163" x2="1938" y2="64040"/>
                        <a14:backgroundMark x1="21410" y1="60038" x2="7137" y2="62289"/>
                        <a14:backgroundMark x1="7137" y1="62289" x2="0" y2="67230"/>
                        <a14:backgroundMark x1="15507" y1="61413" x2="3877" y2="65478"/>
                        <a14:backgroundMark x1="3877" y1="65478" x2="0" y2="68605"/>
                        <a14:backgroundMark x1="91366" y1="9131" x2="93833" y2="19387"/>
                        <a14:backgroundMark x1="93833" y1="19387" x2="81762" y2="15947"/>
                        <a14:backgroundMark x1="81762" y1="15947" x2="72952" y2="7755"/>
                        <a14:backgroundMark x1="72952" y1="7755" x2="66167" y2="6066"/>
                        <a14:backgroundMark x1="52863" y1="7442" x2="55859" y2="7630"/>
                        <a14:backgroundMark x1="86446" y1="27760" x2="90485" y2="31895"/>
                        <a14:backgroundMark x1="82294" y1="23510" x2="85537" y2="26830"/>
                        <a14:backgroundMark x1="90485" y1="31895" x2="90308" y2="37148"/>
                        <a14:backgroundMark x1="87930" y1="36523" x2="82996" y2="46779"/>
                        <a14:backgroundMark x1="86546" y1="31645" x2="87048" y2="32395"/>
                        <a14:backgroundMark x1="85834" y1="30582" x2="86546" y2="31645"/>
                        <a14:backgroundMark x1="84758" y1="25641" x2="84724" y2="26826"/>
                      </a14:backgroundRemoval>
                    </a14:imgEffect>
                  </a14:imgLayer>
                </a14:imgProps>
              </a:ext>
              <a:ext uri="{28A0092B-C50C-407E-A947-70E740481C1C}">
                <a14:useLocalDpi xmlns:a14="http://schemas.microsoft.com/office/drawing/2010/main" val="0"/>
              </a:ext>
            </a:extLst>
          </a:blip>
          <a:srcRect l="10154"/>
          <a:stretch/>
        </p:blipFill>
        <p:spPr bwMode="auto">
          <a:xfrm>
            <a:off x="3990361" y="4457596"/>
            <a:ext cx="1547207" cy="2426393"/>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B. F. Skinner | Department of Psychology">
            <a:extLst>
              <a:ext uri="{FF2B5EF4-FFF2-40B4-BE49-F238E27FC236}">
                <a16:creationId xmlns:a16="http://schemas.microsoft.com/office/drawing/2014/main" id="{E5A4D535-A8A7-B840-86BA-9E82AD4753C8}"/>
              </a:ext>
            </a:extLst>
          </p:cNvPr>
          <p:cNvPicPr>
            <a:picLocks noChangeAspect="1" noChangeArrowheads="1"/>
          </p:cNvPicPr>
          <p:nvPr/>
        </p:nvPicPr>
        <p:blipFill rotWithShape="1">
          <a:blip r:embed="rId5">
            <a:extLst>
              <a:ext uri="{BEBA8EAE-BF5A-486C-A8C5-ECC9F3942E4B}">
                <a14:imgProps xmlns:a14="http://schemas.microsoft.com/office/drawing/2010/main">
                  <a14:imgLayer r:embed="rId6">
                    <a14:imgEffect>
                      <a14:backgroundRemoval t="5775" b="98784" l="372" r="91822">
                        <a14:foregroundMark x1="35316" y1="52888" x2="50186" y2="85714"/>
                        <a14:foregroundMark x1="50186" y1="85714" x2="53532" y2="53799"/>
                        <a14:foregroundMark x1="53532" y1="53799" x2="72119" y2="31611"/>
                        <a14:foregroundMark x1="47584" y1="82067" x2="79554" y2="93313"/>
                        <a14:foregroundMark x1="79554" y1="93313" x2="82528" y2="99696"/>
                        <a14:foregroundMark x1="62454" y1="81763" x2="89219" y2="97568"/>
                        <a14:foregroundMark x1="89219" y1="97568" x2="75836" y2="82067"/>
                        <a14:foregroundMark x1="91822" y1="96353" x2="77695" y2="78116"/>
                        <a14:foregroundMark x1="82156" y1="30091" x2="84387" y2="35562"/>
                        <a14:foregroundMark x1="75465" y1="16413" x2="43494" y2="6079"/>
                        <a14:foregroundMark x1="44610" y1="31915" x2="27881" y2="55015"/>
                        <a14:foregroundMark x1="27881" y1="55015" x2="27881" y2="55015"/>
                        <a14:foregroundMark x1="24164" y1="38298" x2="24164" y2="49240"/>
                        <a14:foregroundMark x1="20446" y1="47416" x2="22305" y2="51976"/>
                        <a14:foregroundMark x1="49442" y1="33739" x2="56877" y2="33739"/>
                        <a14:foregroundMark x1="75836" y1="13374" x2="84387" y2="37690"/>
                        <a14:foregroundMark x1="87361" y1="22188" x2="81784" y2="15198"/>
                        <a14:foregroundMark x1="83643" y1="16413" x2="79554" y2="13678"/>
                        <a14:foregroundMark x1="78810" y1="12766" x2="81041" y2="12158"/>
                        <a14:foregroundMark x1="85130" y1="37386" x2="84758" y2="42857"/>
                        <a14:foregroundMark x1="77695" y1="53191" x2="77695" y2="57447"/>
                        <a14:foregroundMark x1="32498" y1="88755" x2="46468" y2="89970"/>
                        <a14:foregroundMark x1="20074" y1="50760" x2="24907" y2="55623"/>
                        <a14:foregroundMark x1="32714" y1="91793" x2="45353" y2="97872"/>
                        <a14:foregroundMark x1="52045" y1="94833" x2="71375" y2="95137"/>
                        <a14:backgroundMark x1="4461" y1="51368" x2="15613" y2="66565"/>
                        <a14:backgroundMark x1="7063" y1="69301" x2="20074" y2="76292"/>
                        <a14:backgroundMark x1="17472" y1="87538" x2="0" y2="93009"/>
                        <a14:backgroundMark x1="3346" y1="89058" x2="2974" y2="99392"/>
                        <a14:backgroundMark x1="28253" y1="82979" x2="21561" y2="98784"/>
                        <a14:backgroundMark x1="13755" y1="96049" x2="13755" y2="96049"/>
                        <a14:backgroundMark x1="12639" y1="96353" x2="14498" y2="96657"/>
                        <a14:backgroundMark x1="13755" y1="96353" x2="18216" y2="96657"/>
                      </a14:backgroundRemoval>
                    </a14:imgEffect>
                  </a14:imgLayer>
                </a14:imgProps>
              </a:ext>
              <a:ext uri="{28A0092B-C50C-407E-A947-70E740481C1C}">
                <a14:useLocalDpi xmlns:a14="http://schemas.microsoft.com/office/drawing/2010/main" val="0"/>
              </a:ext>
            </a:extLst>
          </a:blip>
          <a:srcRect b="2343"/>
          <a:stretch/>
        </p:blipFill>
        <p:spPr bwMode="auto">
          <a:xfrm>
            <a:off x="9314720" y="4950562"/>
            <a:ext cx="1612408" cy="1933427"/>
          </a:xfrm>
          <a:prstGeom prst="rect">
            <a:avLst/>
          </a:prstGeom>
          <a:noFill/>
          <a:extLst>
            <a:ext uri="{909E8E84-426E-40DD-AFC4-6F175D3DCCD1}">
              <a14:hiddenFill xmlns:a14="http://schemas.microsoft.com/office/drawing/2010/main">
                <a:solidFill>
                  <a:srgbClr val="FFFFFF"/>
                </a:solidFill>
              </a14:hiddenFill>
            </a:ext>
          </a:extLst>
        </p:spPr>
      </p:pic>
      <p:sp>
        <p:nvSpPr>
          <p:cNvPr id="24" name="TextBox 23">
            <a:extLst>
              <a:ext uri="{FF2B5EF4-FFF2-40B4-BE49-F238E27FC236}">
                <a16:creationId xmlns:a16="http://schemas.microsoft.com/office/drawing/2014/main" id="{307E13CC-86CA-D64D-8B13-D8B66A31310B}"/>
              </a:ext>
            </a:extLst>
          </p:cNvPr>
          <p:cNvSpPr txBox="1"/>
          <p:nvPr/>
        </p:nvSpPr>
        <p:spPr>
          <a:xfrm>
            <a:off x="523690" y="2468774"/>
            <a:ext cx="4997304" cy="1200329"/>
          </a:xfrm>
          <a:prstGeom prst="rect">
            <a:avLst/>
          </a:prstGeom>
          <a:noFill/>
        </p:spPr>
        <p:txBody>
          <a:bodyPr wrap="square">
            <a:spAutoFit/>
          </a:bodyPr>
          <a:lstStyle/>
          <a:p>
            <a:br>
              <a:rPr lang="en-GB" dirty="0"/>
            </a:br>
            <a:r>
              <a:rPr lang="en-GB" i="0" u="none" strike="noStrike" dirty="0">
                <a:ln w="0"/>
                <a:effectLst>
                  <a:outerShdw blurRad="38100" dist="19050" dir="2700000" algn="tl" rotWithShape="0">
                    <a:schemeClr val="dk1">
                      <a:alpha val="40000"/>
                    </a:schemeClr>
                  </a:outerShdw>
                </a:effectLst>
              </a:rPr>
              <a:t>Research has demonstrated that classical conditioning alters human behaviour.</a:t>
            </a:r>
            <a:endParaRPr lang="en-US" dirty="0"/>
          </a:p>
        </p:txBody>
      </p:sp>
      <p:sp>
        <p:nvSpPr>
          <p:cNvPr id="26" name="TextBox 25">
            <a:extLst>
              <a:ext uri="{FF2B5EF4-FFF2-40B4-BE49-F238E27FC236}">
                <a16:creationId xmlns:a16="http://schemas.microsoft.com/office/drawing/2014/main" id="{E25C0B24-720B-E042-9DA3-42A111B19885}"/>
              </a:ext>
            </a:extLst>
          </p:cNvPr>
          <p:cNvSpPr txBox="1"/>
          <p:nvPr/>
        </p:nvSpPr>
        <p:spPr>
          <a:xfrm>
            <a:off x="5792282" y="2181829"/>
            <a:ext cx="7074568" cy="369332"/>
          </a:xfrm>
          <a:prstGeom prst="rect">
            <a:avLst/>
          </a:prstGeom>
          <a:noFill/>
        </p:spPr>
        <p:txBody>
          <a:bodyPr wrap="square">
            <a:spAutoFit/>
          </a:bodyPr>
          <a:lstStyle/>
          <a:p>
            <a:pPr algn="ctr" eaLnBrk="1" hangingPunct="1">
              <a:spcBef>
                <a:spcPct val="0"/>
              </a:spcBef>
              <a:buFontTx/>
              <a:buNone/>
            </a:pPr>
            <a:r>
              <a:rPr lang="en-GB" altLang="en-US" sz="1800" b="1" u="sng" dirty="0"/>
              <a:t>Positive &amp; Negative Reinforcement </a:t>
            </a:r>
          </a:p>
        </p:txBody>
      </p:sp>
      <p:sp>
        <p:nvSpPr>
          <p:cNvPr id="3" name="TextBox 2">
            <a:extLst>
              <a:ext uri="{FF2B5EF4-FFF2-40B4-BE49-F238E27FC236}">
                <a16:creationId xmlns:a16="http://schemas.microsoft.com/office/drawing/2014/main" id="{49EC745D-81D3-FC42-93A2-69639C38592A}"/>
              </a:ext>
            </a:extLst>
          </p:cNvPr>
          <p:cNvSpPr txBox="1"/>
          <p:nvPr/>
        </p:nvSpPr>
        <p:spPr>
          <a:xfrm>
            <a:off x="551009" y="3762773"/>
            <a:ext cx="5281863" cy="2031325"/>
          </a:xfrm>
          <a:prstGeom prst="rect">
            <a:avLst/>
          </a:prstGeom>
          <a:noFill/>
        </p:spPr>
        <p:txBody>
          <a:bodyPr wrap="square" rtlCol="0">
            <a:spAutoFit/>
          </a:bodyPr>
          <a:lstStyle/>
          <a:p>
            <a:r>
              <a:rPr lang="en-US" b="1" dirty="0">
                <a:ln w="0"/>
                <a:effectLst>
                  <a:outerShdw blurRad="38100" dist="19050" dir="2700000" algn="tl" rotWithShape="0">
                    <a:schemeClr val="dk1">
                      <a:alpha val="40000"/>
                    </a:schemeClr>
                  </a:outerShdw>
                </a:effectLst>
              </a:rPr>
              <a:t>Examples</a:t>
            </a:r>
            <a:r>
              <a:rPr lang="en-US" b="1" dirty="0"/>
              <a:t>: </a:t>
            </a:r>
          </a:p>
          <a:p>
            <a:endParaRPr lang="en-US" b="1" dirty="0"/>
          </a:p>
          <a:p>
            <a:pPr marL="285750" indent="-285750">
              <a:buFont typeface="Arial" panose="020B0604020202020204" pitchFamily="34" charset="0"/>
              <a:buChar char="•"/>
            </a:pPr>
            <a:r>
              <a:rPr lang="en-US" b="1" dirty="0" err="1"/>
              <a:t>Pavlovs’dogs</a:t>
            </a:r>
            <a:r>
              <a:rPr lang="en-US" b="1" dirty="0"/>
              <a:t> </a:t>
            </a:r>
          </a:p>
          <a:p>
            <a:endParaRPr lang="en-US" dirty="0"/>
          </a:p>
          <a:p>
            <a:pPr marL="285750" indent="-285750">
              <a:buFont typeface="Arial" panose="020B0604020202020204" pitchFamily="34" charset="0"/>
              <a:buChar char="•"/>
            </a:pPr>
            <a:r>
              <a:rPr lang="en-US" b="1" dirty="0"/>
              <a:t>Little Albert</a:t>
            </a:r>
          </a:p>
          <a:p>
            <a:endParaRPr lang="en-US" b="1" dirty="0"/>
          </a:p>
          <a:p>
            <a:pPr marL="285750" indent="-285750">
              <a:buFont typeface="Arial" panose="020B0604020202020204" pitchFamily="34" charset="0"/>
              <a:buChar char="•"/>
            </a:pPr>
            <a:r>
              <a:rPr lang="en-US" b="1" dirty="0"/>
              <a:t>Extinction of phobias </a:t>
            </a:r>
          </a:p>
        </p:txBody>
      </p:sp>
      <p:sp>
        <p:nvSpPr>
          <p:cNvPr id="8" name="TextBox 7">
            <a:extLst>
              <a:ext uri="{FF2B5EF4-FFF2-40B4-BE49-F238E27FC236}">
                <a16:creationId xmlns:a16="http://schemas.microsoft.com/office/drawing/2014/main" id="{909D6F1C-7237-A64C-954A-23727C4CB1AD}"/>
              </a:ext>
            </a:extLst>
          </p:cNvPr>
          <p:cNvSpPr txBox="1"/>
          <p:nvPr/>
        </p:nvSpPr>
        <p:spPr>
          <a:xfrm>
            <a:off x="10823854" y="6606990"/>
            <a:ext cx="2007208" cy="276999"/>
          </a:xfrm>
          <a:prstGeom prst="rect">
            <a:avLst/>
          </a:prstGeom>
          <a:noFill/>
        </p:spPr>
        <p:txBody>
          <a:bodyPr wrap="square" rtlCol="0">
            <a:spAutoFit/>
          </a:bodyPr>
          <a:lstStyle/>
          <a:p>
            <a:r>
              <a:rPr lang="en-US" sz="1200" dirty="0"/>
              <a:t>Skinner,(1971) </a:t>
            </a:r>
          </a:p>
        </p:txBody>
      </p:sp>
      <p:sp>
        <p:nvSpPr>
          <p:cNvPr id="13" name="TextBox 12">
            <a:extLst>
              <a:ext uri="{FF2B5EF4-FFF2-40B4-BE49-F238E27FC236}">
                <a16:creationId xmlns:a16="http://schemas.microsoft.com/office/drawing/2014/main" id="{02467ED7-106D-984E-8865-943BEC4FC705}"/>
              </a:ext>
            </a:extLst>
          </p:cNvPr>
          <p:cNvSpPr txBox="1"/>
          <p:nvPr/>
        </p:nvSpPr>
        <p:spPr>
          <a:xfrm>
            <a:off x="8018004" y="6576212"/>
            <a:ext cx="2238058" cy="307777"/>
          </a:xfrm>
          <a:prstGeom prst="rect">
            <a:avLst/>
          </a:prstGeom>
          <a:noFill/>
        </p:spPr>
        <p:txBody>
          <a:bodyPr wrap="square" rtlCol="0">
            <a:spAutoFit/>
          </a:bodyPr>
          <a:lstStyle/>
          <a:p>
            <a:r>
              <a:rPr lang="en-US" sz="1400" dirty="0"/>
              <a:t>Thorndike,(1898) </a:t>
            </a:r>
          </a:p>
        </p:txBody>
      </p:sp>
      <p:pic>
        <p:nvPicPr>
          <p:cNvPr id="1030" name="Picture 6" descr="Donald Clark Plan B: Thorndike (1874 – 1949) – experimental rigour,  transfer and why Latin is a waste of time">
            <a:extLst>
              <a:ext uri="{FF2B5EF4-FFF2-40B4-BE49-F238E27FC236}">
                <a16:creationId xmlns:a16="http://schemas.microsoft.com/office/drawing/2014/main" id="{8A6A00FA-FD9F-0148-9A2E-6CEAF6F3FD7C}"/>
              </a:ext>
            </a:extLst>
          </p:cNvPr>
          <p:cNvPicPr>
            <a:picLocks noChangeAspect="1" noChangeArrowheads="1"/>
          </p:cNvPicPr>
          <p:nvPr/>
        </p:nvPicPr>
        <p:blipFill rotWithShape="1">
          <a:blip r:embed="rId7">
            <a:extLst>
              <a:ext uri="{BEBA8EAE-BF5A-486C-A8C5-ECC9F3942E4B}">
                <a14:imgProps xmlns:a14="http://schemas.microsoft.com/office/drawing/2010/main">
                  <a14:imgLayer r:embed="rId8">
                    <a14:imgEffect>
                      <a14:backgroundRemoval t="6061" b="99621" l="10000" r="99091">
                        <a14:foregroundMark x1="45455" y1="9091" x2="64545" y2="14394"/>
                        <a14:foregroundMark x1="63182" y1="12121" x2="69091" y2="23864"/>
                        <a14:foregroundMark x1="47727" y1="6818" x2="50909" y2="7197"/>
                        <a14:foregroundMark x1="42273" y1="30303" x2="44091" y2="27273"/>
                        <a14:foregroundMark x1="52727" y1="45076" x2="55455" y2="70455"/>
                        <a14:foregroundMark x1="67727" y1="54924" x2="85455" y2="61742"/>
                        <a14:foregroundMark x1="72727" y1="49621" x2="99091" y2="55682"/>
                        <a14:foregroundMark x1="83636" y1="65152" x2="75455" y2="45455"/>
                        <a14:foregroundMark x1="68636" y1="15530" x2="73182" y2="23106"/>
                        <a14:foregroundMark x1="91364" y1="74242" x2="97273" y2="93561"/>
                        <a14:foregroundMark x1="78636" y1="60606" x2="55909" y2="82955"/>
                        <a14:foregroundMark x1="55909" y1="82955" x2="55909" y2="89015"/>
                        <a14:foregroundMark x1="36364" y1="70455" x2="51364" y2="87879"/>
                        <a14:foregroundMark x1="90455" y1="83333" x2="64545" y2="99621"/>
                        <a14:foregroundMark x1="50000" y1="70076" x2="57273" y2="80682"/>
                      </a14:backgroundRemoval>
                    </a14:imgEffect>
                  </a14:imgLayer>
                </a14:imgProps>
              </a:ext>
              <a:ext uri="{28A0092B-C50C-407E-A947-70E740481C1C}">
                <a14:useLocalDpi xmlns:a14="http://schemas.microsoft.com/office/drawing/2010/main" val="0"/>
              </a:ext>
            </a:extLst>
          </a:blip>
          <a:srcRect b="15202"/>
          <a:stretch/>
        </p:blipFill>
        <p:spPr bwMode="auto">
          <a:xfrm>
            <a:off x="5727197" y="4613212"/>
            <a:ext cx="2238056" cy="2277387"/>
          </a:xfrm>
          <a:prstGeom prst="rect">
            <a:avLst/>
          </a:prstGeom>
          <a:noFill/>
          <a:extLst>
            <a:ext uri="{909E8E84-426E-40DD-AFC4-6F175D3DCCD1}">
              <a14:hiddenFill xmlns:a14="http://schemas.microsoft.com/office/drawing/2010/main">
                <a:solidFill>
                  <a:srgbClr val="FFFFFF"/>
                </a:solidFill>
              </a14:hiddenFill>
            </a:ext>
          </a:extLst>
        </p:spPr>
      </p:pic>
      <p:sp>
        <p:nvSpPr>
          <p:cNvPr id="14" name="TextBox 13">
            <a:extLst>
              <a:ext uri="{FF2B5EF4-FFF2-40B4-BE49-F238E27FC236}">
                <a16:creationId xmlns:a16="http://schemas.microsoft.com/office/drawing/2014/main" id="{C80E74A5-5A19-1F4B-B360-32408F7476D9}"/>
              </a:ext>
            </a:extLst>
          </p:cNvPr>
          <p:cNvSpPr txBox="1"/>
          <p:nvPr/>
        </p:nvSpPr>
        <p:spPr>
          <a:xfrm>
            <a:off x="6699634" y="2671493"/>
            <a:ext cx="5288621" cy="2125325"/>
          </a:xfrm>
          <a:prstGeom prst="rect">
            <a:avLst/>
          </a:prstGeom>
          <a:noFill/>
        </p:spPr>
        <p:txBody>
          <a:bodyPr wrap="square" rtlCol="0">
            <a:spAutoFit/>
          </a:bodyPr>
          <a:lstStyle/>
          <a:p>
            <a:pPr>
              <a:lnSpc>
                <a:spcPct val="150000"/>
              </a:lnSpc>
            </a:pPr>
            <a:r>
              <a:rPr lang="en-US" b="1" dirty="0"/>
              <a:t>Operant conditioning originated through Thorndike (1898) which was later made famous through the work of skinner (1971) who brought the theory to life with the skinner box. </a:t>
            </a:r>
          </a:p>
        </p:txBody>
      </p:sp>
      <p:sp>
        <p:nvSpPr>
          <p:cNvPr id="25" name="Title 1">
            <a:extLst>
              <a:ext uri="{FF2B5EF4-FFF2-40B4-BE49-F238E27FC236}">
                <a16:creationId xmlns:a16="http://schemas.microsoft.com/office/drawing/2014/main" id="{3590E9BA-05DA-5945-B18A-C6CCED50FF61}"/>
              </a:ext>
            </a:extLst>
          </p:cNvPr>
          <p:cNvSpPr txBox="1">
            <a:spLocks/>
          </p:cNvSpPr>
          <p:nvPr/>
        </p:nvSpPr>
        <p:spPr>
          <a:xfrm>
            <a:off x="980573" y="-159574"/>
            <a:ext cx="9493249" cy="812132"/>
          </a:xfrm>
          <a:prstGeom prst="rect">
            <a:avLst/>
          </a:prstGeom>
        </p:spPr>
        <p:txBody>
          <a:bodyPr vert="horz" lIns="91440" tIns="45720" rIns="91440" bIns="45720" rtlCol="0" anchor="b">
            <a:normAutofit/>
          </a:bodyPr>
          <a:lstStyle>
            <a:lvl1pPr algn="l" defTabSz="914400" rtl="0" eaLnBrk="1" latinLnBrk="0" hangingPunct="1">
              <a:lnSpc>
                <a:spcPct val="120000"/>
              </a:lnSpc>
              <a:spcBef>
                <a:spcPct val="0"/>
              </a:spcBef>
              <a:buNone/>
              <a:defRPr sz="4000" i="1" kern="1200">
                <a:solidFill>
                  <a:srgbClr val="000000"/>
                </a:solidFill>
                <a:highlight>
                  <a:srgbClr val="FFFF00"/>
                </a:highlight>
                <a:latin typeface="+mj-lt"/>
                <a:ea typeface="+mj-ea"/>
                <a:cs typeface="+mj-cs"/>
              </a:defRPr>
            </a:lvl1pPr>
          </a:lstStyle>
          <a:p>
            <a:pPr algn="ctr"/>
            <a:r>
              <a:rPr lang="en-US" dirty="0">
                <a:ln w="0"/>
                <a:solidFill>
                  <a:schemeClr val="tx1"/>
                </a:solidFill>
                <a:effectLst>
                  <a:outerShdw blurRad="38100" dist="19050" dir="2700000" algn="tl" rotWithShape="0">
                    <a:schemeClr val="dk1">
                      <a:alpha val="40000"/>
                    </a:schemeClr>
                  </a:outerShdw>
                </a:effectLst>
                <a:highlight>
                  <a:srgbClr val="008080"/>
                </a:highlight>
              </a:rPr>
              <a:t>Main theories </a:t>
            </a:r>
          </a:p>
        </p:txBody>
      </p:sp>
      <p:pic>
        <p:nvPicPr>
          <p:cNvPr id="7" name="Picture 2" descr="The Sticker Factory 38 mm&quot;Star of The Week&quot; Reward Sticker (Pack of 75) :  Amazon.co.uk: Stationery &amp; Office Supplies">
            <a:extLst>
              <a:ext uri="{FF2B5EF4-FFF2-40B4-BE49-F238E27FC236}">
                <a16:creationId xmlns:a16="http://schemas.microsoft.com/office/drawing/2014/main" id="{5D50AC31-6A8A-B94D-8092-B647A1C90006}"/>
              </a:ext>
            </a:extLst>
          </p:cNvPr>
          <p:cNvPicPr>
            <a:picLocks noChangeAspect="1" noChangeArrowheads="1"/>
          </p:cNvPicPr>
          <p:nvPr/>
        </p:nvPicPr>
        <p:blipFill>
          <a:blip r:embed="rId9">
            <a:extLst>
              <a:ext uri="{BEBA8EAE-BF5A-486C-A8C5-ECC9F3942E4B}">
                <a14:imgProps xmlns:a14="http://schemas.microsoft.com/office/drawing/2010/main">
                  <a14:imgLayer r:embed="rId10">
                    <a14:imgEffect>
                      <a14:backgroundRemoval t="4196" b="98701" l="1499" r="96404">
                        <a14:foregroundMark x1="44655" y1="21778" x2="22178" y2="37662"/>
                        <a14:foregroundMark x1="22178" y1="37662" x2="13387" y2="49650"/>
                        <a14:foregroundMark x1="13387" y1="49650" x2="10689" y2="56543"/>
                        <a14:foregroundMark x1="10689" y1="56543" x2="10390" y2="60639"/>
                        <a14:foregroundMark x1="28472" y1="24476" x2="13686" y2="33067"/>
                        <a14:foregroundMark x1="13686" y1="33067" x2="1898" y2="52448"/>
                        <a14:foregroundMark x1="1898" y1="52448" x2="28372" y2="13986"/>
                        <a14:foregroundMark x1="28372" y1="13986" x2="35465" y2="11389"/>
                        <a14:foregroundMark x1="35465" y1="11389" x2="49351" y2="14985"/>
                        <a14:foregroundMark x1="49351" y1="14985" x2="60240" y2="26973"/>
                        <a14:foregroundMark x1="60240" y1="26973" x2="61538" y2="36164"/>
                        <a14:foregroundMark x1="61538" y1="36164" x2="74426" y2="51848"/>
                        <a14:foregroundMark x1="74426" y1="51848" x2="64336" y2="58142"/>
                        <a14:foregroundMark x1="64336" y1="58142" x2="44855" y2="64835"/>
                        <a14:foregroundMark x1="44855" y1="64835" x2="56444" y2="68332"/>
                        <a14:foregroundMark x1="56444" y1="68332" x2="59041" y2="59540"/>
                        <a14:foregroundMark x1="59041" y1="59540" x2="51249" y2="57443"/>
                        <a14:foregroundMark x1="51249" y1="57443" x2="40759" y2="63137"/>
                        <a14:foregroundMark x1="40759" y1="63137" x2="36364" y2="69730"/>
                        <a14:foregroundMark x1="36364" y1="69730" x2="20979" y2="64635"/>
                        <a14:foregroundMark x1="20979" y1="64635" x2="13087" y2="65035"/>
                        <a14:foregroundMark x1="13087" y1="65035" x2="9291" y2="73826"/>
                        <a14:foregroundMark x1="9291" y1="73826" x2="14086" y2="81119"/>
                        <a14:foregroundMark x1="14086" y1="81119" x2="21578" y2="81818"/>
                        <a14:foregroundMark x1="21578" y1="81818" x2="55345" y2="91808"/>
                        <a14:foregroundMark x1="55345" y1="91808" x2="63037" y2="90210"/>
                        <a14:foregroundMark x1="63037" y1="90210" x2="69530" y2="83317"/>
                        <a14:foregroundMark x1="69530" y1="83317" x2="73227" y2="75425"/>
                        <a14:foregroundMark x1="73227" y1="75425" x2="80220" y2="69530"/>
                        <a14:foregroundMark x1="80220" y1="69530" x2="89011" y2="66134"/>
                        <a14:foregroundMark x1="89011" y1="66134" x2="97003" y2="59740"/>
                        <a14:foregroundMark x1="97003" y1="59740" x2="88811" y2="29870"/>
                        <a14:foregroundMark x1="88811" y1="29870" x2="80719" y2="22378"/>
                        <a14:foregroundMark x1="80719" y1="22378" x2="73726" y2="19980"/>
                        <a14:foregroundMark x1="73726" y1="19980" x2="67433" y2="11089"/>
                        <a14:foregroundMark x1="67433" y1="11089" x2="48252" y2="8791"/>
                        <a14:foregroundMark x1="48252" y1="8791" x2="43257" y2="9990"/>
                        <a14:foregroundMark x1="49051" y1="4196" x2="26374" y2="10390"/>
                        <a14:foregroundMark x1="26374" y1="10390" x2="17183" y2="16883"/>
                        <a14:foregroundMark x1="9191" y1="26973" x2="4795" y2="56543"/>
                        <a14:foregroundMark x1="2597" y1="51349" x2="1499" y2="44356"/>
                        <a14:foregroundMark x1="1499" y1="44356" x2="1499" y2="44356"/>
                        <a14:foregroundMark x1="12787" y1="67632" x2="20579" y2="72827"/>
                        <a14:foregroundMark x1="20579" y1="72827" x2="19381" y2="54845"/>
                        <a14:foregroundMark x1="21379" y1="61139" x2="23477" y2="70230"/>
                        <a14:foregroundMark x1="23477" y1="70230" x2="27473" y2="76224"/>
                        <a14:foregroundMark x1="27473" y1="76224" x2="27972" y2="76623"/>
                        <a14:foregroundMark x1="28671" y1="61139" x2="36464" y2="62338"/>
                        <a14:foregroundMark x1="36464" y1="62338" x2="35564" y2="62238"/>
                        <a14:foregroundMark x1="14486" y1="62138" x2="19880" y2="72627"/>
                        <a14:foregroundMark x1="19880" y1="72627" x2="24875" y2="77323"/>
                        <a14:foregroundMark x1="19481" y1="81319" x2="27972" y2="90010"/>
                        <a14:foregroundMark x1="27972" y1="90010" x2="36164" y2="93107"/>
                        <a14:foregroundMark x1="36164" y1="93107" x2="58941" y2="95005"/>
                        <a14:foregroundMark x1="58941" y1="95005" x2="73826" y2="89810"/>
                        <a14:foregroundMark x1="73826" y1="89810" x2="80919" y2="85514"/>
                        <a14:foregroundMark x1="80919" y1="85514" x2="87213" y2="77522"/>
                        <a14:foregroundMark x1="87213" y1="77522" x2="93806" y2="52148"/>
                        <a14:foregroundMark x1="93806" y1="52148" x2="91908" y2="29570"/>
                        <a14:foregroundMark x1="91908" y1="29570" x2="91109" y2="48352"/>
                        <a14:foregroundMark x1="91109" y1="48352" x2="87612" y2="54745"/>
                        <a14:foregroundMark x1="87612" y1="54745" x2="94705" y2="55145"/>
                        <a14:foregroundMark x1="94705" y1="55145" x2="96503" y2="47253"/>
                        <a14:foregroundMark x1="86214" y1="63137" x2="75724" y2="74426"/>
                        <a14:foregroundMark x1="82118" y1="62138" x2="75724" y2="76124"/>
                        <a14:foregroundMark x1="81618" y1="66833" x2="77023" y2="74226"/>
                        <a14:foregroundMark x1="77023" y1="74226" x2="70130" y2="77123"/>
                        <a14:foregroundMark x1="70130" y1="77123" x2="78122" y2="74226"/>
                        <a14:foregroundMark x1="78122" y1="74226" x2="69331" y2="81019"/>
                        <a14:foregroundMark x1="69331" y1="81019" x2="54146" y2="86014"/>
                        <a14:foregroundMark x1="54146" y1="86014" x2="63936" y2="85415"/>
                        <a14:foregroundMark x1="63936" y1="85415" x2="54945" y2="84815"/>
                        <a14:foregroundMark x1="54945" y1="84815" x2="46154" y2="88212"/>
                        <a14:foregroundMark x1="46154" y1="88212" x2="32268" y2="82418"/>
                        <a14:foregroundMark x1="32268" y1="82418" x2="42058" y2="85115"/>
                        <a14:foregroundMark x1="42058" y1="85115" x2="34765" y2="83516"/>
                        <a14:foregroundMark x1="34765" y1="83516" x2="42857" y2="80020"/>
                        <a14:foregroundMark x1="42857" y1="80020" x2="33766" y2="80919"/>
                        <a14:foregroundMark x1="33766" y1="80919" x2="43656" y2="80120"/>
                        <a14:foregroundMark x1="49550" y1="82018" x2="47652" y2="88911"/>
                        <a14:foregroundMark x1="47652" y1="88911" x2="47552" y2="89111"/>
                        <a14:foregroundMark x1="46354" y1="84416" x2="46354" y2="86913"/>
                        <a14:foregroundMark x1="75225" y1="74625" x2="81618" y2="72428"/>
                        <a14:foregroundMark x1="71029" y1="91808" x2="54146" y2="95005"/>
                        <a14:foregroundMark x1="46653" y1="98701" x2="55145" y2="97902"/>
                        <a14:foregroundMark x1="50350" y1="85015" x2="59640" y2="80619"/>
                        <a14:foregroundMark x1="59640" y1="80619" x2="60340" y2="80519"/>
                      </a14:backgroundRemoval>
                    </a14:imgEffect>
                  </a14:imgLayer>
                </a14:imgProps>
              </a:ext>
              <a:ext uri="{28A0092B-C50C-407E-A947-70E740481C1C}">
                <a14:useLocalDpi xmlns:a14="http://schemas.microsoft.com/office/drawing/2010/main" val="0"/>
              </a:ext>
            </a:extLst>
          </a:blip>
          <a:srcRect/>
          <a:stretch>
            <a:fillRect/>
          </a:stretch>
        </p:blipFill>
        <p:spPr bwMode="auto">
          <a:xfrm>
            <a:off x="10259341" y="-3597"/>
            <a:ext cx="1335575" cy="1335575"/>
          </a:xfrm>
          <a:prstGeom prst="rect">
            <a:avLst/>
          </a:prstGeom>
          <a:noFill/>
          <a:extLst>
            <a:ext uri="{909E8E84-426E-40DD-AFC4-6F175D3DCCD1}">
              <a14:hiddenFill xmlns:a14="http://schemas.microsoft.com/office/drawing/2010/main">
                <a:solidFill>
                  <a:srgbClr val="FFFFFF"/>
                </a:solidFill>
              </a14:hiddenFill>
            </a:ext>
          </a:extLst>
        </p:spPr>
      </p:pic>
      <p:pic>
        <p:nvPicPr>
          <p:cNvPr id="16" name="Picture 4" descr="PsBattle: long neck chihuahua : r/photoshopbattles">
            <a:extLst>
              <a:ext uri="{FF2B5EF4-FFF2-40B4-BE49-F238E27FC236}">
                <a16:creationId xmlns:a16="http://schemas.microsoft.com/office/drawing/2014/main" id="{B8D516EC-EEFB-B149-8C68-8C7AD4FE932A}"/>
              </a:ext>
            </a:extLst>
          </p:cNvPr>
          <p:cNvPicPr>
            <a:picLocks noChangeAspect="1" noChangeArrowheads="1"/>
          </p:cNvPicPr>
          <p:nvPr/>
        </p:nvPicPr>
        <p:blipFill rotWithShape="1">
          <a:blip r:embed="rId11">
            <a:extLst>
              <a:ext uri="{BEBA8EAE-BF5A-486C-A8C5-ECC9F3942E4B}">
                <a14:imgProps xmlns:a14="http://schemas.microsoft.com/office/drawing/2010/main">
                  <a14:imgLayer r:embed="rId12">
                    <a14:imgEffect>
                      <a14:backgroundRemoval t="9987" b="98578" l="9970" r="89955">
                        <a14:foregroundMark x1="61657" y1="88294" x2="61434" y2="96131"/>
                        <a14:foregroundMark x1="61434" y1="96131" x2="74678" y2="93750"/>
                        <a14:foregroundMark x1="74678" y1="93750" x2="78175" y2="94147"/>
                        <a14:foregroundMark x1="56052" y1="98776" x2="67808" y2="98975"/>
                        <a14:foregroundMark x1="67808" y1="98975" x2="80208" y2="98380"/>
                        <a14:foregroundMark x1="80208" y1="98380" x2="89087" y2="98578"/>
                        <a14:backgroundMark x1="58929" y1="14550" x2="72569" y2="33333"/>
                        <a14:backgroundMark x1="55903" y1="11111" x2="56523" y2="29101"/>
                        <a14:backgroundMark x1="56523" y1="29101" x2="57887" y2="35351"/>
                      </a14:backgroundRemoval>
                    </a14:imgEffect>
                  </a14:imgLayer>
                </a14:imgProps>
              </a:ext>
              <a:ext uri="{28A0092B-C50C-407E-A947-70E740481C1C}">
                <a14:useLocalDpi xmlns:a14="http://schemas.microsoft.com/office/drawing/2010/main" val="0"/>
              </a:ext>
            </a:extLst>
          </a:blip>
          <a:srcRect r="15563" b="18437"/>
          <a:stretch/>
        </p:blipFill>
        <p:spPr bwMode="auto">
          <a:xfrm flipH="1">
            <a:off x="-241505" y="5060696"/>
            <a:ext cx="2862621" cy="1809317"/>
          </a:xfrm>
          <a:prstGeom prst="rect">
            <a:avLst/>
          </a:prstGeom>
          <a:noFill/>
          <a:extLst>
            <a:ext uri="{909E8E84-426E-40DD-AFC4-6F175D3DCCD1}">
              <a14:hiddenFill xmlns:a14="http://schemas.microsoft.com/office/drawing/2010/main">
                <a:solidFill>
                  <a:srgbClr val="FFFFFF"/>
                </a:solidFill>
              </a14:hiddenFill>
            </a:ext>
          </a:extLst>
        </p:spPr>
      </p:pic>
      <p:sp>
        <p:nvSpPr>
          <p:cNvPr id="28" name="TextBox 27">
            <a:extLst>
              <a:ext uri="{FF2B5EF4-FFF2-40B4-BE49-F238E27FC236}">
                <a16:creationId xmlns:a16="http://schemas.microsoft.com/office/drawing/2014/main" id="{E47583FC-BB5F-9F45-9F32-38955E08AECE}"/>
              </a:ext>
            </a:extLst>
          </p:cNvPr>
          <p:cNvSpPr txBox="1"/>
          <p:nvPr/>
        </p:nvSpPr>
        <p:spPr>
          <a:xfrm>
            <a:off x="2498953" y="6550223"/>
            <a:ext cx="6638080" cy="307777"/>
          </a:xfrm>
          <a:prstGeom prst="rect">
            <a:avLst/>
          </a:prstGeom>
          <a:noFill/>
        </p:spPr>
        <p:txBody>
          <a:bodyPr wrap="square">
            <a:spAutoFit/>
          </a:bodyPr>
          <a:lstStyle/>
          <a:p>
            <a:pPr lvl="0"/>
            <a:r>
              <a:rPr lang="en-US" sz="1400" dirty="0"/>
              <a:t>Pavlov (1897)  </a:t>
            </a:r>
            <a:endParaRPr lang="en-GB" sz="1400" dirty="0"/>
          </a:p>
        </p:txBody>
      </p:sp>
    </p:spTree>
    <p:extLst>
      <p:ext uri="{BB962C8B-B14F-4D97-AF65-F5344CB8AC3E}">
        <p14:creationId xmlns:p14="http://schemas.microsoft.com/office/powerpoint/2010/main" val="12770319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9F63AA5A-E6E1-46DA-AB40-C58233393E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04BA3935-5258-425A-B52A-BBF28BCE0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954543">
            <a:off x="5841135" y="2004561"/>
            <a:ext cx="5944186" cy="4144984"/>
          </a:xfrm>
          <a:prstGeom prst="rect">
            <a:avLst/>
          </a:prstGeom>
          <a:solidFill>
            <a:schemeClr val="tx1"/>
          </a:solidFill>
          <a:ln>
            <a:noFill/>
          </a:ln>
          <a:effectLst>
            <a:outerShdw blurRad="50800" dist="254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Freeform: Shape 74">
            <a:extLst>
              <a:ext uri="{FF2B5EF4-FFF2-40B4-BE49-F238E27FC236}">
                <a16:creationId xmlns:a16="http://schemas.microsoft.com/office/drawing/2014/main" id="{29E1A098-7C97-4E3D-B817-1CEA96C1E8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354543">
            <a:off x="6848623" y="1238882"/>
            <a:ext cx="3929209" cy="5694989"/>
          </a:xfrm>
          <a:custGeom>
            <a:avLst/>
            <a:gdLst>
              <a:gd name="connsiteX0" fmla="*/ 4130173 w 4133905"/>
              <a:gd name="connsiteY0" fmla="*/ 29860 h 6008991"/>
              <a:gd name="connsiteX1" fmla="*/ 4130172 w 4133905"/>
              <a:gd name="connsiteY1" fmla="*/ 5205802 h 6008991"/>
              <a:gd name="connsiteX2" fmla="*/ 4121373 w 4133905"/>
              <a:gd name="connsiteY2" fmla="*/ 5226838 h 6008991"/>
              <a:gd name="connsiteX3" fmla="*/ 4120758 w 4133905"/>
              <a:gd name="connsiteY3" fmla="*/ 5227094 h 6008991"/>
              <a:gd name="connsiteX4" fmla="*/ 4120715 w 4133905"/>
              <a:gd name="connsiteY4" fmla="*/ 5253724 h 6008991"/>
              <a:gd name="connsiteX5" fmla="*/ 4118441 w 4133905"/>
              <a:gd name="connsiteY5" fmla="*/ 5979216 h 6008991"/>
              <a:gd name="connsiteX6" fmla="*/ 4088583 w 4133905"/>
              <a:gd name="connsiteY6" fmla="*/ 6008990 h 6008991"/>
              <a:gd name="connsiteX7" fmla="*/ 4048036 w 4133905"/>
              <a:gd name="connsiteY7" fmla="*/ 6008990 h 6008991"/>
              <a:gd name="connsiteX8" fmla="*/ 4048034 w 4133905"/>
              <a:gd name="connsiteY8" fmla="*/ 6008991 h 6008991"/>
              <a:gd name="connsiteX9" fmla="*/ 46751 w 4133905"/>
              <a:gd name="connsiteY9" fmla="*/ 6008991 h 6008991"/>
              <a:gd name="connsiteX10" fmla="*/ 20989 w 4133905"/>
              <a:gd name="connsiteY10" fmla="*/ 5991582 h 6008991"/>
              <a:gd name="connsiteX11" fmla="*/ 20989 w 4133905"/>
              <a:gd name="connsiteY11" fmla="*/ 5200472 h 6008991"/>
              <a:gd name="connsiteX12" fmla="*/ 13740 w 4133905"/>
              <a:gd name="connsiteY12" fmla="*/ 5174650 h 6008991"/>
              <a:gd name="connsiteX13" fmla="*/ 20989 w 4133905"/>
              <a:gd name="connsiteY13" fmla="*/ 5148088 h 6008991"/>
              <a:gd name="connsiteX14" fmla="*/ 20989 w 4133905"/>
              <a:gd name="connsiteY14" fmla="*/ 4794139 h 6008991"/>
              <a:gd name="connsiteX15" fmla="*/ 20989 w 4133905"/>
              <a:gd name="connsiteY15" fmla="*/ 4747157 h 6008991"/>
              <a:gd name="connsiteX16" fmla="*/ 13263 w 4133905"/>
              <a:gd name="connsiteY16" fmla="*/ 4720915 h 6008991"/>
              <a:gd name="connsiteX17" fmla="*/ 4410 w 4133905"/>
              <a:gd name="connsiteY17" fmla="*/ 4694086 h 6008991"/>
              <a:gd name="connsiteX18" fmla="*/ 592 w 4133905"/>
              <a:gd name="connsiteY18" fmla="*/ 4668231 h 6008991"/>
              <a:gd name="connsiteX19" fmla="*/ 0 w 4133905"/>
              <a:gd name="connsiteY19" fmla="*/ 4648327 h 6008991"/>
              <a:gd name="connsiteX20" fmla="*/ 5225 w 4133905"/>
              <a:gd name="connsiteY20" fmla="*/ 4627475 h 6008991"/>
              <a:gd name="connsiteX21" fmla="*/ 3051 w 4133905"/>
              <a:gd name="connsiteY21" fmla="*/ 4613399 h 6008991"/>
              <a:gd name="connsiteX22" fmla="*/ 8650 w 4133905"/>
              <a:gd name="connsiteY22" fmla="*/ 4587183 h 6008991"/>
              <a:gd name="connsiteX23" fmla="*/ 13808 w 4133905"/>
              <a:gd name="connsiteY23" fmla="*/ 4548834 h 6008991"/>
              <a:gd name="connsiteX24" fmla="*/ 19306 w 4133905"/>
              <a:gd name="connsiteY24" fmla="*/ 4522434 h 6008991"/>
              <a:gd name="connsiteX25" fmla="*/ 20989 w 4133905"/>
              <a:gd name="connsiteY25" fmla="*/ 4517345 h 6008991"/>
              <a:gd name="connsiteX26" fmla="*/ 20989 w 4133905"/>
              <a:gd name="connsiteY26" fmla="*/ 4344603 h 6008991"/>
              <a:gd name="connsiteX27" fmla="*/ 19107 w 4133905"/>
              <a:gd name="connsiteY27" fmla="*/ 4331860 h 6008991"/>
              <a:gd name="connsiteX28" fmla="*/ 20989 w 4133905"/>
              <a:gd name="connsiteY28" fmla="*/ 4288870 h 6008991"/>
              <a:gd name="connsiteX29" fmla="*/ 18426 w 4133905"/>
              <a:gd name="connsiteY29" fmla="*/ 4282627 h 6008991"/>
              <a:gd name="connsiteX30" fmla="*/ 20989 w 4133905"/>
              <a:gd name="connsiteY30" fmla="*/ 4240597 h 6008991"/>
              <a:gd name="connsiteX31" fmla="*/ 18813 w 4133905"/>
              <a:gd name="connsiteY31" fmla="*/ 4194547 h 6008991"/>
              <a:gd name="connsiteX32" fmla="*/ 12962 w 4133905"/>
              <a:gd name="connsiteY32" fmla="*/ 4191108 h 6008991"/>
              <a:gd name="connsiteX33" fmla="*/ 12447 w 4133905"/>
              <a:gd name="connsiteY33" fmla="*/ 4181009 h 6008991"/>
              <a:gd name="connsiteX34" fmla="*/ 12560 w 4133905"/>
              <a:gd name="connsiteY34" fmla="*/ 4165109 h 6008991"/>
              <a:gd name="connsiteX35" fmla="*/ 18700 w 4133905"/>
              <a:gd name="connsiteY35" fmla="*/ 4129496 h 6008991"/>
              <a:gd name="connsiteX36" fmla="*/ 18477 w 4133905"/>
              <a:gd name="connsiteY36" fmla="*/ 3924440 h 6008991"/>
              <a:gd name="connsiteX37" fmla="*/ 16141 w 4133905"/>
              <a:gd name="connsiteY37" fmla="*/ 3920672 h 6008991"/>
              <a:gd name="connsiteX38" fmla="*/ 12323 w 4133905"/>
              <a:gd name="connsiteY38" fmla="*/ 3894817 h 6008991"/>
              <a:gd name="connsiteX39" fmla="*/ 11731 w 4133905"/>
              <a:gd name="connsiteY39" fmla="*/ 3874914 h 6008991"/>
              <a:gd name="connsiteX40" fmla="*/ 16957 w 4133905"/>
              <a:gd name="connsiteY40" fmla="*/ 3854061 h 6008991"/>
              <a:gd name="connsiteX41" fmla="*/ 14783 w 4133905"/>
              <a:gd name="connsiteY41" fmla="*/ 3839985 h 6008991"/>
              <a:gd name="connsiteX42" fmla="*/ 18367 w 4133905"/>
              <a:gd name="connsiteY42" fmla="*/ 3823206 h 6008991"/>
              <a:gd name="connsiteX43" fmla="*/ 15069 w 4133905"/>
              <a:gd name="connsiteY43" fmla="*/ 793415 h 6008991"/>
              <a:gd name="connsiteX44" fmla="*/ 22173 w 4133905"/>
              <a:gd name="connsiteY44" fmla="*/ 783048 h 6008991"/>
              <a:gd name="connsiteX45" fmla="*/ 27627 w 4133905"/>
              <a:gd name="connsiteY45" fmla="*/ 779222 h 6008991"/>
              <a:gd name="connsiteX46" fmla="*/ 26800 w 4133905"/>
              <a:gd name="connsiteY46" fmla="*/ 20002 h 6008991"/>
              <a:gd name="connsiteX47" fmla="*/ 44155 w 4133905"/>
              <a:gd name="connsiteY47" fmla="*/ 2441 h 6008991"/>
              <a:gd name="connsiteX48" fmla="*/ 58493 w 4133905"/>
              <a:gd name="connsiteY48" fmla="*/ 174 h 6008991"/>
              <a:gd name="connsiteX49" fmla="*/ 870768 w 4133905"/>
              <a:gd name="connsiteY49" fmla="*/ 11 h 6008991"/>
              <a:gd name="connsiteX50" fmla="*/ 890555 w 4133905"/>
              <a:gd name="connsiteY50" fmla="*/ 10 h 6008991"/>
              <a:gd name="connsiteX51" fmla="*/ 890573 w 4133905"/>
              <a:gd name="connsiteY51" fmla="*/ 1 h 6008991"/>
              <a:gd name="connsiteX52" fmla="*/ 4100315 w 4133905"/>
              <a:gd name="connsiteY52" fmla="*/ 0 h 6008991"/>
              <a:gd name="connsiteX53" fmla="*/ 4130173 w 4133905"/>
              <a:gd name="connsiteY53" fmla="*/ 29860 h 6008991"/>
              <a:gd name="connsiteX0" fmla="*/ 4130173 w 4133905"/>
              <a:gd name="connsiteY0" fmla="*/ 29860 h 6008991"/>
              <a:gd name="connsiteX1" fmla="*/ 4130172 w 4133905"/>
              <a:gd name="connsiteY1" fmla="*/ 5205802 h 6008991"/>
              <a:gd name="connsiteX2" fmla="*/ 4121373 w 4133905"/>
              <a:gd name="connsiteY2" fmla="*/ 5226838 h 6008991"/>
              <a:gd name="connsiteX3" fmla="*/ 4120758 w 4133905"/>
              <a:gd name="connsiteY3" fmla="*/ 5227094 h 6008991"/>
              <a:gd name="connsiteX4" fmla="*/ 4118441 w 4133905"/>
              <a:gd name="connsiteY4" fmla="*/ 5979216 h 6008991"/>
              <a:gd name="connsiteX5" fmla="*/ 4088583 w 4133905"/>
              <a:gd name="connsiteY5" fmla="*/ 6008990 h 6008991"/>
              <a:gd name="connsiteX6" fmla="*/ 4048036 w 4133905"/>
              <a:gd name="connsiteY6" fmla="*/ 6008990 h 6008991"/>
              <a:gd name="connsiteX7" fmla="*/ 4048034 w 4133905"/>
              <a:gd name="connsiteY7" fmla="*/ 6008991 h 6008991"/>
              <a:gd name="connsiteX8" fmla="*/ 46751 w 4133905"/>
              <a:gd name="connsiteY8" fmla="*/ 6008991 h 6008991"/>
              <a:gd name="connsiteX9" fmla="*/ 20989 w 4133905"/>
              <a:gd name="connsiteY9" fmla="*/ 5991582 h 6008991"/>
              <a:gd name="connsiteX10" fmla="*/ 20989 w 4133905"/>
              <a:gd name="connsiteY10" fmla="*/ 5200472 h 6008991"/>
              <a:gd name="connsiteX11" fmla="*/ 13740 w 4133905"/>
              <a:gd name="connsiteY11" fmla="*/ 5174650 h 6008991"/>
              <a:gd name="connsiteX12" fmla="*/ 20989 w 4133905"/>
              <a:gd name="connsiteY12" fmla="*/ 5148088 h 6008991"/>
              <a:gd name="connsiteX13" fmla="*/ 20989 w 4133905"/>
              <a:gd name="connsiteY13" fmla="*/ 4794139 h 6008991"/>
              <a:gd name="connsiteX14" fmla="*/ 20989 w 4133905"/>
              <a:gd name="connsiteY14" fmla="*/ 4747157 h 6008991"/>
              <a:gd name="connsiteX15" fmla="*/ 13263 w 4133905"/>
              <a:gd name="connsiteY15" fmla="*/ 4720915 h 6008991"/>
              <a:gd name="connsiteX16" fmla="*/ 4410 w 4133905"/>
              <a:gd name="connsiteY16" fmla="*/ 4694086 h 6008991"/>
              <a:gd name="connsiteX17" fmla="*/ 592 w 4133905"/>
              <a:gd name="connsiteY17" fmla="*/ 4668231 h 6008991"/>
              <a:gd name="connsiteX18" fmla="*/ 0 w 4133905"/>
              <a:gd name="connsiteY18" fmla="*/ 4648327 h 6008991"/>
              <a:gd name="connsiteX19" fmla="*/ 5225 w 4133905"/>
              <a:gd name="connsiteY19" fmla="*/ 4627475 h 6008991"/>
              <a:gd name="connsiteX20" fmla="*/ 3051 w 4133905"/>
              <a:gd name="connsiteY20" fmla="*/ 4613399 h 6008991"/>
              <a:gd name="connsiteX21" fmla="*/ 8650 w 4133905"/>
              <a:gd name="connsiteY21" fmla="*/ 4587183 h 6008991"/>
              <a:gd name="connsiteX22" fmla="*/ 13808 w 4133905"/>
              <a:gd name="connsiteY22" fmla="*/ 4548834 h 6008991"/>
              <a:gd name="connsiteX23" fmla="*/ 19306 w 4133905"/>
              <a:gd name="connsiteY23" fmla="*/ 4522434 h 6008991"/>
              <a:gd name="connsiteX24" fmla="*/ 20989 w 4133905"/>
              <a:gd name="connsiteY24" fmla="*/ 4517345 h 6008991"/>
              <a:gd name="connsiteX25" fmla="*/ 20989 w 4133905"/>
              <a:gd name="connsiteY25" fmla="*/ 4344603 h 6008991"/>
              <a:gd name="connsiteX26" fmla="*/ 19107 w 4133905"/>
              <a:gd name="connsiteY26" fmla="*/ 4331860 h 6008991"/>
              <a:gd name="connsiteX27" fmla="*/ 20989 w 4133905"/>
              <a:gd name="connsiteY27" fmla="*/ 4288870 h 6008991"/>
              <a:gd name="connsiteX28" fmla="*/ 18426 w 4133905"/>
              <a:gd name="connsiteY28" fmla="*/ 4282627 h 6008991"/>
              <a:gd name="connsiteX29" fmla="*/ 20989 w 4133905"/>
              <a:gd name="connsiteY29" fmla="*/ 4240597 h 6008991"/>
              <a:gd name="connsiteX30" fmla="*/ 18813 w 4133905"/>
              <a:gd name="connsiteY30" fmla="*/ 4194547 h 6008991"/>
              <a:gd name="connsiteX31" fmla="*/ 12962 w 4133905"/>
              <a:gd name="connsiteY31" fmla="*/ 4191108 h 6008991"/>
              <a:gd name="connsiteX32" fmla="*/ 12447 w 4133905"/>
              <a:gd name="connsiteY32" fmla="*/ 4181009 h 6008991"/>
              <a:gd name="connsiteX33" fmla="*/ 12560 w 4133905"/>
              <a:gd name="connsiteY33" fmla="*/ 4165109 h 6008991"/>
              <a:gd name="connsiteX34" fmla="*/ 18700 w 4133905"/>
              <a:gd name="connsiteY34" fmla="*/ 4129496 h 6008991"/>
              <a:gd name="connsiteX35" fmla="*/ 18477 w 4133905"/>
              <a:gd name="connsiteY35" fmla="*/ 3924440 h 6008991"/>
              <a:gd name="connsiteX36" fmla="*/ 16141 w 4133905"/>
              <a:gd name="connsiteY36" fmla="*/ 3920672 h 6008991"/>
              <a:gd name="connsiteX37" fmla="*/ 12323 w 4133905"/>
              <a:gd name="connsiteY37" fmla="*/ 3894817 h 6008991"/>
              <a:gd name="connsiteX38" fmla="*/ 11731 w 4133905"/>
              <a:gd name="connsiteY38" fmla="*/ 3874914 h 6008991"/>
              <a:gd name="connsiteX39" fmla="*/ 16957 w 4133905"/>
              <a:gd name="connsiteY39" fmla="*/ 3854061 h 6008991"/>
              <a:gd name="connsiteX40" fmla="*/ 14783 w 4133905"/>
              <a:gd name="connsiteY40" fmla="*/ 3839985 h 6008991"/>
              <a:gd name="connsiteX41" fmla="*/ 18367 w 4133905"/>
              <a:gd name="connsiteY41" fmla="*/ 3823206 h 6008991"/>
              <a:gd name="connsiteX42" fmla="*/ 15069 w 4133905"/>
              <a:gd name="connsiteY42" fmla="*/ 793415 h 6008991"/>
              <a:gd name="connsiteX43" fmla="*/ 22173 w 4133905"/>
              <a:gd name="connsiteY43" fmla="*/ 783048 h 6008991"/>
              <a:gd name="connsiteX44" fmla="*/ 27627 w 4133905"/>
              <a:gd name="connsiteY44" fmla="*/ 779222 h 6008991"/>
              <a:gd name="connsiteX45" fmla="*/ 26800 w 4133905"/>
              <a:gd name="connsiteY45" fmla="*/ 20002 h 6008991"/>
              <a:gd name="connsiteX46" fmla="*/ 44155 w 4133905"/>
              <a:gd name="connsiteY46" fmla="*/ 2441 h 6008991"/>
              <a:gd name="connsiteX47" fmla="*/ 58493 w 4133905"/>
              <a:gd name="connsiteY47" fmla="*/ 174 h 6008991"/>
              <a:gd name="connsiteX48" fmla="*/ 870768 w 4133905"/>
              <a:gd name="connsiteY48" fmla="*/ 11 h 6008991"/>
              <a:gd name="connsiteX49" fmla="*/ 890555 w 4133905"/>
              <a:gd name="connsiteY49" fmla="*/ 10 h 6008991"/>
              <a:gd name="connsiteX50" fmla="*/ 890573 w 4133905"/>
              <a:gd name="connsiteY50" fmla="*/ 1 h 6008991"/>
              <a:gd name="connsiteX51" fmla="*/ 4100315 w 4133905"/>
              <a:gd name="connsiteY51" fmla="*/ 0 h 6008991"/>
              <a:gd name="connsiteX52" fmla="*/ 4130173 w 4133905"/>
              <a:gd name="connsiteY52" fmla="*/ 29860 h 6008991"/>
              <a:gd name="connsiteX0" fmla="*/ 4130173 w 4133905"/>
              <a:gd name="connsiteY0" fmla="*/ 29860 h 6008991"/>
              <a:gd name="connsiteX1" fmla="*/ 4130172 w 4133905"/>
              <a:gd name="connsiteY1" fmla="*/ 5205802 h 6008991"/>
              <a:gd name="connsiteX2" fmla="*/ 4121373 w 4133905"/>
              <a:gd name="connsiteY2" fmla="*/ 5226838 h 6008991"/>
              <a:gd name="connsiteX3" fmla="*/ 4118441 w 4133905"/>
              <a:gd name="connsiteY3" fmla="*/ 5979216 h 6008991"/>
              <a:gd name="connsiteX4" fmla="*/ 4088583 w 4133905"/>
              <a:gd name="connsiteY4" fmla="*/ 6008990 h 6008991"/>
              <a:gd name="connsiteX5" fmla="*/ 4048036 w 4133905"/>
              <a:gd name="connsiteY5" fmla="*/ 6008990 h 6008991"/>
              <a:gd name="connsiteX6" fmla="*/ 4048034 w 4133905"/>
              <a:gd name="connsiteY6" fmla="*/ 6008991 h 6008991"/>
              <a:gd name="connsiteX7" fmla="*/ 46751 w 4133905"/>
              <a:gd name="connsiteY7" fmla="*/ 6008991 h 6008991"/>
              <a:gd name="connsiteX8" fmla="*/ 20989 w 4133905"/>
              <a:gd name="connsiteY8" fmla="*/ 5991582 h 6008991"/>
              <a:gd name="connsiteX9" fmla="*/ 20989 w 4133905"/>
              <a:gd name="connsiteY9" fmla="*/ 5200472 h 6008991"/>
              <a:gd name="connsiteX10" fmla="*/ 13740 w 4133905"/>
              <a:gd name="connsiteY10" fmla="*/ 5174650 h 6008991"/>
              <a:gd name="connsiteX11" fmla="*/ 20989 w 4133905"/>
              <a:gd name="connsiteY11" fmla="*/ 5148088 h 6008991"/>
              <a:gd name="connsiteX12" fmla="*/ 20989 w 4133905"/>
              <a:gd name="connsiteY12" fmla="*/ 4794139 h 6008991"/>
              <a:gd name="connsiteX13" fmla="*/ 20989 w 4133905"/>
              <a:gd name="connsiteY13" fmla="*/ 4747157 h 6008991"/>
              <a:gd name="connsiteX14" fmla="*/ 13263 w 4133905"/>
              <a:gd name="connsiteY14" fmla="*/ 4720915 h 6008991"/>
              <a:gd name="connsiteX15" fmla="*/ 4410 w 4133905"/>
              <a:gd name="connsiteY15" fmla="*/ 4694086 h 6008991"/>
              <a:gd name="connsiteX16" fmla="*/ 592 w 4133905"/>
              <a:gd name="connsiteY16" fmla="*/ 4668231 h 6008991"/>
              <a:gd name="connsiteX17" fmla="*/ 0 w 4133905"/>
              <a:gd name="connsiteY17" fmla="*/ 4648327 h 6008991"/>
              <a:gd name="connsiteX18" fmla="*/ 5225 w 4133905"/>
              <a:gd name="connsiteY18" fmla="*/ 4627475 h 6008991"/>
              <a:gd name="connsiteX19" fmla="*/ 3051 w 4133905"/>
              <a:gd name="connsiteY19" fmla="*/ 4613399 h 6008991"/>
              <a:gd name="connsiteX20" fmla="*/ 8650 w 4133905"/>
              <a:gd name="connsiteY20" fmla="*/ 4587183 h 6008991"/>
              <a:gd name="connsiteX21" fmla="*/ 13808 w 4133905"/>
              <a:gd name="connsiteY21" fmla="*/ 4548834 h 6008991"/>
              <a:gd name="connsiteX22" fmla="*/ 19306 w 4133905"/>
              <a:gd name="connsiteY22" fmla="*/ 4522434 h 6008991"/>
              <a:gd name="connsiteX23" fmla="*/ 20989 w 4133905"/>
              <a:gd name="connsiteY23" fmla="*/ 4517345 h 6008991"/>
              <a:gd name="connsiteX24" fmla="*/ 20989 w 4133905"/>
              <a:gd name="connsiteY24" fmla="*/ 4344603 h 6008991"/>
              <a:gd name="connsiteX25" fmla="*/ 19107 w 4133905"/>
              <a:gd name="connsiteY25" fmla="*/ 4331860 h 6008991"/>
              <a:gd name="connsiteX26" fmla="*/ 20989 w 4133905"/>
              <a:gd name="connsiteY26" fmla="*/ 4288870 h 6008991"/>
              <a:gd name="connsiteX27" fmla="*/ 18426 w 4133905"/>
              <a:gd name="connsiteY27" fmla="*/ 4282627 h 6008991"/>
              <a:gd name="connsiteX28" fmla="*/ 20989 w 4133905"/>
              <a:gd name="connsiteY28" fmla="*/ 4240597 h 6008991"/>
              <a:gd name="connsiteX29" fmla="*/ 18813 w 4133905"/>
              <a:gd name="connsiteY29" fmla="*/ 4194547 h 6008991"/>
              <a:gd name="connsiteX30" fmla="*/ 12962 w 4133905"/>
              <a:gd name="connsiteY30" fmla="*/ 4191108 h 6008991"/>
              <a:gd name="connsiteX31" fmla="*/ 12447 w 4133905"/>
              <a:gd name="connsiteY31" fmla="*/ 4181009 h 6008991"/>
              <a:gd name="connsiteX32" fmla="*/ 12560 w 4133905"/>
              <a:gd name="connsiteY32" fmla="*/ 4165109 h 6008991"/>
              <a:gd name="connsiteX33" fmla="*/ 18700 w 4133905"/>
              <a:gd name="connsiteY33" fmla="*/ 4129496 h 6008991"/>
              <a:gd name="connsiteX34" fmla="*/ 18477 w 4133905"/>
              <a:gd name="connsiteY34" fmla="*/ 3924440 h 6008991"/>
              <a:gd name="connsiteX35" fmla="*/ 16141 w 4133905"/>
              <a:gd name="connsiteY35" fmla="*/ 3920672 h 6008991"/>
              <a:gd name="connsiteX36" fmla="*/ 12323 w 4133905"/>
              <a:gd name="connsiteY36" fmla="*/ 3894817 h 6008991"/>
              <a:gd name="connsiteX37" fmla="*/ 11731 w 4133905"/>
              <a:gd name="connsiteY37" fmla="*/ 3874914 h 6008991"/>
              <a:gd name="connsiteX38" fmla="*/ 16957 w 4133905"/>
              <a:gd name="connsiteY38" fmla="*/ 3854061 h 6008991"/>
              <a:gd name="connsiteX39" fmla="*/ 14783 w 4133905"/>
              <a:gd name="connsiteY39" fmla="*/ 3839985 h 6008991"/>
              <a:gd name="connsiteX40" fmla="*/ 18367 w 4133905"/>
              <a:gd name="connsiteY40" fmla="*/ 3823206 h 6008991"/>
              <a:gd name="connsiteX41" fmla="*/ 15069 w 4133905"/>
              <a:gd name="connsiteY41" fmla="*/ 793415 h 6008991"/>
              <a:gd name="connsiteX42" fmla="*/ 22173 w 4133905"/>
              <a:gd name="connsiteY42" fmla="*/ 783048 h 6008991"/>
              <a:gd name="connsiteX43" fmla="*/ 27627 w 4133905"/>
              <a:gd name="connsiteY43" fmla="*/ 779222 h 6008991"/>
              <a:gd name="connsiteX44" fmla="*/ 26800 w 4133905"/>
              <a:gd name="connsiteY44" fmla="*/ 20002 h 6008991"/>
              <a:gd name="connsiteX45" fmla="*/ 44155 w 4133905"/>
              <a:gd name="connsiteY45" fmla="*/ 2441 h 6008991"/>
              <a:gd name="connsiteX46" fmla="*/ 58493 w 4133905"/>
              <a:gd name="connsiteY46" fmla="*/ 174 h 6008991"/>
              <a:gd name="connsiteX47" fmla="*/ 870768 w 4133905"/>
              <a:gd name="connsiteY47" fmla="*/ 11 h 6008991"/>
              <a:gd name="connsiteX48" fmla="*/ 890555 w 4133905"/>
              <a:gd name="connsiteY48" fmla="*/ 10 h 6008991"/>
              <a:gd name="connsiteX49" fmla="*/ 890573 w 4133905"/>
              <a:gd name="connsiteY49" fmla="*/ 1 h 6008991"/>
              <a:gd name="connsiteX50" fmla="*/ 4100315 w 4133905"/>
              <a:gd name="connsiteY50" fmla="*/ 0 h 6008991"/>
              <a:gd name="connsiteX51" fmla="*/ 4130173 w 4133905"/>
              <a:gd name="connsiteY51" fmla="*/ 29860 h 6008991"/>
              <a:gd name="connsiteX0" fmla="*/ 4130173 w 4133905"/>
              <a:gd name="connsiteY0" fmla="*/ 29860 h 6008991"/>
              <a:gd name="connsiteX1" fmla="*/ 4130172 w 4133905"/>
              <a:gd name="connsiteY1" fmla="*/ 5205802 h 6008991"/>
              <a:gd name="connsiteX2" fmla="*/ 4118441 w 4133905"/>
              <a:gd name="connsiteY2" fmla="*/ 5979216 h 6008991"/>
              <a:gd name="connsiteX3" fmla="*/ 4088583 w 4133905"/>
              <a:gd name="connsiteY3" fmla="*/ 6008990 h 6008991"/>
              <a:gd name="connsiteX4" fmla="*/ 4048036 w 4133905"/>
              <a:gd name="connsiteY4" fmla="*/ 6008990 h 6008991"/>
              <a:gd name="connsiteX5" fmla="*/ 4048034 w 4133905"/>
              <a:gd name="connsiteY5" fmla="*/ 6008991 h 6008991"/>
              <a:gd name="connsiteX6" fmla="*/ 46751 w 4133905"/>
              <a:gd name="connsiteY6" fmla="*/ 6008991 h 6008991"/>
              <a:gd name="connsiteX7" fmla="*/ 20989 w 4133905"/>
              <a:gd name="connsiteY7" fmla="*/ 5991582 h 6008991"/>
              <a:gd name="connsiteX8" fmla="*/ 20989 w 4133905"/>
              <a:gd name="connsiteY8" fmla="*/ 5200472 h 6008991"/>
              <a:gd name="connsiteX9" fmla="*/ 13740 w 4133905"/>
              <a:gd name="connsiteY9" fmla="*/ 5174650 h 6008991"/>
              <a:gd name="connsiteX10" fmla="*/ 20989 w 4133905"/>
              <a:gd name="connsiteY10" fmla="*/ 5148088 h 6008991"/>
              <a:gd name="connsiteX11" fmla="*/ 20989 w 4133905"/>
              <a:gd name="connsiteY11" fmla="*/ 4794139 h 6008991"/>
              <a:gd name="connsiteX12" fmla="*/ 20989 w 4133905"/>
              <a:gd name="connsiteY12" fmla="*/ 4747157 h 6008991"/>
              <a:gd name="connsiteX13" fmla="*/ 13263 w 4133905"/>
              <a:gd name="connsiteY13" fmla="*/ 4720915 h 6008991"/>
              <a:gd name="connsiteX14" fmla="*/ 4410 w 4133905"/>
              <a:gd name="connsiteY14" fmla="*/ 4694086 h 6008991"/>
              <a:gd name="connsiteX15" fmla="*/ 592 w 4133905"/>
              <a:gd name="connsiteY15" fmla="*/ 4668231 h 6008991"/>
              <a:gd name="connsiteX16" fmla="*/ 0 w 4133905"/>
              <a:gd name="connsiteY16" fmla="*/ 4648327 h 6008991"/>
              <a:gd name="connsiteX17" fmla="*/ 5225 w 4133905"/>
              <a:gd name="connsiteY17" fmla="*/ 4627475 h 6008991"/>
              <a:gd name="connsiteX18" fmla="*/ 3051 w 4133905"/>
              <a:gd name="connsiteY18" fmla="*/ 4613399 h 6008991"/>
              <a:gd name="connsiteX19" fmla="*/ 8650 w 4133905"/>
              <a:gd name="connsiteY19" fmla="*/ 4587183 h 6008991"/>
              <a:gd name="connsiteX20" fmla="*/ 13808 w 4133905"/>
              <a:gd name="connsiteY20" fmla="*/ 4548834 h 6008991"/>
              <a:gd name="connsiteX21" fmla="*/ 19306 w 4133905"/>
              <a:gd name="connsiteY21" fmla="*/ 4522434 h 6008991"/>
              <a:gd name="connsiteX22" fmla="*/ 20989 w 4133905"/>
              <a:gd name="connsiteY22" fmla="*/ 4517345 h 6008991"/>
              <a:gd name="connsiteX23" fmla="*/ 20989 w 4133905"/>
              <a:gd name="connsiteY23" fmla="*/ 4344603 h 6008991"/>
              <a:gd name="connsiteX24" fmla="*/ 19107 w 4133905"/>
              <a:gd name="connsiteY24" fmla="*/ 4331860 h 6008991"/>
              <a:gd name="connsiteX25" fmla="*/ 20989 w 4133905"/>
              <a:gd name="connsiteY25" fmla="*/ 4288870 h 6008991"/>
              <a:gd name="connsiteX26" fmla="*/ 18426 w 4133905"/>
              <a:gd name="connsiteY26" fmla="*/ 4282627 h 6008991"/>
              <a:gd name="connsiteX27" fmla="*/ 20989 w 4133905"/>
              <a:gd name="connsiteY27" fmla="*/ 4240597 h 6008991"/>
              <a:gd name="connsiteX28" fmla="*/ 18813 w 4133905"/>
              <a:gd name="connsiteY28" fmla="*/ 4194547 h 6008991"/>
              <a:gd name="connsiteX29" fmla="*/ 12962 w 4133905"/>
              <a:gd name="connsiteY29" fmla="*/ 4191108 h 6008991"/>
              <a:gd name="connsiteX30" fmla="*/ 12447 w 4133905"/>
              <a:gd name="connsiteY30" fmla="*/ 4181009 h 6008991"/>
              <a:gd name="connsiteX31" fmla="*/ 12560 w 4133905"/>
              <a:gd name="connsiteY31" fmla="*/ 4165109 h 6008991"/>
              <a:gd name="connsiteX32" fmla="*/ 18700 w 4133905"/>
              <a:gd name="connsiteY32" fmla="*/ 4129496 h 6008991"/>
              <a:gd name="connsiteX33" fmla="*/ 18477 w 4133905"/>
              <a:gd name="connsiteY33" fmla="*/ 3924440 h 6008991"/>
              <a:gd name="connsiteX34" fmla="*/ 16141 w 4133905"/>
              <a:gd name="connsiteY34" fmla="*/ 3920672 h 6008991"/>
              <a:gd name="connsiteX35" fmla="*/ 12323 w 4133905"/>
              <a:gd name="connsiteY35" fmla="*/ 3894817 h 6008991"/>
              <a:gd name="connsiteX36" fmla="*/ 11731 w 4133905"/>
              <a:gd name="connsiteY36" fmla="*/ 3874914 h 6008991"/>
              <a:gd name="connsiteX37" fmla="*/ 16957 w 4133905"/>
              <a:gd name="connsiteY37" fmla="*/ 3854061 h 6008991"/>
              <a:gd name="connsiteX38" fmla="*/ 14783 w 4133905"/>
              <a:gd name="connsiteY38" fmla="*/ 3839985 h 6008991"/>
              <a:gd name="connsiteX39" fmla="*/ 18367 w 4133905"/>
              <a:gd name="connsiteY39" fmla="*/ 3823206 h 6008991"/>
              <a:gd name="connsiteX40" fmla="*/ 15069 w 4133905"/>
              <a:gd name="connsiteY40" fmla="*/ 793415 h 6008991"/>
              <a:gd name="connsiteX41" fmla="*/ 22173 w 4133905"/>
              <a:gd name="connsiteY41" fmla="*/ 783048 h 6008991"/>
              <a:gd name="connsiteX42" fmla="*/ 27627 w 4133905"/>
              <a:gd name="connsiteY42" fmla="*/ 779222 h 6008991"/>
              <a:gd name="connsiteX43" fmla="*/ 26800 w 4133905"/>
              <a:gd name="connsiteY43" fmla="*/ 20002 h 6008991"/>
              <a:gd name="connsiteX44" fmla="*/ 44155 w 4133905"/>
              <a:gd name="connsiteY44" fmla="*/ 2441 h 6008991"/>
              <a:gd name="connsiteX45" fmla="*/ 58493 w 4133905"/>
              <a:gd name="connsiteY45" fmla="*/ 174 h 6008991"/>
              <a:gd name="connsiteX46" fmla="*/ 870768 w 4133905"/>
              <a:gd name="connsiteY46" fmla="*/ 11 h 6008991"/>
              <a:gd name="connsiteX47" fmla="*/ 890555 w 4133905"/>
              <a:gd name="connsiteY47" fmla="*/ 10 h 6008991"/>
              <a:gd name="connsiteX48" fmla="*/ 890573 w 4133905"/>
              <a:gd name="connsiteY48" fmla="*/ 1 h 6008991"/>
              <a:gd name="connsiteX49" fmla="*/ 4100315 w 4133905"/>
              <a:gd name="connsiteY49" fmla="*/ 0 h 6008991"/>
              <a:gd name="connsiteX50" fmla="*/ 4130173 w 4133905"/>
              <a:gd name="connsiteY50" fmla="*/ 29860 h 6008991"/>
              <a:gd name="connsiteX0" fmla="*/ 4130173 w 4130840"/>
              <a:gd name="connsiteY0" fmla="*/ 29860 h 6008991"/>
              <a:gd name="connsiteX1" fmla="*/ 4118441 w 4130840"/>
              <a:gd name="connsiteY1" fmla="*/ 5979216 h 6008991"/>
              <a:gd name="connsiteX2" fmla="*/ 4088583 w 4130840"/>
              <a:gd name="connsiteY2" fmla="*/ 6008990 h 6008991"/>
              <a:gd name="connsiteX3" fmla="*/ 4048036 w 4130840"/>
              <a:gd name="connsiteY3" fmla="*/ 6008990 h 6008991"/>
              <a:gd name="connsiteX4" fmla="*/ 4048034 w 4130840"/>
              <a:gd name="connsiteY4" fmla="*/ 6008991 h 6008991"/>
              <a:gd name="connsiteX5" fmla="*/ 46751 w 4130840"/>
              <a:gd name="connsiteY5" fmla="*/ 6008991 h 6008991"/>
              <a:gd name="connsiteX6" fmla="*/ 20989 w 4130840"/>
              <a:gd name="connsiteY6" fmla="*/ 5991582 h 6008991"/>
              <a:gd name="connsiteX7" fmla="*/ 20989 w 4130840"/>
              <a:gd name="connsiteY7" fmla="*/ 5200472 h 6008991"/>
              <a:gd name="connsiteX8" fmla="*/ 13740 w 4130840"/>
              <a:gd name="connsiteY8" fmla="*/ 5174650 h 6008991"/>
              <a:gd name="connsiteX9" fmla="*/ 20989 w 4130840"/>
              <a:gd name="connsiteY9" fmla="*/ 5148088 h 6008991"/>
              <a:gd name="connsiteX10" fmla="*/ 20989 w 4130840"/>
              <a:gd name="connsiteY10" fmla="*/ 4794139 h 6008991"/>
              <a:gd name="connsiteX11" fmla="*/ 20989 w 4130840"/>
              <a:gd name="connsiteY11" fmla="*/ 4747157 h 6008991"/>
              <a:gd name="connsiteX12" fmla="*/ 13263 w 4130840"/>
              <a:gd name="connsiteY12" fmla="*/ 4720915 h 6008991"/>
              <a:gd name="connsiteX13" fmla="*/ 4410 w 4130840"/>
              <a:gd name="connsiteY13" fmla="*/ 4694086 h 6008991"/>
              <a:gd name="connsiteX14" fmla="*/ 592 w 4130840"/>
              <a:gd name="connsiteY14" fmla="*/ 4668231 h 6008991"/>
              <a:gd name="connsiteX15" fmla="*/ 0 w 4130840"/>
              <a:gd name="connsiteY15" fmla="*/ 4648327 h 6008991"/>
              <a:gd name="connsiteX16" fmla="*/ 5225 w 4130840"/>
              <a:gd name="connsiteY16" fmla="*/ 4627475 h 6008991"/>
              <a:gd name="connsiteX17" fmla="*/ 3051 w 4130840"/>
              <a:gd name="connsiteY17" fmla="*/ 4613399 h 6008991"/>
              <a:gd name="connsiteX18" fmla="*/ 8650 w 4130840"/>
              <a:gd name="connsiteY18" fmla="*/ 4587183 h 6008991"/>
              <a:gd name="connsiteX19" fmla="*/ 13808 w 4130840"/>
              <a:gd name="connsiteY19" fmla="*/ 4548834 h 6008991"/>
              <a:gd name="connsiteX20" fmla="*/ 19306 w 4130840"/>
              <a:gd name="connsiteY20" fmla="*/ 4522434 h 6008991"/>
              <a:gd name="connsiteX21" fmla="*/ 20989 w 4130840"/>
              <a:gd name="connsiteY21" fmla="*/ 4517345 h 6008991"/>
              <a:gd name="connsiteX22" fmla="*/ 20989 w 4130840"/>
              <a:gd name="connsiteY22" fmla="*/ 4344603 h 6008991"/>
              <a:gd name="connsiteX23" fmla="*/ 19107 w 4130840"/>
              <a:gd name="connsiteY23" fmla="*/ 4331860 h 6008991"/>
              <a:gd name="connsiteX24" fmla="*/ 20989 w 4130840"/>
              <a:gd name="connsiteY24" fmla="*/ 4288870 h 6008991"/>
              <a:gd name="connsiteX25" fmla="*/ 18426 w 4130840"/>
              <a:gd name="connsiteY25" fmla="*/ 4282627 h 6008991"/>
              <a:gd name="connsiteX26" fmla="*/ 20989 w 4130840"/>
              <a:gd name="connsiteY26" fmla="*/ 4240597 h 6008991"/>
              <a:gd name="connsiteX27" fmla="*/ 18813 w 4130840"/>
              <a:gd name="connsiteY27" fmla="*/ 4194547 h 6008991"/>
              <a:gd name="connsiteX28" fmla="*/ 12962 w 4130840"/>
              <a:gd name="connsiteY28" fmla="*/ 4191108 h 6008991"/>
              <a:gd name="connsiteX29" fmla="*/ 12447 w 4130840"/>
              <a:gd name="connsiteY29" fmla="*/ 4181009 h 6008991"/>
              <a:gd name="connsiteX30" fmla="*/ 12560 w 4130840"/>
              <a:gd name="connsiteY30" fmla="*/ 4165109 h 6008991"/>
              <a:gd name="connsiteX31" fmla="*/ 18700 w 4130840"/>
              <a:gd name="connsiteY31" fmla="*/ 4129496 h 6008991"/>
              <a:gd name="connsiteX32" fmla="*/ 18477 w 4130840"/>
              <a:gd name="connsiteY32" fmla="*/ 3924440 h 6008991"/>
              <a:gd name="connsiteX33" fmla="*/ 16141 w 4130840"/>
              <a:gd name="connsiteY33" fmla="*/ 3920672 h 6008991"/>
              <a:gd name="connsiteX34" fmla="*/ 12323 w 4130840"/>
              <a:gd name="connsiteY34" fmla="*/ 3894817 h 6008991"/>
              <a:gd name="connsiteX35" fmla="*/ 11731 w 4130840"/>
              <a:gd name="connsiteY35" fmla="*/ 3874914 h 6008991"/>
              <a:gd name="connsiteX36" fmla="*/ 16957 w 4130840"/>
              <a:gd name="connsiteY36" fmla="*/ 3854061 h 6008991"/>
              <a:gd name="connsiteX37" fmla="*/ 14783 w 4130840"/>
              <a:gd name="connsiteY37" fmla="*/ 3839985 h 6008991"/>
              <a:gd name="connsiteX38" fmla="*/ 18367 w 4130840"/>
              <a:gd name="connsiteY38" fmla="*/ 3823206 h 6008991"/>
              <a:gd name="connsiteX39" fmla="*/ 15069 w 4130840"/>
              <a:gd name="connsiteY39" fmla="*/ 793415 h 6008991"/>
              <a:gd name="connsiteX40" fmla="*/ 22173 w 4130840"/>
              <a:gd name="connsiteY40" fmla="*/ 783048 h 6008991"/>
              <a:gd name="connsiteX41" fmla="*/ 27627 w 4130840"/>
              <a:gd name="connsiteY41" fmla="*/ 779222 h 6008991"/>
              <a:gd name="connsiteX42" fmla="*/ 26800 w 4130840"/>
              <a:gd name="connsiteY42" fmla="*/ 20002 h 6008991"/>
              <a:gd name="connsiteX43" fmla="*/ 44155 w 4130840"/>
              <a:gd name="connsiteY43" fmla="*/ 2441 h 6008991"/>
              <a:gd name="connsiteX44" fmla="*/ 58493 w 4130840"/>
              <a:gd name="connsiteY44" fmla="*/ 174 h 6008991"/>
              <a:gd name="connsiteX45" fmla="*/ 870768 w 4130840"/>
              <a:gd name="connsiteY45" fmla="*/ 11 h 6008991"/>
              <a:gd name="connsiteX46" fmla="*/ 890555 w 4130840"/>
              <a:gd name="connsiteY46" fmla="*/ 10 h 6008991"/>
              <a:gd name="connsiteX47" fmla="*/ 890573 w 4130840"/>
              <a:gd name="connsiteY47" fmla="*/ 1 h 6008991"/>
              <a:gd name="connsiteX48" fmla="*/ 4100315 w 4130840"/>
              <a:gd name="connsiteY48" fmla="*/ 0 h 6008991"/>
              <a:gd name="connsiteX49" fmla="*/ 4130173 w 4130840"/>
              <a:gd name="connsiteY49" fmla="*/ 29860 h 6008991"/>
              <a:gd name="connsiteX0" fmla="*/ 4130173 w 4130840"/>
              <a:gd name="connsiteY0" fmla="*/ 29860 h 6008991"/>
              <a:gd name="connsiteX1" fmla="*/ 4118441 w 4130840"/>
              <a:gd name="connsiteY1" fmla="*/ 5979216 h 6008991"/>
              <a:gd name="connsiteX2" fmla="*/ 4088583 w 4130840"/>
              <a:gd name="connsiteY2" fmla="*/ 6008990 h 6008991"/>
              <a:gd name="connsiteX3" fmla="*/ 4048036 w 4130840"/>
              <a:gd name="connsiteY3" fmla="*/ 6008990 h 6008991"/>
              <a:gd name="connsiteX4" fmla="*/ 4048034 w 4130840"/>
              <a:gd name="connsiteY4" fmla="*/ 6008991 h 6008991"/>
              <a:gd name="connsiteX5" fmla="*/ 46751 w 4130840"/>
              <a:gd name="connsiteY5" fmla="*/ 6008991 h 6008991"/>
              <a:gd name="connsiteX6" fmla="*/ 20989 w 4130840"/>
              <a:gd name="connsiteY6" fmla="*/ 5991582 h 6008991"/>
              <a:gd name="connsiteX7" fmla="*/ 20989 w 4130840"/>
              <a:gd name="connsiteY7" fmla="*/ 5200472 h 6008991"/>
              <a:gd name="connsiteX8" fmla="*/ 13740 w 4130840"/>
              <a:gd name="connsiteY8" fmla="*/ 5174650 h 6008991"/>
              <a:gd name="connsiteX9" fmla="*/ 20989 w 4130840"/>
              <a:gd name="connsiteY9" fmla="*/ 5148088 h 6008991"/>
              <a:gd name="connsiteX10" fmla="*/ 20989 w 4130840"/>
              <a:gd name="connsiteY10" fmla="*/ 4794139 h 6008991"/>
              <a:gd name="connsiteX11" fmla="*/ 20989 w 4130840"/>
              <a:gd name="connsiteY11" fmla="*/ 4747157 h 6008991"/>
              <a:gd name="connsiteX12" fmla="*/ 13263 w 4130840"/>
              <a:gd name="connsiteY12" fmla="*/ 4720915 h 6008991"/>
              <a:gd name="connsiteX13" fmla="*/ 4410 w 4130840"/>
              <a:gd name="connsiteY13" fmla="*/ 4694086 h 6008991"/>
              <a:gd name="connsiteX14" fmla="*/ 592 w 4130840"/>
              <a:gd name="connsiteY14" fmla="*/ 4668231 h 6008991"/>
              <a:gd name="connsiteX15" fmla="*/ 0 w 4130840"/>
              <a:gd name="connsiteY15" fmla="*/ 4648327 h 6008991"/>
              <a:gd name="connsiteX16" fmla="*/ 5225 w 4130840"/>
              <a:gd name="connsiteY16" fmla="*/ 4627475 h 6008991"/>
              <a:gd name="connsiteX17" fmla="*/ 3051 w 4130840"/>
              <a:gd name="connsiteY17" fmla="*/ 4613399 h 6008991"/>
              <a:gd name="connsiteX18" fmla="*/ 8650 w 4130840"/>
              <a:gd name="connsiteY18" fmla="*/ 4587183 h 6008991"/>
              <a:gd name="connsiteX19" fmla="*/ 13808 w 4130840"/>
              <a:gd name="connsiteY19" fmla="*/ 4548834 h 6008991"/>
              <a:gd name="connsiteX20" fmla="*/ 19306 w 4130840"/>
              <a:gd name="connsiteY20" fmla="*/ 4522434 h 6008991"/>
              <a:gd name="connsiteX21" fmla="*/ 20989 w 4130840"/>
              <a:gd name="connsiteY21" fmla="*/ 4517345 h 6008991"/>
              <a:gd name="connsiteX22" fmla="*/ 20989 w 4130840"/>
              <a:gd name="connsiteY22" fmla="*/ 4344603 h 6008991"/>
              <a:gd name="connsiteX23" fmla="*/ 19107 w 4130840"/>
              <a:gd name="connsiteY23" fmla="*/ 4331860 h 6008991"/>
              <a:gd name="connsiteX24" fmla="*/ 20989 w 4130840"/>
              <a:gd name="connsiteY24" fmla="*/ 4288870 h 6008991"/>
              <a:gd name="connsiteX25" fmla="*/ 18426 w 4130840"/>
              <a:gd name="connsiteY25" fmla="*/ 4282627 h 6008991"/>
              <a:gd name="connsiteX26" fmla="*/ 20989 w 4130840"/>
              <a:gd name="connsiteY26" fmla="*/ 4240597 h 6008991"/>
              <a:gd name="connsiteX27" fmla="*/ 18813 w 4130840"/>
              <a:gd name="connsiteY27" fmla="*/ 4194547 h 6008991"/>
              <a:gd name="connsiteX28" fmla="*/ 12962 w 4130840"/>
              <a:gd name="connsiteY28" fmla="*/ 4191108 h 6008991"/>
              <a:gd name="connsiteX29" fmla="*/ 12447 w 4130840"/>
              <a:gd name="connsiteY29" fmla="*/ 4181009 h 6008991"/>
              <a:gd name="connsiteX30" fmla="*/ 12560 w 4130840"/>
              <a:gd name="connsiteY30" fmla="*/ 4165109 h 6008991"/>
              <a:gd name="connsiteX31" fmla="*/ 18700 w 4130840"/>
              <a:gd name="connsiteY31" fmla="*/ 4129496 h 6008991"/>
              <a:gd name="connsiteX32" fmla="*/ 18477 w 4130840"/>
              <a:gd name="connsiteY32" fmla="*/ 3924440 h 6008991"/>
              <a:gd name="connsiteX33" fmla="*/ 16141 w 4130840"/>
              <a:gd name="connsiteY33" fmla="*/ 3920672 h 6008991"/>
              <a:gd name="connsiteX34" fmla="*/ 12323 w 4130840"/>
              <a:gd name="connsiteY34" fmla="*/ 3894817 h 6008991"/>
              <a:gd name="connsiteX35" fmla="*/ 11731 w 4130840"/>
              <a:gd name="connsiteY35" fmla="*/ 3874914 h 6008991"/>
              <a:gd name="connsiteX36" fmla="*/ 16957 w 4130840"/>
              <a:gd name="connsiteY36" fmla="*/ 3854061 h 6008991"/>
              <a:gd name="connsiteX37" fmla="*/ 14783 w 4130840"/>
              <a:gd name="connsiteY37" fmla="*/ 3839985 h 6008991"/>
              <a:gd name="connsiteX38" fmla="*/ 18367 w 4130840"/>
              <a:gd name="connsiteY38" fmla="*/ 3823206 h 6008991"/>
              <a:gd name="connsiteX39" fmla="*/ 15069 w 4130840"/>
              <a:gd name="connsiteY39" fmla="*/ 793415 h 6008991"/>
              <a:gd name="connsiteX40" fmla="*/ 22173 w 4130840"/>
              <a:gd name="connsiteY40" fmla="*/ 783048 h 6008991"/>
              <a:gd name="connsiteX41" fmla="*/ 26800 w 4130840"/>
              <a:gd name="connsiteY41" fmla="*/ 20002 h 6008991"/>
              <a:gd name="connsiteX42" fmla="*/ 44155 w 4130840"/>
              <a:gd name="connsiteY42" fmla="*/ 2441 h 6008991"/>
              <a:gd name="connsiteX43" fmla="*/ 58493 w 4130840"/>
              <a:gd name="connsiteY43" fmla="*/ 174 h 6008991"/>
              <a:gd name="connsiteX44" fmla="*/ 870768 w 4130840"/>
              <a:gd name="connsiteY44" fmla="*/ 11 h 6008991"/>
              <a:gd name="connsiteX45" fmla="*/ 890555 w 4130840"/>
              <a:gd name="connsiteY45" fmla="*/ 10 h 6008991"/>
              <a:gd name="connsiteX46" fmla="*/ 890573 w 4130840"/>
              <a:gd name="connsiteY46" fmla="*/ 1 h 6008991"/>
              <a:gd name="connsiteX47" fmla="*/ 4100315 w 4130840"/>
              <a:gd name="connsiteY47" fmla="*/ 0 h 6008991"/>
              <a:gd name="connsiteX48" fmla="*/ 4130173 w 4130840"/>
              <a:gd name="connsiteY48" fmla="*/ 29860 h 6008991"/>
              <a:gd name="connsiteX0" fmla="*/ 4130173 w 4130840"/>
              <a:gd name="connsiteY0" fmla="*/ 29860 h 6008991"/>
              <a:gd name="connsiteX1" fmla="*/ 4118441 w 4130840"/>
              <a:gd name="connsiteY1" fmla="*/ 5979216 h 6008991"/>
              <a:gd name="connsiteX2" fmla="*/ 4088583 w 4130840"/>
              <a:gd name="connsiteY2" fmla="*/ 6008990 h 6008991"/>
              <a:gd name="connsiteX3" fmla="*/ 4048036 w 4130840"/>
              <a:gd name="connsiteY3" fmla="*/ 6008990 h 6008991"/>
              <a:gd name="connsiteX4" fmla="*/ 4048034 w 4130840"/>
              <a:gd name="connsiteY4" fmla="*/ 6008991 h 6008991"/>
              <a:gd name="connsiteX5" fmla="*/ 46751 w 4130840"/>
              <a:gd name="connsiteY5" fmla="*/ 6008991 h 6008991"/>
              <a:gd name="connsiteX6" fmla="*/ 20989 w 4130840"/>
              <a:gd name="connsiteY6" fmla="*/ 5991582 h 6008991"/>
              <a:gd name="connsiteX7" fmla="*/ 20989 w 4130840"/>
              <a:gd name="connsiteY7" fmla="*/ 5200472 h 6008991"/>
              <a:gd name="connsiteX8" fmla="*/ 13740 w 4130840"/>
              <a:gd name="connsiteY8" fmla="*/ 5174650 h 6008991"/>
              <a:gd name="connsiteX9" fmla="*/ 20989 w 4130840"/>
              <a:gd name="connsiteY9" fmla="*/ 5148088 h 6008991"/>
              <a:gd name="connsiteX10" fmla="*/ 20989 w 4130840"/>
              <a:gd name="connsiteY10" fmla="*/ 4794139 h 6008991"/>
              <a:gd name="connsiteX11" fmla="*/ 20989 w 4130840"/>
              <a:gd name="connsiteY11" fmla="*/ 4747157 h 6008991"/>
              <a:gd name="connsiteX12" fmla="*/ 13263 w 4130840"/>
              <a:gd name="connsiteY12" fmla="*/ 4720915 h 6008991"/>
              <a:gd name="connsiteX13" fmla="*/ 4410 w 4130840"/>
              <a:gd name="connsiteY13" fmla="*/ 4694086 h 6008991"/>
              <a:gd name="connsiteX14" fmla="*/ 592 w 4130840"/>
              <a:gd name="connsiteY14" fmla="*/ 4668231 h 6008991"/>
              <a:gd name="connsiteX15" fmla="*/ 0 w 4130840"/>
              <a:gd name="connsiteY15" fmla="*/ 4648327 h 6008991"/>
              <a:gd name="connsiteX16" fmla="*/ 5225 w 4130840"/>
              <a:gd name="connsiteY16" fmla="*/ 4627475 h 6008991"/>
              <a:gd name="connsiteX17" fmla="*/ 3051 w 4130840"/>
              <a:gd name="connsiteY17" fmla="*/ 4613399 h 6008991"/>
              <a:gd name="connsiteX18" fmla="*/ 8650 w 4130840"/>
              <a:gd name="connsiteY18" fmla="*/ 4587183 h 6008991"/>
              <a:gd name="connsiteX19" fmla="*/ 13808 w 4130840"/>
              <a:gd name="connsiteY19" fmla="*/ 4548834 h 6008991"/>
              <a:gd name="connsiteX20" fmla="*/ 19306 w 4130840"/>
              <a:gd name="connsiteY20" fmla="*/ 4522434 h 6008991"/>
              <a:gd name="connsiteX21" fmla="*/ 20989 w 4130840"/>
              <a:gd name="connsiteY21" fmla="*/ 4517345 h 6008991"/>
              <a:gd name="connsiteX22" fmla="*/ 20989 w 4130840"/>
              <a:gd name="connsiteY22" fmla="*/ 4344603 h 6008991"/>
              <a:gd name="connsiteX23" fmla="*/ 19107 w 4130840"/>
              <a:gd name="connsiteY23" fmla="*/ 4331860 h 6008991"/>
              <a:gd name="connsiteX24" fmla="*/ 20989 w 4130840"/>
              <a:gd name="connsiteY24" fmla="*/ 4288870 h 6008991"/>
              <a:gd name="connsiteX25" fmla="*/ 18426 w 4130840"/>
              <a:gd name="connsiteY25" fmla="*/ 4282627 h 6008991"/>
              <a:gd name="connsiteX26" fmla="*/ 20989 w 4130840"/>
              <a:gd name="connsiteY26" fmla="*/ 4240597 h 6008991"/>
              <a:gd name="connsiteX27" fmla="*/ 18813 w 4130840"/>
              <a:gd name="connsiteY27" fmla="*/ 4194547 h 6008991"/>
              <a:gd name="connsiteX28" fmla="*/ 12962 w 4130840"/>
              <a:gd name="connsiteY28" fmla="*/ 4191108 h 6008991"/>
              <a:gd name="connsiteX29" fmla="*/ 12447 w 4130840"/>
              <a:gd name="connsiteY29" fmla="*/ 4181009 h 6008991"/>
              <a:gd name="connsiteX30" fmla="*/ 12560 w 4130840"/>
              <a:gd name="connsiteY30" fmla="*/ 4165109 h 6008991"/>
              <a:gd name="connsiteX31" fmla="*/ 18700 w 4130840"/>
              <a:gd name="connsiteY31" fmla="*/ 4129496 h 6008991"/>
              <a:gd name="connsiteX32" fmla="*/ 18477 w 4130840"/>
              <a:gd name="connsiteY32" fmla="*/ 3924440 h 6008991"/>
              <a:gd name="connsiteX33" fmla="*/ 16141 w 4130840"/>
              <a:gd name="connsiteY33" fmla="*/ 3920672 h 6008991"/>
              <a:gd name="connsiteX34" fmla="*/ 12323 w 4130840"/>
              <a:gd name="connsiteY34" fmla="*/ 3894817 h 6008991"/>
              <a:gd name="connsiteX35" fmla="*/ 11731 w 4130840"/>
              <a:gd name="connsiteY35" fmla="*/ 3874914 h 6008991"/>
              <a:gd name="connsiteX36" fmla="*/ 16957 w 4130840"/>
              <a:gd name="connsiteY36" fmla="*/ 3854061 h 6008991"/>
              <a:gd name="connsiteX37" fmla="*/ 14783 w 4130840"/>
              <a:gd name="connsiteY37" fmla="*/ 3839985 h 6008991"/>
              <a:gd name="connsiteX38" fmla="*/ 18367 w 4130840"/>
              <a:gd name="connsiteY38" fmla="*/ 3823206 h 6008991"/>
              <a:gd name="connsiteX39" fmla="*/ 15069 w 4130840"/>
              <a:gd name="connsiteY39" fmla="*/ 793415 h 6008991"/>
              <a:gd name="connsiteX40" fmla="*/ 22173 w 4130840"/>
              <a:gd name="connsiteY40" fmla="*/ 783048 h 6008991"/>
              <a:gd name="connsiteX41" fmla="*/ 26800 w 4130840"/>
              <a:gd name="connsiteY41" fmla="*/ 20002 h 6008991"/>
              <a:gd name="connsiteX42" fmla="*/ 44155 w 4130840"/>
              <a:gd name="connsiteY42" fmla="*/ 2441 h 6008991"/>
              <a:gd name="connsiteX43" fmla="*/ 58493 w 4130840"/>
              <a:gd name="connsiteY43" fmla="*/ 174 h 6008991"/>
              <a:gd name="connsiteX44" fmla="*/ 870768 w 4130840"/>
              <a:gd name="connsiteY44" fmla="*/ 11 h 6008991"/>
              <a:gd name="connsiteX45" fmla="*/ 890555 w 4130840"/>
              <a:gd name="connsiteY45" fmla="*/ 10 h 6008991"/>
              <a:gd name="connsiteX46" fmla="*/ 4100315 w 4130840"/>
              <a:gd name="connsiteY46" fmla="*/ 0 h 6008991"/>
              <a:gd name="connsiteX47" fmla="*/ 4130173 w 4130840"/>
              <a:gd name="connsiteY47" fmla="*/ 29860 h 6008991"/>
              <a:gd name="connsiteX0" fmla="*/ 4130173 w 4130840"/>
              <a:gd name="connsiteY0" fmla="*/ 29860 h 6008991"/>
              <a:gd name="connsiteX1" fmla="*/ 4118441 w 4130840"/>
              <a:gd name="connsiteY1" fmla="*/ 5979216 h 6008991"/>
              <a:gd name="connsiteX2" fmla="*/ 4088583 w 4130840"/>
              <a:gd name="connsiteY2" fmla="*/ 6008990 h 6008991"/>
              <a:gd name="connsiteX3" fmla="*/ 4048036 w 4130840"/>
              <a:gd name="connsiteY3" fmla="*/ 6008990 h 6008991"/>
              <a:gd name="connsiteX4" fmla="*/ 4048034 w 4130840"/>
              <a:gd name="connsiteY4" fmla="*/ 6008991 h 6008991"/>
              <a:gd name="connsiteX5" fmla="*/ 46751 w 4130840"/>
              <a:gd name="connsiteY5" fmla="*/ 6008991 h 6008991"/>
              <a:gd name="connsiteX6" fmla="*/ 20989 w 4130840"/>
              <a:gd name="connsiteY6" fmla="*/ 5991582 h 6008991"/>
              <a:gd name="connsiteX7" fmla="*/ 20989 w 4130840"/>
              <a:gd name="connsiteY7" fmla="*/ 5200472 h 6008991"/>
              <a:gd name="connsiteX8" fmla="*/ 13740 w 4130840"/>
              <a:gd name="connsiteY8" fmla="*/ 5174650 h 6008991"/>
              <a:gd name="connsiteX9" fmla="*/ 20989 w 4130840"/>
              <a:gd name="connsiteY9" fmla="*/ 5148088 h 6008991"/>
              <a:gd name="connsiteX10" fmla="*/ 20989 w 4130840"/>
              <a:gd name="connsiteY10" fmla="*/ 4794139 h 6008991"/>
              <a:gd name="connsiteX11" fmla="*/ 20989 w 4130840"/>
              <a:gd name="connsiteY11" fmla="*/ 4747157 h 6008991"/>
              <a:gd name="connsiteX12" fmla="*/ 13263 w 4130840"/>
              <a:gd name="connsiteY12" fmla="*/ 4720915 h 6008991"/>
              <a:gd name="connsiteX13" fmla="*/ 4410 w 4130840"/>
              <a:gd name="connsiteY13" fmla="*/ 4694086 h 6008991"/>
              <a:gd name="connsiteX14" fmla="*/ 592 w 4130840"/>
              <a:gd name="connsiteY14" fmla="*/ 4668231 h 6008991"/>
              <a:gd name="connsiteX15" fmla="*/ 0 w 4130840"/>
              <a:gd name="connsiteY15" fmla="*/ 4648327 h 6008991"/>
              <a:gd name="connsiteX16" fmla="*/ 5225 w 4130840"/>
              <a:gd name="connsiteY16" fmla="*/ 4627475 h 6008991"/>
              <a:gd name="connsiteX17" fmla="*/ 3051 w 4130840"/>
              <a:gd name="connsiteY17" fmla="*/ 4613399 h 6008991"/>
              <a:gd name="connsiteX18" fmla="*/ 8650 w 4130840"/>
              <a:gd name="connsiteY18" fmla="*/ 4587183 h 6008991"/>
              <a:gd name="connsiteX19" fmla="*/ 13808 w 4130840"/>
              <a:gd name="connsiteY19" fmla="*/ 4548834 h 6008991"/>
              <a:gd name="connsiteX20" fmla="*/ 19306 w 4130840"/>
              <a:gd name="connsiteY20" fmla="*/ 4522434 h 6008991"/>
              <a:gd name="connsiteX21" fmla="*/ 20989 w 4130840"/>
              <a:gd name="connsiteY21" fmla="*/ 4517345 h 6008991"/>
              <a:gd name="connsiteX22" fmla="*/ 20989 w 4130840"/>
              <a:gd name="connsiteY22" fmla="*/ 4344603 h 6008991"/>
              <a:gd name="connsiteX23" fmla="*/ 19107 w 4130840"/>
              <a:gd name="connsiteY23" fmla="*/ 4331860 h 6008991"/>
              <a:gd name="connsiteX24" fmla="*/ 20989 w 4130840"/>
              <a:gd name="connsiteY24" fmla="*/ 4288870 h 6008991"/>
              <a:gd name="connsiteX25" fmla="*/ 18426 w 4130840"/>
              <a:gd name="connsiteY25" fmla="*/ 4282627 h 6008991"/>
              <a:gd name="connsiteX26" fmla="*/ 20989 w 4130840"/>
              <a:gd name="connsiteY26" fmla="*/ 4240597 h 6008991"/>
              <a:gd name="connsiteX27" fmla="*/ 18813 w 4130840"/>
              <a:gd name="connsiteY27" fmla="*/ 4194547 h 6008991"/>
              <a:gd name="connsiteX28" fmla="*/ 12962 w 4130840"/>
              <a:gd name="connsiteY28" fmla="*/ 4191108 h 6008991"/>
              <a:gd name="connsiteX29" fmla="*/ 12447 w 4130840"/>
              <a:gd name="connsiteY29" fmla="*/ 4181009 h 6008991"/>
              <a:gd name="connsiteX30" fmla="*/ 12560 w 4130840"/>
              <a:gd name="connsiteY30" fmla="*/ 4165109 h 6008991"/>
              <a:gd name="connsiteX31" fmla="*/ 18700 w 4130840"/>
              <a:gd name="connsiteY31" fmla="*/ 4129496 h 6008991"/>
              <a:gd name="connsiteX32" fmla="*/ 18477 w 4130840"/>
              <a:gd name="connsiteY32" fmla="*/ 3924440 h 6008991"/>
              <a:gd name="connsiteX33" fmla="*/ 16141 w 4130840"/>
              <a:gd name="connsiteY33" fmla="*/ 3920672 h 6008991"/>
              <a:gd name="connsiteX34" fmla="*/ 12323 w 4130840"/>
              <a:gd name="connsiteY34" fmla="*/ 3894817 h 6008991"/>
              <a:gd name="connsiteX35" fmla="*/ 11731 w 4130840"/>
              <a:gd name="connsiteY35" fmla="*/ 3874914 h 6008991"/>
              <a:gd name="connsiteX36" fmla="*/ 16957 w 4130840"/>
              <a:gd name="connsiteY36" fmla="*/ 3854061 h 6008991"/>
              <a:gd name="connsiteX37" fmla="*/ 14783 w 4130840"/>
              <a:gd name="connsiteY37" fmla="*/ 3839985 h 6008991"/>
              <a:gd name="connsiteX38" fmla="*/ 18367 w 4130840"/>
              <a:gd name="connsiteY38" fmla="*/ 3823206 h 6008991"/>
              <a:gd name="connsiteX39" fmla="*/ 15069 w 4130840"/>
              <a:gd name="connsiteY39" fmla="*/ 793415 h 6008991"/>
              <a:gd name="connsiteX40" fmla="*/ 22173 w 4130840"/>
              <a:gd name="connsiteY40" fmla="*/ 783048 h 6008991"/>
              <a:gd name="connsiteX41" fmla="*/ 26800 w 4130840"/>
              <a:gd name="connsiteY41" fmla="*/ 20002 h 6008991"/>
              <a:gd name="connsiteX42" fmla="*/ 44155 w 4130840"/>
              <a:gd name="connsiteY42" fmla="*/ 2441 h 6008991"/>
              <a:gd name="connsiteX43" fmla="*/ 58493 w 4130840"/>
              <a:gd name="connsiteY43" fmla="*/ 174 h 6008991"/>
              <a:gd name="connsiteX44" fmla="*/ 870768 w 4130840"/>
              <a:gd name="connsiteY44" fmla="*/ 11 h 6008991"/>
              <a:gd name="connsiteX45" fmla="*/ 4100315 w 4130840"/>
              <a:gd name="connsiteY45" fmla="*/ 0 h 6008991"/>
              <a:gd name="connsiteX46" fmla="*/ 4130173 w 4130840"/>
              <a:gd name="connsiteY46" fmla="*/ 29860 h 6008991"/>
              <a:gd name="connsiteX0" fmla="*/ 4130173 w 4130840"/>
              <a:gd name="connsiteY0" fmla="*/ 29860 h 6008991"/>
              <a:gd name="connsiteX1" fmla="*/ 4118441 w 4130840"/>
              <a:gd name="connsiteY1" fmla="*/ 5979216 h 6008991"/>
              <a:gd name="connsiteX2" fmla="*/ 4088583 w 4130840"/>
              <a:gd name="connsiteY2" fmla="*/ 6008990 h 6008991"/>
              <a:gd name="connsiteX3" fmla="*/ 4048036 w 4130840"/>
              <a:gd name="connsiteY3" fmla="*/ 6008990 h 6008991"/>
              <a:gd name="connsiteX4" fmla="*/ 4048034 w 4130840"/>
              <a:gd name="connsiteY4" fmla="*/ 6008991 h 6008991"/>
              <a:gd name="connsiteX5" fmla="*/ 46751 w 4130840"/>
              <a:gd name="connsiteY5" fmla="*/ 6008991 h 6008991"/>
              <a:gd name="connsiteX6" fmla="*/ 20989 w 4130840"/>
              <a:gd name="connsiteY6" fmla="*/ 5991582 h 6008991"/>
              <a:gd name="connsiteX7" fmla="*/ 20989 w 4130840"/>
              <a:gd name="connsiteY7" fmla="*/ 5200472 h 6008991"/>
              <a:gd name="connsiteX8" fmla="*/ 13740 w 4130840"/>
              <a:gd name="connsiteY8" fmla="*/ 5174650 h 6008991"/>
              <a:gd name="connsiteX9" fmla="*/ 20989 w 4130840"/>
              <a:gd name="connsiteY9" fmla="*/ 5148088 h 6008991"/>
              <a:gd name="connsiteX10" fmla="*/ 20989 w 4130840"/>
              <a:gd name="connsiteY10" fmla="*/ 4794139 h 6008991"/>
              <a:gd name="connsiteX11" fmla="*/ 20989 w 4130840"/>
              <a:gd name="connsiteY11" fmla="*/ 4747157 h 6008991"/>
              <a:gd name="connsiteX12" fmla="*/ 13263 w 4130840"/>
              <a:gd name="connsiteY12" fmla="*/ 4720915 h 6008991"/>
              <a:gd name="connsiteX13" fmla="*/ 4410 w 4130840"/>
              <a:gd name="connsiteY13" fmla="*/ 4694086 h 6008991"/>
              <a:gd name="connsiteX14" fmla="*/ 592 w 4130840"/>
              <a:gd name="connsiteY14" fmla="*/ 4668231 h 6008991"/>
              <a:gd name="connsiteX15" fmla="*/ 0 w 4130840"/>
              <a:gd name="connsiteY15" fmla="*/ 4648327 h 6008991"/>
              <a:gd name="connsiteX16" fmla="*/ 5225 w 4130840"/>
              <a:gd name="connsiteY16" fmla="*/ 4627475 h 6008991"/>
              <a:gd name="connsiteX17" fmla="*/ 3051 w 4130840"/>
              <a:gd name="connsiteY17" fmla="*/ 4613399 h 6008991"/>
              <a:gd name="connsiteX18" fmla="*/ 8650 w 4130840"/>
              <a:gd name="connsiteY18" fmla="*/ 4587183 h 6008991"/>
              <a:gd name="connsiteX19" fmla="*/ 13808 w 4130840"/>
              <a:gd name="connsiteY19" fmla="*/ 4548834 h 6008991"/>
              <a:gd name="connsiteX20" fmla="*/ 19306 w 4130840"/>
              <a:gd name="connsiteY20" fmla="*/ 4522434 h 6008991"/>
              <a:gd name="connsiteX21" fmla="*/ 20989 w 4130840"/>
              <a:gd name="connsiteY21" fmla="*/ 4517345 h 6008991"/>
              <a:gd name="connsiteX22" fmla="*/ 20989 w 4130840"/>
              <a:gd name="connsiteY22" fmla="*/ 4344603 h 6008991"/>
              <a:gd name="connsiteX23" fmla="*/ 19107 w 4130840"/>
              <a:gd name="connsiteY23" fmla="*/ 4331860 h 6008991"/>
              <a:gd name="connsiteX24" fmla="*/ 20989 w 4130840"/>
              <a:gd name="connsiteY24" fmla="*/ 4288870 h 6008991"/>
              <a:gd name="connsiteX25" fmla="*/ 18426 w 4130840"/>
              <a:gd name="connsiteY25" fmla="*/ 4282627 h 6008991"/>
              <a:gd name="connsiteX26" fmla="*/ 20989 w 4130840"/>
              <a:gd name="connsiteY26" fmla="*/ 4240597 h 6008991"/>
              <a:gd name="connsiteX27" fmla="*/ 18813 w 4130840"/>
              <a:gd name="connsiteY27" fmla="*/ 4194547 h 6008991"/>
              <a:gd name="connsiteX28" fmla="*/ 12962 w 4130840"/>
              <a:gd name="connsiteY28" fmla="*/ 4191108 h 6008991"/>
              <a:gd name="connsiteX29" fmla="*/ 12447 w 4130840"/>
              <a:gd name="connsiteY29" fmla="*/ 4181009 h 6008991"/>
              <a:gd name="connsiteX30" fmla="*/ 12560 w 4130840"/>
              <a:gd name="connsiteY30" fmla="*/ 4165109 h 6008991"/>
              <a:gd name="connsiteX31" fmla="*/ 18700 w 4130840"/>
              <a:gd name="connsiteY31" fmla="*/ 4129496 h 6008991"/>
              <a:gd name="connsiteX32" fmla="*/ 18477 w 4130840"/>
              <a:gd name="connsiteY32" fmla="*/ 3924440 h 6008991"/>
              <a:gd name="connsiteX33" fmla="*/ 16141 w 4130840"/>
              <a:gd name="connsiteY33" fmla="*/ 3920672 h 6008991"/>
              <a:gd name="connsiteX34" fmla="*/ 12323 w 4130840"/>
              <a:gd name="connsiteY34" fmla="*/ 3894817 h 6008991"/>
              <a:gd name="connsiteX35" fmla="*/ 11731 w 4130840"/>
              <a:gd name="connsiteY35" fmla="*/ 3874914 h 6008991"/>
              <a:gd name="connsiteX36" fmla="*/ 16957 w 4130840"/>
              <a:gd name="connsiteY36" fmla="*/ 3854061 h 6008991"/>
              <a:gd name="connsiteX37" fmla="*/ 14783 w 4130840"/>
              <a:gd name="connsiteY37" fmla="*/ 3839985 h 6008991"/>
              <a:gd name="connsiteX38" fmla="*/ 18367 w 4130840"/>
              <a:gd name="connsiteY38" fmla="*/ 3823206 h 6008991"/>
              <a:gd name="connsiteX39" fmla="*/ 15069 w 4130840"/>
              <a:gd name="connsiteY39" fmla="*/ 793415 h 6008991"/>
              <a:gd name="connsiteX40" fmla="*/ 22173 w 4130840"/>
              <a:gd name="connsiteY40" fmla="*/ 783048 h 6008991"/>
              <a:gd name="connsiteX41" fmla="*/ 26800 w 4130840"/>
              <a:gd name="connsiteY41" fmla="*/ 20002 h 6008991"/>
              <a:gd name="connsiteX42" fmla="*/ 44155 w 4130840"/>
              <a:gd name="connsiteY42" fmla="*/ 2441 h 6008991"/>
              <a:gd name="connsiteX43" fmla="*/ 58493 w 4130840"/>
              <a:gd name="connsiteY43" fmla="*/ 174 h 6008991"/>
              <a:gd name="connsiteX44" fmla="*/ 4100315 w 4130840"/>
              <a:gd name="connsiteY44" fmla="*/ 0 h 6008991"/>
              <a:gd name="connsiteX45" fmla="*/ 4130173 w 4130840"/>
              <a:gd name="connsiteY45" fmla="*/ 29860 h 6008991"/>
              <a:gd name="connsiteX0" fmla="*/ 4130173 w 4130840"/>
              <a:gd name="connsiteY0" fmla="*/ 29860 h 6008991"/>
              <a:gd name="connsiteX1" fmla="*/ 4118441 w 4130840"/>
              <a:gd name="connsiteY1" fmla="*/ 5979216 h 6008991"/>
              <a:gd name="connsiteX2" fmla="*/ 4088583 w 4130840"/>
              <a:gd name="connsiteY2" fmla="*/ 6008990 h 6008991"/>
              <a:gd name="connsiteX3" fmla="*/ 4048036 w 4130840"/>
              <a:gd name="connsiteY3" fmla="*/ 6008990 h 6008991"/>
              <a:gd name="connsiteX4" fmla="*/ 4048034 w 4130840"/>
              <a:gd name="connsiteY4" fmla="*/ 6008991 h 6008991"/>
              <a:gd name="connsiteX5" fmla="*/ 46751 w 4130840"/>
              <a:gd name="connsiteY5" fmla="*/ 6008991 h 6008991"/>
              <a:gd name="connsiteX6" fmla="*/ 20989 w 4130840"/>
              <a:gd name="connsiteY6" fmla="*/ 5991582 h 6008991"/>
              <a:gd name="connsiteX7" fmla="*/ 20989 w 4130840"/>
              <a:gd name="connsiteY7" fmla="*/ 5200472 h 6008991"/>
              <a:gd name="connsiteX8" fmla="*/ 13740 w 4130840"/>
              <a:gd name="connsiteY8" fmla="*/ 5174650 h 6008991"/>
              <a:gd name="connsiteX9" fmla="*/ 20989 w 4130840"/>
              <a:gd name="connsiteY9" fmla="*/ 5148088 h 6008991"/>
              <a:gd name="connsiteX10" fmla="*/ 20989 w 4130840"/>
              <a:gd name="connsiteY10" fmla="*/ 4794139 h 6008991"/>
              <a:gd name="connsiteX11" fmla="*/ 20989 w 4130840"/>
              <a:gd name="connsiteY11" fmla="*/ 4747157 h 6008991"/>
              <a:gd name="connsiteX12" fmla="*/ 13263 w 4130840"/>
              <a:gd name="connsiteY12" fmla="*/ 4720915 h 6008991"/>
              <a:gd name="connsiteX13" fmla="*/ 4410 w 4130840"/>
              <a:gd name="connsiteY13" fmla="*/ 4694086 h 6008991"/>
              <a:gd name="connsiteX14" fmla="*/ 592 w 4130840"/>
              <a:gd name="connsiteY14" fmla="*/ 4668231 h 6008991"/>
              <a:gd name="connsiteX15" fmla="*/ 0 w 4130840"/>
              <a:gd name="connsiteY15" fmla="*/ 4648327 h 6008991"/>
              <a:gd name="connsiteX16" fmla="*/ 5225 w 4130840"/>
              <a:gd name="connsiteY16" fmla="*/ 4627475 h 6008991"/>
              <a:gd name="connsiteX17" fmla="*/ 3051 w 4130840"/>
              <a:gd name="connsiteY17" fmla="*/ 4613399 h 6008991"/>
              <a:gd name="connsiteX18" fmla="*/ 8650 w 4130840"/>
              <a:gd name="connsiteY18" fmla="*/ 4587183 h 6008991"/>
              <a:gd name="connsiteX19" fmla="*/ 13808 w 4130840"/>
              <a:gd name="connsiteY19" fmla="*/ 4548834 h 6008991"/>
              <a:gd name="connsiteX20" fmla="*/ 19306 w 4130840"/>
              <a:gd name="connsiteY20" fmla="*/ 4522434 h 6008991"/>
              <a:gd name="connsiteX21" fmla="*/ 20989 w 4130840"/>
              <a:gd name="connsiteY21" fmla="*/ 4517345 h 6008991"/>
              <a:gd name="connsiteX22" fmla="*/ 20989 w 4130840"/>
              <a:gd name="connsiteY22" fmla="*/ 4344603 h 6008991"/>
              <a:gd name="connsiteX23" fmla="*/ 19107 w 4130840"/>
              <a:gd name="connsiteY23" fmla="*/ 4331860 h 6008991"/>
              <a:gd name="connsiteX24" fmla="*/ 20989 w 4130840"/>
              <a:gd name="connsiteY24" fmla="*/ 4288870 h 6008991"/>
              <a:gd name="connsiteX25" fmla="*/ 18426 w 4130840"/>
              <a:gd name="connsiteY25" fmla="*/ 4282627 h 6008991"/>
              <a:gd name="connsiteX26" fmla="*/ 20989 w 4130840"/>
              <a:gd name="connsiteY26" fmla="*/ 4240597 h 6008991"/>
              <a:gd name="connsiteX27" fmla="*/ 18813 w 4130840"/>
              <a:gd name="connsiteY27" fmla="*/ 4194547 h 6008991"/>
              <a:gd name="connsiteX28" fmla="*/ 12962 w 4130840"/>
              <a:gd name="connsiteY28" fmla="*/ 4191108 h 6008991"/>
              <a:gd name="connsiteX29" fmla="*/ 12447 w 4130840"/>
              <a:gd name="connsiteY29" fmla="*/ 4181009 h 6008991"/>
              <a:gd name="connsiteX30" fmla="*/ 12560 w 4130840"/>
              <a:gd name="connsiteY30" fmla="*/ 4165109 h 6008991"/>
              <a:gd name="connsiteX31" fmla="*/ 18700 w 4130840"/>
              <a:gd name="connsiteY31" fmla="*/ 4129496 h 6008991"/>
              <a:gd name="connsiteX32" fmla="*/ 18477 w 4130840"/>
              <a:gd name="connsiteY32" fmla="*/ 3924440 h 6008991"/>
              <a:gd name="connsiteX33" fmla="*/ 16141 w 4130840"/>
              <a:gd name="connsiteY33" fmla="*/ 3920672 h 6008991"/>
              <a:gd name="connsiteX34" fmla="*/ 12323 w 4130840"/>
              <a:gd name="connsiteY34" fmla="*/ 3894817 h 6008991"/>
              <a:gd name="connsiteX35" fmla="*/ 11731 w 4130840"/>
              <a:gd name="connsiteY35" fmla="*/ 3874914 h 6008991"/>
              <a:gd name="connsiteX36" fmla="*/ 16957 w 4130840"/>
              <a:gd name="connsiteY36" fmla="*/ 3854061 h 6008991"/>
              <a:gd name="connsiteX37" fmla="*/ 14783 w 4130840"/>
              <a:gd name="connsiteY37" fmla="*/ 3839985 h 6008991"/>
              <a:gd name="connsiteX38" fmla="*/ 18367 w 4130840"/>
              <a:gd name="connsiteY38" fmla="*/ 3823206 h 6008991"/>
              <a:gd name="connsiteX39" fmla="*/ 15069 w 4130840"/>
              <a:gd name="connsiteY39" fmla="*/ 793415 h 6008991"/>
              <a:gd name="connsiteX40" fmla="*/ 26800 w 4130840"/>
              <a:gd name="connsiteY40" fmla="*/ 20002 h 6008991"/>
              <a:gd name="connsiteX41" fmla="*/ 44155 w 4130840"/>
              <a:gd name="connsiteY41" fmla="*/ 2441 h 6008991"/>
              <a:gd name="connsiteX42" fmla="*/ 58493 w 4130840"/>
              <a:gd name="connsiteY42" fmla="*/ 174 h 6008991"/>
              <a:gd name="connsiteX43" fmla="*/ 4100315 w 4130840"/>
              <a:gd name="connsiteY43" fmla="*/ 0 h 6008991"/>
              <a:gd name="connsiteX44" fmla="*/ 4130173 w 4130840"/>
              <a:gd name="connsiteY44" fmla="*/ 29860 h 6008991"/>
              <a:gd name="connsiteX0" fmla="*/ 4130173 w 4130840"/>
              <a:gd name="connsiteY0" fmla="*/ 29860 h 6008991"/>
              <a:gd name="connsiteX1" fmla="*/ 4118441 w 4130840"/>
              <a:gd name="connsiteY1" fmla="*/ 5979216 h 6008991"/>
              <a:gd name="connsiteX2" fmla="*/ 4088583 w 4130840"/>
              <a:gd name="connsiteY2" fmla="*/ 6008990 h 6008991"/>
              <a:gd name="connsiteX3" fmla="*/ 4048036 w 4130840"/>
              <a:gd name="connsiteY3" fmla="*/ 6008990 h 6008991"/>
              <a:gd name="connsiteX4" fmla="*/ 4048034 w 4130840"/>
              <a:gd name="connsiteY4" fmla="*/ 6008991 h 6008991"/>
              <a:gd name="connsiteX5" fmla="*/ 46751 w 4130840"/>
              <a:gd name="connsiteY5" fmla="*/ 6008991 h 6008991"/>
              <a:gd name="connsiteX6" fmla="*/ 20989 w 4130840"/>
              <a:gd name="connsiteY6" fmla="*/ 5991582 h 6008991"/>
              <a:gd name="connsiteX7" fmla="*/ 20989 w 4130840"/>
              <a:gd name="connsiteY7" fmla="*/ 5200472 h 6008991"/>
              <a:gd name="connsiteX8" fmla="*/ 13740 w 4130840"/>
              <a:gd name="connsiteY8" fmla="*/ 5174650 h 6008991"/>
              <a:gd name="connsiteX9" fmla="*/ 20989 w 4130840"/>
              <a:gd name="connsiteY9" fmla="*/ 5148088 h 6008991"/>
              <a:gd name="connsiteX10" fmla="*/ 20989 w 4130840"/>
              <a:gd name="connsiteY10" fmla="*/ 4794139 h 6008991"/>
              <a:gd name="connsiteX11" fmla="*/ 20989 w 4130840"/>
              <a:gd name="connsiteY11" fmla="*/ 4747157 h 6008991"/>
              <a:gd name="connsiteX12" fmla="*/ 13263 w 4130840"/>
              <a:gd name="connsiteY12" fmla="*/ 4720915 h 6008991"/>
              <a:gd name="connsiteX13" fmla="*/ 4410 w 4130840"/>
              <a:gd name="connsiteY13" fmla="*/ 4694086 h 6008991"/>
              <a:gd name="connsiteX14" fmla="*/ 592 w 4130840"/>
              <a:gd name="connsiteY14" fmla="*/ 4668231 h 6008991"/>
              <a:gd name="connsiteX15" fmla="*/ 0 w 4130840"/>
              <a:gd name="connsiteY15" fmla="*/ 4648327 h 6008991"/>
              <a:gd name="connsiteX16" fmla="*/ 5225 w 4130840"/>
              <a:gd name="connsiteY16" fmla="*/ 4627475 h 6008991"/>
              <a:gd name="connsiteX17" fmla="*/ 3051 w 4130840"/>
              <a:gd name="connsiteY17" fmla="*/ 4613399 h 6008991"/>
              <a:gd name="connsiteX18" fmla="*/ 8650 w 4130840"/>
              <a:gd name="connsiteY18" fmla="*/ 4587183 h 6008991"/>
              <a:gd name="connsiteX19" fmla="*/ 13808 w 4130840"/>
              <a:gd name="connsiteY19" fmla="*/ 4548834 h 6008991"/>
              <a:gd name="connsiteX20" fmla="*/ 19306 w 4130840"/>
              <a:gd name="connsiteY20" fmla="*/ 4522434 h 6008991"/>
              <a:gd name="connsiteX21" fmla="*/ 20989 w 4130840"/>
              <a:gd name="connsiteY21" fmla="*/ 4517345 h 6008991"/>
              <a:gd name="connsiteX22" fmla="*/ 20989 w 4130840"/>
              <a:gd name="connsiteY22" fmla="*/ 4344603 h 6008991"/>
              <a:gd name="connsiteX23" fmla="*/ 19107 w 4130840"/>
              <a:gd name="connsiteY23" fmla="*/ 4331860 h 6008991"/>
              <a:gd name="connsiteX24" fmla="*/ 20989 w 4130840"/>
              <a:gd name="connsiteY24" fmla="*/ 4288870 h 6008991"/>
              <a:gd name="connsiteX25" fmla="*/ 18426 w 4130840"/>
              <a:gd name="connsiteY25" fmla="*/ 4282627 h 6008991"/>
              <a:gd name="connsiteX26" fmla="*/ 20989 w 4130840"/>
              <a:gd name="connsiteY26" fmla="*/ 4240597 h 6008991"/>
              <a:gd name="connsiteX27" fmla="*/ 18813 w 4130840"/>
              <a:gd name="connsiteY27" fmla="*/ 4194547 h 6008991"/>
              <a:gd name="connsiteX28" fmla="*/ 12962 w 4130840"/>
              <a:gd name="connsiteY28" fmla="*/ 4191108 h 6008991"/>
              <a:gd name="connsiteX29" fmla="*/ 12447 w 4130840"/>
              <a:gd name="connsiteY29" fmla="*/ 4181009 h 6008991"/>
              <a:gd name="connsiteX30" fmla="*/ 12560 w 4130840"/>
              <a:gd name="connsiteY30" fmla="*/ 4165109 h 6008991"/>
              <a:gd name="connsiteX31" fmla="*/ 18700 w 4130840"/>
              <a:gd name="connsiteY31" fmla="*/ 4129496 h 6008991"/>
              <a:gd name="connsiteX32" fmla="*/ 18477 w 4130840"/>
              <a:gd name="connsiteY32" fmla="*/ 3924440 h 6008991"/>
              <a:gd name="connsiteX33" fmla="*/ 16141 w 4130840"/>
              <a:gd name="connsiteY33" fmla="*/ 3920672 h 6008991"/>
              <a:gd name="connsiteX34" fmla="*/ 12323 w 4130840"/>
              <a:gd name="connsiteY34" fmla="*/ 3894817 h 6008991"/>
              <a:gd name="connsiteX35" fmla="*/ 11731 w 4130840"/>
              <a:gd name="connsiteY35" fmla="*/ 3874914 h 6008991"/>
              <a:gd name="connsiteX36" fmla="*/ 16957 w 4130840"/>
              <a:gd name="connsiteY36" fmla="*/ 3854061 h 6008991"/>
              <a:gd name="connsiteX37" fmla="*/ 14783 w 4130840"/>
              <a:gd name="connsiteY37" fmla="*/ 3839985 h 6008991"/>
              <a:gd name="connsiteX38" fmla="*/ 18367 w 4130840"/>
              <a:gd name="connsiteY38" fmla="*/ 3823206 h 6008991"/>
              <a:gd name="connsiteX39" fmla="*/ 26800 w 4130840"/>
              <a:gd name="connsiteY39" fmla="*/ 20002 h 6008991"/>
              <a:gd name="connsiteX40" fmla="*/ 44155 w 4130840"/>
              <a:gd name="connsiteY40" fmla="*/ 2441 h 6008991"/>
              <a:gd name="connsiteX41" fmla="*/ 58493 w 4130840"/>
              <a:gd name="connsiteY41" fmla="*/ 174 h 6008991"/>
              <a:gd name="connsiteX42" fmla="*/ 4100315 w 4130840"/>
              <a:gd name="connsiteY42" fmla="*/ 0 h 6008991"/>
              <a:gd name="connsiteX43" fmla="*/ 4130173 w 4130840"/>
              <a:gd name="connsiteY43" fmla="*/ 29860 h 6008991"/>
              <a:gd name="connsiteX0" fmla="*/ 4130173 w 4130840"/>
              <a:gd name="connsiteY0" fmla="*/ 29860 h 6008991"/>
              <a:gd name="connsiteX1" fmla="*/ 4118441 w 4130840"/>
              <a:gd name="connsiteY1" fmla="*/ 5979216 h 6008991"/>
              <a:gd name="connsiteX2" fmla="*/ 4088583 w 4130840"/>
              <a:gd name="connsiteY2" fmla="*/ 6008990 h 6008991"/>
              <a:gd name="connsiteX3" fmla="*/ 4048036 w 4130840"/>
              <a:gd name="connsiteY3" fmla="*/ 6008990 h 6008991"/>
              <a:gd name="connsiteX4" fmla="*/ 4048034 w 4130840"/>
              <a:gd name="connsiteY4" fmla="*/ 6008991 h 6008991"/>
              <a:gd name="connsiteX5" fmla="*/ 46751 w 4130840"/>
              <a:gd name="connsiteY5" fmla="*/ 6008991 h 6008991"/>
              <a:gd name="connsiteX6" fmla="*/ 20989 w 4130840"/>
              <a:gd name="connsiteY6" fmla="*/ 5991582 h 6008991"/>
              <a:gd name="connsiteX7" fmla="*/ 20989 w 4130840"/>
              <a:gd name="connsiteY7" fmla="*/ 5200472 h 6008991"/>
              <a:gd name="connsiteX8" fmla="*/ 20989 w 4130840"/>
              <a:gd name="connsiteY8" fmla="*/ 5148088 h 6008991"/>
              <a:gd name="connsiteX9" fmla="*/ 20989 w 4130840"/>
              <a:gd name="connsiteY9" fmla="*/ 4794139 h 6008991"/>
              <a:gd name="connsiteX10" fmla="*/ 20989 w 4130840"/>
              <a:gd name="connsiteY10" fmla="*/ 4747157 h 6008991"/>
              <a:gd name="connsiteX11" fmla="*/ 13263 w 4130840"/>
              <a:gd name="connsiteY11" fmla="*/ 4720915 h 6008991"/>
              <a:gd name="connsiteX12" fmla="*/ 4410 w 4130840"/>
              <a:gd name="connsiteY12" fmla="*/ 4694086 h 6008991"/>
              <a:gd name="connsiteX13" fmla="*/ 592 w 4130840"/>
              <a:gd name="connsiteY13" fmla="*/ 4668231 h 6008991"/>
              <a:gd name="connsiteX14" fmla="*/ 0 w 4130840"/>
              <a:gd name="connsiteY14" fmla="*/ 4648327 h 6008991"/>
              <a:gd name="connsiteX15" fmla="*/ 5225 w 4130840"/>
              <a:gd name="connsiteY15" fmla="*/ 4627475 h 6008991"/>
              <a:gd name="connsiteX16" fmla="*/ 3051 w 4130840"/>
              <a:gd name="connsiteY16" fmla="*/ 4613399 h 6008991"/>
              <a:gd name="connsiteX17" fmla="*/ 8650 w 4130840"/>
              <a:gd name="connsiteY17" fmla="*/ 4587183 h 6008991"/>
              <a:gd name="connsiteX18" fmla="*/ 13808 w 4130840"/>
              <a:gd name="connsiteY18" fmla="*/ 4548834 h 6008991"/>
              <a:gd name="connsiteX19" fmla="*/ 19306 w 4130840"/>
              <a:gd name="connsiteY19" fmla="*/ 4522434 h 6008991"/>
              <a:gd name="connsiteX20" fmla="*/ 20989 w 4130840"/>
              <a:gd name="connsiteY20" fmla="*/ 4517345 h 6008991"/>
              <a:gd name="connsiteX21" fmla="*/ 20989 w 4130840"/>
              <a:gd name="connsiteY21" fmla="*/ 4344603 h 6008991"/>
              <a:gd name="connsiteX22" fmla="*/ 19107 w 4130840"/>
              <a:gd name="connsiteY22" fmla="*/ 4331860 h 6008991"/>
              <a:gd name="connsiteX23" fmla="*/ 20989 w 4130840"/>
              <a:gd name="connsiteY23" fmla="*/ 4288870 h 6008991"/>
              <a:gd name="connsiteX24" fmla="*/ 18426 w 4130840"/>
              <a:gd name="connsiteY24" fmla="*/ 4282627 h 6008991"/>
              <a:gd name="connsiteX25" fmla="*/ 20989 w 4130840"/>
              <a:gd name="connsiteY25" fmla="*/ 4240597 h 6008991"/>
              <a:gd name="connsiteX26" fmla="*/ 18813 w 4130840"/>
              <a:gd name="connsiteY26" fmla="*/ 4194547 h 6008991"/>
              <a:gd name="connsiteX27" fmla="*/ 12962 w 4130840"/>
              <a:gd name="connsiteY27" fmla="*/ 4191108 h 6008991"/>
              <a:gd name="connsiteX28" fmla="*/ 12447 w 4130840"/>
              <a:gd name="connsiteY28" fmla="*/ 4181009 h 6008991"/>
              <a:gd name="connsiteX29" fmla="*/ 12560 w 4130840"/>
              <a:gd name="connsiteY29" fmla="*/ 4165109 h 6008991"/>
              <a:gd name="connsiteX30" fmla="*/ 18700 w 4130840"/>
              <a:gd name="connsiteY30" fmla="*/ 4129496 h 6008991"/>
              <a:gd name="connsiteX31" fmla="*/ 18477 w 4130840"/>
              <a:gd name="connsiteY31" fmla="*/ 3924440 h 6008991"/>
              <a:gd name="connsiteX32" fmla="*/ 16141 w 4130840"/>
              <a:gd name="connsiteY32" fmla="*/ 3920672 h 6008991"/>
              <a:gd name="connsiteX33" fmla="*/ 12323 w 4130840"/>
              <a:gd name="connsiteY33" fmla="*/ 3894817 h 6008991"/>
              <a:gd name="connsiteX34" fmla="*/ 11731 w 4130840"/>
              <a:gd name="connsiteY34" fmla="*/ 3874914 h 6008991"/>
              <a:gd name="connsiteX35" fmla="*/ 16957 w 4130840"/>
              <a:gd name="connsiteY35" fmla="*/ 3854061 h 6008991"/>
              <a:gd name="connsiteX36" fmla="*/ 14783 w 4130840"/>
              <a:gd name="connsiteY36" fmla="*/ 3839985 h 6008991"/>
              <a:gd name="connsiteX37" fmla="*/ 18367 w 4130840"/>
              <a:gd name="connsiteY37" fmla="*/ 3823206 h 6008991"/>
              <a:gd name="connsiteX38" fmla="*/ 26800 w 4130840"/>
              <a:gd name="connsiteY38" fmla="*/ 20002 h 6008991"/>
              <a:gd name="connsiteX39" fmla="*/ 44155 w 4130840"/>
              <a:gd name="connsiteY39" fmla="*/ 2441 h 6008991"/>
              <a:gd name="connsiteX40" fmla="*/ 58493 w 4130840"/>
              <a:gd name="connsiteY40" fmla="*/ 174 h 6008991"/>
              <a:gd name="connsiteX41" fmla="*/ 4100315 w 4130840"/>
              <a:gd name="connsiteY41" fmla="*/ 0 h 6008991"/>
              <a:gd name="connsiteX42" fmla="*/ 4130173 w 4130840"/>
              <a:gd name="connsiteY42" fmla="*/ 29860 h 600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Lst>
            <a:rect l="l" t="t" r="r" b="b"/>
            <a:pathLst>
              <a:path w="4130840" h="6008991">
                <a:moveTo>
                  <a:pt x="4130173" y="29860"/>
                </a:moveTo>
                <a:cubicBezTo>
                  <a:pt x="4133194" y="1026396"/>
                  <a:pt x="4125373" y="4982694"/>
                  <a:pt x="4118441" y="5979216"/>
                </a:cubicBezTo>
                <a:cubicBezTo>
                  <a:pt x="4118348" y="5995656"/>
                  <a:pt x="4105022" y="6008947"/>
                  <a:pt x="4088583" y="6008990"/>
                </a:cubicBezTo>
                <a:lnTo>
                  <a:pt x="4048036" y="6008990"/>
                </a:lnTo>
                <a:cubicBezTo>
                  <a:pt x="4048035" y="6008990"/>
                  <a:pt x="4048035" y="6008991"/>
                  <a:pt x="4048034" y="6008991"/>
                </a:cubicBezTo>
                <a:lnTo>
                  <a:pt x="46751" y="6008991"/>
                </a:lnTo>
                <a:cubicBezTo>
                  <a:pt x="32527" y="6008935"/>
                  <a:pt x="21027" y="6001166"/>
                  <a:pt x="20989" y="5991582"/>
                </a:cubicBezTo>
                <a:lnTo>
                  <a:pt x="20989" y="5200472"/>
                </a:lnTo>
                <a:lnTo>
                  <a:pt x="20989" y="5148088"/>
                </a:lnTo>
                <a:lnTo>
                  <a:pt x="20989" y="4794139"/>
                </a:lnTo>
                <a:lnTo>
                  <a:pt x="20989" y="4747157"/>
                </a:lnTo>
                <a:lnTo>
                  <a:pt x="13263" y="4720915"/>
                </a:lnTo>
                <a:cubicBezTo>
                  <a:pt x="19441" y="4710358"/>
                  <a:pt x="7362" y="4702637"/>
                  <a:pt x="4410" y="4694086"/>
                </a:cubicBezTo>
                <a:lnTo>
                  <a:pt x="592" y="4668231"/>
                </a:lnTo>
                <a:cubicBezTo>
                  <a:pt x="395" y="4661596"/>
                  <a:pt x="197" y="4654962"/>
                  <a:pt x="0" y="4648327"/>
                </a:cubicBezTo>
                <a:lnTo>
                  <a:pt x="5225" y="4627475"/>
                </a:lnTo>
                <a:cubicBezTo>
                  <a:pt x="5733" y="4621653"/>
                  <a:pt x="2480" y="4620114"/>
                  <a:pt x="3051" y="4613399"/>
                </a:cubicBezTo>
                <a:lnTo>
                  <a:pt x="8650" y="4587183"/>
                </a:lnTo>
                <a:lnTo>
                  <a:pt x="13808" y="4548834"/>
                </a:lnTo>
                <a:lnTo>
                  <a:pt x="19306" y="4522434"/>
                </a:lnTo>
                <a:lnTo>
                  <a:pt x="20989" y="4517345"/>
                </a:lnTo>
                <a:lnTo>
                  <a:pt x="20989" y="4344603"/>
                </a:lnTo>
                <a:lnTo>
                  <a:pt x="19107" y="4331860"/>
                </a:lnTo>
                <a:cubicBezTo>
                  <a:pt x="19734" y="4317530"/>
                  <a:pt x="20362" y="4303200"/>
                  <a:pt x="20989" y="4288870"/>
                </a:cubicBezTo>
                <a:lnTo>
                  <a:pt x="18426" y="4282627"/>
                </a:lnTo>
                <a:lnTo>
                  <a:pt x="20989" y="4240597"/>
                </a:lnTo>
                <a:cubicBezTo>
                  <a:pt x="20627" y="4226678"/>
                  <a:pt x="21199" y="4202560"/>
                  <a:pt x="18813" y="4194547"/>
                </a:cubicBezTo>
                <a:lnTo>
                  <a:pt x="12962" y="4191108"/>
                </a:lnTo>
                <a:cubicBezTo>
                  <a:pt x="12790" y="4187742"/>
                  <a:pt x="12619" y="4184375"/>
                  <a:pt x="12447" y="4181009"/>
                </a:cubicBezTo>
                <a:cubicBezTo>
                  <a:pt x="12896" y="4180270"/>
                  <a:pt x="12522" y="4165710"/>
                  <a:pt x="12560" y="4165109"/>
                </a:cubicBezTo>
                <a:lnTo>
                  <a:pt x="18700" y="4129496"/>
                </a:lnTo>
                <a:cubicBezTo>
                  <a:pt x="18626" y="4061144"/>
                  <a:pt x="18551" y="3992792"/>
                  <a:pt x="18477" y="3924440"/>
                </a:cubicBezTo>
                <a:lnTo>
                  <a:pt x="16141" y="3920672"/>
                </a:lnTo>
                <a:lnTo>
                  <a:pt x="12323" y="3894817"/>
                </a:lnTo>
                <a:cubicBezTo>
                  <a:pt x="12126" y="3888183"/>
                  <a:pt x="11928" y="3881548"/>
                  <a:pt x="11731" y="3874914"/>
                </a:cubicBezTo>
                <a:lnTo>
                  <a:pt x="16957" y="3854061"/>
                </a:lnTo>
                <a:cubicBezTo>
                  <a:pt x="17464" y="3848239"/>
                  <a:pt x="14211" y="3846700"/>
                  <a:pt x="14783" y="3839985"/>
                </a:cubicBezTo>
                <a:lnTo>
                  <a:pt x="18367" y="3823206"/>
                </a:lnTo>
                <a:cubicBezTo>
                  <a:pt x="20370" y="3186542"/>
                  <a:pt x="22502" y="656796"/>
                  <a:pt x="26800" y="20002"/>
                </a:cubicBezTo>
                <a:cubicBezTo>
                  <a:pt x="32586" y="9918"/>
                  <a:pt x="34176" y="8295"/>
                  <a:pt x="44155" y="2441"/>
                </a:cubicBezTo>
                <a:lnTo>
                  <a:pt x="58493" y="174"/>
                </a:lnTo>
                <a:lnTo>
                  <a:pt x="4100315" y="0"/>
                </a:lnTo>
                <a:cubicBezTo>
                  <a:pt x="4116788" y="48"/>
                  <a:pt x="4130132" y="13388"/>
                  <a:pt x="4130173" y="29860"/>
                </a:cubicBezTo>
                <a:close/>
              </a:path>
            </a:pathLst>
          </a:custGeom>
          <a:blipFill dpi="0" rotWithShape="1">
            <a:blip r:embed="rId2">
              <a:alphaModFix amt="84000"/>
            </a:blip>
            <a:srcRect/>
            <a:tile tx="0" ty="0" sx="100000" sy="100000" flip="none" algn="tl"/>
          </a:blipFill>
          <a:ln w="9525" cap="flat">
            <a:noFill/>
            <a:prstDash val="solid"/>
            <a:miter/>
          </a:ln>
        </p:spPr>
        <p:txBody>
          <a:bodyPr wrap="square" rtlCol="0" anchor="ctr">
            <a:noAutofit/>
          </a:bodyPr>
          <a:lstStyle/>
          <a:p>
            <a:endParaRPr lang="en-US"/>
          </a:p>
        </p:txBody>
      </p:sp>
      <p:pic>
        <p:nvPicPr>
          <p:cNvPr id="2050" name="Picture 2" descr="Child Development Theories: Albert Bandura">
            <a:extLst>
              <a:ext uri="{FF2B5EF4-FFF2-40B4-BE49-F238E27FC236}">
                <a16:creationId xmlns:a16="http://schemas.microsoft.com/office/drawing/2014/main" id="{D8D0C26A-71EE-CC4F-B02B-D76CBD397009}"/>
              </a:ext>
            </a:extLst>
          </p:cNvPr>
          <p:cNvPicPr>
            <a:picLocks noChangeAspect="1" noChangeArrowheads="1"/>
          </p:cNvPicPr>
          <p:nvPr/>
        </p:nvPicPr>
        <p:blipFill rotWithShape="1">
          <a:blip r:embed="rId3">
            <a:alphaModFix amt="84000"/>
            <a:extLst>
              <a:ext uri="{28A0092B-C50C-407E-A947-70E740481C1C}">
                <a14:useLocalDpi xmlns:a14="http://schemas.microsoft.com/office/drawing/2010/main" val="0"/>
              </a:ext>
            </a:extLst>
          </a:blip>
          <a:srcRect l="6364" r="8362" b="-2"/>
          <a:stretch/>
        </p:blipFill>
        <p:spPr bwMode="auto">
          <a:xfrm>
            <a:off x="5884768" y="1998562"/>
            <a:ext cx="5861366" cy="4158614"/>
          </a:xfrm>
          <a:custGeom>
            <a:avLst/>
            <a:gdLst/>
            <a:ahLst/>
            <a:cxnLst/>
            <a:rect l="l" t="t" r="r" b="b"/>
            <a:pathLst>
              <a:path w="5861366" h="4158614">
                <a:moveTo>
                  <a:pt x="202154" y="26"/>
                </a:moveTo>
                <a:cubicBezTo>
                  <a:pt x="1145791" y="39599"/>
                  <a:pt x="4891228" y="215535"/>
                  <a:pt x="5834426" y="264565"/>
                </a:cubicBezTo>
                <a:cubicBezTo>
                  <a:pt x="5849988" y="265354"/>
                  <a:pt x="5862002" y="278582"/>
                  <a:pt x="5861340" y="294205"/>
                </a:cubicBezTo>
                <a:lnTo>
                  <a:pt x="5859606" y="332734"/>
                </a:lnTo>
                <a:cubicBezTo>
                  <a:pt x="5859606" y="332735"/>
                  <a:pt x="5859607" y="332735"/>
                  <a:pt x="5859607" y="332736"/>
                </a:cubicBezTo>
                <a:lnTo>
                  <a:pt x="5688568" y="4134867"/>
                </a:lnTo>
                <a:cubicBezTo>
                  <a:pt x="5687907" y="4148380"/>
                  <a:pt x="5680060" y="4158977"/>
                  <a:pt x="5670984" y="4158605"/>
                </a:cubicBezTo>
                <a:lnTo>
                  <a:pt x="4921972" y="4124910"/>
                </a:lnTo>
                <a:lnTo>
                  <a:pt x="4872375" y="4122679"/>
                </a:lnTo>
                <a:lnTo>
                  <a:pt x="4537261" y="4107604"/>
                </a:lnTo>
                <a:lnTo>
                  <a:pt x="4492779" y="4105603"/>
                </a:lnTo>
                <a:lnTo>
                  <a:pt x="4467603" y="4111827"/>
                </a:lnTo>
                <a:cubicBezTo>
                  <a:pt x="4457872" y="4105507"/>
                  <a:pt x="4450045" y="4116656"/>
                  <a:pt x="4441823" y="4119097"/>
                </a:cubicBezTo>
                <a:lnTo>
                  <a:pt x="4417181" y="4121623"/>
                </a:lnTo>
                <a:cubicBezTo>
                  <a:pt x="4410890" y="4121528"/>
                  <a:pt x="4404601" y="4121434"/>
                  <a:pt x="4398311" y="4121338"/>
                </a:cubicBezTo>
                <a:lnTo>
                  <a:pt x="4378792" y="4115485"/>
                </a:lnTo>
                <a:cubicBezTo>
                  <a:pt x="4373301" y="4114755"/>
                  <a:pt x="4371705" y="4117780"/>
                  <a:pt x="4365372" y="4116951"/>
                </a:cubicBezTo>
                <a:lnTo>
                  <a:pt x="4340790" y="4110515"/>
                </a:lnTo>
                <a:lnTo>
                  <a:pt x="4304702" y="4103980"/>
                </a:lnTo>
                <a:lnTo>
                  <a:pt x="4279942" y="4097631"/>
                </a:lnTo>
                <a:lnTo>
                  <a:pt x="4275196" y="4095815"/>
                </a:lnTo>
                <a:lnTo>
                  <a:pt x="4111646" y="4088458"/>
                </a:lnTo>
                <a:lnTo>
                  <a:pt x="4099501" y="4089704"/>
                </a:lnTo>
                <a:cubicBezTo>
                  <a:pt x="4085960" y="4088497"/>
                  <a:pt x="4072419" y="4087290"/>
                  <a:pt x="4058879" y="4086084"/>
                </a:cubicBezTo>
                <a:lnTo>
                  <a:pt x="4052858" y="4088254"/>
                </a:lnTo>
                <a:lnTo>
                  <a:pt x="4013174" y="4084028"/>
                </a:lnTo>
                <a:cubicBezTo>
                  <a:pt x="3999981" y="4083779"/>
                  <a:pt x="3977170" y="4082209"/>
                  <a:pt x="3969482" y="4084135"/>
                </a:cubicBezTo>
                <a:lnTo>
                  <a:pt x="3965976" y="4089548"/>
                </a:lnTo>
                <a:cubicBezTo>
                  <a:pt x="3962781" y="4089568"/>
                  <a:pt x="3959586" y="4089587"/>
                  <a:pt x="3956392" y="4089607"/>
                </a:cubicBezTo>
                <a:cubicBezTo>
                  <a:pt x="3955712" y="4089149"/>
                  <a:pt x="3941910" y="4088884"/>
                  <a:pt x="3941343" y="4088823"/>
                </a:cubicBezTo>
                <a:lnTo>
                  <a:pt x="3907888" y="4081471"/>
                </a:lnTo>
                <a:cubicBezTo>
                  <a:pt x="3843170" y="4078630"/>
                  <a:pt x="3778452" y="4075791"/>
                  <a:pt x="3713734" y="4072950"/>
                </a:cubicBezTo>
                <a:lnTo>
                  <a:pt x="3710066" y="4075009"/>
                </a:lnTo>
                <a:lnTo>
                  <a:pt x="3685424" y="4077536"/>
                </a:lnTo>
                <a:cubicBezTo>
                  <a:pt x="3679134" y="4077440"/>
                  <a:pt x="3672844" y="4077346"/>
                  <a:pt x="3666555" y="4077251"/>
                </a:cubicBezTo>
                <a:lnTo>
                  <a:pt x="3647035" y="4071396"/>
                </a:lnTo>
                <a:cubicBezTo>
                  <a:pt x="3641544" y="4070667"/>
                  <a:pt x="3639948" y="4073692"/>
                  <a:pt x="3633615" y="4072863"/>
                </a:cubicBezTo>
                <a:lnTo>
                  <a:pt x="3617882" y="4068742"/>
                </a:lnTo>
                <a:cubicBezTo>
                  <a:pt x="3015182" y="4039723"/>
                  <a:pt x="620142" y="3929952"/>
                  <a:pt x="17418" y="3898746"/>
                </a:cubicBezTo>
                <a:cubicBezTo>
                  <a:pt x="8118" y="3892818"/>
                  <a:pt x="6649" y="3891238"/>
                  <a:pt x="1533" y="3881507"/>
                </a:cubicBezTo>
                <a:lnTo>
                  <a:pt x="0" y="3867786"/>
                </a:lnTo>
                <a:lnTo>
                  <a:pt x="172607" y="27126"/>
                </a:lnTo>
                <a:cubicBezTo>
                  <a:pt x="173356" y="11475"/>
                  <a:pt x="186557" y="-636"/>
                  <a:pt x="202154" y="26"/>
                </a:cubicBez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AB494D9E-EF14-9249-B62B-F609A19D1B3B}"/>
              </a:ext>
            </a:extLst>
          </p:cNvPr>
          <p:cNvSpPr>
            <a:spLocks noGrp="1"/>
          </p:cNvSpPr>
          <p:nvPr>
            <p:ph type="title"/>
          </p:nvPr>
        </p:nvSpPr>
        <p:spPr>
          <a:xfrm>
            <a:off x="0" y="-978691"/>
            <a:ext cx="5923223" cy="1599707"/>
          </a:xfrm>
        </p:spPr>
        <p:txBody>
          <a:bodyPr vert="horz" lIns="91440" tIns="45720" rIns="91440" bIns="45720" rtlCol="0" anchor="b">
            <a:normAutofit/>
          </a:bodyPr>
          <a:lstStyle/>
          <a:p>
            <a:r>
              <a:rPr lang="en-US" sz="3200" dirty="0">
                <a:highlight>
                  <a:srgbClr val="008080"/>
                </a:highlight>
              </a:rPr>
              <a:t>Social learning Theory </a:t>
            </a:r>
            <a:r>
              <a:rPr lang="en-US" sz="3200" i="1" kern="1200" dirty="0">
                <a:highlight>
                  <a:srgbClr val="008080"/>
                </a:highlight>
                <a:latin typeface="+mj-lt"/>
                <a:ea typeface="+mj-ea"/>
                <a:cs typeface="+mj-cs"/>
              </a:rPr>
              <a:t> </a:t>
            </a:r>
          </a:p>
        </p:txBody>
      </p:sp>
      <p:grpSp>
        <p:nvGrpSpPr>
          <p:cNvPr id="77" name="Group 76">
            <a:extLst>
              <a:ext uri="{FF2B5EF4-FFF2-40B4-BE49-F238E27FC236}">
                <a16:creationId xmlns:a16="http://schemas.microsoft.com/office/drawing/2014/main" id="{966C1F39-46DD-4934-823B-EAFC7FA71E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4436" y="6388259"/>
            <a:ext cx="358083" cy="368964"/>
            <a:chOff x="4135740" y="1795926"/>
            <a:chExt cx="558732" cy="575710"/>
          </a:xfrm>
        </p:grpSpPr>
        <p:grpSp>
          <p:nvGrpSpPr>
            <p:cNvPr id="78" name="Group 77">
              <a:extLst>
                <a:ext uri="{FF2B5EF4-FFF2-40B4-BE49-F238E27FC236}">
                  <a16:creationId xmlns:a16="http://schemas.microsoft.com/office/drawing/2014/main" id="{B1B05F6A-AEC8-4BB4-BB7F-A448EB80972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135740" y="1795926"/>
              <a:ext cx="558732" cy="575710"/>
              <a:chOff x="1028007" y="1706560"/>
              <a:chExt cx="575710" cy="575710"/>
            </a:xfrm>
          </p:grpSpPr>
          <p:cxnSp>
            <p:nvCxnSpPr>
              <p:cNvPr id="80" name="Straight Connector 79">
                <a:extLst>
                  <a:ext uri="{FF2B5EF4-FFF2-40B4-BE49-F238E27FC236}">
                    <a16:creationId xmlns:a16="http://schemas.microsoft.com/office/drawing/2014/main" id="{685289C4-B61F-4CB6-9181-793119205E7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9144D242-C3C2-4849-8D7D-DD6E5616120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79" name="Oval 78">
              <a:extLst>
                <a:ext uri="{FF2B5EF4-FFF2-40B4-BE49-F238E27FC236}">
                  <a16:creationId xmlns:a16="http://schemas.microsoft.com/office/drawing/2014/main" id="{9BEE5F93-F5BB-4BC8-B191-1FAFF8E770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36389" y="1946248"/>
              <a:ext cx="157434" cy="157434"/>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83" name="Freeform: Shape 82">
            <a:extLst>
              <a:ext uri="{FF2B5EF4-FFF2-40B4-BE49-F238E27FC236}">
                <a16:creationId xmlns:a16="http://schemas.microsoft.com/office/drawing/2014/main" id="{E487D834-670E-48F3-8345-296EA83579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590829" y="5405463"/>
            <a:ext cx="444795" cy="1497883"/>
          </a:xfrm>
          <a:custGeom>
            <a:avLst/>
            <a:gdLst>
              <a:gd name="connsiteX0" fmla="*/ 0 w 555597"/>
              <a:gd name="connsiteY0" fmla="*/ 83880 h 1999290"/>
              <a:gd name="connsiteX1" fmla="*/ 49282 w 555597"/>
              <a:gd name="connsiteY1" fmla="*/ 71215 h 1999290"/>
              <a:gd name="connsiteX2" fmla="*/ 174397 w 555597"/>
              <a:gd name="connsiteY2" fmla="*/ 45224 h 1999290"/>
              <a:gd name="connsiteX3" fmla="*/ 242049 w 555597"/>
              <a:gd name="connsiteY3" fmla="*/ 54744 h 1999290"/>
              <a:gd name="connsiteX4" fmla="*/ 326503 w 555597"/>
              <a:gd name="connsiteY4" fmla="*/ 39434 h 1999290"/>
              <a:gd name="connsiteX5" fmla="*/ 343350 w 555597"/>
              <a:gd name="connsiteY5" fmla="*/ 40491 h 1999290"/>
              <a:gd name="connsiteX6" fmla="*/ 349790 w 555597"/>
              <a:gd name="connsiteY6" fmla="*/ 52348 h 1999290"/>
              <a:gd name="connsiteX7" fmla="*/ 355722 w 555597"/>
              <a:gd name="connsiteY7" fmla="*/ 54552 h 1999290"/>
              <a:gd name="connsiteX8" fmla="*/ 374741 w 555597"/>
              <a:gd name="connsiteY8" fmla="*/ 39676 h 1999290"/>
              <a:gd name="connsiteX9" fmla="*/ 469664 w 555597"/>
              <a:gd name="connsiteY9" fmla="*/ 48453 h 1999290"/>
              <a:gd name="connsiteX10" fmla="*/ 521607 w 555597"/>
              <a:gd name="connsiteY10" fmla="*/ 10408 h 1999290"/>
              <a:gd name="connsiteX11" fmla="*/ 555597 w 555597"/>
              <a:gd name="connsiteY11" fmla="*/ 0 h 1999290"/>
              <a:gd name="connsiteX12" fmla="*/ 555597 w 555597"/>
              <a:gd name="connsiteY12" fmla="*/ 1995494 h 1999290"/>
              <a:gd name="connsiteX13" fmla="*/ 537215 w 555597"/>
              <a:gd name="connsiteY13" fmla="*/ 1991185 h 1999290"/>
              <a:gd name="connsiteX14" fmla="*/ 479386 w 555597"/>
              <a:gd name="connsiteY14" fmla="*/ 1992931 h 1999290"/>
              <a:gd name="connsiteX15" fmla="*/ 462617 w 555597"/>
              <a:gd name="connsiteY15" fmla="*/ 1999290 h 1999290"/>
              <a:gd name="connsiteX16" fmla="*/ 420522 w 555597"/>
              <a:gd name="connsiteY16" fmla="*/ 1999290 h 1999290"/>
              <a:gd name="connsiteX17" fmla="*/ 382909 w 555597"/>
              <a:gd name="connsiteY17" fmla="*/ 1988738 h 1999290"/>
              <a:gd name="connsiteX18" fmla="*/ 295360 w 555597"/>
              <a:gd name="connsiteY18" fmla="*/ 1977122 h 1999290"/>
              <a:gd name="connsiteX19" fmla="*/ 256969 w 555597"/>
              <a:gd name="connsiteY19" fmla="*/ 1970444 h 1999290"/>
              <a:gd name="connsiteX20" fmla="*/ 227096 w 555597"/>
              <a:gd name="connsiteY20" fmla="*/ 1951548 h 1999290"/>
              <a:gd name="connsiteX21" fmla="*/ 222890 w 555597"/>
              <a:gd name="connsiteY21" fmla="*/ 1935696 h 1999290"/>
              <a:gd name="connsiteX22" fmla="*/ 202274 w 555597"/>
              <a:gd name="connsiteY22" fmla="*/ 1929911 h 1999290"/>
              <a:gd name="connsiteX23" fmla="*/ 197448 w 555597"/>
              <a:gd name="connsiteY23" fmla="*/ 1925621 h 1999290"/>
              <a:gd name="connsiteX24" fmla="*/ 169099 w 555597"/>
              <a:gd name="connsiteY24" fmla="*/ 1903786 h 1999290"/>
              <a:gd name="connsiteX25" fmla="*/ 92344 w 555597"/>
              <a:gd name="connsiteY25" fmla="*/ 1925464 h 1999290"/>
              <a:gd name="connsiteX26" fmla="*/ 11266 w 555597"/>
              <a:gd name="connsiteY26" fmla="*/ 1895947 h 1999290"/>
              <a:gd name="connsiteX27" fmla="*/ 0 w 555597"/>
              <a:gd name="connsiteY27" fmla="*/ 1893933 h 19992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55597" h="1999290">
                <a:moveTo>
                  <a:pt x="0" y="83880"/>
                </a:moveTo>
                <a:lnTo>
                  <a:pt x="49282" y="71215"/>
                </a:lnTo>
                <a:cubicBezTo>
                  <a:pt x="91656" y="63184"/>
                  <a:pt x="135655" y="58277"/>
                  <a:pt x="174397" y="45224"/>
                </a:cubicBezTo>
                <a:cubicBezTo>
                  <a:pt x="225837" y="94025"/>
                  <a:pt x="195077" y="47856"/>
                  <a:pt x="242049" y="54744"/>
                </a:cubicBezTo>
                <a:lnTo>
                  <a:pt x="326503" y="39434"/>
                </a:lnTo>
                <a:lnTo>
                  <a:pt x="343350" y="40491"/>
                </a:lnTo>
                <a:lnTo>
                  <a:pt x="349790" y="52348"/>
                </a:lnTo>
                <a:lnTo>
                  <a:pt x="355722" y="54552"/>
                </a:lnTo>
                <a:lnTo>
                  <a:pt x="374741" y="39676"/>
                </a:lnTo>
                <a:cubicBezTo>
                  <a:pt x="402796" y="31662"/>
                  <a:pt x="441033" y="50452"/>
                  <a:pt x="469664" y="48453"/>
                </a:cubicBezTo>
                <a:cubicBezTo>
                  <a:pt x="478380" y="29604"/>
                  <a:pt x="496522" y="19255"/>
                  <a:pt x="521607" y="10408"/>
                </a:cubicBezTo>
                <a:lnTo>
                  <a:pt x="555597" y="0"/>
                </a:lnTo>
                <a:lnTo>
                  <a:pt x="555597" y="1995494"/>
                </a:lnTo>
                <a:lnTo>
                  <a:pt x="537215" y="1991185"/>
                </a:lnTo>
                <a:cubicBezTo>
                  <a:pt x="514565" y="1988101"/>
                  <a:pt x="490837" y="1988688"/>
                  <a:pt x="479386" y="1992931"/>
                </a:cubicBezTo>
                <a:lnTo>
                  <a:pt x="462617" y="1999290"/>
                </a:lnTo>
                <a:lnTo>
                  <a:pt x="420522" y="1999290"/>
                </a:lnTo>
                <a:lnTo>
                  <a:pt x="382909" y="1988738"/>
                </a:lnTo>
                <a:cubicBezTo>
                  <a:pt x="350860" y="1976654"/>
                  <a:pt x="320299" y="1963332"/>
                  <a:pt x="295360" y="1977122"/>
                </a:cubicBezTo>
                <a:cubicBezTo>
                  <a:pt x="281004" y="1978006"/>
                  <a:pt x="268406" y="1975325"/>
                  <a:pt x="256969" y="1970444"/>
                </a:cubicBezTo>
                <a:lnTo>
                  <a:pt x="227096" y="1951548"/>
                </a:lnTo>
                <a:lnTo>
                  <a:pt x="222890" y="1935696"/>
                </a:lnTo>
                <a:lnTo>
                  <a:pt x="202274" y="1929911"/>
                </a:lnTo>
                <a:lnTo>
                  <a:pt x="197448" y="1925621"/>
                </a:lnTo>
                <a:cubicBezTo>
                  <a:pt x="188240" y="1917376"/>
                  <a:pt x="178991" y="1909643"/>
                  <a:pt x="169099" y="1903786"/>
                </a:cubicBezTo>
                <a:cubicBezTo>
                  <a:pt x="158518" y="1969055"/>
                  <a:pt x="83191" y="1864739"/>
                  <a:pt x="92344" y="1925464"/>
                </a:cubicBezTo>
                <a:cubicBezTo>
                  <a:pt x="36140" y="1904645"/>
                  <a:pt x="59596" y="1967908"/>
                  <a:pt x="11266" y="1895947"/>
                </a:cubicBezTo>
                <a:lnTo>
                  <a:pt x="0" y="1893933"/>
                </a:lnTo>
                <a:close/>
              </a:path>
            </a:pathLst>
          </a:custGeom>
          <a:blipFill dpi="0" rotWithShape="1">
            <a:blip r:embed="rId4">
              <a:alphaModFix amt="84000"/>
            </a:blip>
            <a:srcRect/>
            <a:tile tx="0" ty="0" sx="100000" sy="100000" flip="none" algn="tl"/>
          </a:blipFill>
          <a:ln>
            <a:noFill/>
          </a:ln>
          <a:effectLst>
            <a:outerShdw blurRad="63500" dist="12700" dir="8100000" algn="tr" rotWithShape="0">
              <a:prstClr val="black">
                <a:alpha val="32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14" name="Diagram 13">
            <a:extLst>
              <a:ext uri="{FF2B5EF4-FFF2-40B4-BE49-F238E27FC236}">
                <a16:creationId xmlns:a16="http://schemas.microsoft.com/office/drawing/2014/main" id="{4016C136-11B9-6A44-BBE5-6A85630F553D}"/>
              </a:ext>
            </a:extLst>
          </p:cNvPr>
          <p:cNvGraphicFramePr/>
          <p:nvPr>
            <p:extLst>
              <p:ext uri="{D42A27DB-BD31-4B8C-83A1-F6EECF244321}">
                <p14:modId xmlns:p14="http://schemas.microsoft.com/office/powerpoint/2010/main" val="110273243"/>
              </p:ext>
            </p:extLst>
          </p:nvPr>
        </p:nvGraphicFramePr>
        <p:xfrm>
          <a:off x="2246" y="1108750"/>
          <a:ext cx="6526264" cy="615440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16" name="TextBox 15">
            <a:extLst>
              <a:ext uri="{FF2B5EF4-FFF2-40B4-BE49-F238E27FC236}">
                <a16:creationId xmlns:a16="http://schemas.microsoft.com/office/drawing/2014/main" id="{32B5AC43-A315-D64C-BD7F-3F453046647D}"/>
              </a:ext>
            </a:extLst>
          </p:cNvPr>
          <p:cNvSpPr txBox="1"/>
          <p:nvPr/>
        </p:nvSpPr>
        <p:spPr>
          <a:xfrm>
            <a:off x="9660412" y="6336949"/>
            <a:ext cx="2990536" cy="369332"/>
          </a:xfrm>
          <a:prstGeom prst="rect">
            <a:avLst/>
          </a:prstGeom>
          <a:noFill/>
        </p:spPr>
        <p:txBody>
          <a:bodyPr wrap="square" rtlCol="0">
            <a:spAutoFit/>
          </a:bodyPr>
          <a:lstStyle/>
          <a:p>
            <a:r>
              <a:rPr lang="en-US" dirty="0"/>
              <a:t>Bandura, (1966)</a:t>
            </a:r>
          </a:p>
        </p:txBody>
      </p:sp>
      <p:sp>
        <p:nvSpPr>
          <p:cNvPr id="20" name="TextBox 19">
            <a:extLst>
              <a:ext uri="{FF2B5EF4-FFF2-40B4-BE49-F238E27FC236}">
                <a16:creationId xmlns:a16="http://schemas.microsoft.com/office/drawing/2014/main" id="{907AC8CD-72BA-6043-AE6B-9A70894A1B1A}"/>
              </a:ext>
            </a:extLst>
          </p:cNvPr>
          <p:cNvSpPr txBox="1"/>
          <p:nvPr/>
        </p:nvSpPr>
        <p:spPr>
          <a:xfrm>
            <a:off x="136994" y="743717"/>
            <a:ext cx="7927291" cy="923330"/>
          </a:xfrm>
          <a:prstGeom prst="rect">
            <a:avLst/>
          </a:prstGeom>
          <a:noFill/>
        </p:spPr>
        <p:txBody>
          <a:bodyPr wrap="square" rtlCol="0">
            <a:spAutoFit/>
          </a:bodyPr>
          <a:lstStyle/>
          <a:p>
            <a:r>
              <a:rPr lang="en-US" b="1" i="1" dirty="0"/>
              <a:t>Badura (1966) agrees with certain elements of skinners work (1971) but argues that not all learning is from direct reinforcement. </a:t>
            </a:r>
          </a:p>
        </p:txBody>
      </p:sp>
    </p:spTree>
    <p:extLst>
      <p:ext uri="{BB962C8B-B14F-4D97-AF65-F5344CB8AC3E}">
        <p14:creationId xmlns:p14="http://schemas.microsoft.com/office/powerpoint/2010/main" val="10445660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ACEB9D84-F7E1-0544-9F81-E4B4B1C982AF}"/>
              </a:ext>
            </a:extLst>
          </p:cNvPr>
          <p:cNvSpPr/>
          <p:nvPr/>
        </p:nvSpPr>
        <p:spPr>
          <a:xfrm>
            <a:off x="8252018" y="2189842"/>
            <a:ext cx="3497053" cy="3855398"/>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12" name="Rectangle 11">
            <a:extLst>
              <a:ext uri="{FF2B5EF4-FFF2-40B4-BE49-F238E27FC236}">
                <a16:creationId xmlns:a16="http://schemas.microsoft.com/office/drawing/2014/main" id="{AE118673-5827-ED4F-AD72-81940984012A}"/>
              </a:ext>
            </a:extLst>
          </p:cNvPr>
          <p:cNvSpPr/>
          <p:nvPr/>
        </p:nvSpPr>
        <p:spPr>
          <a:xfrm>
            <a:off x="420773" y="2048719"/>
            <a:ext cx="3269965" cy="4057336"/>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2" name="Title 1">
            <a:extLst>
              <a:ext uri="{FF2B5EF4-FFF2-40B4-BE49-F238E27FC236}">
                <a16:creationId xmlns:a16="http://schemas.microsoft.com/office/drawing/2014/main" id="{FFD5D5CF-0C8F-E945-A343-54BABAB2A38A}"/>
              </a:ext>
            </a:extLst>
          </p:cNvPr>
          <p:cNvSpPr>
            <a:spLocks noGrp="1"/>
          </p:cNvSpPr>
          <p:nvPr>
            <p:ph type="title"/>
          </p:nvPr>
        </p:nvSpPr>
        <p:spPr>
          <a:xfrm>
            <a:off x="-87076" y="-1371"/>
            <a:ext cx="9493249" cy="1375774"/>
          </a:xfrm>
        </p:spPr>
        <p:txBody>
          <a:bodyPr>
            <a:normAutofit fontScale="90000"/>
          </a:bodyPr>
          <a:lstStyle/>
          <a:p>
            <a:r>
              <a:rPr lang="en-US" dirty="0">
                <a:highlight>
                  <a:srgbClr val="008080"/>
                </a:highlight>
              </a:rPr>
              <a:t>Evaluation</a:t>
            </a:r>
            <a:r>
              <a:rPr lang="en-US" dirty="0"/>
              <a:t> </a:t>
            </a:r>
            <a:br>
              <a:rPr lang="en-US" dirty="0"/>
            </a:br>
            <a:endParaRPr lang="en-US" dirty="0"/>
          </a:p>
        </p:txBody>
      </p:sp>
      <p:sp>
        <p:nvSpPr>
          <p:cNvPr id="4" name="Rectangle 3">
            <a:extLst>
              <a:ext uri="{FF2B5EF4-FFF2-40B4-BE49-F238E27FC236}">
                <a16:creationId xmlns:a16="http://schemas.microsoft.com/office/drawing/2014/main" id="{70C2F00E-CE3E-EC49-849C-857B93DC123E}"/>
              </a:ext>
            </a:extLst>
          </p:cNvPr>
          <p:cNvSpPr/>
          <p:nvPr/>
        </p:nvSpPr>
        <p:spPr>
          <a:xfrm>
            <a:off x="-978210" y="812760"/>
            <a:ext cx="12011622" cy="923330"/>
          </a:xfrm>
          <a:prstGeom prst="rect">
            <a:avLst/>
          </a:prstGeom>
          <a:noFill/>
        </p:spPr>
        <p:txBody>
          <a:bodyPr wrap="none" lIns="91440" tIns="45720" rIns="91440" bIns="45720">
            <a:spAutoFit/>
          </a:bodyPr>
          <a:lstStyle/>
          <a:p>
            <a:pPr algn="ctr"/>
            <a:r>
              <a:rPr lang="en-GB" sz="5400" b="1" cap="none" spc="0" dirty="0">
                <a:ln w="22225">
                  <a:solidFill>
                    <a:schemeClr val="accent2"/>
                  </a:solidFill>
                  <a:prstDash val="solid"/>
                </a:ln>
                <a:solidFill>
                  <a:schemeClr val="accent2">
                    <a:lumMod val="40000"/>
                    <a:lumOff val="60000"/>
                  </a:schemeClr>
                </a:solidFill>
                <a:effectLst/>
              </a:rPr>
              <a:t>        </a:t>
            </a:r>
            <a:r>
              <a:rPr lang="en-GB" sz="5400" b="1" dirty="0">
                <a:ln w="9525">
                  <a:solidFill>
                    <a:schemeClr val="bg1"/>
                  </a:solidFill>
                  <a:prstDash val="solid"/>
                </a:ln>
                <a:solidFill>
                  <a:sysClr val="windowText" lastClr="000000"/>
                </a:solidFill>
                <a:effectLst>
                  <a:outerShdw blurRad="12700" dist="38100" dir="2700000" algn="tl" rotWithShape="0">
                    <a:schemeClr val="accent5">
                      <a:lumMod val="60000"/>
                      <a:lumOff val="40000"/>
                    </a:schemeClr>
                  </a:outerShdw>
                </a:effectLst>
              </a:rPr>
              <a:t>Pros</a:t>
            </a:r>
            <a:r>
              <a:rPr lang="en-GB" sz="5400" b="1"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              </a:t>
            </a:r>
            <a:r>
              <a:rPr lang="en-GB" sz="5400" b="1" dirty="0">
                <a:ln w="9525">
                  <a:solidFill>
                    <a:schemeClr val="bg1"/>
                  </a:solidFill>
                  <a:prstDash val="solid"/>
                </a:ln>
                <a:solidFill>
                  <a:sysClr val="windowText" lastClr="000000"/>
                </a:solidFill>
                <a:effectLst>
                  <a:outerShdw blurRad="12700" dist="38100" dir="2700000" algn="tl" rotWithShape="0">
                    <a:schemeClr val="accent5">
                      <a:lumMod val="60000"/>
                      <a:lumOff val="40000"/>
                    </a:schemeClr>
                  </a:outerShdw>
                </a:effectLst>
              </a:rPr>
              <a:t>Cons </a:t>
            </a:r>
            <a:endParaRPr lang="en-GB" sz="5400" b="1" cap="none" spc="0" dirty="0">
              <a:ln w="22225">
                <a:solidFill>
                  <a:schemeClr val="accent2"/>
                </a:solidFill>
                <a:prstDash val="solid"/>
              </a:ln>
              <a:solidFill>
                <a:sysClr val="windowText" lastClr="000000"/>
              </a:solidFill>
              <a:effectLst/>
            </a:endParaRPr>
          </a:p>
        </p:txBody>
      </p:sp>
      <p:cxnSp>
        <p:nvCxnSpPr>
          <p:cNvPr id="6" name="Straight Connector 5">
            <a:extLst>
              <a:ext uri="{FF2B5EF4-FFF2-40B4-BE49-F238E27FC236}">
                <a16:creationId xmlns:a16="http://schemas.microsoft.com/office/drawing/2014/main" id="{3025F6FC-C64C-994B-9B76-ED67120B0024}"/>
              </a:ext>
            </a:extLst>
          </p:cNvPr>
          <p:cNvCxnSpPr>
            <a:cxnSpLocks/>
          </p:cNvCxnSpPr>
          <p:nvPr/>
        </p:nvCxnSpPr>
        <p:spPr>
          <a:xfrm>
            <a:off x="6033636" y="812759"/>
            <a:ext cx="62364" cy="4800963"/>
          </a:xfrm>
          <a:prstGeom prst="line">
            <a:avLst/>
          </a:prstGeom>
        </p:spPr>
        <p:style>
          <a:lnRef idx="3">
            <a:schemeClr val="dk1"/>
          </a:lnRef>
          <a:fillRef idx="0">
            <a:schemeClr val="dk1"/>
          </a:fillRef>
          <a:effectRef idx="2">
            <a:schemeClr val="dk1"/>
          </a:effectRef>
          <a:fontRef idx="minor">
            <a:schemeClr val="tx1"/>
          </a:fontRef>
        </p:style>
      </p:cxnSp>
      <p:cxnSp>
        <p:nvCxnSpPr>
          <p:cNvPr id="7" name="Straight Connector 6">
            <a:extLst>
              <a:ext uri="{FF2B5EF4-FFF2-40B4-BE49-F238E27FC236}">
                <a16:creationId xmlns:a16="http://schemas.microsoft.com/office/drawing/2014/main" id="{DC650FCC-A248-C240-B94F-E0B524FFBBEA}"/>
              </a:ext>
            </a:extLst>
          </p:cNvPr>
          <p:cNvCxnSpPr>
            <a:cxnSpLocks/>
          </p:cNvCxnSpPr>
          <p:nvPr/>
        </p:nvCxnSpPr>
        <p:spPr>
          <a:xfrm>
            <a:off x="353034" y="1736090"/>
            <a:ext cx="11485932" cy="0"/>
          </a:xfrm>
          <a:prstGeom prst="line">
            <a:avLst/>
          </a:prstGeom>
        </p:spPr>
        <p:style>
          <a:lnRef idx="3">
            <a:schemeClr val="dk1"/>
          </a:lnRef>
          <a:fillRef idx="0">
            <a:schemeClr val="dk1"/>
          </a:fillRef>
          <a:effectRef idx="2">
            <a:schemeClr val="dk1"/>
          </a:effectRef>
          <a:fontRef idx="minor">
            <a:schemeClr val="tx1"/>
          </a:fontRef>
        </p:style>
      </p:cxnSp>
      <p:sp>
        <p:nvSpPr>
          <p:cNvPr id="3" name="TextBox 2">
            <a:extLst>
              <a:ext uri="{FF2B5EF4-FFF2-40B4-BE49-F238E27FC236}">
                <a16:creationId xmlns:a16="http://schemas.microsoft.com/office/drawing/2014/main" id="{37692D31-402E-AD4C-AFB4-84F33EC5071E}"/>
              </a:ext>
            </a:extLst>
          </p:cNvPr>
          <p:cNvSpPr txBox="1"/>
          <p:nvPr/>
        </p:nvSpPr>
        <p:spPr>
          <a:xfrm>
            <a:off x="420773" y="2228070"/>
            <a:ext cx="3269965" cy="4339650"/>
          </a:xfrm>
          <a:prstGeom prst="rect">
            <a:avLst/>
          </a:prstGeom>
          <a:noFill/>
        </p:spPr>
        <p:txBody>
          <a:bodyPr wrap="square" rtlCol="0">
            <a:spAutoFit/>
          </a:bodyPr>
          <a:lstStyle/>
          <a:p>
            <a:pPr marL="285750" indent="-285750">
              <a:buFont typeface="Arial" panose="020B0604020202020204" pitchFamily="34" charset="0"/>
              <a:buChar char="•"/>
            </a:pPr>
            <a:r>
              <a:rPr lang="en-US" altLang="en-US" sz="1600" dirty="0">
                <a:ln w="0"/>
                <a:effectLst>
                  <a:outerShdw blurRad="38100" dist="19050" dir="2700000" algn="tl" rotWithShape="0">
                    <a:schemeClr val="dk1">
                      <a:alpha val="40000"/>
                    </a:schemeClr>
                  </a:outerShdw>
                </a:effectLst>
              </a:rPr>
              <a:t>Communication skills so can work with all ages.</a:t>
            </a:r>
          </a:p>
          <a:p>
            <a:r>
              <a:rPr lang="en-US" altLang="en-US" sz="1600" dirty="0">
                <a:ln w="0"/>
                <a:effectLst>
                  <a:outerShdw blurRad="38100" dist="19050" dir="2700000" algn="tl" rotWithShape="0">
                    <a:schemeClr val="dk1">
                      <a:alpha val="40000"/>
                    </a:schemeClr>
                  </a:outerShdw>
                </a:effectLst>
              </a:rPr>
              <a:t>  </a:t>
            </a:r>
          </a:p>
          <a:p>
            <a:endParaRPr lang="en-US" altLang="en-US" sz="1600" dirty="0">
              <a:ln w="0"/>
              <a:effectLst>
                <a:outerShdw blurRad="38100" dist="19050" dir="2700000" algn="tl" rotWithShape="0">
                  <a:schemeClr val="dk1">
                    <a:alpha val="40000"/>
                  </a:schemeClr>
                </a:outerShdw>
              </a:effectLst>
            </a:endParaRPr>
          </a:p>
          <a:p>
            <a:pPr marL="285750" indent="-285750">
              <a:buFont typeface="Arial" panose="020B0604020202020204" pitchFamily="34" charset="0"/>
              <a:buChar char="•"/>
            </a:pPr>
            <a:r>
              <a:rPr lang="en-US" altLang="en-US" sz="1600" dirty="0">
                <a:ln w="0"/>
                <a:effectLst>
                  <a:outerShdw blurRad="38100" dist="19050" dir="2700000" algn="tl" rotWithShape="0">
                    <a:schemeClr val="dk1">
                      <a:alpha val="40000"/>
                    </a:schemeClr>
                  </a:outerShdw>
                </a:effectLst>
              </a:rPr>
              <a:t>Shape any behaviour, good or bad.</a:t>
            </a:r>
          </a:p>
          <a:p>
            <a:endParaRPr lang="en-US" altLang="en-US" sz="1600" dirty="0">
              <a:ln w="0"/>
              <a:effectLst>
                <a:outerShdw blurRad="38100" dist="19050" dir="2700000" algn="tl" rotWithShape="0">
                  <a:schemeClr val="dk1">
                    <a:alpha val="40000"/>
                  </a:schemeClr>
                </a:outerShdw>
              </a:effectLst>
            </a:endParaRPr>
          </a:p>
          <a:p>
            <a:endParaRPr lang="en-US" altLang="en-US" sz="1600" dirty="0">
              <a:ln w="0"/>
              <a:effectLst>
                <a:outerShdw blurRad="38100" dist="19050" dir="2700000" algn="tl" rotWithShape="0">
                  <a:schemeClr val="dk1">
                    <a:alpha val="40000"/>
                  </a:schemeClr>
                </a:outerShdw>
              </a:effectLst>
            </a:endParaRPr>
          </a:p>
          <a:p>
            <a:pPr marL="285750" indent="-285750">
              <a:buFont typeface="Arial" panose="020B0604020202020204" pitchFamily="34" charset="0"/>
              <a:buChar char="•"/>
            </a:pPr>
            <a:r>
              <a:rPr lang="en-US" altLang="en-US" sz="1600" dirty="0">
                <a:ln w="0"/>
                <a:effectLst>
                  <a:outerShdw blurRad="38100" dist="19050" dir="2700000" algn="tl" rotWithShape="0">
                    <a:schemeClr val="dk1">
                      <a:alpha val="40000"/>
                    </a:schemeClr>
                  </a:outerShdw>
                </a:effectLst>
              </a:rPr>
              <a:t>Overtime behaviours can become extinct through reinforcement. </a:t>
            </a:r>
          </a:p>
          <a:p>
            <a:pPr marL="285750" indent="-285750">
              <a:buFont typeface="Arial" panose="020B0604020202020204" pitchFamily="34" charset="0"/>
              <a:buChar char="•"/>
            </a:pPr>
            <a:endParaRPr lang="en-US" altLang="en-US" sz="1600" dirty="0">
              <a:ln w="0"/>
              <a:effectLst>
                <a:outerShdw blurRad="38100" dist="19050" dir="2700000" algn="tl" rotWithShape="0">
                  <a:schemeClr val="dk1">
                    <a:alpha val="40000"/>
                  </a:schemeClr>
                </a:outerShdw>
              </a:effectLst>
            </a:endParaRPr>
          </a:p>
          <a:p>
            <a:endParaRPr lang="en-US" altLang="en-US" sz="1600" dirty="0">
              <a:ln w="0"/>
              <a:effectLst>
                <a:outerShdw blurRad="38100" dist="19050" dir="2700000" algn="tl" rotWithShape="0">
                  <a:schemeClr val="dk1">
                    <a:alpha val="40000"/>
                  </a:schemeClr>
                </a:outerShdw>
              </a:effectLst>
            </a:endParaRPr>
          </a:p>
          <a:p>
            <a:pPr marL="285750" indent="-285750">
              <a:buFont typeface="Arial" panose="020B0604020202020204" pitchFamily="34" charset="0"/>
              <a:buChar char="•"/>
            </a:pPr>
            <a:r>
              <a:rPr lang="en-US" altLang="en-US" sz="1600" dirty="0">
                <a:ln w="0"/>
                <a:effectLst>
                  <a:outerShdw blurRad="38100" dist="19050" dir="2700000" algn="tl" rotWithShape="0">
                    <a:schemeClr val="dk1">
                      <a:alpha val="40000"/>
                    </a:schemeClr>
                  </a:outerShdw>
                </a:effectLst>
              </a:rPr>
              <a:t>Results can be quick and it is shown to work. </a:t>
            </a:r>
          </a:p>
          <a:p>
            <a:pPr marL="285750" indent="-285750">
              <a:buFont typeface="Arial" panose="020B0604020202020204" pitchFamily="34" charset="0"/>
              <a:buChar char="•"/>
            </a:pPr>
            <a:endParaRPr lang="en-US" altLang="en-US" dirty="0"/>
          </a:p>
          <a:p>
            <a:pPr marL="285750" indent="-285750">
              <a:buFont typeface="Arial" panose="020B0604020202020204" pitchFamily="34" charset="0"/>
              <a:buChar char="•"/>
            </a:pPr>
            <a:endParaRPr lang="en-US" altLang="en-US" dirty="0"/>
          </a:p>
        </p:txBody>
      </p:sp>
      <p:sp>
        <p:nvSpPr>
          <p:cNvPr id="5" name="TextBox 4">
            <a:extLst>
              <a:ext uri="{FF2B5EF4-FFF2-40B4-BE49-F238E27FC236}">
                <a16:creationId xmlns:a16="http://schemas.microsoft.com/office/drawing/2014/main" id="{FA78E960-DFCF-B244-B357-612D9EDBB9ED}"/>
              </a:ext>
            </a:extLst>
          </p:cNvPr>
          <p:cNvSpPr txBox="1"/>
          <p:nvPr/>
        </p:nvSpPr>
        <p:spPr>
          <a:xfrm>
            <a:off x="8438898" y="2310981"/>
            <a:ext cx="3292858" cy="3877985"/>
          </a:xfrm>
          <a:prstGeom prst="rect">
            <a:avLst/>
          </a:prstGeom>
          <a:noFill/>
        </p:spPr>
        <p:txBody>
          <a:bodyPr wrap="square" rtlCol="0">
            <a:spAutoFit/>
          </a:bodyPr>
          <a:lstStyle/>
          <a:p>
            <a:pPr marL="285750" indent="-285750">
              <a:buFont typeface="Arial" panose="020B0604020202020204" pitchFamily="34" charset="0"/>
              <a:buChar char="•"/>
            </a:pPr>
            <a:r>
              <a:rPr lang="en-GB" altLang="en-US" sz="1600" dirty="0">
                <a:ln w="0"/>
                <a:effectLst>
                  <a:outerShdw blurRad="38100" dist="19050" dir="2700000" algn="tl" rotWithShape="0">
                    <a:schemeClr val="dk1">
                      <a:alpha val="40000"/>
                    </a:schemeClr>
                  </a:outerShdw>
                </a:effectLst>
              </a:rPr>
              <a:t>This theory ignores medical conditions or any disabilities. </a:t>
            </a:r>
          </a:p>
          <a:p>
            <a:endParaRPr lang="en-GB" altLang="en-US" sz="1600" dirty="0">
              <a:ln w="0"/>
              <a:effectLst>
                <a:outerShdw blurRad="38100" dist="19050" dir="2700000" algn="tl" rotWithShape="0">
                  <a:schemeClr val="dk1">
                    <a:alpha val="40000"/>
                  </a:schemeClr>
                </a:outerShdw>
              </a:effectLst>
            </a:endParaRPr>
          </a:p>
          <a:p>
            <a:endParaRPr lang="en-GB" altLang="en-US" sz="1600" dirty="0">
              <a:ln w="0"/>
              <a:effectLst>
                <a:outerShdw blurRad="38100" dist="19050" dir="2700000" algn="tl" rotWithShape="0">
                  <a:schemeClr val="dk1">
                    <a:alpha val="40000"/>
                  </a:schemeClr>
                </a:outerShdw>
              </a:effectLst>
            </a:endParaRPr>
          </a:p>
          <a:p>
            <a:pPr marL="285750" indent="-285750">
              <a:buFont typeface="Arial" panose="020B0604020202020204" pitchFamily="34" charset="0"/>
              <a:buChar char="•"/>
            </a:pPr>
            <a:r>
              <a:rPr lang="en-US" altLang="en-US" sz="1600" dirty="0">
                <a:ln w="0"/>
                <a:effectLst>
                  <a:outerShdw blurRad="38100" dist="19050" dir="2700000" algn="tl" rotWithShape="0">
                    <a:schemeClr val="dk1">
                      <a:alpha val="40000"/>
                    </a:schemeClr>
                  </a:outerShdw>
                </a:effectLst>
              </a:rPr>
              <a:t> Doesn’t look at what is going on inside the mind, including feelings. </a:t>
            </a:r>
          </a:p>
          <a:p>
            <a:pPr marL="285750" indent="-285750">
              <a:buFont typeface="Arial" panose="020B0604020202020204" pitchFamily="34" charset="0"/>
              <a:buChar char="•"/>
            </a:pPr>
            <a:endParaRPr lang="en-US" altLang="en-US" sz="1600" dirty="0">
              <a:ln w="0"/>
              <a:effectLst>
                <a:outerShdw blurRad="38100" dist="19050" dir="2700000" algn="tl" rotWithShape="0">
                  <a:schemeClr val="dk1">
                    <a:alpha val="40000"/>
                  </a:schemeClr>
                </a:outerShdw>
              </a:effectLst>
            </a:endParaRPr>
          </a:p>
          <a:p>
            <a:pPr marL="285750" indent="-285750">
              <a:buFont typeface="Arial" panose="020B0604020202020204" pitchFamily="34" charset="0"/>
              <a:buChar char="•"/>
            </a:pPr>
            <a:endParaRPr lang="en-US" altLang="en-US" sz="1600" dirty="0">
              <a:ln w="0"/>
              <a:effectLst>
                <a:outerShdw blurRad="38100" dist="19050" dir="2700000" algn="tl" rotWithShape="0">
                  <a:schemeClr val="dk1">
                    <a:alpha val="40000"/>
                  </a:schemeClr>
                </a:outerShdw>
              </a:effectLst>
            </a:endParaRPr>
          </a:p>
          <a:p>
            <a:pPr marL="285750" indent="-285750">
              <a:buFont typeface="Arial" panose="020B0604020202020204" pitchFamily="34" charset="0"/>
              <a:buChar char="•"/>
            </a:pPr>
            <a:r>
              <a:rPr lang="en-US" altLang="en-US" sz="1600" dirty="0">
                <a:ln w="0"/>
                <a:effectLst>
                  <a:outerShdw blurRad="38100" dist="19050" dir="2700000" algn="tl" rotWithShape="0">
                    <a:schemeClr val="dk1">
                      <a:alpha val="40000"/>
                    </a:schemeClr>
                  </a:outerShdw>
                </a:effectLst>
              </a:rPr>
              <a:t>Behaviourism doesn’t consider emotions. </a:t>
            </a:r>
          </a:p>
          <a:p>
            <a:pPr marL="285750" indent="-285750">
              <a:buFont typeface="Arial" panose="020B0604020202020204" pitchFamily="34" charset="0"/>
              <a:buChar char="•"/>
            </a:pPr>
            <a:endParaRPr lang="en-US" altLang="en-US" dirty="0"/>
          </a:p>
          <a:p>
            <a:pPr marL="285750" indent="-285750">
              <a:buFont typeface="Arial" panose="020B0604020202020204" pitchFamily="34" charset="0"/>
              <a:buChar char="•"/>
            </a:pPr>
            <a:endParaRPr lang="en-US" altLang="en-US" dirty="0"/>
          </a:p>
          <a:p>
            <a:pPr marL="285750" indent="-285750">
              <a:buFont typeface="Arial" panose="020B0604020202020204" pitchFamily="34" charset="0"/>
              <a:buChar char="•"/>
            </a:pPr>
            <a:endParaRPr lang="en-US" altLang="en-US" dirty="0"/>
          </a:p>
        </p:txBody>
      </p:sp>
      <p:sp>
        <p:nvSpPr>
          <p:cNvPr id="10" name="TextBox 9">
            <a:extLst>
              <a:ext uri="{FF2B5EF4-FFF2-40B4-BE49-F238E27FC236}">
                <a16:creationId xmlns:a16="http://schemas.microsoft.com/office/drawing/2014/main" id="{2AED04B7-BEF1-F24E-888E-27D3BE9BE716}"/>
              </a:ext>
            </a:extLst>
          </p:cNvPr>
          <p:cNvSpPr txBox="1"/>
          <p:nvPr/>
        </p:nvSpPr>
        <p:spPr>
          <a:xfrm>
            <a:off x="5049088" y="812758"/>
            <a:ext cx="2031459" cy="923332"/>
          </a:xfrm>
          <a:prstGeom prst="rect">
            <a:avLst/>
          </a:prstGeom>
          <a:noFill/>
          <a:ln>
            <a:solidFill>
              <a:schemeClr val="bg1"/>
            </a:solidFill>
          </a:ln>
        </p:spPr>
        <p:txBody>
          <a:bodyPr wrap="square">
            <a:spAutoFit/>
          </a:bodyPr>
          <a:lstStyle/>
          <a:p>
            <a:pPr algn="ctr"/>
            <a:r>
              <a:rPr lang="en-GB" sz="1800" b="1" cap="none" spc="0" dirty="0">
                <a:ln w="12700">
                  <a:solidFill>
                    <a:schemeClr val="accent1"/>
                  </a:solidFill>
                  <a:prstDash val="solid"/>
                </a:ln>
                <a:solidFill>
                  <a:sysClr val="windowText" lastClr="000000"/>
                </a:solidFill>
                <a:effectLst>
                  <a:outerShdw dist="38100" dir="2640000" algn="bl" rotWithShape="0">
                    <a:schemeClr val="accent1"/>
                  </a:outerShdw>
                </a:effectLst>
              </a:rPr>
              <a:t>ADVERCE</a:t>
            </a:r>
          </a:p>
          <a:p>
            <a:pPr algn="ctr"/>
            <a:r>
              <a:rPr lang="en-GB" sz="1800" b="1" dirty="0">
                <a:ln w="12700">
                  <a:solidFill>
                    <a:schemeClr val="accent1"/>
                  </a:solidFill>
                  <a:prstDash val="solid"/>
                </a:ln>
                <a:solidFill>
                  <a:sysClr val="windowText" lastClr="000000"/>
                </a:solidFill>
                <a:effectLst>
                  <a:outerShdw dist="38100" dir="2640000" algn="bl" rotWithShape="0">
                    <a:schemeClr val="accent1"/>
                  </a:outerShdw>
                </a:effectLst>
              </a:rPr>
              <a:t>CHILDHOOD</a:t>
            </a:r>
          </a:p>
          <a:p>
            <a:pPr algn="ctr"/>
            <a:r>
              <a:rPr lang="en-GB" sz="1800" b="1" cap="none" spc="0" dirty="0">
                <a:ln w="12700">
                  <a:solidFill>
                    <a:schemeClr val="accent1"/>
                  </a:solidFill>
                  <a:prstDash val="solid"/>
                </a:ln>
                <a:solidFill>
                  <a:sysClr val="windowText" lastClr="000000"/>
                </a:solidFill>
                <a:effectLst>
                  <a:outerShdw dist="38100" dir="2640000" algn="bl" rotWithShape="0">
                    <a:schemeClr val="accent1"/>
                  </a:outerShdw>
                </a:effectLst>
              </a:rPr>
              <a:t>EXPERIANCES</a:t>
            </a:r>
          </a:p>
        </p:txBody>
      </p:sp>
      <p:pic>
        <p:nvPicPr>
          <p:cNvPr id="2050" name="Picture 2" descr="Outcomes from ACEs - ACES 360">
            <a:extLst>
              <a:ext uri="{FF2B5EF4-FFF2-40B4-BE49-F238E27FC236}">
                <a16:creationId xmlns:a16="http://schemas.microsoft.com/office/drawing/2014/main" id="{02EDB1C3-D54B-8044-B578-091BB88BAE3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95791" y="1751835"/>
            <a:ext cx="6010382" cy="5106165"/>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10">
            <a:extLst>
              <a:ext uri="{FF2B5EF4-FFF2-40B4-BE49-F238E27FC236}">
                <a16:creationId xmlns:a16="http://schemas.microsoft.com/office/drawing/2014/main" id="{EF2B7156-3359-8A44-87C6-C57C3A11AA31}"/>
              </a:ext>
            </a:extLst>
          </p:cNvPr>
          <p:cNvSpPr/>
          <p:nvPr/>
        </p:nvSpPr>
        <p:spPr>
          <a:xfrm>
            <a:off x="5049088" y="821328"/>
            <a:ext cx="2031459" cy="914761"/>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b="1" dirty="0">
                <a:ln w="12700">
                  <a:solidFill>
                    <a:schemeClr val="accent1"/>
                  </a:solidFill>
                  <a:prstDash val="solid"/>
                </a:ln>
                <a:solidFill>
                  <a:sysClr val="windowText" lastClr="000000"/>
                </a:solidFill>
                <a:effectLst>
                  <a:outerShdw dist="38100" dir="2640000" algn="bl" rotWithShape="0">
                    <a:schemeClr val="accent1"/>
                  </a:outerShdw>
                </a:effectLst>
              </a:rPr>
              <a:t>ADVERCE</a:t>
            </a:r>
          </a:p>
          <a:p>
            <a:pPr algn="ctr"/>
            <a:r>
              <a:rPr lang="en-GB" b="1" dirty="0">
                <a:ln w="12700">
                  <a:solidFill>
                    <a:schemeClr val="accent1"/>
                  </a:solidFill>
                  <a:prstDash val="solid"/>
                </a:ln>
                <a:solidFill>
                  <a:sysClr val="windowText" lastClr="000000"/>
                </a:solidFill>
                <a:effectLst>
                  <a:outerShdw dist="38100" dir="2640000" algn="bl" rotWithShape="0">
                    <a:schemeClr val="accent1"/>
                  </a:outerShdw>
                </a:effectLst>
              </a:rPr>
              <a:t>CHILDHOOD</a:t>
            </a:r>
          </a:p>
          <a:p>
            <a:pPr algn="ctr"/>
            <a:r>
              <a:rPr lang="en-GB" b="1" dirty="0">
                <a:ln w="12700">
                  <a:solidFill>
                    <a:schemeClr val="accent1"/>
                  </a:solidFill>
                  <a:prstDash val="solid"/>
                </a:ln>
                <a:solidFill>
                  <a:sysClr val="windowText" lastClr="000000"/>
                </a:solidFill>
                <a:effectLst>
                  <a:outerShdw dist="38100" dir="2640000" algn="bl" rotWithShape="0">
                    <a:schemeClr val="accent1"/>
                  </a:outerShdw>
                </a:effectLst>
              </a:rPr>
              <a:t>EXPERIANCES</a:t>
            </a:r>
          </a:p>
        </p:txBody>
      </p:sp>
    </p:spTree>
    <p:extLst>
      <p:ext uri="{BB962C8B-B14F-4D97-AF65-F5344CB8AC3E}">
        <p14:creationId xmlns:p14="http://schemas.microsoft.com/office/powerpoint/2010/main" val="17486300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3C7608F0-2A91-074D-8B33-A59D5208E423}"/>
              </a:ext>
            </a:extLst>
          </p:cNvPr>
          <p:cNvSpPr/>
          <p:nvPr/>
        </p:nvSpPr>
        <p:spPr>
          <a:xfrm>
            <a:off x="1861515" y="1770927"/>
            <a:ext cx="9493250" cy="3125164"/>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2" name="Title 1">
            <a:extLst>
              <a:ext uri="{FF2B5EF4-FFF2-40B4-BE49-F238E27FC236}">
                <a16:creationId xmlns:a16="http://schemas.microsoft.com/office/drawing/2014/main" id="{BCF2E588-B8F9-6742-8D72-C8715D4B9BED}"/>
              </a:ext>
            </a:extLst>
          </p:cNvPr>
          <p:cNvSpPr>
            <a:spLocks noGrp="1"/>
          </p:cNvSpPr>
          <p:nvPr>
            <p:ph type="title"/>
          </p:nvPr>
        </p:nvSpPr>
        <p:spPr>
          <a:xfrm>
            <a:off x="437148" y="273719"/>
            <a:ext cx="6204284" cy="824163"/>
          </a:xfrm>
        </p:spPr>
        <p:txBody>
          <a:bodyPr/>
          <a:lstStyle/>
          <a:p>
            <a:r>
              <a:rPr lang="en-US" dirty="0">
                <a:highlight>
                  <a:srgbClr val="008080"/>
                </a:highlight>
              </a:rPr>
              <a:t>Conclusion</a:t>
            </a:r>
            <a:r>
              <a:rPr lang="en-US" dirty="0">
                <a:highlight>
                  <a:srgbClr val="C0C0C0"/>
                </a:highlight>
              </a:rPr>
              <a:t> </a:t>
            </a:r>
          </a:p>
        </p:txBody>
      </p:sp>
      <p:sp>
        <p:nvSpPr>
          <p:cNvPr id="3" name="Content Placeholder 2">
            <a:extLst>
              <a:ext uri="{FF2B5EF4-FFF2-40B4-BE49-F238E27FC236}">
                <a16:creationId xmlns:a16="http://schemas.microsoft.com/office/drawing/2014/main" id="{E3A11661-F46A-AB45-A1D2-BC3DF55F9E26}"/>
              </a:ext>
            </a:extLst>
          </p:cNvPr>
          <p:cNvSpPr>
            <a:spLocks noGrp="1"/>
          </p:cNvSpPr>
          <p:nvPr>
            <p:ph idx="1"/>
          </p:nvPr>
        </p:nvSpPr>
        <p:spPr>
          <a:xfrm>
            <a:off x="1894807" y="1283316"/>
            <a:ext cx="9493250" cy="3854167"/>
          </a:xfrm>
        </p:spPr>
        <p:txBody>
          <a:bodyPr>
            <a:normAutofit fontScale="85000" lnSpcReduction="10000"/>
          </a:bodyPr>
          <a:lstStyle/>
          <a:p>
            <a:pPr marL="0" indent="0">
              <a:buNone/>
            </a:pPr>
            <a:endParaRPr lang="en-US" dirty="0"/>
          </a:p>
          <a:p>
            <a:pPr marL="0" indent="0">
              <a:lnSpc>
                <a:spcPct val="200000"/>
              </a:lnSpc>
              <a:buNone/>
            </a:pPr>
            <a:r>
              <a:rPr lang="en-GB" sz="2400" b="1" dirty="0"/>
              <a:t>Behaviourism shows us how we react and respond to things through association. Although scientifically sound in its approach because of the experimental investigation of observable behaviours. It still has many flaws as it does not consider emotions and learning through the observation of others (Shaw., 2018).</a:t>
            </a:r>
            <a:endParaRPr lang="en-US" sz="2400" b="1" dirty="0"/>
          </a:p>
        </p:txBody>
      </p:sp>
      <p:pic>
        <p:nvPicPr>
          <p:cNvPr id="7" name="Picture 2" descr="Behavioral Theorists - Applied Behavior Analysis for English Language  Learners">
            <a:extLst>
              <a:ext uri="{FF2B5EF4-FFF2-40B4-BE49-F238E27FC236}">
                <a16:creationId xmlns:a16="http://schemas.microsoft.com/office/drawing/2014/main" id="{D3437DBC-4A4D-3B45-8A37-B7EE5A645DF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61515" y="4702619"/>
            <a:ext cx="9493250" cy="21553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686436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BC222C7-8D30-744F-852D-440CFF9A2703}"/>
              </a:ext>
            </a:extLst>
          </p:cNvPr>
          <p:cNvSpPr>
            <a:spLocks noGrp="1"/>
          </p:cNvSpPr>
          <p:nvPr>
            <p:ph idx="1"/>
          </p:nvPr>
        </p:nvSpPr>
        <p:spPr>
          <a:xfrm>
            <a:off x="1395664" y="1913020"/>
            <a:ext cx="10022306" cy="3392905"/>
          </a:xfrm>
        </p:spPr>
        <p:txBody>
          <a:bodyPr>
            <a:normAutofit fontScale="55000" lnSpcReduction="20000"/>
          </a:bodyPr>
          <a:lstStyle/>
          <a:p>
            <a:pPr marL="0" indent="0" algn="ctr">
              <a:buNone/>
            </a:pPr>
            <a:r>
              <a:rPr lang="en-US" sz="109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Thank you for listening </a:t>
            </a:r>
          </a:p>
          <a:p>
            <a:pPr algn="ctr"/>
            <a:endParaRPr lang="en-US" sz="109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endParaRPr>
          </a:p>
          <a:p>
            <a:pPr marL="0" indent="0" algn="ctr">
              <a:buNone/>
            </a:pPr>
            <a:r>
              <a:rPr lang="en-US" sz="109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Any questions ???</a:t>
            </a:r>
          </a:p>
          <a:p>
            <a:endParaRPr lang="en-US" dirty="0"/>
          </a:p>
        </p:txBody>
      </p:sp>
    </p:spTree>
    <p:extLst>
      <p:ext uri="{BB962C8B-B14F-4D97-AF65-F5344CB8AC3E}">
        <p14:creationId xmlns:p14="http://schemas.microsoft.com/office/powerpoint/2010/main" val="42371689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EE908-FBA0-D54F-895F-2FEFF7371F06}"/>
              </a:ext>
            </a:extLst>
          </p:cNvPr>
          <p:cNvSpPr>
            <a:spLocks noGrp="1"/>
          </p:cNvSpPr>
          <p:nvPr>
            <p:ph type="title"/>
          </p:nvPr>
        </p:nvSpPr>
        <p:spPr>
          <a:xfrm>
            <a:off x="629653" y="0"/>
            <a:ext cx="7924800" cy="968542"/>
          </a:xfrm>
        </p:spPr>
        <p:txBody>
          <a:bodyPr/>
          <a:lstStyle/>
          <a:p>
            <a:r>
              <a:rPr lang="en-US" dirty="0">
                <a:highlight>
                  <a:srgbClr val="008080"/>
                </a:highlight>
              </a:rPr>
              <a:t>References</a:t>
            </a:r>
            <a:r>
              <a:rPr lang="en-US" dirty="0"/>
              <a:t> </a:t>
            </a:r>
          </a:p>
        </p:txBody>
      </p:sp>
      <p:sp>
        <p:nvSpPr>
          <p:cNvPr id="3" name="Content Placeholder 2">
            <a:extLst>
              <a:ext uri="{FF2B5EF4-FFF2-40B4-BE49-F238E27FC236}">
                <a16:creationId xmlns:a16="http://schemas.microsoft.com/office/drawing/2014/main" id="{52A43E43-5D9A-1F46-AB31-891869496A69}"/>
              </a:ext>
            </a:extLst>
          </p:cNvPr>
          <p:cNvSpPr>
            <a:spLocks noGrp="1"/>
          </p:cNvSpPr>
          <p:nvPr>
            <p:ph idx="1"/>
          </p:nvPr>
        </p:nvSpPr>
        <p:spPr>
          <a:xfrm>
            <a:off x="457199" y="1106905"/>
            <a:ext cx="11466095" cy="5431055"/>
          </a:xfrm>
        </p:spPr>
        <p:txBody>
          <a:bodyPr>
            <a:normAutofit/>
          </a:bodyPr>
          <a:lstStyle/>
          <a:p>
            <a:r>
              <a:rPr lang="en-GB" sz="1400" dirty="0">
                <a:latin typeface="Times New Roman" panose="02020603050405020304" pitchFamily="18" charset="0"/>
                <a:cs typeface="Times New Roman" panose="02020603050405020304" pitchFamily="18" charset="0"/>
              </a:rPr>
              <a:t>Bandura, A. and Rosenthal, T.L., 1966. Vicarious classical conditioning as a function of arousal level. </a:t>
            </a:r>
            <a:r>
              <a:rPr lang="en-GB" sz="1400" i="1" dirty="0">
                <a:latin typeface="Times New Roman" panose="02020603050405020304" pitchFamily="18" charset="0"/>
                <a:cs typeface="Times New Roman" panose="02020603050405020304" pitchFamily="18" charset="0"/>
              </a:rPr>
              <a:t>Journal of personality and social psychology</a:t>
            </a:r>
            <a:r>
              <a:rPr lang="en-GB" sz="1400" dirty="0">
                <a:latin typeface="Times New Roman" panose="02020603050405020304" pitchFamily="18" charset="0"/>
                <a:cs typeface="Times New Roman" panose="02020603050405020304" pitchFamily="18" charset="0"/>
              </a:rPr>
              <a:t>, </a:t>
            </a:r>
            <a:r>
              <a:rPr lang="en-GB" sz="1400" i="1" dirty="0">
                <a:latin typeface="Times New Roman" panose="02020603050405020304" pitchFamily="18" charset="0"/>
                <a:cs typeface="Times New Roman" panose="02020603050405020304" pitchFamily="18" charset="0"/>
              </a:rPr>
              <a:t>3</a:t>
            </a:r>
            <a:r>
              <a:rPr lang="en-GB" sz="1400" dirty="0">
                <a:latin typeface="Times New Roman" panose="02020603050405020304" pitchFamily="18" charset="0"/>
                <a:cs typeface="Times New Roman" panose="02020603050405020304" pitchFamily="18" charset="0"/>
              </a:rPr>
              <a:t>(1), p.54. </a:t>
            </a:r>
          </a:p>
          <a:p>
            <a:r>
              <a:rPr lang="en-GB" sz="1400" dirty="0" err="1">
                <a:latin typeface="Times New Roman" panose="02020603050405020304" pitchFamily="18" charset="0"/>
                <a:cs typeface="Times New Roman" panose="02020603050405020304" pitchFamily="18" charset="0"/>
              </a:rPr>
              <a:t>Duschinsky</a:t>
            </a:r>
            <a:r>
              <a:rPr lang="en-GB" sz="1400" dirty="0">
                <a:latin typeface="Times New Roman" panose="02020603050405020304" pitchFamily="18" charset="0"/>
                <a:cs typeface="Times New Roman" panose="02020603050405020304" pitchFamily="18" charset="0"/>
              </a:rPr>
              <a:t>, R., 2012. Tabula rasa and human nature. </a:t>
            </a:r>
            <a:r>
              <a:rPr lang="en-GB" sz="1400" i="1" dirty="0">
                <a:latin typeface="Times New Roman" panose="02020603050405020304" pitchFamily="18" charset="0"/>
                <a:cs typeface="Times New Roman" panose="02020603050405020304" pitchFamily="18" charset="0"/>
              </a:rPr>
              <a:t>Philosophy</a:t>
            </a:r>
            <a:r>
              <a:rPr lang="en-GB" sz="1400" dirty="0">
                <a:latin typeface="Times New Roman" panose="02020603050405020304" pitchFamily="18" charset="0"/>
                <a:cs typeface="Times New Roman" panose="02020603050405020304" pitchFamily="18" charset="0"/>
              </a:rPr>
              <a:t>, </a:t>
            </a:r>
            <a:r>
              <a:rPr lang="en-GB" sz="1400" i="1" dirty="0">
                <a:latin typeface="Times New Roman" panose="02020603050405020304" pitchFamily="18" charset="0"/>
                <a:cs typeface="Times New Roman" panose="02020603050405020304" pitchFamily="18" charset="0"/>
              </a:rPr>
              <a:t>87</a:t>
            </a:r>
            <a:r>
              <a:rPr lang="en-GB" sz="1400" dirty="0">
                <a:latin typeface="Times New Roman" panose="02020603050405020304" pitchFamily="18" charset="0"/>
                <a:cs typeface="Times New Roman" panose="02020603050405020304" pitchFamily="18" charset="0"/>
              </a:rPr>
              <a:t>(4), pp.509-529.</a:t>
            </a:r>
          </a:p>
          <a:p>
            <a:r>
              <a:rPr lang="en-GB" sz="1400" dirty="0">
                <a:latin typeface="Times New Roman" panose="02020603050405020304" pitchFamily="18" charset="0"/>
                <a:cs typeface="Times New Roman" panose="02020603050405020304" pitchFamily="18" charset="0"/>
              </a:rPr>
              <a:t>Gross, R. (2005) Psychology: The Science of the Mind and Behaviour. Fifth Edition. London: Hodder Arnold</a:t>
            </a:r>
          </a:p>
          <a:p>
            <a:pPr fontAlgn="base"/>
            <a:r>
              <a:rPr lang="en-GB" sz="1400" dirty="0">
                <a:latin typeface="Times New Roman" panose="02020603050405020304" pitchFamily="18" charset="0"/>
                <a:cs typeface="Times New Roman" panose="02020603050405020304" pitchFamily="18" charset="0"/>
              </a:rPr>
              <a:t>Pavlov, I., 1897. Classical conditioning. </a:t>
            </a:r>
            <a:r>
              <a:rPr lang="en-GB" sz="1400" i="1" dirty="0">
                <a:latin typeface="Times New Roman" panose="02020603050405020304" pitchFamily="18" charset="0"/>
                <a:cs typeface="Times New Roman" panose="02020603050405020304" pitchFamily="18" charset="0"/>
              </a:rPr>
              <a:t>Wikipedia.[Paper reference 1]</a:t>
            </a:r>
            <a:r>
              <a:rPr lang="en-GB" sz="1400" dirty="0">
                <a:latin typeface="Times New Roman" panose="02020603050405020304" pitchFamily="18" charset="0"/>
                <a:cs typeface="Times New Roman" panose="02020603050405020304" pitchFamily="18" charset="0"/>
              </a:rPr>
              <a:t>.</a:t>
            </a:r>
          </a:p>
          <a:p>
            <a:r>
              <a:rPr lang="en-GB" sz="1400" dirty="0">
                <a:latin typeface="Times New Roman" panose="02020603050405020304" pitchFamily="18" charset="0"/>
                <a:cs typeface="Times New Roman" panose="02020603050405020304" pitchFamily="18" charset="0"/>
              </a:rPr>
              <a:t>Pound, L., 2011. </a:t>
            </a:r>
            <a:r>
              <a:rPr lang="en-GB" sz="1400" i="1" dirty="0">
                <a:latin typeface="Times New Roman" panose="02020603050405020304" pitchFamily="18" charset="0"/>
                <a:cs typeface="Times New Roman" panose="02020603050405020304" pitchFamily="18" charset="0"/>
              </a:rPr>
              <a:t>Influencing Early Childhood Education: Key Figures, Philosophies And Ideas: Key themes, philosophies and theories</a:t>
            </a:r>
            <a:r>
              <a:rPr lang="en-GB" sz="1400" dirty="0">
                <a:latin typeface="Times New Roman" panose="02020603050405020304" pitchFamily="18" charset="0"/>
                <a:cs typeface="Times New Roman" panose="02020603050405020304" pitchFamily="18" charset="0"/>
              </a:rPr>
              <a:t>. McGraw-Hill Education (UK), pp.90-128. </a:t>
            </a:r>
          </a:p>
          <a:p>
            <a:r>
              <a:rPr lang="en-GB" sz="1400" dirty="0" err="1">
                <a:latin typeface="Times New Roman" panose="02020603050405020304" pitchFamily="18" charset="0"/>
                <a:cs typeface="Times New Roman" panose="02020603050405020304" pitchFamily="18" charset="0"/>
              </a:rPr>
              <a:t>Privitera</a:t>
            </a:r>
            <a:r>
              <a:rPr lang="en-GB" sz="1400" dirty="0">
                <a:latin typeface="Times New Roman" panose="02020603050405020304" pitchFamily="18" charset="0"/>
                <a:cs typeface="Times New Roman" panose="02020603050405020304" pitchFamily="18" charset="0"/>
              </a:rPr>
              <a:t>, G.J. (2011) </a:t>
            </a:r>
            <a:r>
              <a:rPr lang="en-GB" sz="1400" u="sng" dirty="0">
                <a:latin typeface="Times New Roman" panose="02020603050405020304" pitchFamily="18" charset="0"/>
                <a:cs typeface="Times New Roman" panose="02020603050405020304" pitchFamily="18" charset="0"/>
              </a:rPr>
              <a:t>Statistics for the Behavioural Sciences</a:t>
            </a:r>
            <a:r>
              <a:rPr lang="en-GB" sz="1400" dirty="0">
                <a:latin typeface="Times New Roman" panose="02020603050405020304" pitchFamily="18" charset="0"/>
                <a:cs typeface="Times New Roman" panose="02020603050405020304" pitchFamily="18" charset="0"/>
              </a:rPr>
              <a:t>. London: Sage Publications Ltd</a:t>
            </a:r>
          </a:p>
          <a:p>
            <a:r>
              <a:rPr lang="en-GB" sz="1400" dirty="0">
                <a:latin typeface="Times New Roman" panose="02020603050405020304" pitchFamily="18" charset="0"/>
                <a:cs typeface="Times New Roman" panose="02020603050405020304" pitchFamily="18" charset="0"/>
              </a:rPr>
              <a:t>Shaw, N., 2018. Emotion Coaching: Moving from behaviourism to nurture in a nursery class. </a:t>
            </a:r>
            <a:r>
              <a:rPr lang="en-GB" sz="1400" i="1" dirty="0">
                <a:latin typeface="Times New Roman" panose="02020603050405020304" pitchFamily="18" charset="0"/>
                <a:cs typeface="Times New Roman" panose="02020603050405020304" pitchFamily="18" charset="0"/>
              </a:rPr>
              <a:t>Unpublished thesis</a:t>
            </a:r>
            <a:r>
              <a:rPr lang="en-GB" sz="1400" dirty="0">
                <a:latin typeface="Times New Roman" panose="02020603050405020304" pitchFamily="18" charset="0"/>
                <a:cs typeface="Times New Roman" panose="02020603050405020304" pitchFamily="18" charset="0"/>
              </a:rPr>
              <a:t>. </a:t>
            </a:r>
          </a:p>
          <a:p>
            <a:pPr fontAlgn="base"/>
            <a:r>
              <a:rPr lang="en-GB" sz="1400" dirty="0">
                <a:latin typeface="Times New Roman" panose="02020603050405020304" pitchFamily="18" charset="0"/>
                <a:cs typeface="Times New Roman" panose="02020603050405020304" pitchFamily="18" charset="0"/>
              </a:rPr>
              <a:t>Skinner, B.F., 1971. Operant conditioning. </a:t>
            </a:r>
            <a:r>
              <a:rPr lang="en-GB" sz="1400" i="1" dirty="0">
                <a:latin typeface="Times New Roman" panose="02020603050405020304" pitchFamily="18" charset="0"/>
                <a:cs typeface="Times New Roman" panose="02020603050405020304" pitchFamily="18" charset="0"/>
              </a:rPr>
              <a:t>The </a:t>
            </a:r>
            <a:r>
              <a:rPr lang="en-GB" sz="1400" i="1" dirty="0" err="1">
                <a:latin typeface="Times New Roman" panose="02020603050405020304" pitchFamily="18" charset="0"/>
                <a:cs typeface="Times New Roman" panose="02020603050405020304" pitchFamily="18" charset="0"/>
              </a:rPr>
              <a:t>encyclopedia</a:t>
            </a:r>
            <a:r>
              <a:rPr lang="en-GB" sz="1400" i="1" dirty="0">
                <a:latin typeface="Times New Roman" panose="02020603050405020304" pitchFamily="18" charset="0"/>
                <a:cs typeface="Times New Roman" panose="02020603050405020304" pitchFamily="18" charset="0"/>
              </a:rPr>
              <a:t> of education</a:t>
            </a:r>
            <a:r>
              <a:rPr lang="en-GB" sz="1400" dirty="0">
                <a:latin typeface="Times New Roman" panose="02020603050405020304" pitchFamily="18" charset="0"/>
                <a:cs typeface="Times New Roman" panose="02020603050405020304" pitchFamily="18" charset="0"/>
              </a:rPr>
              <a:t>, </a:t>
            </a:r>
            <a:r>
              <a:rPr lang="en-GB" sz="1400" i="1" dirty="0">
                <a:latin typeface="Times New Roman" panose="02020603050405020304" pitchFamily="18" charset="0"/>
                <a:cs typeface="Times New Roman" panose="02020603050405020304" pitchFamily="18" charset="0"/>
              </a:rPr>
              <a:t>7</a:t>
            </a:r>
            <a:r>
              <a:rPr lang="en-GB" sz="1400" dirty="0">
                <a:latin typeface="Times New Roman" panose="02020603050405020304" pitchFamily="18" charset="0"/>
                <a:cs typeface="Times New Roman" panose="02020603050405020304" pitchFamily="18" charset="0"/>
              </a:rPr>
              <a:t>, pp.29-33.</a:t>
            </a:r>
          </a:p>
          <a:p>
            <a:r>
              <a:rPr lang="en-GB" sz="1400" dirty="0">
                <a:latin typeface="Times New Roman" panose="02020603050405020304" pitchFamily="18" charset="0"/>
                <a:cs typeface="Times New Roman" panose="02020603050405020304" pitchFamily="18" charset="0"/>
              </a:rPr>
              <a:t>Thorndike, E.L., 1898. Animal intelligence: An experimental study of the associative processes in animals. </a:t>
            </a:r>
            <a:r>
              <a:rPr lang="en-GB" sz="1400" i="1" dirty="0">
                <a:latin typeface="Times New Roman" panose="02020603050405020304" pitchFamily="18" charset="0"/>
                <a:cs typeface="Times New Roman" panose="02020603050405020304" pitchFamily="18" charset="0"/>
              </a:rPr>
              <a:t>The Psychological Review: Monograph Supplements</a:t>
            </a:r>
            <a:r>
              <a:rPr lang="en-GB" sz="1400" dirty="0">
                <a:latin typeface="Times New Roman" panose="02020603050405020304" pitchFamily="18" charset="0"/>
                <a:cs typeface="Times New Roman" panose="02020603050405020304" pitchFamily="18" charset="0"/>
              </a:rPr>
              <a:t>, </a:t>
            </a:r>
            <a:r>
              <a:rPr lang="en-GB" sz="1400" i="1" dirty="0">
                <a:latin typeface="Times New Roman" panose="02020603050405020304" pitchFamily="18" charset="0"/>
                <a:cs typeface="Times New Roman" panose="02020603050405020304" pitchFamily="18" charset="0"/>
              </a:rPr>
              <a:t>2</a:t>
            </a:r>
            <a:r>
              <a:rPr lang="en-GB" sz="1400" dirty="0">
                <a:latin typeface="Times New Roman" panose="02020603050405020304" pitchFamily="18" charset="0"/>
                <a:cs typeface="Times New Roman" panose="02020603050405020304" pitchFamily="18" charset="0"/>
              </a:rPr>
              <a:t>(4), </a:t>
            </a:r>
            <a:r>
              <a:rPr lang="en-GB" sz="1400" dirty="0" err="1">
                <a:latin typeface="Times New Roman" panose="02020603050405020304" pitchFamily="18" charset="0"/>
                <a:cs typeface="Times New Roman" panose="02020603050405020304" pitchFamily="18" charset="0"/>
              </a:rPr>
              <a:t>p.i.</a:t>
            </a:r>
            <a:endParaRPr lang="en-GB" sz="1400" dirty="0">
              <a:latin typeface="Times New Roman" panose="02020603050405020304" pitchFamily="18" charset="0"/>
              <a:cs typeface="Times New Roman" panose="02020603050405020304" pitchFamily="18" charset="0"/>
            </a:endParaRPr>
          </a:p>
          <a:p>
            <a:r>
              <a:rPr lang="en-GB" sz="1400" dirty="0">
                <a:latin typeface="Times New Roman" panose="02020603050405020304" pitchFamily="18" charset="0"/>
                <a:cs typeface="Times New Roman" panose="02020603050405020304" pitchFamily="18" charset="0"/>
              </a:rPr>
              <a:t>Watson, J. and Raynor, R., 1920. John Watson: Little Albert. </a:t>
            </a:r>
            <a:r>
              <a:rPr lang="en-GB" sz="1400" i="1" dirty="0">
                <a:latin typeface="Times New Roman" panose="02020603050405020304" pitchFamily="18" charset="0"/>
                <a:cs typeface="Times New Roman" panose="02020603050405020304" pitchFamily="18" charset="0"/>
              </a:rPr>
              <a:t>Retrieved from</a:t>
            </a:r>
            <a:endParaRPr lang="en-GB" sz="1400" dirty="0">
              <a:latin typeface="Times New Roman" panose="02020603050405020304" pitchFamily="18" charset="0"/>
              <a:cs typeface="Times New Roman" panose="02020603050405020304" pitchFamily="18" charset="0"/>
            </a:endParaRPr>
          </a:p>
          <a:p>
            <a:r>
              <a:rPr lang="en-GB" sz="1400" dirty="0">
                <a:latin typeface="Times New Roman" panose="02020603050405020304" pitchFamily="18" charset="0"/>
                <a:cs typeface="Times New Roman" panose="02020603050405020304" pitchFamily="18" charset="0"/>
              </a:rPr>
              <a:t>Watson, J.B., 1913. Psychology as the </a:t>
            </a:r>
            <a:r>
              <a:rPr lang="en-GB" sz="1400" dirty="0" err="1">
                <a:latin typeface="Times New Roman" panose="02020603050405020304" pitchFamily="18" charset="0"/>
                <a:cs typeface="Times New Roman" panose="02020603050405020304" pitchFamily="18" charset="0"/>
              </a:rPr>
              <a:t>behaviorist</a:t>
            </a:r>
            <a:r>
              <a:rPr lang="en-GB" sz="1400" dirty="0">
                <a:latin typeface="Times New Roman" panose="02020603050405020304" pitchFamily="18" charset="0"/>
                <a:cs typeface="Times New Roman" panose="02020603050405020304" pitchFamily="18" charset="0"/>
              </a:rPr>
              <a:t> views it. </a:t>
            </a:r>
            <a:r>
              <a:rPr lang="en-GB" sz="1400" i="1" dirty="0">
                <a:latin typeface="Times New Roman" panose="02020603050405020304" pitchFamily="18" charset="0"/>
                <a:cs typeface="Times New Roman" panose="02020603050405020304" pitchFamily="18" charset="0"/>
              </a:rPr>
              <a:t>Psychological review</a:t>
            </a:r>
            <a:r>
              <a:rPr lang="en-GB" sz="1400" dirty="0">
                <a:latin typeface="Times New Roman" panose="02020603050405020304" pitchFamily="18" charset="0"/>
                <a:cs typeface="Times New Roman" panose="02020603050405020304" pitchFamily="18" charset="0"/>
              </a:rPr>
              <a:t>, </a:t>
            </a:r>
            <a:r>
              <a:rPr lang="en-GB" sz="1400" i="1" dirty="0">
                <a:latin typeface="Times New Roman" panose="02020603050405020304" pitchFamily="18" charset="0"/>
                <a:cs typeface="Times New Roman" panose="02020603050405020304" pitchFamily="18" charset="0"/>
              </a:rPr>
              <a:t>20</a:t>
            </a:r>
            <a:r>
              <a:rPr lang="en-GB" sz="1400" dirty="0">
                <a:latin typeface="Times New Roman" panose="02020603050405020304" pitchFamily="18" charset="0"/>
                <a:cs typeface="Times New Roman" panose="02020603050405020304" pitchFamily="18" charset="0"/>
              </a:rPr>
              <a:t>(2), p.158.</a:t>
            </a:r>
            <a:r>
              <a:rPr lang="en-GB" sz="1400" b="1" dirty="0">
                <a:latin typeface="Times New Roman" panose="02020603050405020304" pitchFamily="18" charset="0"/>
                <a:cs typeface="Times New Roman" panose="02020603050405020304" pitchFamily="18" charset="0"/>
              </a:rPr>
              <a:t> </a:t>
            </a:r>
            <a:endParaRPr lang="en-GB" sz="1400" dirty="0">
              <a:latin typeface="Times New Roman" panose="02020603050405020304" pitchFamily="18" charset="0"/>
              <a:cs typeface="Times New Roman" panose="02020603050405020304" pitchFamily="18" charset="0"/>
            </a:endParaRPr>
          </a:p>
          <a:p>
            <a:pPr marL="0" indent="0">
              <a:buNone/>
            </a:pP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4374863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951B89A-9FBE-7F40-9014-1CB0C2EED02C}"/>
              </a:ext>
            </a:extLst>
          </p:cNvPr>
          <p:cNvSpPr>
            <a:spLocks noGrp="1"/>
          </p:cNvSpPr>
          <p:nvPr>
            <p:ph idx="1"/>
          </p:nvPr>
        </p:nvSpPr>
        <p:spPr>
          <a:xfrm>
            <a:off x="670560" y="1082041"/>
            <a:ext cx="9493250" cy="5775959"/>
          </a:xfrm>
        </p:spPr>
        <p:txBody>
          <a:bodyPr>
            <a:normAutofit/>
          </a:bodyPr>
          <a:lstStyle/>
          <a:p>
            <a:r>
              <a:rPr lang="en-US" sz="1500" dirty="0">
                <a:latin typeface="Times New Roman" panose="02020603050405020304" pitchFamily="18" charset="0"/>
                <a:cs typeface="Times New Roman" panose="02020603050405020304" pitchFamily="18" charset="0"/>
              </a:rPr>
              <a:t>Applied behaviour analysis for </a:t>
            </a:r>
            <a:r>
              <a:rPr lang="en-US" sz="1500" dirty="0" err="1">
                <a:latin typeface="Times New Roman" panose="02020603050405020304" pitchFamily="18" charset="0"/>
                <a:cs typeface="Times New Roman" panose="02020603050405020304" pitchFamily="18" charset="0"/>
              </a:rPr>
              <a:t>english</a:t>
            </a:r>
            <a:r>
              <a:rPr lang="en-US" sz="1500" dirty="0">
                <a:latin typeface="Times New Roman" panose="02020603050405020304" pitchFamily="18" charset="0"/>
                <a:cs typeface="Times New Roman" panose="02020603050405020304" pitchFamily="18" charset="0"/>
              </a:rPr>
              <a:t> learners (2007)  Available at: </a:t>
            </a:r>
            <a:r>
              <a:rPr lang="en-US" sz="1500" u="sng" dirty="0">
                <a:latin typeface="Times New Roman" panose="02020603050405020304" pitchFamily="18" charset="0"/>
                <a:cs typeface="Times New Roman" panose="02020603050405020304" pitchFamily="18" charset="0"/>
                <a:hlinkClick r:id="rId2"/>
              </a:rPr>
              <a:t>http://abaforellstudents.weebly.com/behavioral-theorists.html</a:t>
            </a:r>
            <a:r>
              <a:rPr lang="en-US" sz="1500" dirty="0">
                <a:latin typeface="Times New Roman" panose="02020603050405020304" pitchFamily="18" charset="0"/>
                <a:cs typeface="Times New Roman" panose="02020603050405020304" pitchFamily="18" charset="0"/>
              </a:rPr>
              <a:t>  </a:t>
            </a:r>
            <a:endParaRPr lang="en-GB" sz="1500" dirty="0">
              <a:latin typeface="Times New Roman" panose="02020603050405020304" pitchFamily="18" charset="0"/>
              <a:cs typeface="Times New Roman" panose="02020603050405020304" pitchFamily="18" charset="0"/>
            </a:endParaRPr>
          </a:p>
          <a:p>
            <a:r>
              <a:rPr lang="en-GB" sz="1500" dirty="0">
                <a:latin typeface="Times New Roman" panose="02020603050405020304" pitchFamily="18" charset="0"/>
                <a:cs typeface="Times New Roman" panose="02020603050405020304" pitchFamily="18" charset="0"/>
              </a:rPr>
              <a:t>Behaviour theorists image (2007) </a:t>
            </a:r>
            <a:r>
              <a:rPr lang="en-US" sz="1500" dirty="0">
                <a:latin typeface="Times New Roman" panose="02020603050405020304" pitchFamily="18" charset="0"/>
                <a:cs typeface="Times New Roman" panose="02020603050405020304" pitchFamily="18" charset="0"/>
              </a:rPr>
              <a:t>Available at: </a:t>
            </a:r>
            <a:r>
              <a:rPr lang="en-GB" sz="1500" u="sng" dirty="0">
                <a:latin typeface="Times New Roman" panose="02020603050405020304" pitchFamily="18" charset="0"/>
                <a:cs typeface="Times New Roman" panose="02020603050405020304" pitchFamily="18" charset="0"/>
                <a:hlinkClick r:id="rId2"/>
              </a:rPr>
              <a:t>http://abaforellstudents.weebly.com/behavioral-theorists.html</a:t>
            </a:r>
            <a:r>
              <a:rPr lang="en-GB" sz="1500" dirty="0">
                <a:latin typeface="Times New Roman" panose="02020603050405020304" pitchFamily="18" charset="0"/>
                <a:cs typeface="Times New Roman" panose="02020603050405020304" pitchFamily="18" charset="0"/>
              </a:rPr>
              <a:t> (image)</a:t>
            </a:r>
          </a:p>
          <a:p>
            <a:r>
              <a:rPr lang="en-US" sz="1500" dirty="0">
                <a:latin typeface="Times New Roman" panose="02020603050405020304" pitchFamily="18" charset="0"/>
                <a:cs typeface="Times New Roman" panose="02020603050405020304" pitchFamily="18" charset="0"/>
              </a:rPr>
              <a:t>Brain development and outcomes (2020) Available at:  </a:t>
            </a:r>
            <a:r>
              <a:rPr lang="en-US" sz="1500" u="sng" dirty="0">
                <a:latin typeface="Times New Roman" panose="02020603050405020304" pitchFamily="18" charset="0"/>
                <a:cs typeface="Times New Roman" panose="02020603050405020304" pitchFamily="18" charset="0"/>
                <a:hlinkClick r:id="rId3"/>
              </a:rPr>
              <a:t>https://www.iowaaces360.org/outcomes-from-aces.html</a:t>
            </a:r>
            <a:r>
              <a:rPr lang="en-US" sz="1500" dirty="0">
                <a:latin typeface="Times New Roman" panose="02020603050405020304" pitchFamily="18" charset="0"/>
                <a:cs typeface="Times New Roman" panose="02020603050405020304" pitchFamily="18" charset="0"/>
              </a:rPr>
              <a:t> </a:t>
            </a:r>
            <a:endParaRPr lang="en-GB" sz="1500" dirty="0">
              <a:latin typeface="Times New Roman" panose="02020603050405020304" pitchFamily="18" charset="0"/>
              <a:cs typeface="Times New Roman" panose="02020603050405020304" pitchFamily="18" charset="0"/>
            </a:endParaRPr>
          </a:p>
          <a:p>
            <a:r>
              <a:rPr lang="en-US" sz="1500" dirty="0" err="1">
                <a:latin typeface="Times New Roman" panose="02020603050405020304" pitchFamily="18" charset="0"/>
                <a:cs typeface="Times New Roman" panose="02020603050405020304" pitchFamily="18" charset="0"/>
              </a:rPr>
              <a:t>Dolald</a:t>
            </a:r>
            <a:r>
              <a:rPr lang="en-US" sz="1500" dirty="0">
                <a:latin typeface="Times New Roman" panose="02020603050405020304" pitchFamily="18" charset="0"/>
                <a:cs typeface="Times New Roman" panose="02020603050405020304" pitchFamily="18" charset="0"/>
              </a:rPr>
              <a:t> park plan (20120 Available at </a:t>
            </a:r>
            <a:r>
              <a:rPr lang="en-US" sz="1500" u="sng" dirty="0">
                <a:latin typeface="Times New Roman" panose="02020603050405020304" pitchFamily="18" charset="0"/>
                <a:cs typeface="Times New Roman" panose="02020603050405020304" pitchFamily="18" charset="0"/>
                <a:hlinkClick r:id="rId4"/>
              </a:rPr>
              <a:t>http://donaldclarkplanb.blogspot.com/2012/04/thorndike-1874-1949-experimental-rigour.html</a:t>
            </a:r>
            <a:r>
              <a:rPr lang="en-US" sz="1500" dirty="0">
                <a:latin typeface="Times New Roman" panose="02020603050405020304" pitchFamily="18" charset="0"/>
                <a:cs typeface="Times New Roman" panose="02020603050405020304" pitchFamily="18" charset="0"/>
              </a:rPr>
              <a:t> </a:t>
            </a:r>
            <a:endParaRPr lang="en-GB" sz="1500" dirty="0">
              <a:latin typeface="Times New Roman" panose="02020603050405020304" pitchFamily="18" charset="0"/>
              <a:cs typeface="Times New Roman" panose="02020603050405020304" pitchFamily="18" charset="0"/>
            </a:endParaRPr>
          </a:p>
          <a:p>
            <a:r>
              <a:rPr lang="en-US" sz="1500" dirty="0">
                <a:latin typeface="Times New Roman" panose="02020603050405020304" pitchFamily="18" charset="0"/>
                <a:cs typeface="Times New Roman" panose="02020603050405020304" pitchFamily="18" charset="0"/>
              </a:rPr>
              <a:t>First discovers (2021) </a:t>
            </a:r>
            <a:r>
              <a:rPr lang="en-US" sz="1500" u="sng" dirty="0">
                <a:latin typeface="Times New Roman" panose="02020603050405020304" pitchFamily="18" charset="0"/>
                <a:cs typeface="Times New Roman" panose="02020603050405020304" pitchFamily="18" charset="0"/>
                <a:hlinkClick r:id="rId5"/>
              </a:rPr>
              <a:t>https://www.firstdiscoverers.co.uk/albert-bandura-child-development-theories/</a:t>
            </a:r>
            <a:r>
              <a:rPr lang="en-US" sz="1500" dirty="0">
                <a:latin typeface="Times New Roman" panose="02020603050405020304" pitchFamily="18" charset="0"/>
                <a:cs typeface="Times New Roman" panose="02020603050405020304" pitchFamily="18" charset="0"/>
              </a:rPr>
              <a:t> </a:t>
            </a:r>
            <a:endParaRPr lang="en-GB" sz="1500" dirty="0">
              <a:latin typeface="Times New Roman" panose="02020603050405020304" pitchFamily="18" charset="0"/>
              <a:cs typeface="Times New Roman" panose="02020603050405020304" pitchFamily="18" charset="0"/>
            </a:endParaRPr>
          </a:p>
          <a:p>
            <a:r>
              <a:rPr lang="en-US" sz="1500" dirty="0">
                <a:latin typeface="Times New Roman" panose="02020603050405020304" pitchFamily="18" charset="0"/>
                <a:cs typeface="Times New Roman" panose="02020603050405020304" pitchFamily="18" charset="0"/>
              </a:rPr>
              <a:t>John </a:t>
            </a:r>
            <a:r>
              <a:rPr lang="en-US" sz="1500" dirty="0" err="1">
                <a:latin typeface="Times New Roman" panose="02020603050405020304" pitchFamily="18" charset="0"/>
                <a:cs typeface="Times New Roman" panose="02020603050405020304" pitchFamily="18" charset="0"/>
              </a:rPr>
              <a:t>broadus</a:t>
            </a:r>
            <a:r>
              <a:rPr lang="en-US" sz="1500" dirty="0">
                <a:latin typeface="Times New Roman" panose="02020603050405020304" pitchFamily="18" charset="0"/>
                <a:cs typeface="Times New Roman" panose="02020603050405020304" pitchFamily="18" charset="0"/>
              </a:rPr>
              <a:t> Watson (2022) Psychologist. Available at: </a:t>
            </a:r>
            <a:r>
              <a:rPr lang="en-GB" sz="1500" u="sng" dirty="0">
                <a:latin typeface="Times New Roman" panose="02020603050405020304" pitchFamily="18" charset="0"/>
                <a:cs typeface="Times New Roman" panose="02020603050405020304" pitchFamily="18" charset="0"/>
                <a:hlinkClick r:id="rId6"/>
              </a:rPr>
              <a:t>https://en.wikipedia.org/wiki/John_B._Watson#/media/File:John_Broadus_Watson.JPG</a:t>
            </a:r>
            <a:r>
              <a:rPr lang="en-GB" sz="1500" dirty="0">
                <a:latin typeface="Times New Roman" panose="02020603050405020304" pitchFamily="18" charset="0"/>
                <a:cs typeface="Times New Roman" panose="02020603050405020304" pitchFamily="18" charset="0"/>
              </a:rPr>
              <a:t> (image)</a:t>
            </a:r>
          </a:p>
          <a:p>
            <a:r>
              <a:rPr lang="en-US" sz="1500" dirty="0">
                <a:latin typeface="Times New Roman" panose="02020603050405020304" pitchFamily="18" charset="0"/>
                <a:cs typeface="Times New Roman" panose="02020603050405020304" pitchFamily="18" charset="0"/>
              </a:rPr>
              <a:t>John </a:t>
            </a:r>
            <a:r>
              <a:rPr lang="en-US" sz="1500" dirty="0" err="1">
                <a:latin typeface="Times New Roman" panose="02020603050405020304" pitchFamily="18" charset="0"/>
                <a:cs typeface="Times New Roman" panose="02020603050405020304" pitchFamily="18" charset="0"/>
              </a:rPr>
              <a:t>locke</a:t>
            </a:r>
            <a:r>
              <a:rPr lang="en-US" sz="1500" dirty="0">
                <a:latin typeface="Times New Roman" panose="02020603050405020304" pitchFamily="18" charset="0"/>
                <a:cs typeface="Times New Roman" panose="02020603050405020304" pitchFamily="18" charset="0"/>
              </a:rPr>
              <a:t> (2022) Available at: </a:t>
            </a:r>
            <a:r>
              <a:rPr lang="en-US" sz="1500" u="sng" dirty="0">
                <a:latin typeface="Times New Roman" panose="02020603050405020304" pitchFamily="18" charset="0"/>
                <a:cs typeface="Times New Roman" panose="02020603050405020304" pitchFamily="18" charset="0"/>
                <a:hlinkClick r:id="rId7"/>
              </a:rPr>
              <a:t>https://en.wikipedia.org/wiki/John_Locke</a:t>
            </a:r>
            <a:r>
              <a:rPr lang="en-US" sz="1500" dirty="0">
                <a:latin typeface="Times New Roman" panose="02020603050405020304" pitchFamily="18" charset="0"/>
                <a:cs typeface="Times New Roman" panose="02020603050405020304" pitchFamily="18" charset="0"/>
              </a:rPr>
              <a:t> (image) </a:t>
            </a:r>
            <a:endParaRPr lang="en-GB" sz="1500" dirty="0">
              <a:latin typeface="Times New Roman" panose="02020603050405020304" pitchFamily="18" charset="0"/>
              <a:cs typeface="Times New Roman" panose="02020603050405020304" pitchFamily="18" charset="0"/>
            </a:endParaRPr>
          </a:p>
          <a:p>
            <a:r>
              <a:rPr lang="en-US" sz="1500" dirty="0">
                <a:latin typeface="Times New Roman" panose="02020603050405020304" pitchFamily="18" charset="0"/>
                <a:cs typeface="Times New Roman" panose="02020603050405020304" pitchFamily="18" charset="0"/>
              </a:rPr>
              <a:t>Logos download (2022) </a:t>
            </a:r>
            <a:r>
              <a:rPr lang="en-US" sz="1500" i="1" dirty="0">
                <a:latin typeface="Times New Roman" panose="02020603050405020304" pitchFamily="18" charset="0"/>
                <a:cs typeface="Times New Roman" panose="02020603050405020304" pitchFamily="18" charset="0"/>
              </a:rPr>
              <a:t>Psychology. </a:t>
            </a:r>
            <a:r>
              <a:rPr lang="en-US" sz="1500" dirty="0">
                <a:latin typeface="Times New Roman" panose="02020603050405020304" pitchFamily="18" charset="0"/>
                <a:cs typeface="Times New Roman" panose="02020603050405020304" pitchFamily="18" charset="0"/>
              </a:rPr>
              <a:t>Available at: </a:t>
            </a:r>
            <a:r>
              <a:rPr lang="en-US" sz="1500" u="sng" dirty="0">
                <a:latin typeface="Times New Roman" panose="02020603050405020304" pitchFamily="18" charset="0"/>
                <a:cs typeface="Times New Roman" panose="02020603050405020304" pitchFamily="18" charset="0"/>
                <a:hlinkClick r:id="rId8"/>
              </a:rPr>
              <a:t>https://logos-download.com/7373-psychology-logo-download.html date assessed 07.03.2022</a:t>
            </a:r>
            <a:r>
              <a:rPr lang="en-US" sz="1500" dirty="0">
                <a:latin typeface="Times New Roman" panose="02020603050405020304" pitchFamily="18" charset="0"/>
                <a:cs typeface="Times New Roman" panose="02020603050405020304" pitchFamily="18" charset="0"/>
              </a:rPr>
              <a:t> (Image) </a:t>
            </a:r>
            <a:endParaRPr lang="en-GB" sz="1500" dirty="0">
              <a:latin typeface="Times New Roman" panose="02020603050405020304" pitchFamily="18" charset="0"/>
              <a:cs typeface="Times New Roman" panose="02020603050405020304" pitchFamily="18" charset="0"/>
            </a:endParaRPr>
          </a:p>
          <a:p>
            <a:r>
              <a:rPr lang="en-US" sz="1500" dirty="0">
                <a:latin typeface="Times New Roman" panose="02020603050405020304" pitchFamily="18" charset="0"/>
                <a:cs typeface="Times New Roman" panose="02020603050405020304" pitchFamily="18" charset="0"/>
              </a:rPr>
              <a:t>Psychology Harvard (2022)  Available at: </a:t>
            </a:r>
            <a:r>
              <a:rPr lang="en-US" sz="1500" u="sng" dirty="0">
                <a:latin typeface="Times New Roman" panose="02020603050405020304" pitchFamily="18" charset="0"/>
                <a:cs typeface="Times New Roman" panose="02020603050405020304" pitchFamily="18" charset="0"/>
                <a:hlinkClick r:id="rId9"/>
              </a:rPr>
              <a:t>https://psychology.fas.harvard.edu/people/b-f-skinner</a:t>
            </a:r>
            <a:endParaRPr lang="en-GB" sz="1500" dirty="0">
              <a:latin typeface="Times New Roman" panose="02020603050405020304" pitchFamily="18" charset="0"/>
              <a:cs typeface="Times New Roman" panose="02020603050405020304" pitchFamily="18" charset="0"/>
            </a:endParaRPr>
          </a:p>
          <a:p>
            <a:endParaRPr lang="en-US" dirty="0"/>
          </a:p>
        </p:txBody>
      </p:sp>
      <p:sp>
        <p:nvSpPr>
          <p:cNvPr id="5" name="TextBox 4">
            <a:extLst>
              <a:ext uri="{FF2B5EF4-FFF2-40B4-BE49-F238E27FC236}">
                <a16:creationId xmlns:a16="http://schemas.microsoft.com/office/drawing/2014/main" id="{B98C8509-EA98-654F-A36C-8803AD8902B7}"/>
              </a:ext>
            </a:extLst>
          </p:cNvPr>
          <p:cNvSpPr txBox="1"/>
          <p:nvPr/>
        </p:nvSpPr>
        <p:spPr>
          <a:xfrm>
            <a:off x="670560" y="211574"/>
            <a:ext cx="8793480" cy="707886"/>
          </a:xfrm>
          <a:prstGeom prst="rect">
            <a:avLst/>
          </a:prstGeom>
          <a:noFill/>
        </p:spPr>
        <p:txBody>
          <a:bodyPr wrap="square">
            <a:spAutoFit/>
          </a:bodyPr>
          <a:lstStyle/>
          <a:p>
            <a:r>
              <a:rPr lang="en-US" sz="4000" dirty="0">
                <a:highlight>
                  <a:srgbClr val="008080"/>
                </a:highlight>
                <a:latin typeface="+mj-lt"/>
              </a:rPr>
              <a:t>References</a:t>
            </a:r>
            <a:endParaRPr lang="en-US" sz="4000" dirty="0">
              <a:latin typeface="+mj-lt"/>
            </a:endParaRPr>
          </a:p>
        </p:txBody>
      </p:sp>
    </p:spTree>
    <p:extLst>
      <p:ext uri="{BB962C8B-B14F-4D97-AF65-F5344CB8AC3E}">
        <p14:creationId xmlns:p14="http://schemas.microsoft.com/office/powerpoint/2010/main" val="2031483312"/>
      </p:ext>
    </p:extLst>
  </p:cSld>
  <p:clrMapOvr>
    <a:masterClrMapping/>
  </p:clrMapOvr>
</p:sld>
</file>

<file path=ppt/theme/theme1.xml><?xml version="1.0" encoding="utf-8"?>
<a:theme xmlns:a="http://schemas.openxmlformats.org/drawingml/2006/main" name="StreetscapeVTI">
  <a:themeElements>
    <a:clrScheme name="Streetscape2">
      <a:dk1>
        <a:sysClr val="windowText" lastClr="000000"/>
      </a:dk1>
      <a:lt1>
        <a:srgbClr val="FFFFFF"/>
      </a:lt1>
      <a:dk2>
        <a:srgbClr val="191919"/>
      </a:dk2>
      <a:lt2>
        <a:srgbClr val="F3F2EE"/>
      </a:lt2>
      <a:accent1>
        <a:srgbClr val="448885"/>
      </a:accent1>
      <a:accent2>
        <a:srgbClr val="627C58"/>
      </a:accent2>
      <a:accent3>
        <a:srgbClr val="848358"/>
      </a:accent3>
      <a:accent4>
        <a:srgbClr val="547096"/>
      </a:accent4>
      <a:accent5>
        <a:srgbClr val="646464"/>
      </a:accent5>
      <a:accent6>
        <a:srgbClr val="A8A8A8"/>
      </a:accent6>
      <a:hlink>
        <a:srgbClr val="0563C1"/>
      </a:hlink>
      <a:folHlink>
        <a:srgbClr val="954F72"/>
      </a:folHlink>
    </a:clrScheme>
    <a:fontScheme name="Street">
      <a:majorFont>
        <a:latin typeface="Franklin Gothic Heavy"/>
        <a:ea typeface=""/>
        <a:cs typeface=""/>
      </a:majorFont>
      <a:minorFont>
        <a:latin typeface="Consola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treetscapeVTI" id="{B20F88EA-96D0-4E96-9207-A1488DAC5867}" vid="{3F7E5CFE-E584-4E58-A75E-141AC45B149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{E339B779-335E-0A49-A4DF-6DC577FEDB43}tf16401378</Template>
  <TotalTime>1112</TotalTime>
  <Words>937</Words>
  <Application>Microsoft Macintosh PowerPoint</Application>
  <PresentationFormat>Widescreen</PresentationFormat>
  <Paragraphs>105</Paragraphs>
  <Slides>11</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Calibri</vt:lpstr>
      <vt:lpstr>Consolas</vt:lpstr>
      <vt:lpstr>Franklin Gothic Heavy</vt:lpstr>
      <vt:lpstr>Times New Roman</vt:lpstr>
      <vt:lpstr>StreetscapeVTI</vt:lpstr>
      <vt:lpstr>Behaviourist Approach   </vt:lpstr>
      <vt:lpstr>History </vt:lpstr>
      <vt:lpstr>Main assumptions </vt:lpstr>
      <vt:lpstr>Main theorists </vt:lpstr>
      <vt:lpstr>Main theories </vt:lpstr>
      <vt:lpstr>Social learning Theory  </vt:lpstr>
      <vt:lpstr>Evaluation  </vt:lpstr>
      <vt:lpstr>Conclusion </vt:lpstr>
      <vt:lpstr>PowerPoint Presentation</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Behaviorist Approach   </dc:title>
  <dc:creator>Ashley Jones (2109767)</dc:creator>
  <cp:lastModifiedBy>Ashley Jones (2109767)</cp:lastModifiedBy>
  <cp:revision>30</cp:revision>
  <dcterms:created xsi:type="dcterms:W3CDTF">2022-03-07T12:17:59Z</dcterms:created>
  <dcterms:modified xsi:type="dcterms:W3CDTF">2022-03-14T08:24:53Z</dcterms:modified>
</cp:coreProperties>
</file>