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4"/>
  </p:sldMasterIdLst>
  <p:sldIdLst>
    <p:sldId id="256" r:id="rId5"/>
    <p:sldId id="267" r:id="rId6"/>
    <p:sldId id="257" r:id="rId7"/>
    <p:sldId id="259" r:id="rId8"/>
    <p:sldId id="260" r:id="rId9"/>
    <p:sldId id="261" r:id="rId10"/>
    <p:sldId id="264" r:id="rId11"/>
    <p:sldId id="265" r:id="rId12"/>
    <p:sldId id="263" r:id="rId13"/>
    <p:sldId id="266"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C60C8-5F46-47C6-BCC4-C412D1542185}" v="33" dt="2024-01-25T10:36:16.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0" d="100"/>
          <a:sy n="70" d="100"/>
        </p:scale>
        <p:origin x="5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e Evans (2308058)" userId="553153d5-10d2-46d4-9472-8592dfb52565" providerId="ADAL" clId="{3F8C60C8-5F46-47C6-BCC4-C412D1542185}"/>
    <pc:docChg chg="undo custSel addSld delSld modSld sldOrd modMainMaster">
      <pc:chgData name="Christine Evans (2308058)" userId="553153d5-10d2-46d4-9472-8592dfb52565" providerId="ADAL" clId="{3F8C60C8-5F46-47C6-BCC4-C412D1542185}" dt="2024-01-25T10:41:37.996" v="5177" actId="20577"/>
      <pc:docMkLst>
        <pc:docMk/>
      </pc:docMkLst>
      <pc:sldChg chg="addSp delSp modSp mod setBg addAnim delAnim setClrOvrMap delDesignElem">
        <pc:chgData name="Christine Evans (2308058)" userId="553153d5-10d2-46d4-9472-8592dfb52565" providerId="ADAL" clId="{3F8C60C8-5F46-47C6-BCC4-C412D1542185}" dt="2024-01-25T10:36:16.791" v="5118" actId="255"/>
        <pc:sldMkLst>
          <pc:docMk/>
          <pc:sldMk cId="3936571605" sldId="256"/>
        </pc:sldMkLst>
        <pc:spChg chg="mod">
          <ac:chgData name="Christine Evans (2308058)" userId="553153d5-10d2-46d4-9472-8592dfb52565" providerId="ADAL" clId="{3F8C60C8-5F46-47C6-BCC4-C412D1542185}" dt="2024-01-25T10:36:09.823" v="5117" actId="255"/>
          <ac:spMkLst>
            <pc:docMk/>
            <pc:sldMk cId="3936571605" sldId="256"/>
            <ac:spMk id="2" creationId="{7C79E287-7485-9017-02B8-CE5E0775CEDA}"/>
          </ac:spMkLst>
        </pc:spChg>
        <pc:spChg chg="mod">
          <ac:chgData name="Christine Evans (2308058)" userId="553153d5-10d2-46d4-9472-8592dfb52565" providerId="ADAL" clId="{3F8C60C8-5F46-47C6-BCC4-C412D1542185}" dt="2024-01-25T10:36:16.791" v="5118" actId="255"/>
          <ac:spMkLst>
            <pc:docMk/>
            <pc:sldMk cId="3936571605" sldId="256"/>
            <ac:spMk id="3" creationId="{1CCEB164-207A-162C-636E-FF8A9313930B}"/>
          </ac:spMkLst>
        </pc:spChg>
        <pc:spChg chg="add del">
          <ac:chgData name="Christine Evans (2308058)" userId="553153d5-10d2-46d4-9472-8592dfb52565" providerId="ADAL" clId="{3F8C60C8-5F46-47C6-BCC4-C412D1542185}" dt="2024-01-25T10:15:27.219" v="4989" actId="26606"/>
          <ac:spMkLst>
            <pc:docMk/>
            <pc:sldMk cId="3936571605" sldId="256"/>
            <ac:spMk id="8" creationId="{53EDA46E-AECC-43B8-B54F-FA6E4C0C6566}"/>
          </ac:spMkLst>
        </pc:spChg>
        <pc:spChg chg="add del">
          <ac:chgData name="Christine Evans (2308058)" userId="553153d5-10d2-46d4-9472-8592dfb52565" providerId="ADAL" clId="{3F8C60C8-5F46-47C6-BCC4-C412D1542185}" dt="2024-01-25T10:22:41.837" v="5027" actId="26606"/>
          <ac:spMkLst>
            <pc:docMk/>
            <pc:sldMk cId="3936571605" sldId="256"/>
            <ac:spMk id="9" creationId="{2255CADE-DCE0-447F-B290-2AE78E5E5598}"/>
          </ac:spMkLst>
        </pc:spChg>
        <pc:spChg chg="add del">
          <ac:chgData name="Christine Evans (2308058)" userId="553153d5-10d2-46d4-9472-8592dfb52565" providerId="ADAL" clId="{3F8C60C8-5F46-47C6-BCC4-C412D1542185}" dt="2024-01-25T10:15:27.219" v="4989" actId="26606"/>
          <ac:spMkLst>
            <pc:docMk/>
            <pc:sldMk cId="3936571605" sldId="256"/>
            <ac:spMk id="10" creationId="{9A789037-2F02-4B13-8573-CB800A9689B8}"/>
          </ac:spMkLst>
        </pc:spChg>
        <pc:spChg chg="add del">
          <ac:chgData name="Christine Evans (2308058)" userId="553153d5-10d2-46d4-9472-8592dfb52565" providerId="ADAL" clId="{3F8C60C8-5F46-47C6-BCC4-C412D1542185}" dt="2024-01-25T10:22:41.837" v="5027" actId="26606"/>
          <ac:spMkLst>
            <pc:docMk/>
            <pc:sldMk cId="3936571605" sldId="256"/>
            <ac:spMk id="11" creationId="{4245587C-701C-48A1-9B6B-10C3DF81A876}"/>
          </ac:spMkLst>
        </pc:spChg>
        <pc:spChg chg="add del">
          <ac:chgData name="Christine Evans (2308058)" userId="553153d5-10d2-46d4-9472-8592dfb52565" providerId="ADAL" clId="{3F8C60C8-5F46-47C6-BCC4-C412D1542185}" dt="2024-01-25T10:15:27.219" v="4989" actId="26606"/>
          <ac:spMkLst>
            <pc:docMk/>
            <pc:sldMk cId="3936571605" sldId="256"/>
            <ac:spMk id="12" creationId="{567B4C5E-A726-4AC9-9254-E81F0698BD5F}"/>
          </ac:spMkLst>
        </pc:spChg>
        <pc:spChg chg="add del">
          <ac:chgData name="Christine Evans (2308058)" userId="553153d5-10d2-46d4-9472-8592dfb52565" providerId="ADAL" clId="{3F8C60C8-5F46-47C6-BCC4-C412D1542185}" dt="2024-01-25T10:22:43.396" v="5029" actId="26606"/>
          <ac:spMkLst>
            <pc:docMk/>
            <pc:sldMk cId="3936571605" sldId="256"/>
            <ac:spMk id="15" creationId="{7826DDCA-6D09-4690-86AE-A65700C436B8}"/>
          </ac:spMkLst>
        </pc:spChg>
        <pc:spChg chg="add del">
          <ac:chgData name="Christine Evans (2308058)" userId="553153d5-10d2-46d4-9472-8592dfb52565" providerId="ADAL" clId="{3F8C60C8-5F46-47C6-BCC4-C412D1542185}" dt="2024-01-25T10:19:17.430" v="4992"/>
          <ac:spMkLst>
            <pc:docMk/>
            <pc:sldMk cId="3936571605" sldId="256"/>
            <ac:spMk id="16" creationId="{22C7FDF9-C2A1-45C5-A49B-8B1CA2A3C05B}"/>
          </ac:spMkLst>
        </pc:spChg>
        <pc:spChg chg="add del">
          <ac:chgData name="Christine Evans (2308058)" userId="553153d5-10d2-46d4-9472-8592dfb52565" providerId="ADAL" clId="{3F8C60C8-5F46-47C6-BCC4-C412D1542185}" dt="2024-01-25T10:22:43.396" v="5029" actId="26606"/>
          <ac:spMkLst>
            <pc:docMk/>
            <pc:sldMk cId="3936571605" sldId="256"/>
            <ac:spMk id="19" creationId="{48D94113-B99D-4827-8468-42C0869DD60B}"/>
          </ac:spMkLst>
        </pc:spChg>
        <pc:spChg chg="add del">
          <ac:chgData name="Christine Evans (2308058)" userId="553153d5-10d2-46d4-9472-8592dfb52565" providerId="ADAL" clId="{3F8C60C8-5F46-47C6-BCC4-C412D1542185}" dt="2024-01-25T10:22:43.396" v="5029" actId="26606"/>
          <ac:spMkLst>
            <pc:docMk/>
            <pc:sldMk cId="3936571605" sldId="256"/>
            <ac:spMk id="21" creationId="{0D97E19A-F48B-4D56-A949-3A826CF00A04}"/>
          </ac:spMkLst>
        </pc:spChg>
        <pc:spChg chg="add del">
          <ac:chgData name="Christine Evans (2308058)" userId="553153d5-10d2-46d4-9472-8592dfb52565" providerId="ADAL" clId="{3F8C60C8-5F46-47C6-BCC4-C412D1542185}" dt="2024-01-25T10:23:37.954" v="5032"/>
          <ac:spMkLst>
            <pc:docMk/>
            <pc:sldMk cId="3936571605" sldId="256"/>
            <ac:spMk id="26" creationId="{864672EB-02A8-48AB-BCFB-00B78DBA6A1E}"/>
          </ac:spMkLst>
        </pc:spChg>
        <pc:spChg chg="add del">
          <ac:chgData name="Christine Evans (2308058)" userId="553153d5-10d2-46d4-9472-8592dfb52565" providerId="ADAL" clId="{3F8C60C8-5F46-47C6-BCC4-C412D1542185}" dt="2024-01-25T10:23:37.954" v="5032"/>
          <ac:spMkLst>
            <pc:docMk/>
            <pc:sldMk cId="3936571605" sldId="256"/>
            <ac:spMk id="27" creationId="{7255A803-13A1-44E9-ACA9-889A5CC39BB5}"/>
          </ac:spMkLst>
        </pc:spChg>
        <pc:spChg chg="add del">
          <ac:chgData name="Christine Evans (2308058)" userId="553153d5-10d2-46d4-9472-8592dfb52565" providerId="ADAL" clId="{3F8C60C8-5F46-47C6-BCC4-C412D1542185}" dt="2024-01-25T10:23:37.954" v="5032"/>
          <ac:spMkLst>
            <pc:docMk/>
            <pc:sldMk cId="3936571605" sldId="256"/>
            <ac:spMk id="28" creationId="{BC82C52F-0333-430E-AF00-FA48A518A1A5}"/>
          </ac:spMkLst>
        </pc:spChg>
        <pc:picChg chg="add del">
          <ac:chgData name="Christine Evans (2308058)" userId="553153d5-10d2-46d4-9472-8592dfb52565" providerId="ADAL" clId="{3F8C60C8-5F46-47C6-BCC4-C412D1542185}" dt="2024-01-25T10:22:41.837" v="5027" actId="26606"/>
          <ac:picMkLst>
            <pc:docMk/>
            <pc:sldMk cId="3936571605" sldId="256"/>
            <ac:picMk id="5" creationId="{8F6350CB-3ECF-D872-52E8-08FD9E603802}"/>
          </ac:picMkLst>
        </pc:picChg>
        <pc:picChg chg="add del">
          <ac:chgData name="Christine Evans (2308058)" userId="553153d5-10d2-46d4-9472-8592dfb52565" providerId="ADAL" clId="{3F8C60C8-5F46-47C6-BCC4-C412D1542185}" dt="2024-01-25T10:22:41.837" v="5027" actId="26606"/>
          <ac:picMkLst>
            <pc:docMk/>
            <pc:sldMk cId="3936571605" sldId="256"/>
            <ac:picMk id="13" creationId="{2E5CF545-7AAF-4A13-8871-089E929E850A}"/>
          </ac:picMkLst>
        </pc:picChg>
        <pc:picChg chg="add del">
          <ac:chgData name="Christine Evans (2308058)" userId="553153d5-10d2-46d4-9472-8592dfb52565" providerId="ADAL" clId="{3F8C60C8-5F46-47C6-BCC4-C412D1542185}" dt="2024-01-25T10:19:17.430" v="4992"/>
          <ac:picMkLst>
            <pc:docMk/>
            <pc:sldMk cId="3936571605" sldId="256"/>
            <ac:picMk id="17" creationId="{8D8988FF-4B5F-49A9-BB7F-B49C1610F1B4}"/>
          </ac:picMkLst>
        </pc:picChg>
        <pc:picChg chg="add del">
          <ac:chgData name="Christine Evans (2308058)" userId="553153d5-10d2-46d4-9472-8592dfb52565" providerId="ADAL" clId="{3F8C60C8-5F46-47C6-BCC4-C412D1542185}" dt="2024-01-25T10:22:43.396" v="5029" actId="26606"/>
          <ac:picMkLst>
            <pc:docMk/>
            <pc:sldMk cId="3936571605" sldId="256"/>
            <ac:picMk id="20" creationId="{68FD3076-E852-4125-BBED-3FB31599F413}"/>
          </ac:picMkLst>
        </pc:picChg>
        <pc:picChg chg="add del">
          <ac:chgData name="Christine Evans (2308058)" userId="553153d5-10d2-46d4-9472-8592dfb52565" providerId="ADAL" clId="{3F8C60C8-5F46-47C6-BCC4-C412D1542185}" dt="2024-01-25T10:22:43.396" v="5029" actId="26606"/>
          <ac:picMkLst>
            <pc:docMk/>
            <pc:sldMk cId="3936571605" sldId="256"/>
            <ac:picMk id="22" creationId="{E5B1C489-3520-454E-BCE4-DE06A472FFFA}"/>
          </ac:picMkLst>
        </pc:picChg>
        <pc:picChg chg="add del">
          <ac:chgData name="Christine Evans (2308058)" userId="553153d5-10d2-46d4-9472-8592dfb52565" providerId="ADAL" clId="{3F8C60C8-5F46-47C6-BCC4-C412D1542185}" dt="2024-01-25T10:22:43.396" v="5029" actId="26606"/>
          <ac:picMkLst>
            <pc:docMk/>
            <pc:sldMk cId="3936571605" sldId="256"/>
            <ac:picMk id="23" creationId="{29CDFDB7-75F8-4CF5-A2D6-59A1D862328A}"/>
          </ac:picMkLst>
        </pc:picChg>
        <pc:picChg chg="add del">
          <ac:chgData name="Christine Evans (2308058)" userId="553153d5-10d2-46d4-9472-8592dfb52565" providerId="ADAL" clId="{3F8C60C8-5F46-47C6-BCC4-C412D1542185}" dt="2024-01-25T10:22:43.396" v="5029" actId="26606"/>
          <ac:picMkLst>
            <pc:docMk/>
            <pc:sldMk cId="3936571605" sldId="256"/>
            <ac:picMk id="24" creationId="{A1EE895C-73D3-4A38-BD82-6A056D253165}"/>
          </ac:picMkLst>
        </pc:picChg>
        <pc:picChg chg="add del">
          <ac:chgData name="Christine Evans (2308058)" userId="553153d5-10d2-46d4-9472-8592dfb52565" providerId="ADAL" clId="{3F8C60C8-5F46-47C6-BCC4-C412D1542185}" dt="2024-01-25T10:23:37.954" v="5032"/>
          <ac:picMkLst>
            <pc:docMk/>
            <pc:sldMk cId="3936571605" sldId="256"/>
            <ac:picMk id="29" creationId="{BE9CCFFE-A385-4D35-8504-960F050EF7F8}"/>
          </ac:picMkLst>
        </pc:picChg>
        <pc:picChg chg="add del">
          <ac:chgData name="Christine Evans (2308058)" userId="553153d5-10d2-46d4-9472-8592dfb52565" providerId="ADAL" clId="{3F8C60C8-5F46-47C6-BCC4-C412D1542185}" dt="2024-01-25T10:23:37.954" v="5032"/>
          <ac:picMkLst>
            <pc:docMk/>
            <pc:sldMk cId="3936571605" sldId="256"/>
            <ac:picMk id="30" creationId="{1AD41804-3572-46FD-8124-D3079B642712}"/>
          </ac:picMkLst>
        </pc:picChg>
        <pc:picChg chg="add del">
          <ac:chgData name="Christine Evans (2308058)" userId="553153d5-10d2-46d4-9472-8592dfb52565" providerId="ADAL" clId="{3F8C60C8-5F46-47C6-BCC4-C412D1542185}" dt="2024-01-25T10:23:37.954" v="5032"/>
          <ac:picMkLst>
            <pc:docMk/>
            <pc:sldMk cId="3936571605" sldId="256"/>
            <ac:picMk id="31" creationId="{5316A1D8-3445-4B94-B595-2285C05EEEBE}"/>
          </ac:picMkLst>
        </pc:picChg>
        <pc:picChg chg="add del">
          <ac:chgData name="Christine Evans (2308058)" userId="553153d5-10d2-46d4-9472-8592dfb52565" providerId="ADAL" clId="{3F8C60C8-5F46-47C6-BCC4-C412D1542185}" dt="2024-01-25T10:23:37.954" v="5032"/>
          <ac:picMkLst>
            <pc:docMk/>
            <pc:sldMk cId="3936571605" sldId="256"/>
            <ac:picMk id="32" creationId="{2FA7483C-C90B-453F-AB53-60D8FDE6D3F6}"/>
          </ac:picMkLst>
        </pc:picChg>
        <pc:cxnChg chg="add del">
          <ac:chgData name="Christine Evans (2308058)" userId="553153d5-10d2-46d4-9472-8592dfb52565" providerId="ADAL" clId="{3F8C60C8-5F46-47C6-BCC4-C412D1542185}" dt="2024-01-25T10:15:27.219" v="4989" actId="26606"/>
          <ac:cxnSpMkLst>
            <pc:docMk/>
            <pc:sldMk cId="3936571605" sldId="256"/>
            <ac:cxnSpMk id="14" creationId="{47F9D90F-7118-49FD-9E75-223103DD93BD}"/>
          </ac:cxnSpMkLst>
        </pc:cxnChg>
        <pc:cxnChg chg="add del">
          <ac:chgData name="Christine Evans (2308058)" userId="553153d5-10d2-46d4-9472-8592dfb52565" providerId="ADAL" clId="{3F8C60C8-5F46-47C6-BCC4-C412D1542185}" dt="2024-01-25T10:19:17.430" v="4992"/>
          <ac:cxnSpMkLst>
            <pc:docMk/>
            <pc:sldMk cId="3936571605" sldId="256"/>
            <ac:cxnSpMk id="18" creationId="{CE580401-353D-4D90-9CA7-316BFD718E5C}"/>
          </ac:cxnSpMkLst>
        </pc:cxnChg>
      </pc:sldChg>
      <pc:sldChg chg="addSp modSp mod setBg">
        <pc:chgData name="Christine Evans (2308058)" userId="553153d5-10d2-46d4-9472-8592dfb52565" providerId="ADAL" clId="{3F8C60C8-5F46-47C6-BCC4-C412D1542185}" dt="2024-01-25T10:38:00.407" v="5136" actId="207"/>
        <pc:sldMkLst>
          <pc:docMk/>
          <pc:sldMk cId="3861122952" sldId="257"/>
        </pc:sldMkLst>
        <pc:spChg chg="mod">
          <ac:chgData name="Christine Evans (2308058)" userId="553153d5-10d2-46d4-9472-8592dfb52565" providerId="ADAL" clId="{3F8C60C8-5F46-47C6-BCC4-C412D1542185}" dt="2024-01-25T10:25:10.354" v="5049" actId="26606"/>
          <ac:spMkLst>
            <pc:docMk/>
            <pc:sldMk cId="3861122952" sldId="257"/>
            <ac:spMk id="2" creationId="{AA4ECDD0-F826-873E-D93B-7D1BB60B0529}"/>
          </ac:spMkLst>
        </pc:spChg>
        <pc:spChg chg="mod">
          <ac:chgData name="Christine Evans (2308058)" userId="553153d5-10d2-46d4-9472-8592dfb52565" providerId="ADAL" clId="{3F8C60C8-5F46-47C6-BCC4-C412D1542185}" dt="2024-01-25T10:38:00.407" v="5136" actId="207"/>
          <ac:spMkLst>
            <pc:docMk/>
            <pc:sldMk cId="3861122952" sldId="257"/>
            <ac:spMk id="3" creationId="{11973EB3-ABF0-B53B-6DB0-D1A529498ECA}"/>
          </ac:spMkLst>
        </pc:spChg>
        <pc:spChg chg="add">
          <ac:chgData name="Christine Evans (2308058)" userId="553153d5-10d2-46d4-9472-8592dfb52565" providerId="ADAL" clId="{3F8C60C8-5F46-47C6-BCC4-C412D1542185}" dt="2024-01-25T10:25:10.354" v="5049" actId="26606"/>
          <ac:spMkLst>
            <pc:docMk/>
            <pc:sldMk cId="3861122952" sldId="257"/>
            <ac:spMk id="8" creationId="{B1CCD5EF-766D-43B9-A25D-19122E5FB181}"/>
          </ac:spMkLst>
        </pc:spChg>
        <pc:spChg chg="add">
          <ac:chgData name="Christine Evans (2308058)" userId="553153d5-10d2-46d4-9472-8592dfb52565" providerId="ADAL" clId="{3F8C60C8-5F46-47C6-BCC4-C412D1542185}" dt="2024-01-25T10:25:10.354" v="5049" actId="26606"/>
          <ac:spMkLst>
            <pc:docMk/>
            <pc:sldMk cId="3861122952" sldId="257"/>
            <ac:spMk id="10" creationId="{FD9699C9-77F1-4E33-A750-CB78C7EA29E6}"/>
          </ac:spMkLst>
        </pc:spChg>
      </pc:sldChg>
      <pc:sldChg chg="addSp delSp modSp del mod ord setBg setClrOvrMap chgLayout">
        <pc:chgData name="Christine Evans (2308058)" userId="553153d5-10d2-46d4-9472-8592dfb52565" providerId="ADAL" clId="{3F8C60C8-5F46-47C6-BCC4-C412D1542185}" dt="2024-01-25T10:35:46.933" v="5116" actId="2696"/>
        <pc:sldMkLst>
          <pc:docMk/>
          <pc:sldMk cId="242072905" sldId="258"/>
        </pc:sldMkLst>
        <pc:spChg chg="mod ord">
          <ac:chgData name="Christine Evans (2308058)" userId="553153d5-10d2-46d4-9472-8592dfb52565" providerId="ADAL" clId="{3F8C60C8-5F46-47C6-BCC4-C412D1542185}" dt="2024-01-25T10:32:25.152" v="5097" actId="20577"/>
          <ac:spMkLst>
            <pc:docMk/>
            <pc:sldMk cId="242072905" sldId="258"/>
            <ac:spMk id="2" creationId="{F07DEAA0-B06F-C631-A277-01774A784749}"/>
          </ac:spMkLst>
        </pc:spChg>
        <pc:spChg chg="add del mod">
          <ac:chgData name="Christine Evans (2308058)" userId="553153d5-10d2-46d4-9472-8592dfb52565" providerId="ADAL" clId="{3F8C60C8-5F46-47C6-BCC4-C412D1542185}" dt="2024-01-25T10:31:59.761" v="5087" actId="26606"/>
          <ac:spMkLst>
            <pc:docMk/>
            <pc:sldMk cId="242072905" sldId="258"/>
            <ac:spMk id="3" creationId="{50028810-DD6A-730D-1432-9CFA5803578A}"/>
          </ac:spMkLst>
        </pc:spChg>
        <pc:spChg chg="add del mod">
          <ac:chgData name="Christine Evans (2308058)" userId="553153d5-10d2-46d4-9472-8592dfb52565" providerId="ADAL" clId="{3F8C60C8-5F46-47C6-BCC4-C412D1542185}" dt="2024-01-25T10:31:56.552" v="5083" actId="6264"/>
          <ac:spMkLst>
            <pc:docMk/>
            <pc:sldMk cId="242072905" sldId="258"/>
            <ac:spMk id="4" creationId="{CDFABD6C-A013-747E-1627-B96B3AD6B76A}"/>
          </ac:spMkLst>
        </pc:spChg>
        <pc:spChg chg="add del mod">
          <ac:chgData name="Christine Evans (2308058)" userId="553153d5-10d2-46d4-9472-8592dfb52565" providerId="ADAL" clId="{3F8C60C8-5F46-47C6-BCC4-C412D1542185}" dt="2024-01-25T10:31:56.552" v="5083" actId="6264"/>
          <ac:spMkLst>
            <pc:docMk/>
            <pc:sldMk cId="242072905" sldId="258"/>
            <ac:spMk id="6" creationId="{1B78DD90-7519-36E9-D467-6CA3B12E7AC4}"/>
          </ac:spMkLst>
        </pc:spChg>
        <pc:spChg chg="add del">
          <ac:chgData name="Christine Evans (2308058)" userId="553153d5-10d2-46d4-9472-8592dfb52565" providerId="ADAL" clId="{3F8C60C8-5F46-47C6-BCC4-C412D1542185}" dt="2024-01-25T10:28:23.182" v="5066" actId="26606"/>
          <ac:spMkLst>
            <pc:docMk/>
            <pc:sldMk cId="242072905" sldId="258"/>
            <ac:spMk id="8" creationId="{B1CCD5EF-766D-43B9-A25D-19122E5FB181}"/>
          </ac:spMkLst>
        </pc:spChg>
        <pc:spChg chg="add del">
          <ac:chgData name="Christine Evans (2308058)" userId="553153d5-10d2-46d4-9472-8592dfb52565" providerId="ADAL" clId="{3F8C60C8-5F46-47C6-BCC4-C412D1542185}" dt="2024-01-25T10:28:23.182" v="5066" actId="26606"/>
          <ac:spMkLst>
            <pc:docMk/>
            <pc:sldMk cId="242072905" sldId="258"/>
            <ac:spMk id="10" creationId="{FD9699C9-77F1-4E33-A750-CB78C7EA29E6}"/>
          </ac:spMkLst>
        </pc:spChg>
        <pc:spChg chg="add del mod">
          <ac:chgData name="Christine Evans (2308058)" userId="553153d5-10d2-46d4-9472-8592dfb52565" providerId="ADAL" clId="{3F8C60C8-5F46-47C6-BCC4-C412D1542185}" dt="2024-01-25T10:31:53.673" v="5081" actId="6264"/>
          <ac:spMkLst>
            <pc:docMk/>
            <pc:sldMk cId="242072905" sldId="258"/>
            <ac:spMk id="11" creationId="{59A6DB2D-BF55-957F-ADEA-6C79AA5636E0}"/>
          </ac:spMkLst>
        </pc:spChg>
        <pc:spChg chg="add del mod">
          <ac:chgData name="Christine Evans (2308058)" userId="553153d5-10d2-46d4-9472-8592dfb52565" providerId="ADAL" clId="{3F8C60C8-5F46-47C6-BCC4-C412D1542185}" dt="2024-01-25T10:31:53.673" v="5081" actId="6264"/>
          <ac:spMkLst>
            <pc:docMk/>
            <pc:sldMk cId="242072905" sldId="258"/>
            <ac:spMk id="12" creationId="{7A98FF0F-BBA9-006A-8929-67505EA040AB}"/>
          </ac:spMkLst>
        </pc:spChg>
        <pc:graphicFrameChg chg="add del mod ord">
          <ac:chgData name="Christine Evans (2308058)" userId="553153d5-10d2-46d4-9472-8592dfb52565" providerId="ADAL" clId="{3F8C60C8-5F46-47C6-BCC4-C412D1542185}" dt="2024-01-25T10:31:59.761" v="5087" actId="26606"/>
          <ac:graphicFrameMkLst>
            <pc:docMk/>
            <pc:sldMk cId="242072905" sldId="258"/>
            <ac:graphicFrameMk id="9" creationId="{4BECCDB1-7EB7-CCEC-441A-3C140C0F7191}"/>
          </ac:graphicFrameMkLst>
        </pc:graphicFrameChg>
        <pc:picChg chg="add del">
          <ac:chgData name="Christine Evans (2308058)" userId="553153d5-10d2-46d4-9472-8592dfb52565" providerId="ADAL" clId="{3F8C60C8-5F46-47C6-BCC4-C412D1542185}" dt="2024-01-25T10:28:25.148" v="5069" actId="26606"/>
          <ac:picMkLst>
            <pc:docMk/>
            <pc:sldMk cId="242072905" sldId="258"/>
            <ac:picMk id="5" creationId="{EF140003-8167-7058-A739-1CF0CECAFD99}"/>
          </ac:picMkLst>
        </pc:picChg>
        <pc:picChg chg="add del">
          <ac:chgData name="Christine Evans (2308058)" userId="553153d5-10d2-46d4-9472-8592dfb52565" providerId="ADAL" clId="{3F8C60C8-5F46-47C6-BCC4-C412D1542185}" dt="2024-01-25T10:28:30.721" v="5072" actId="26606"/>
          <ac:picMkLst>
            <pc:docMk/>
            <pc:sldMk cId="242072905" sldId="258"/>
            <ac:picMk id="7" creationId="{9F156332-0CB3-E2CD-D682-D030056FA6D1}"/>
          </ac:picMkLst>
        </pc:picChg>
      </pc:sldChg>
      <pc:sldChg chg="addSp modSp mod setBg">
        <pc:chgData name="Christine Evans (2308058)" userId="553153d5-10d2-46d4-9472-8592dfb52565" providerId="ADAL" clId="{3F8C60C8-5F46-47C6-BCC4-C412D1542185}" dt="2024-01-25T10:38:26.141" v="5144" actId="114"/>
        <pc:sldMkLst>
          <pc:docMk/>
          <pc:sldMk cId="2675277303" sldId="259"/>
        </pc:sldMkLst>
        <pc:spChg chg="mod">
          <ac:chgData name="Christine Evans (2308058)" userId="553153d5-10d2-46d4-9472-8592dfb52565" providerId="ADAL" clId="{3F8C60C8-5F46-47C6-BCC4-C412D1542185}" dt="2024-01-25T10:25:32.785" v="5051" actId="26606"/>
          <ac:spMkLst>
            <pc:docMk/>
            <pc:sldMk cId="2675277303" sldId="259"/>
            <ac:spMk id="2" creationId="{3966ED78-6FB1-DFA7-63C9-144C420D604C}"/>
          </ac:spMkLst>
        </pc:spChg>
        <pc:spChg chg="mod">
          <ac:chgData name="Christine Evans (2308058)" userId="553153d5-10d2-46d4-9472-8592dfb52565" providerId="ADAL" clId="{3F8C60C8-5F46-47C6-BCC4-C412D1542185}" dt="2024-01-25T10:38:26.141" v="5144" actId="114"/>
          <ac:spMkLst>
            <pc:docMk/>
            <pc:sldMk cId="2675277303" sldId="259"/>
            <ac:spMk id="3" creationId="{ECDD8E27-3CFD-8751-7417-DA1B4B9BB8DA}"/>
          </ac:spMkLst>
        </pc:spChg>
        <pc:spChg chg="add">
          <ac:chgData name="Christine Evans (2308058)" userId="553153d5-10d2-46d4-9472-8592dfb52565" providerId="ADAL" clId="{3F8C60C8-5F46-47C6-BCC4-C412D1542185}" dt="2024-01-25T10:25:32.785" v="5051" actId="26606"/>
          <ac:spMkLst>
            <pc:docMk/>
            <pc:sldMk cId="2675277303" sldId="259"/>
            <ac:spMk id="8" creationId="{B1CCD5EF-766D-43B9-A25D-19122E5FB181}"/>
          </ac:spMkLst>
        </pc:spChg>
        <pc:spChg chg="add">
          <ac:chgData name="Christine Evans (2308058)" userId="553153d5-10d2-46d4-9472-8592dfb52565" providerId="ADAL" clId="{3F8C60C8-5F46-47C6-BCC4-C412D1542185}" dt="2024-01-25T10:25:32.785" v="5051" actId="26606"/>
          <ac:spMkLst>
            <pc:docMk/>
            <pc:sldMk cId="2675277303" sldId="259"/>
            <ac:spMk id="10" creationId="{FD9699C9-77F1-4E33-A750-CB78C7EA29E6}"/>
          </ac:spMkLst>
        </pc:spChg>
      </pc:sldChg>
      <pc:sldChg chg="addSp delSp modSp mod">
        <pc:chgData name="Christine Evans (2308058)" userId="553153d5-10d2-46d4-9472-8592dfb52565" providerId="ADAL" clId="{3F8C60C8-5F46-47C6-BCC4-C412D1542185}" dt="2024-01-25T10:25:57.381" v="5052" actId="26606"/>
        <pc:sldMkLst>
          <pc:docMk/>
          <pc:sldMk cId="4285654419" sldId="260"/>
        </pc:sldMkLst>
        <pc:spChg chg="mod">
          <ac:chgData name="Christine Evans (2308058)" userId="553153d5-10d2-46d4-9472-8592dfb52565" providerId="ADAL" clId="{3F8C60C8-5F46-47C6-BCC4-C412D1542185}" dt="2024-01-25T10:25:07.413" v="5048"/>
          <ac:spMkLst>
            <pc:docMk/>
            <pc:sldMk cId="4285654419" sldId="260"/>
            <ac:spMk id="2" creationId="{ACCD42D9-949D-C6A8-F982-1FD22B3D296A}"/>
          </ac:spMkLst>
        </pc:spChg>
        <pc:spChg chg="del mod">
          <ac:chgData name="Christine Evans (2308058)" userId="553153d5-10d2-46d4-9472-8592dfb52565" providerId="ADAL" clId="{3F8C60C8-5F46-47C6-BCC4-C412D1542185}" dt="2024-01-25T10:25:57.381" v="5052" actId="26606"/>
          <ac:spMkLst>
            <pc:docMk/>
            <pc:sldMk cId="4285654419" sldId="260"/>
            <ac:spMk id="3" creationId="{7617C5D8-65C3-00E3-8945-62FA0A1C7305}"/>
          </ac:spMkLst>
        </pc:spChg>
        <pc:graphicFrameChg chg="add">
          <ac:chgData name="Christine Evans (2308058)" userId="553153d5-10d2-46d4-9472-8592dfb52565" providerId="ADAL" clId="{3F8C60C8-5F46-47C6-BCC4-C412D1542185}" dt="2024-01-25T10:25:57.381" v="5052" actId="26606"/>
          <ac:graphicFrameMkLst>
            <pc:docMk/>
            <pc:sldMk cId="4285654419" sldId="260"/>
            <ac:graphicFrameMk id="5" creationId="{5A028199-953A-1073-412E-26784C1D7A9E}"/>
          </ac:graphicFrameMkLst>
        </pc:graphicFrameChg>
      </pc:sldChg>
      <pc:sldChg chg="addSp modSp new mod setBg">
        <pc:chgData name="Christine Evans (2308058)" userId="553153d5-10d2-46d4-9472-8592dfb52565" providerId="ADAL" clId="{3F8C60C8-5F46-47C6-BCC4-C412D1542185}" dt="2024-01-25T10:39:00.700" v="5146" actId="207"/>
        <pc:sldMkLst>
          <pc:docMk/>
          <pc:sldMk cId="698087261" sldId="261"/>
        </pc:sldMkLst>
        <pc:spChg chg="mod">
          <ac:chgData name="Christine Evans (2308058)" userId="553153d5-10d2-46d4-9472-8592dfb52565" providerId="ADAL" clId="{3F8C60C8-5F46-47C6-BCC4-C412D1542185}" dt="2024-01-25T10:26:09.956" v="5053" actId="26606"/>
          <ac:spMkLst>
            <pc:docMk/>
            <pc:sldMk cId="698087261" sldId="261"/>
            <ac:spMk id="2" creationId="{CCA2630A-96ED-A02F-77E3-170E8B0D77CF}"/>
          </ac:spMkLst>
        </pc:spChg>
        <pc:spChg chg="mod">
          <ac:chgData name="Christine Evans (2308058)" userId="553153d5-10d2-46d4-9472-8592dfb52565" providerId="ADAL" clId="{3F8C60C8-5F46-47C6-BCC4-C412D1542185}" dt="2024-01-25T10:39:00.700" v="5146" actId="207"/>
          <ac:spMkLst>
            <pc:docMk/>
            <pc:sldMk cId="698087261" sldId="261"/>
            <ac:spMk id="3" creationId="{9E06EF6E-EA19-F88F-0643-0ED8513979B5}"/>
          </ac:spMkLst>
        </pc:spChg>
        <pc:spChg chg="add">
          <ac:chgData name="Christine Evans (2308058)" userId="553153d5-10d2-46d4-9472-8592dfb52565" providerId="ADAL" clId="{3F8C60C8-5F46-47C6-BCC4-C412D1542185}" dt="2024-01-25T10:26:09.956" v="5053" actId="26606"/>
          <ac:spMkLst>
            <pc:docMk/>
            <pc:sldMk cId="698087261" sldId="261"/>
            <ac:spMk id="8" creationId="{B1CCD5EF-766D-43B9-A25D-19122E5FB181}"/>
          </ac:spMkLst>
        </pc:spChg>
        <pc:spChg chg="add">
          <ac:chgData name="Christine Evans (2308058)" userId="553153d5-10d2-46d4-9472-8592dfb52565" providerId="ADAL" clId="{3F8C60C8-5F46-47C6-BCC4-C412D1542185}" dt="2024-01-25T10:26:09.956" v="5053" actId="26606"/>
          <ac:spMkLst>
            <pc:docMk/>
            <pc:sldMk cId="698087261" sldId="261"/>
            <ac:spMk id="10" creationId="{FD9699C9-77F1-4E33-A750-CB78C7EA29E6}"/>
          </ac:spMkLst>
        </pc:spChg>
      </pc:sldChg>
      <pc:sldChg chg="modSp new del mod">
        <pc:chgData name="Christine Evans (2308058)" userId="553153d5-10d2-46d4-9472-8592dfb52565" providerId="ADAL" clId="{3F8C60C8-5F46-47C6-BCC4-C412D1542185}" dt="2024-01-24T12:43:31.354" v="1802" actId="2696"/>
        <pc:sldMkLst>
          <pc:docMk/>
          <pc:sldMk cId="335893923" sldId="262"/>
        </pc:sldMkLst>
        <pc:spChg chg="mod">
          <ac:chgData name="Christine Evans (2308058)" userId="553153d5-10d2-46d4-9472-8592dfb52565" providerId="ADAL" clId="{3F8C60C8-5F46-47C6-BCC4-C412D1542185}" dt="2024-01-09T14:02:55.175" v="768" actId="122"/>
          <ac:spMkLst>
            <pc:docMk/>
            <pc:sldMk cId="335893923" sldId="262"/>
            <ac:spMk id="2" creationId="{554C7FA6-2758-E03E-89AA-1F020782CA63}"/>
          </ac:spMkLst>
        </pc:spChg>
        <pc:spChg chg="mod">
          <ac:chgData name="Christine Evans (2308058)" userId="553153d5-10d2-46d4-9472-8592dfb52565" providerId="ADAL" clId="{3F8C60C8-5F46-47C6-BCC4-C412D1542185}" dt="2024-01-09T14:14:29.742" v="947" actId="20577"/>
          <ac:spMkLst>
            <pc:docMk/>
            <pc:sldMk cId="335893923" sldId="262"/>
            <ac:spMk id="3" creationId="{F53064E3-8671-D631-2BDA-C50FB46CDD81}"/>
          </ac:spMkLst>
        </pc:spChg>
      </pc:sldChg>
      <pc:sldChg chg="addSp modSp new mod ord">
        <pc:chgData name="Christine Evans (2308058)" userId="553153d5-10d2-46d4-9472-8592dfb52565" providerId="ADAL" clId="{3F8C60C8-5F46-47C6-BCC4-C412D1542185}" dt="2024-01-25T10:40:57.898" v="5166" actId="207"/>
        <pc:sldMkLst>
          <pc:docMk/>
          <pc:sldMk cId="3016629386" sldId="263"/>
        </pc:sldMkLst>
        <pc:spChg chg="mod">
          <ac:chgData name="Christine Evans (2308058)" userId="553153d5-10d2-46d4-9472-8592dfb52565" providerId="ADAL" clId="{3F8C60C8-5F46-47C6-BCC4-C412D1542185}" dt="2024-01-25T10:25:07.413" v="5048"/>
          <ac:spMkLst>
            <pc:docMk/>
            <pc:sldMk cId="3016629386" sldId="263"/>
            <ac:spMk id="2" creationId="{64AA4D33-92EE-19DF-E6DA-C4C7B5FA1665}"/>
          </ac:spMkLst>
        </pc:spChg>
        <pc:spChg chg="mod">
          <ac:chgData name="Christine Evans (2308058)" userId="553153d5-10d2-46d4-9472-8592dfb52565" providerId="ADAL" clId="{3F8C60C8-5F46-47C6-BCC4-C412D1542185}" dt="2024-01-25T10:40:57.898" v="5166" actId="207"/>
          <ac:spMkLst>
            <pc:docMk/>
            <pc:sldMk cId="3016629386" sldId="263"/>
            <ac:spMk id="3" creationId="{A460E418-1844-7EC7-B3CF-2BA5562A6DFA}"/>
          </ac:spMkLst>
        </pc:spChg>
        <pc:picChg chg="add mod">
          <ac:chgData name="Christine Evans (2308058)" userId="553153d5-10d2-46d4-9472-8592dfb52565" providerId="ADAL" clId="{3F8C60C8-5F46-47C6-BCC4-C412D1542185}" dt="2024-01-25T10:27:12.821" v="5060" actId="1076"/>
          <ac:picMkLst>
            <pc:docMk/>
            <pc:sldMk cId="3016629386" sldId="263"/>
            <ac:picMk id="5" creationId="{5FDBA5FC-8BAF-D3CD-D0EF-77DB81E3BA5B}"/>
          </ac:picMkLst>
        </pc:picChg>
      </pc:sldChg>
      <pc:sldChg chg="addSp modSp new mod setBg setClrOvrMap">
        <pc:chgData name="Christine Evans (2308058)" userId="553153d5-10d2-46d4-9472-8592dfb52565" providerId="ADAL" clId="{3F8C60C8-5F46-47C6-BCC4-C412D1542185}" dt="2024-01-25T10:39:35.664" v="5153" actId="113"/>
        <pc:sldMkLst>
          <pc:docMk/>
          <pc:sldMk cId="2318296736" sldId="264"/>
        </pc:sldMkLst>
        <pc:spChg chg="mod">
          <ac:chgData name="Christine Evans (2308058)" userId="553153d5-10d2-46d4-9472-8592dfb52565" providerId="ADAL" clId="{3F8C60C8-5F46-47C6-BCC4-C412D1542185}" dt="2024-01-25T10:39:35.664" v="5153" actId="113"/>
          <ac:spMkLst>
            <pc:docMk/>
            <pc:sldMk cId="2318296736" sldId="264"/>
            <ac:spMk id="2" creationId="{336F9909-A2F6-A176-CC36-C87815D0BDC9}"/>
          </ac:spMkLst>
        </pc:spChg>
        <pc:spChg chg="mod">
          <ac:chgData name="Christine Evans (2308058)" userId="553153d5-10d2-46d4-9472-8592dfb52565" providerId="ADAL" clId="{3F8C60C8-5F46-47C6-BCC4-C412D1542185}" dt="2024-01-25T10:39:27.924" v="5151" actId="255"/>
          <ac:spMkLst>
            <pc:docMk/>
            <pc:sldMk cId="2318296736" sldId="264"/>
            <ac:spMk id="3" creationId="{02A0A253-7E14-78DD-24E4-878CFBDB8956}"/>
          </ac:spMkLst>
        </pc:spChg>
        <pc:spChg chg="add">
          <ac:chgData name="Christine Evans (2308058)" userId="553153d5-10d2-46d4-9472-8592dfb52565" providerId="ADAL" clId="{3F8C60C8-5F46-47C6-BCC4-C412D1542185}" dt="2024-01-25T10:26:32.314" v="5054" actId="26606"/>
          <ac:spMkLst>
            <pc:docMk/>
            <pc:sldMk cId="2318296736" sldId="264"/>
            <ac:spMk id="8" creationId="{8E7CFAA6-1DBB-43B0-BD82-2FB83CF4E4A4}"/>
          </ac:spMkLst>
        </pc:spChg>
        <pc:cxnChg chg="add">
          <ac:chgData name="Christine Evans (2308058)" userId="553153d5-10d2-46d4-9472-8592dfb52565" providerId="ADAL" clId="{3F8C60C8-5F46-47C6-BCC4-C412D1542185}" dt="2024-01-25T10:26:32.314" v="5054" actId="26606"/>
          <ac:cxnSpMkLst>
            <pc:docMk/>
            <pc:sldMk cId="2318296736" sldId="264"/>
            <ac:cxnSpMk id="10" creationId="{9E13708B-D2E3-41E3-BD49-F910056473ED}"/>
          </ac:cxnSpMkLst>
        </pc:cxnChg>
      </pc:sldChg>
      <pc:sldChg chg="addSp delSp modSp new mod setBg setClrOvrMap">
        <pc:chgData name="Christine Evans (2308058)" userId="553153d5-10d2-46d4-9472-8592dfb52565" providerId="ADAL" clId="{3F8C60C8-5F46-47C6-BCC4-C412D1542185}" dt="2024-01-25T10:40:35.107" v="5163" actId="14100"/>
        <pc:sldMkLst>
          <pc:docMk/>
          <pc:sldMk cId="4273301485" sldId="265"/>
        </pc:sldMkLst>
        <pc:spChg chg="mod">
          <ac:chgData name="Christine Evans (2308058)" userId="553153d5-10d2-46d4-9472-8592dfb52565" providerId="ADAL" clId="{3F8C60C8-5F46-47C6-BCC4-C412D1542185}" dt="2024-01-25T10:40:35.107" v="5163" actId="14100"/>
          <ac:spMkLst>
            <pc:docMk/>
            <pc:sldMk cId="4273301485" sldId="265"/>
            <ac:spMk id="2" creationId="{76151DC9-13CA-7C01-904A-F4E6CF8EE2D9}"/>
          </ac:spMkLst>
        </pc:spChg>
        <pc:spChg chg="mod">
          <ac:chgData name="Christine Evans (2308058)" userId="553153d5-10d2-46d4-9472-8592dfb52565" providerId="ADAL" clId="{3F8C60C8-5F46-47C6-BCC4-C412D1542185}" dt="2024-01-25T10:40:19.339" v="5160" actId="207"/>
          <ac:spMkLst>
            <pc:docMk/>
            <pc:sldMk cId="4273301485" sldId="265"/>
            <ac:spMk id="3" creationId="{76C64A7C-52B8-6669-0A0C-7AF38150CD7B}"/>
          </ac:spMkLst>
        </pc:spChg>
        <pc:spChg chg="add del">
          <ac:chgData name="Christine Evans (2308058)" userId="553153d5-10d2-46d4-9472-8592dfb52565" providerId="ADAL" clId="{3F8C60C8-5F46-47C6-BCC4-C412D1542185}" dt="2024-01-25T10:27:04.513" v="5058" actId="26606"/>
          <ac:spMkLst>
            <pc:docMk/>
            <pc:sldMk cId="4273301485" sldId="265"/>
            <ac:spMk id="8" creationId="{888FA52F-675E-4661-BA16-455C93943049}"/>
          </ac:spMkLst>
        </pc:spChg>
        <pc:spChg chg="add del">
          <ac:chgData name="Christine Evans (2308058)" userId="553153d5-10d2-46d4-9472-8592dfb52565" providerId="ADAL" clId="{3F8C60C8-5F46-47C6-BCC4-C412D1542185}" dt="2024-01-25T10:26:50.943" v="5056" actId="26606"/>
          <ac:spMkLst>
            <pc:docMk/>
            <pc:sldMk cId="4273301485" sldId="265"/>
            <ac:spMk id="9" creationId="{D6EA1A26-163F-4F15-91F4-F2C51AC9C106}"/>
          </ac:spMkLst>
        </pc:spChg>
        <pc:picChg chg="add del">
          <ac:chgData name="Christine Evans (2308058)" userId="553153d5-10d2-46d4-9472-8592dfb52565" providerId="ADAL" clId="{3F8C60C8-5F46-47C6-BCC4-C412D1542185}" dt="2024-01-25T10:26:50.943" v="5056" actId="26606"/>
          <ac:picMkLst>
            <pc:docMk/>
            <pc:sldMk cId="4273301485" sldId="265"/>
            <ac:picMk id="5" creationId="{AA5C3690-54F9-27D3-873F-2BA17DCE7ADB}"/>
          </ac:picMkLst>
        </pc:picChg>
        <pc:picChg chg="add">
          <ac:chgData name="Christine Evans (2308058)" userId="553153d5-10d2-46d4-9472-8592dfb52565" providerId="ADAL" clId="{3F8C60C8-5F46-47C6-BCC4-C412D1542185}" dt="2024-01-25T10:27:04.513" v="5059" actId="26606"/>
          <ac:picMkLst>
            <pc:docMk/>
            <pc:sldMk cId="4273301485" sldId="265"/>
            <ac:picMk id="12" creationId="{711BCE49-3AC1-82F7-3494-49F67E348A95}"/>
          </ac:picMkLst>
        </pc:picChg>
        <pc:cxnChg chg="add del">
          <ac:chgData name="Christine Evans (2308058)" userId="553153d5-10d2-46d4-9472-8592dfb52565" providerId="ADAL" clId="{3F8C60C8-5F46-47C6-BCC4-C412D1542185}" dt="2024-01-25T10:27:04.513" v="5058" actId="26606"/>
          <ac:cxnSpMkLst>
            <pc:docMk/>
            <pc:sldMk cId="4273301485" sldId="265"/>
            <ac:cxnSpMk id="10" creationId="{07BC4E14-913C-46C0-ABF7-BDDAEC08A367}"/>
          </ac:cxnSpMkLst>
        </pc:cxnChg>
      </pc:sldChg>
      <pc:sldChg chg="addSp modSp new mod ord setBg">
        <pc:chgData name="Christine Evans (2308058)" userId="553153d5-10d2-46d4-9472-8592dfb52565" providerId="ADAL" clId="{3F8C60C8-5F46-47C6-BCC4-C412D1542185}" dt="2024-01-25T10:41:37.996" v="5177" actId="20577"/>
        <pc:sldMkLst>
          <pc:docMk/>
          <pc:sldMk cId="662499435" sldId="266"/>
        </pc:sldMkLst>
        <pc:spChg chg="mod">
          <ac:chgData name="Christine Evans (2308058)" userId="553153d5-10d2-46d4-9472-8592dfb52565" providerId="ADAL" clId="{3F8C60C8-5F46-47C6-BCC4-C412D1542185}" dt="2024-01-25T10:27:21.060" v="5061" actId="26606"/>
          <ac:spMkLst>
            <pc:docMk/>
            <pc:sldMk cId="662499435" sldId="266"/>
            <ac:spMk id="2" creationId="{FD957206-F870-B488-4776-F2536225A77E}"/>
          </ac:spMkLst>
        </pc:spChg>
        <pc:spChg chg="mod">
          <ac:chgData name="Christine Evans (2308058)" userId="553153d5-10d2-46d4-9472-8592dfb52565" providerId="ADAL" clId="{3F8C60C8-5F46-47C6-BCC4-C412D1542185}" dt="2024-01-25T10:41:37.996" v="5177" actId="20577"/>
          <ac:spMkLst>
            <pc:docMk/>
            <pc:sldMk cId="662499435" sldId="266"/>
            <ac:spMk id="3" creationId="{241C7F57-4EE5-8A6E-7909-B1B0C2821AD8}"/>
          </ac:spMkLst>
        </pc:spChg>
        <pc:spChg chg="add">
          <ac:chgData name="Christine Evans (2308058)" userId="553153d5-10d2-46d4-9472-8592dfb52565" providerId="ADAL" clId="{3F8C60C8-5F46-47C6-BCC4-C412D1542185}" dt="2024-01-25T10:27:21.060" v="5061" actId="26606"/>
          <ac:spMkLst>
            <pc:docMk/>
            <pc:sldMk cId="662499435" sldId="266"/>
            <ac:spMk id="8" creationId="{B1CCD5EF-766D-43B9-A25D-19122E5FB181}"/>
          </ac:spMkLst>
        </pc:spChg>
        <pc:spChg chg="add">
          <ac:chgData name="Christine Evans (2308058)" userId="553153d5-10d2-46d4-9472-8592dfb52565" providerId="ADAL" clId="{3F8C60C8-5F46-47C6-BCC4-C412D1542185}" dt="2024-01-25T10:27:21.060" v="5061" actId="26606"/>
          <ac:spMkLst>
            <pc:docMk/>
            <pc:sldMk cId="662499435" sldId="266"/>
            <ac:spMk id="10" creationId="{FD9699C9-77F1-4E33-A750-CB78C7EA29E6}"/>
          </ac:spMkLst>
        </pc:spChg>
      </pc:sldChg>
      <pc:sldChg chg="addSp delSp modSp new mod ord setBg delDesignElem">
        <pc:chgData name="Christine Evans (2308058)" userId="553153d5-10d2-46d4-9472-8592dfb52565" providerId="ADAL" clId="{3F8C60C8-5F46-47C6-BCC4-C412D1542185}" dt="2024-01-25T10:37:20.256" v="5130" actId="255"/>
        <pc:sldMkLst>
          <pc:docMk/>
          <pc:sldMk cId="1606885102" sldId="267"/>
        </pc:sldMkLst>
        <pc:spChg chg="mod">
          <ac:chgData name="Christine Evans (2308058)" userId="553153d5-10d2-46d4-9472-8592dfb52565" providerId="ADAL" clId="{3F8C60C8-5F46-47C6-BCC4-C412D1542185}" dt="2024-01-25T10:25:18.248" v="5050" actId="26606"/>
          <ac:spMkLst>
            <pc:docMk/>
            <pc:sldMk cId="1606885102" sldId="267"/>
            <ac:spMk id="2" creationId="{5A183A2A-43A6-E3B2-0E09-1D396A961939}"/>
          </ac:spMkLst>
        </pc:spChg>
        <pc:spChg chg="mod">
          <ac:chgData name="Christine Evans (2308058)" userId="553153d5-10d2-46d4-9472-8592dfb52565" providerId="ADAL" clId="{3F8C60C8-5F46-47C6-BCC4-C412D1542185}" dt="2024-01-25T10:37:20.256" v="5130" actId="255"/>
          <ac:spMkLst>
            <pc:docMk/>
            <pc:sldMk cId="1606885102" sldId="267"/>
            <ac:spMk id="3" creationId="{20E12C31-9648-FB5A-C8CC-4A86D68183BC}"/>
          </ac:spMkLst>
        </pc:spChg>
        <pc:spChg chg="add">
          <ac:chgData name="Christine Evans (2308058)" userId="553153d5-10d2-46d4-9472-8592dfb52565" providerId="ADAL" clId="{3F8C60C8-5F46-47C6-BCC4-C412D1542185}" dt="2024-01-25T10:25:18.248" v="5050" actId="26606"/>
          <ac:spMkLst>
            <pc:docMk/>
            <pc:sldMk cId="1606885102" sldId="267"/>
            <ac:spMk id="5" creationId="{B1CCD5EF-766D-43B9-A25D-19122E5FB181}"/>
          </ac:spMkLst>
        </pc:spChg>
        <pc:spChg chg="add del">
          <ac:chgData name="Christine Evans (2308058)" userId="553153d5-10d2-46d4-9472-8592dfb52565" providerId="ADAL" clId="{3F8C60C8-5F46-47C6-BCC4-C412D1542185}" dt="2024-01-25T10:25:07.413" v="5048"/>
          <ac:spMkLst>
            <pc:docMk/>
            <pc:sldMk cId="1606885102" sldId="267"/>
            <ac:spMk id="8" creationId="{AD6F6937-3B5A-4391-9F37-58A571B362A9}"/>
          </ac:spMkLst>
        </pc:spChg>
        <pc:spChg chg="add">
          <ac:chgData name="Christine Evans (2308058)" userId="553153d5-10d2-46d4-9472-8592dfb52565" providerId="ADAL" clId="{3F8C60C8-5F46-47C6-BCC4-C412D1542185}" dt="2024-01-25T10:25:18.248" v="5050" actId="26606"/>
          <ac:spMkLst>
            <pc:docMk/>
            <pc:sldMk cId="1606885102" sldId="267"/>
            <ac:spMk id="10" creationId="{FD9699C9-77F1-4E33-A750-CB78C7EA29E6}"/>
          </ac:spMkLst>
        </pc:spChg>
      </pc:sldChg>
      <pc:sldChg chg="modSp new del mod ord">
        <pc:chgData name="Christine Evans (2308058)" userId="553153d5-10d2-46d4-9472-8592dfb52565" providerId="ADAL" clId="{3F8C60C8-5F46-47C6-BCC4-C412D1542185}" dt="2024-01-25T10:27:52.674" v="5063" actId="2696"/>
        <pc:sldMkLst>
          <pc:docMk/>
          <pc:sldMk cId="289728857" sldId="268"/>
        </pc:sldMkLst>
        <pc:spChg chg="mod">
          <ac:chgData name="Christine Evans (2308058)" userId="553153d5-10d2-46d4-9472-8592dfb52565" providerId="ADAL" clId="{3F8C60C8-5F46-47C6-BCC4-C412D1542185}" dt="2024-01-25T10:25:07.413" v="5048"/>
          <ac:spMkLst>
            <pc:docMk/>
            <pc:sldMk cId="289728857" sldId="268"/>
            <ac:spMk id="2" creationId="{6AE07C3B-3290-79C4-985D-F1EF720E2547}"/>
          </ac:spMkLst>
        </pc:spChg>
        <pc:spChg chg="mod">
          <ac:chgData name="Christine Evans (2308058)" userId="553153d5-10d2-46d4-9472-8592dfb52565" providerId="ADAL" clId="{3F8C60C8-5F46-47C6-BCC4-C412D1542185}" dt="2024-01-25T10:25:07.413" v="5048"/>
          <ac:spMkLst>
            <pc:docMk/>
            <pc:sldMk cId="289728857" sldId="268"/>
            <ac:spMk id="3" creationId="{1FB5A864-7EED-AA6B-DC27-7EB0A25779BD}"/>
          </ac:spMkLst>
        </pc:spChg>
      </pc:sldChg>
      <pc:sldChg chg="addSp delSp modSp new mod">
        <pc:chgData name="Christine Evans (2308058)" userId="553153d5-10d2-46d4-9472-8592dfb52565" providerId="ADAL" clId="{3F8C60C8-5F46-47C6-BCC4-C412D1542185}" dt="2024-01-25T10:27:32.309" v="5062" actId="26606"/>
        <pc:sldMkLst>
          <pc:docMk/>
          <pc:sldMk cId="3702700296" sldId="269"/>
        </pc:sldMkLst>
        <pc:spChg chg="mod">
          <ac:chgData name="Christine Evans (2308058)" userId="553153d5-10d2-46d4-9472-8592dfb52565" providerId="ADAL" clId="{3F8C60C8-5F46-47C6-BCC4-C412D1542185}" dt="2024-01-25T10:25:07.413" v="5048"/>
          <ac:spMkLst>
            <pc:docMk/>
            <pc:sldMk cId="3702700296" sldId="269"/>
            <ac:spMk id="2" creationId="{DF655F10-A077-5532-7ED3-36F265C87FC4}"/>
          </ac:spMkLst>
        </pc:spChg>
        <pc:spChg chg="del mod">
          <ac:chgData name="Christine Evans (2308058)" userId="553153d5-10d2-46d4-9472-8592dfb52565" providerId="ADAL" clId="{3F8C60C8-5F46-47C6-BCC4-C412D1542185}" dt="2024-01-25T10:27:32.309" v="5062" actId="26606"/>
          <ac:spMkLst>
            <pc:docMk/>
            <pc:sldMk cId="3702700296" sldId="269"/>
            <ac:spMk id="3" creationId="{B756A470-6E3B-4891-2B25-55BC0CC35643}"/>
          </ac:spMkLst>
        </pc:spChg>
        <pc:graphicFrameChg chg="add">
          <ac:chgData name="Christine Evans (2308058)" userId="553153d5-10d2-46d4-9472-8592dfb52565" providerId="ADAL" clId="{3F8C60C8-5F46-47C6-BCC4-C412D1542185}" dt="2024-01-25T10:27:32.309" v="5062" actId="26606"/>
          <ac:graphicFrameMkLst>
            <pc:docMk/>
            <pc:sldMk cId="3702700296" sldId="269"/>
            <ac:graphicFrameMk id="5" creationId="{A3556AEB-EE70-5A97-54BC-ADEA2707AC9E}"/>
          </ac:graphicFrameMkLst>
        </pc:graphicFrameChg>
      </pc:sldChg>
      <pc:sldChg chg="modSp new mod">
        <pc:chgData name="Christine Evans (2308058)" userId="553153d5-10d2-46d4-9472-8592dfb52565" providerId="ADAL" clId="{3F8C60C8-5F46-47C6-BCC4-C412D1542185}" dt="2024-01-25T10:35:26.683" v="5115" actId="27636"/>
        <pc:sldMkLst>
          <pc:docMk/>
          <pc:sldMk cId="1651704063" sldId="270"/>
        </pc:sldMkLst>
        <pc:spChg chg="mod">
          <ac:chgData name="Christine Evans (2308058)" userId="553153d5-10d2-46d4-9472-8592dfb52565" providerId="ADAL" clId="{3F8C60C8-5F46-47C6-BCC4-C412D1542185}" dt="2024-01-25T10:35:20.190" v="5113" actId="27636"/>
          <ac:spMkLst>
            <pc:docMk/>
            <pc:sldMk cId="1651704063" sldId="270"/>
            <ac:spMk id="2" creationId="{EDDF6FA3-BDB3-A2DB-1EB1-2297E4DABA87}"/>
          </ac:spMkLst>
        </pc:spChg>
        <pc:spChg chg="mod">
          <ac:chgData name="Christine Evans (2308058)" userId="553153d5-10d2-46d4-9472-8592dfb52565" providerId="ADAL" clId="{3F8C60C8-5F46-47C6-BCC4-C412D1542185}" dt="2024-01-25T10:35:26.683" v="5115" actId="27636"/>
          <ac:spMkLst>
            <pc:docMk/>
            <pc:sldMk cId="1651704063" sldId="270"/>
            <ac:spMk id="3" creationId="{91916885-0655-EAF1-D26D-7065A58B8AEC}"/>
          </ac:spMkLst>
        </pc:spChg>
      </pc:sldChg>
      <pc:sldMasterChg chg="setBg">
        <pc:chgData name="Christine Evans (2308058)" userId="553153d5-10d2-46d4-9472-8592dfb52565" providerId="ADAL" clId="{3F8C60C8-5F46-47C6-BCC4-C412D1542185}" dt="2024-01-25T10:13:22.235" v="4968"/>
        <pc:sldMasterMkLst>
          <pc:docMk/>
          <pc:sldMasterMk cId="3241335311" sldId="2147483690"/>
        </pc:sldMasterMkLst>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60B645-EBF4-463E-9C87-A73569B209D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96BEDA9-3230-441C-8C61-412DCEBC7BB4}">
      <dgm:prSet/>
      <dgm:spPr/>
      <dgm:t>
        <a:bodyPr/>
        <a:lstStyle/>
        <a:p>
          <a:pPr>
            <a:lnSpc>
              <a:spcPct val="100000"/>
            </a:lnSpc>
          </a:pPr>
          <a:r>
            <a:rPr lang="en-GB"/>
            <a:t>Be Realistic</a:t>
          </a:r>
          <a:endParaRPr lang="en-US"/>
        </a:p>
      </dgm:t>
    </dgm:pt>
    <dgm:pt modelId="{FBF4BEA0-36A5-49B0-A4D2-E0B989A5AD77}" type="parTrans" cxnId="{006F2532-1927-4FAF-A248-EF4B0B0C4884}">
      <dgm:prSet/>
      <dgm:spPr/>
      <dgm:t>
        <a:bodyPr/>
        <a:lstStyle/>
        <a:p>
          <a:endParaRPr lang="en-US"/>
        </a:p>
      </dgm:t>
    </dgm:pt>
    <dgm:pt modelId="{A1CA4CD9-0B33-4F54-8CBC-1496BCD7C8C2}" type="sibTrans" cxnId="{006F2532-1927-4FAF-A248-EF4B0B0C4884}">
      <dgm:prSet/>
      <dgm:spPr/>
      <dgm:t>
        <a:bodyPr/>
        <a:lstStyle/>
        <a:p>
          <a:pPr>
            <a:lnSpc>
              <a:spcPct val="100000"/>
            </a:lnSpc>
          </a:pPr>
          <a:endParaRPr lang="en-US"/>
        </a:p>
      </dgm:t>
    </dgm:pt>
    <dgm:pt modelId="{563ACAB5-02E7-49B6-80D4-1F205203C620}">
      <dgm:prSet/>
      <dgm:spPr/>
      <dgm:t>
        <a:bodyPr/>
        <a:lstStyle/>
        <a:p>
          <a:pPr>
            <a:lnSpc>
              <a:spcPct val="100000"/>
            </a:lnSpc>
          </a:pPr>
          <a:r>
            <a:rPr lang="en-GB"/>
            <a:t>Recognising Triggers</a:t>
          </a:r>
          <a:endParaRPr lang="en-US"/>
        </a:p>
      </dgm:t>
    </dgm:pt>
    <dgm:pt modelId="{7EB0189C-A010-4468-8C47-6E7F749FBAE2}" type="parTrans" cxnId="{884B63EA-04D9-492E-81A1-2D4556F64FBE}">
      <dgm:prSet/>
      <dgm:spPr/>
      <dgm:t>
        <a:bodyPr/>
        <a:lstStyle/>
        <a:p>
          <a:endParaRPr lang="en-US"/>
        </a:p>
      </dgm:t>
    </dgm:pt>
    <dgm:pt modelId="{57BB4E2C-A560-416A-BA73-CBBA01D83C29}" type="sibTrans" cxnId="{884B63EA-04D9-492E-81A1-2D4556F64FBE}">
      <dgm:prSet/>
      <dgm:spPr/>
      <dgm:t>
        <a:bodyPr/>
        <a:lstStyle/>
        <a:p>
          <a:pPr>
            <a:lnSpc>
              <a:spcPct val="100000"/>
            </a:lnSpc>
          </a:pPr>
          <a:endParaRPr lang="en-US"/>
        </a:p>
      </dgm:t>
    </dgm:pt>
    <dgm:pt modelId="{0C0273AA-2151-4790-8D98-4CF9D77D27B5}">
      <dgm:prSet/>
      <dgm:spPr/>
      <dgm:t>
        <a:bodyPr/>
        <a:lstStyle/>
        <a:p>
          <a:pPr>
            <a:lnSpc>
              <a:spcPct val="100000"/>
            </a:lnSpc>
          </a:pPr>
          <a:r>
            <a:rPr lang="en-GB"/>
            <a:t>Know Your Limits</a:t>
          </a:r>
          <a:endParaRPr lang="en-US"/>
        </a:p>
      </dgm:t>
    </dgm:pt>
    <dgm:pt modelId="{AFA4BBF0-BE8E-4DB2-8BBB-B1795573FEDA}" type="parTrans" cxnId="{F65D92DB-F514-4F47-8886-90E43A68054B}">
      <dgm:prSet/>
      <dgm:spPr/>
      <dgm:t>
        <a:bodyPr/>
        <a:lstStyle/>
        <a:p>
          <a:endParaRPr lang="en-US"/>
        </a:p>
      </dgm:t>
    </dgm:pt>
    <dgm:pt modelId="{0FEB1F9E-4F68-4C4C-80DA-3FB454F6F661}" type="sibTrans" cxnId="{F65D92DB-F514-4F47-8886-90E43A68054B}">
      <dgm:prSet/>
      <dgm:spPr/>
      <dgm:t>
        <a:bodyPr/>
        <a:lstStyle/>
        <a:p>
          <a:pPr>
            <a:lnSpc>
              <a:spcPct val="100000"/>
            </a:lnSpc>
          </a:pPr>
          <a:endParaRPr lang="en-US"/>
        </a:p>
      </dgm:t>
    </dgm:pt>
    <dgm:pt modelId="{CCDE2A16-62AF-467E-A7CF-C6207C9E6AB9}">
      <dgm:prSet/>
      <dgm:spPr/>
      <dgm:t>
        <a:bodyPr/>
        <a:lstStyle/>
        <a:p>
          <a:pPr>
            <a:lnSpc>
              <a:spcPct val="100000"/>
            </a:lnSpc>
          </a:pPr>
          <a:r>
            <a:rPr lang="en-GB"/>
            <a:t>Keep a Dry House</a:t>
          </a:r>
          <a:endParaRPr lang="en-US"/>
        </a:p>
      </dgm:t>
    </dgm:pt>
    <dgm:pt modelId="{0921FE22-F363-4F22-9C4E-8DF858451310}" type="parTrans" cxnId="{8C628CD9-1899-4D73-952B-A35562E28E71}">
      <dgm:prSet/>
      <dgm:spPr/>
      <dgm:t>
        <a:bodyPr/>
        <a:lstStyle/>
        <a:p>
          <a:endParaRPr lang="en-US"/>
        </a:p>
      </dgm:t>
    </dgm:pt>
    <dgm:pt modelId="{88A91866-967E-4912-97E8-8871D77AD7B4}" type="sibTrans" cxnId="{8C628CD9-1899-4D73-952B-A35562E28E71}">
      <dgm:prSet/>
      <dgm:spPr/>
      <dgm:t>
        <a:bodyPr/>
        <a:lstStyle/>
        <a:p>
          <a:pPr>
            <a:lnSpc>
              <a:spcPct val="100000"/>
            </a:lnSpc>
          </a:pPr>
          <a:endParaRPr lang="en-US"/>
        </a:p>
      </dgm:t>
    </dgm:pt>
    <dgm:pt modelId="{BBF96BC5-DFEF-4142-A824-E566367F2C39}">
      <dgm:prSet/>
      <dgm:spPr/>
      <dgm:t>
        <a:bodyPr/>
        <a:lstStyle/>
        <a:p>
          <a:pPr>
            <a:lnSpc>
              <a:spcPct val="100000"/>
            </a:lnSpc>
          </a:pPr>
          <a:r>
            <a:rPr lang="en-GB"/>
            <a:t>Have an Exit Plan at Social Events</a:t>
          </a:r>
          <a:endParaRPr lang="en-US"/>
        </a:p>
      </dgm:t>
    </dgm:pt>
    <dgm:pt modelId="{9BF3A723-BF29-476D-A4AD-CD1A191D9377}" type="parTrans" cxnId="{6D445178-85DA-46C4-8D72-A9857D52A7C8}">
      <dgm:prSet/>
      <dgm:spPr/>
      <dgm:t>
        <a:bodyPr/>
        <a:lstStyle/>
        <a:p>
          <a:endParaRPr lang="en-US"/>
        </a:p>
      </dgm:t>
    </dgm:pt>
    <dgm:pt modelId="{B321C0F8-D82B-4B15-B4B0-9B277125E892}" type="sibTrans" cxnId="{6D445178-85DA-46C4-8D72-A9857D52A7C8}">
      <dgm:prSet/>
      <dgm:spPr/>
      <dgm:t>
        <a:bodyPr/>
        <a:lstStyle/>
        <a:p>
          <a:pPr>
            <a:lnSpc>
              <a:spcPct val="100000"/>
            </a:lnSpc>
          </a:pPr>
          <a:endParaRPr lang="en-US"/>
        </a:p>
      </dgm:t>
    </dgm:pt>
    <dgm:pt modelId="{9C5D4B43-57B6-4A56-9184-CE92F7166C8D}">
      <dgm:prSet/>
      <dgm:spPr/>
      <dgm:t>
        <a:bodyPr/>
        <a:lstStyle/>
        <a:p>
          <a:pPr>
            <a:lnSpc>
              <a:spcPct val="100000"/>
            </a:lnSpc>
          </a:pPr>
          <a:r>
            <a:rPr lang="en-GB"/>
            <a:t>Live One Day at a Time</a:t>
          </a:r>
          <a:endParaRPr lang="en-US"/>
        </a:p>
      </dgm:t>
    </dgm:pt>
    <dgm:pt modelId="{47AC9B2C-E8CE-4E66-98AD-94E8ABCA324E}" type="parTrans" cxnId="{06D819AF-BC9E-4C88-A1B4-82E802670470}">
      <dgm:prSet/>
      <dgm:spPr/>
      <dgm:t>
        <a:bodyPr/>
        <a:lstStyle/>
        <a:p>
          <a:endParaRPr lang="en-US"/>
        </a:p>
      </dgm:t>
    </dgm:pt>
    <dgm:pt modelId="{FDA34097-D59F-4AB0-A7B9-756B58E6F725}" type="sibTrans" cxnId="{06D819AF-BC9E-4C88-A1B4-82E802670470}">
      <dgm:prSet/>
      <dgm:spPr/>
      <dgm:t>
        <a:bodyPr/>
        <a:lstStyle/>
        <a:p>
          <a:endParaRPr lang="en-US"/>
        </a:p>
      </dgm:t>
    </dgm:pt>
    <dgm:pt modelId="{4FF4825C-6DE4-47BD-B481-E527E70B758D}" type="pres">
      <dgm:prSet presAssocID="{1960B645-EBF4-463E-9C87-A73569B209D6}" presName="root" presStyleCnt="0">
        <dgm:presLayoutVars>
          <dgm:dir/>
          <dgm:resizeHandles val="exact"/>
        </dgm:presLayoutVars>
      </dgm:prSet>
      <dgm:spPr/>
    </dgm:pt>
    <dgm:pt modelId="{FDF1675D-A769-4DAA-893A-B59DFF4DE00E}" type="pres">
      <dgm:prSet presAssocID="{1960B645-EBF4-463E-9C87-A73569B209D6}" presName="container" presStyleCnt="0">
        <dgm:presLayoutVars>
          <dgm:dir/>
          <dgm:resizeHandles val="exact"/>
        </dgm:presLayoutVars>
      </dgm:prSet>
      <dgm:spPr/>
    </dgm:pt>
    <dgm:pt modelId="{4CB003F4-27E9-4828-ACA6-CB8AB8C39797}" type="pres">
      <dgm:prSet presAssocID="{C96BEDA9-3230-441C-8C61-412DCEBC7BB4}" presName="compNode" presStyleCnt="0"/>
      <dgm:spPr/>
    </dgm:pt>
    <dgm:pt modelId="{00408BDB-21CB-492B-9B39-61E08C5D1D7F}" type="pres">
      <dgm:prSet presAssocID="{C96BEDA9-3230-441C-8C61-412DCEBC7BB4}" presName="iconBgRect" presStyleLbl="bgShp" presStyleIdx="0" presStyleCnt="6"/>
      <dgm:spPr/>
    </dgm:pt>
    <dgm:pt modelId="{0A10F813-DA9E-4FA7-9C0F-2164EA327603}" type="pres">
      <dgm:prSet presAssocID="{C96BEDA9-3230-441C-8C61-412DCEBC7BB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455B414D-6848-46D2-BE7D-876AF01E6B7F}" type="pres">
      <dgm:prSet presAssocID="{C96BEDA9-3230-441C-8C61-412DCEBC7BB4}" presName="spaceRect" presStyleCnt="0"/>
      <dgm:spPr/>
    </dgm:pt>
    <dgm:pt modelId="{7FA83872-6DF5-4427-8A39-99582ECFDBE0}" type="pres">
      <dgm:prSet presAssocID="{C96BEDA9-3230-441C-8C61-412DCEBC7BB4}" presName="textRect" presStyleLbl="revTx" presStyleIdx="0" presStyleCnt="6">
        <dgm:presLayoutVars>
          <dgm:chMax val="1"/>
          <dgm:chPref val="1"/>
        </dgm:presLayoutVars>
      </dgm:prSet>
      <dgm:spPr/>
    </dgm:pt>
    <dgm:pt modelId="{2B76E1CC-FFBD-40AD-A9A1-8EF580DBAB40}" type="pres">
      <dgm:prSet presAssocID="{A1CA4CD9-0B33-4F54-8CBC-1496BCD7C8C2}" presName="sibTrans" presStyleLbl="sibTrans2D1" presStyleIdx="0" presStyleCnt="0"/>
      <dgm:spPr/>
    </dgm:pt>
    <dgm:pt modelId="{68991146-F080-4372-92C5-C2A5AABD3F12}" type="pres">
      <dgm:prSet presAssocID="{563ACAB5-02E7-49B6-80D4-1F205203C620}" presName="compNode" presStyleCnt="0"/>
      <dgm:spPr/>
    </dgm:pt>
    <dgm:pt modelId="{1DBDCD69-6303-4341-842D-EDB3F99C9D6E}" type="pres">
      <dgm:prSet presAssocID="{563ACAB5-02E7-49B6-80D4-1F205203C620}" presName="iconBgRect" presStyleLbl="bgShp" presStyleIdx="1" presStyleCnt="6"/>
      <dgm:spPr/>
    </dgm:pt>
    <dgm:pt modelId="{3A908102-B0AE-49E3-9B0C-E18577808A19}" type="pres">
      <dgm:prSet presAssocID="{563ACAB5-02E7-49B6-80D4-1F205203C62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ADBE103A-7372-41E8-B2F5-7929691ADB70}" type="pres">
      <dgm:prSet presAssocID="{563ACAB5-02E7-49B6-80D4-1F205203C620}" presName="spaceRect" presStyleCnt="0"/>
      <dgm:spPr/>
    </dgm:pt>
    <dgm:pt modelId="{435B74E5-D9CD-4027-B3EC-4F64556478FF}" type="pres">
      <dgm:prSet presAssocID="{563ACAB5-02E7-49B6-80D4-1F205203C620}" presName="textRect" presStyleLbl="revTx" presStyleIdx="1" presStyleCnt="6">
        <dgm:presLayoutVars>
          <dgm:chMax val="1"/>
          <dgm:chPref val="1"/>
        </dgm:presLayoutVars>
      </dgm:prSet>
      <dgm:spPr/>
    </dgm:pt>
    <dgm:pt modelId="{97BDF5F5-847F-4B9B-A873-F4CF150705AB}" type="pres">
      <dgm:prSet presAssocID="{57BB4E2C-A560-416A-BA73-CBBA01D83C29}" presName="sibTrans" presStyleLbl="sibTrans2D1" presStyleIdx="0" presStyleCnt="0"/>
      <dgm:spPr/>
    </dgm:pt>
    <dgm:pt modelId="{722B0803-FE67-4B83-9C11-FF525E6B9F75}" type="pres">
      <dgm:prSet presAssocID="{0C0273AA-2151-4790-8D98-4CF9D77D27B5}" presName="compNode" presStyleCnt="0"/>
      <dgm:spPr/>
    </dgm:pt>
    <dgm:pt modelId="{B5E22BE5-A683-4944-8115-B1AFA946434D}" type="pres">
      <dgm:prSet presAssocID="{0C0273AA-2151-4790-8D98-4CF9D77D27B5}" presName="iconBgRect" presStyleLbl="bgShp" presStyleIdx="2" presStyleCnt="6"/>
      <dgm:spPr/>
    </dgm:pt>
    <dgm:pt modelId="{313F464F-21A6-4590-B071-983504A7F980}" type="pres">
      <dgm:prSet presAssocID="{0C0273AA-2151-4790-8D98-4CF9D77D27B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DF9479BE-72A2-4009-9F9B-186684D074DE}" type="pres">
      <dgm:prSet presAssocID="{0C0273AA-2151-4790-8D98-4CF9D77D27B5}" presName="spaceRect" presStyleCnt="0"/>
      <dgm:spPr/>
    </dgm:pt>
    <dgm:pt modelId="{40C184A4-7556-42C3-A4A8-81EF3A90B5A0}" type="pres">
      <dgm:prSet presAssocID="{0C0273AA-2151-4790-8D98-4CF9D77D27B5}" presName="textRect" presStyleLbl="revTx" presStyleIdx="2" presStyleCnt="6">
        <dgm:presLayoutVars>
          <dgm:chMax val="1"/>
          <dgm:chPref val="1"/>
        </dgm:presLayoutVars>
      </dgm:prSet>
      <dgm:spPr/>
    </dgm:pt>
    <dgm:pt modelId="{5FEBFD68-5DE9-4E88-B0AD-BCA1A0364177}" type="pres">
      <dgm:prSet presAssocID="{0FEB1F9E-4F68-4C4C-80DA-3FB454F6F661}" presName="sibTrans" presStyleLbl="sibTrans2D1" presStyleIdx="0" presStyleCnt="0"/>
      <dgm:spPr/>
    </dgm:pt>
    <dgm:pt modelId="{420A0206-A55A-47B5-864C-F822C15B0C4E}" type="pres">
      <dgm:prSet presAssocID="{CCDE2A16-62AF-467E-A7CF-C6207C9E6AB9}" presName="compNode" presStyleCnt="0"/>
      <dgm:spPr/>
    </dgm:pt>
    <dgm:pt modelId="{30B49217-65D1-46C1-B446-6F8262ED6FC6}" type="pres">
      <dgm:prSet presAssocID="{CCDE2A16-62AF-467E-A7CF-C6207C9E6AB9}" presName="iconBgRect" presStyleLbl="bgShp" presStyleIdx="3" presStyleCnt="6"/>
      <dgm:spPr/>
    </dgm:pt>
    <dgm:pt modelId="{B6CF03AB-12ED-40CF-89B7-EE11F10ABBBF}" type="pres">
      <dgm:prSet presAssocID="{CCDE2A16-62AF-467E-A7CF-C6207C9E6AB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se"/>
        </a:ext>
      </dgm:extLst>
    </dgm:pt>
    <dgm:pt modelId="{34F21B18-3237-40DA-B2F6-79FC28E330BF}" type="pres">
      <dgm:prSet presAssocID="{CCDE2A16-62AF-467E-A7CF-C6207C9E6AB9}" presName="spaceRect" presStyleCnt="0"/>
      <dgm:spPr/>
    </dgm:pt>
    <dgm:pt modelId="{2580A644-CF3D-4F2B-9CEE-19F82178BB4D}" type="pres">
      <dgm:prSet presAssocID="{CCDE2A16-62AF-467E-A7CF-C6207C9E6AB9}" presName="textRect" presStyleLbl="revTx" presStyleIdx="3" presStyleCnt="6">
        <dgm:presLayoutVars>
          <dgm:chMax val="1"/>
          <dgm:chPref val="1"/>
        </dgm:presLayoutVars>
      </dgm:prSet>
      <dgm:spPr/>
    </dgm:pt>
    <dgm:pt modelId="{AE349C63-B183-4ADB-8820-77F930AAC042}" type="pres">
      <dgm:prSet presAssocID="{88A91866-967E-4912-97E8-8871D77AD7B4}" presName="sibTrans" presStyleLbl="sibTrans2D1" presStyleIdx="0" presStyleCnt="0"/>
      <dgm:spPr/>
    </dgm:pt>
    <dgm:pt modelId="{51A52ADC-56F6-40A9-B70B-434A4B80A8AF}" type="pres">
      <dgm:prSet presAssocID="{BBF96BC5-DFEF-4142-A824-E566367F2C39}" presName="compNode" presStyleCnt="0"/>
      <dgm:spPr/>
    </dgm:pt>
    <dgm:pt modelId="{9755A47C-8D27-4816-A7D0-1386AE01DB65}" type="pres">
      <dgm:prSet presAssocID="{BBF96BC5-DFEF-4142-A824-E566367F2C39}" presName="iconBgRect" presStyleLbl="bgShp" presStyleIdx="4" presStyleCnt="6"/>
      <dgm:spPr/>
    </dgm:pt>
    <dgm:pt modelId="{4BFE54B5-BA08-4BAD-AF1E-C75CADD5E245}" type="pres">
      <dgm:prSet presAssocID="{BBF96BC5-DFEF-4142-A824-E566367F2C3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1A71D88A-919A-40BC-B2FC-97BA26C98736}" type="pres">
      <dgm:prSet presAssocID="{BBF96BC5-DFEF-4142-A824-E566367F2C39}" presName="spaceRect" presStyleCnt="0"/>
      <dgm:spPr/>
    </dgm:pt>
    <dgm:pt modelId="{307CF622-A2C8-4E3A-A02C-EFCEDE47E8FC}" type="pres">
      <dgm:prSet presAssocID="{BBF96BC5-DFEF-4142-A824-E566367F2C39}" presName="textRect" presStyleLbl="revTx" presStyleIdx="4" presStyleCnt="6">
        <dgm:presLayoutVars>
          <dgm:chMax val="1"/>
          <dgm:chPref val="1"/>
        </dgm:presLayoutVars>
      </dgm:prSet>
      <dgm:spPr/>
    </dgm:pt>
    <dgm:pt modelId="{87181BA7-D378-44CA-9C80-161D9A137083}" type="pres">
      <dgm:prSet presAssocID="{B321C0F8-D82B-4B15-B4B0-9B277125E892}" presName="sibTrans" presStyleLbl="sibTrans2D1" presStyleIdx="0" presStyleCnt="0"/>
      <dgm:spPr/>
    </dgm:pt>
    <dgm:pt modelId="{0CC35C54-AF0E-4415-AFE9-3D21FA2928A9}" type="pres">
      <dgm:prSet presAssocID="{9C5D4B43-57B6-4A56-9184-CE92F7166C8D}" presName="compNode" presStyleCnt="0"/>
      <dgm:spPr/>
    </dgm:pt>
    <dgm:pt modelId="{955D5D0A-F1D3-47B4-A5B6-70C6C0BE5573}" type="pres">
      <dgm:prSet presAssocID="{9C5D4B43-57B6-4A56-9184-CE92F7166C8D}" presName="iconBgRect" presStyleLbl="bgShp" presStyleIdx="5" presStyleCnt="6"/>
      <dgm:spPr/>
    </dgm:pt>
    <dgm:pt modelId="{DBCAFF83-14C8-4ADB-A974-F9C2BDB54AF2}" type="pres">
      <dgm:prSet presAssocID="{9C5D4B43-57B6-4A56-9184-CE92F7166C8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Airplane"/>
        </a:ext>
      </dgm:extLst>
    </dgm:pt>
    <dgm:pt modelId="{A70CC210-80D6-4EC9-A973-FAA8D7A7819C}" type="pres">
      <dgm:prSet presAssocID="{9C5D4B43-57B6-4A56-9184-CE92F7166C8D}" presName="spaceRect" presStyleCnt="0"/>
      <dgm:spPr/>
    </dgm:pt>
    <dgm:pt modelId="{053F2146-E7C0-4E61-8E99-504983EA7ABE}" type="pres">
      <dgm:prSet presAssocID="{9C5D4B43-57B6-4A56-9184-CE92F7166C8D}" presName="textRect" presStyleLbl="revTx" presStyleIdx="5" presStyleCnt="6">
        <dgm:presLayoutVars>
          <dgm:chMax val="1"/>
          <dgm:chPref val="1"/>
        </dgm:presLayoutVars>
      </dgm:prSet>
      <dgm:spPr/>
    </dgm:pt>
  </dgm:ptLst>
  <dgm:cxnLst>
    <dgm:cxn modelId="{FFE99608-514D-451C-A386-EF8E4A98246B}" type="presOf" srcId="{C96BEDA9-3230-441C-8C61-412DCEBC7BB4}" destId="{7FA83872-6DF5-4427-8A39-99582ECFDBE0}" srcOrd="0" destOrd="0" presId="urn:microsoft.com/office/officeart/2018/2/layout/IconCircleList"/>
    <dgm:cxn modelId="{801CEA0C-20CA-4AC3-9534-217772DE8C8A}" type="presOf" srcId="{1960B645-EBF4-463E-9C87-A73569B209D6}" destId="{4FF4825C-6DE4-47BD-B481-E527E70B758D}" srcOrd="0" destOrd="0" presId="urn:microsoft.com/office/officeart/2018/2/layout/IconCircleList"/>
    <dgm:cxn modelId="{006F2532-1927-4FAF-A248-EF4B0B0C4884}" srcId="{1960B645-EBF4-463E-9C87-A73569B209D6}" destId="{C96BEDA9-3230-441C-8C61-412DCEBC7BB4}" srcOrd="0" destOrd="0" parTransId="{FBF4BEA0-36A5-49B0-A4D2-E0B989A5AD77}" sibTransId="{A1CA4CD9-0B33-4F54-8CBC-1496BCD7C8C2}"/>
    <dgm:cxn modelId="{6D445178-85DA-46C4-8D72-A9857D52A7C8}" srcId="{1960B645-EBF4-463E-9C87-A73569B209D6}" destId="{BBF96BC5-DFEF-4142-A824-E566367F2C39}" srcOrd="4" destOrd="0" parTransId="{9BF3A723-BF29-476D-A4AD-CD1A191D9377}" sibTransId="{B321C0F8-D82B-4B15-B4B0-9B277125E892}"/>
    <dgm:cxn modelId="{5F37EF7F-C614-4C54-A3EE-EDC2F3B638B5}" type="presOf" srcId="{B321C0F8-D82B-4B15-B4B0-9B277125E892}" destId="{87181BA7-D378-44CA-9C80-161D9A137083}" srcOrd="0" destOrd="0" presId="urn:microsoft.com/office/officeart/2018/2/layout/IconCircleList"/>
    <dgm:cxn modelId="{188A438B-76CC-4946-A42D-A9AADE1445AC}" type="presOf" srcId="{0FEB1F9E-4F68-4C4C-80DA-3FB454F6F661}" destId="{5FEBFD68-5DE9-4E88-B0AD-BCA1A0364177}" srcOrd="0" destOrd="0" presId="urn:microsoft.com/office/officeart/2018/2/layout/IconCircleList"/>
    <dgm:cxn modelId="{C369258D-D8C1-4501-BEC6-1B026D71962F}" type="presOf" srcId="{CCDE2A16-62AF-467E-A7CF-C6207C9E6AB9}" destId="{2580A644-CF3D-4F2B-9CEE-19F82178BB4D}" srcOrd="0" destOrd="0" presId="urn:microsoft.com/office/officeart/2018/2/layout/IconCircleList"/>
    <dgm:cxn modelId="{2B00E5A6-86FB-4D53-BFE9-49659814F5DA}" type="presOf" srcId="{BBF96BC5-DFEF-4142-A824-E566367F2C39}" destId="{307CF622-A2C8-4E3A-A02C-EFCEDE47E8FC}" srcOrd="0" destOrd="0" presId="urn:microsoft.com/office/officeart/2018/2/layout/IconCircleList"/>
    <dgm:cxn modelId="{06D819AF-BC9E-4C88-A1B4-82E802670470}" srcId="{1960B645-EBF4-463E-9C87-A73569B209D6}" destId="{9C5D4B43-57B6-4A56-9184-CE92F7166C8D}" srcOrd="5" destOrd="0" parTransId="{47AC9B2C-E8CE-4E66-98AD-94E8ABCA324E}" sibTransId="{FDA34097-D59F-4AB0-A7B9-756B58E6F725}"/>
    <dgm:cxn modelId="{CC2C41BB-BE4A-40A5-87FC-ADAD0FD8B2C4}" type="presOf" srcId="{57BB4E2C-A560-416A-BA73-CBBA01D83C29}" destId="{97BDF5F5-847F-4B9B-A873-F4CF150705AB}" srcOrd="0" destOrd="0" presId="urn:microsoft.com/office/officeart/2018/2/layout/IconCircleList"/>
    <dgm:cxn modelId="{629D9EC8-EC0C-4AFC-B1B5-D74A84C14147}" type="presOf" srcId="{88A91866-967E-4912-97E8-8871D77AD7B4}" destId="{AE349C63-B183-4ADB-8820-77F930AAC042}" srcOrd="0" destOrd="0" presId="urn:microsoft.com/office/officeart/2018/2/layout/IconCircleList"/>
    <dgm:cxn modelId="{3339E3D7-BE23-460A-850C-14FDAF47F003}" type="presOf" srcId="{0C0273AA-2151-4790-8D98-4CF9D77D27B5}" destId="{40C184A4-7556-42C3-A4A8-81EF3A90B5A0}" srcOrd="0" destOrd="0" presId="urn:microsoft.com/office/officeart/2018/2/layout/IconCircleList"/>
    <dgm:cxn modelId="{8C628CD9-1899-4D73-952B-A35562E28E71}" srcId="{1960B645-EBF4-463E-9C87-A73569B209D6}" destId="{CCDE2A16-62AF-467E-A7CF-C6207C9E6AB9}" srcOrd="3" destOrd="0" parTransId="{0921FE22-F363-4F22-9C4E-8DF858451310}" sibTransId="{88A91866-967E-4912-97E8-8871D77AD7B4}"/>
    <dgm:cxn modelId="{F65D92DB-F514-4F47-8886-90E43A68054B}" srcId="{1960B645-EBF4-463E-9C87-A73569B209D6}" destId="{0C0273AA-2151-4790-8D98-4CF9D77D27B5}" srcOrd="2" destOrd="0" parTransId="{AFA4BBF0-BE8E-4DB2-8BBB-B1795573FEDA}" sibTransId="{0FEB1F9E-4F68-4C4C-80DA-3FB454F6F661}"/>
    <dgm:cxn modelId="{24B2FCDD-050A-4FC2-88EA-95503F5DF80D}" type="presOf" srcId="{A1CA4CD9-0B33-4F54-8CBC-1496BCD7C8C2}" destId="{2B76E1CC-FFBD-40AD-A9A1-8EF580DBAB40}" srcOrd="0" destOrd="0" presId="urn:microsoft.com/office/officeart/2018/2/layout/IconCircleList"/>
    <dgm:cxn modelId="{884B63EA-04D9-492E-81A1-2D4556F64FBE}" srcId="{1960B645-EBF4-463E-9C87-A73569B209D6}" destId="{563ACAB5-02E7-49B6-80D4-1F205203C620}" srcOrd="1" destOrd="0" parTransId="{7EB0189C-A010-4468-8C47-6E7F749FBAE2}" sibTransId="{57BB4E2C-A560-416A-BA73-CBBA01D83C29}"/>
    <dgm:cxn modelId="{A9FF0CF9-DC17-4521-B22D-64D9382FD5B9}" type="presOf" srcId="{9C5D4B43-57B6-4A56-9184-CE92F7166C8D}" destId="{053F2146-E7C0-4E61-8E99-504983EA7ABE}" srcOrd="0" destOrd="0" presId="urn:microsoft.com/office/officeart/2018/2/layout/IconCircleList"/>
    <dgm:cxn modelId="{B375FAFC-57C2-486B-B1E2-8FFDAC9CFBB4}" type="presOf" srcId="{563ACAB5-02E7-49B6-80D4-1F205203C620}" destId="{435B74E5-D9CD-4027-B3EC-4F64556478FF}" srcOrd="0" destOrd="0" presId="urn:microsoft.com/office/officeart/2018/2/layout/IconCircleList"/>
    <dgm:cxn modelId="{660386D7-CD7C-4283-899B-B485E3958BF1}" type="presParOf" srcId="{4FF4825C-6DE4-47BD-B481-E527E70B758D}" destId="{FDF1675D-A769-4DAA-893A-B59DFF4DE00E}" srcOrd="0" destOrd="0" presId="urn:microsoft.com/office/officeart/2018/2/layout/IconCircleList"/>
    <dgm:cxn modelId="{4D6518C8-FEF4-4D19-85B9-E5059B2C6F34}" type="presParOf" srcId="{FDF1675D-A769-4DAA-893A-B59DFF4DE00E}" destId="{4CB003F4-27E9-4828-ACA6-CB8AB8C39797}" srcOrd="0" destOrd="0" presId="urn:microsoft.com/office/officeart/2018/2/layout/IconCircleList"/>
    <dgm:cxn modelId="{A22AAA47-3CCF-446C-8A81-F0D05AB95BF5}" type="presParOf" srcId="{4CB003F4-27E9-4828-ACA6-CB8AB8C39797}" destId="{00408BDB-21CB-492B-9B39-61E08C5D1D7F}" srcOrd="0" destOrd="0" presId="urn:microsoft.com/office/officeart/2018/2/layout/IconCircleList"/>
    <dgm:cxn modelId="{07748806-68A7-4F3C-A7CB-09932B0228D7}" type="presParOf" srcId="{4CB003F4-27E9-4828-ACA6-CB8AB8C39797}" destId="{0A10F813-DA9E-4FA7-9C0F-2164EA327603}" srcOrd="1" destOrd="0" presId="urn:microsoft.com/office/officeart/2018/2/layout/IconCircleList"/>
    <dgm:cxn modelId="{0F62A7FD-1219-4810-AAA7-AF04F7BB50A6}" type="presParOf" srcId="{4CB003F4-27E9-4828-ACA6-CB8AB8C39797}" destId="{455B414D-6848-46D2-BE7D-876AF01E6B7F}" srcOrd="2" destOrd="0" presId="urn:microsoft.com/office/officeart/2018/2/layout/IconCircleList"/>
    <dgm:cxn modelId="{973817A0-2E59-478E-8930-5F1FB81703DF}" type="presParOf" srcId="{4CB003F4-27E9-4828-ACA6-CB8AB8C39797}" destId="{7FA83872-6DF5-4427-8A39-99582ECFDBE0}" srcOrd="3" destOrd="0" presId="urn:microsoft.com/office/officeart/2018/2/layout/IconCircleList"/>
    <dgm:cxn modelId="{5458253A-0555-4624-BB24-116C9FF84469}" type="presParOf" srcId="{FDF1675D-A769-4DAA-893A-B59DFF4DE00E}" destId="{2B76E1CC-FFBD-40AD-A9A1-8EF580DBAB40}" srcOrd="1" destOrd="0" presId="urn:microsoft.com/office/officeart/2018/2/layout/IconCircleList"/>
    <dgm:cxn modelId="{2DE5751D-4232-4C72-A7B8-DD4D288EFE4C}" type="presParOf" srcId="{FDF1675D-A769-4DAA-893A-B59DFF4DE00E}" destId="{68991146-F080-4372-92C5-C2A5AABD3F12}" srcOrd="2" destOrd="0" presId="urn:microsoft.com/office/officeart/2018/2/layout/IconCircleList"/>
    <dgm:cxn modelId="{B756FF2E-370A-4123-94F9-68629886EEEE}" type="presParOf" srcId="{68991146-F080-4372-92C5-C2A5AABD3F12}" destId="{1DBDCD69-6303-4341-842D-EDB3F99C9D6E}" srcOrd="0" destOrd="0" presId="urn:microsoft.com/office/officeart/2018/2/layout/IconCircleList"/>
    <dgm:cxn modelId="{4E332591-7DF1-476D-AB20-006F477FEEEF}" type="presParOf" srcId="{68991146-F080-4372-92C5-C2A5AABD3F12}" destId="{3A908102-B0AE-49E3-9B0C-E18577808A19}" srcOrd="1" destOrd="0" presId="urn:microsoft.com/office/officeart/2018/2/layout/IconCircleList"/>
    <dgm:cxn modelId="{A52367D6-4E92-4377-BDA9-84C3D769543F}" type="presParOf" srcId="{68991146-F080-4372-92C5-C2A5AABD3F12}" destId="{ADBE103A-7372-41E8-B2F5-7929691ADB70}" srcOrd="2" destOrd="0" presId="urn:microsoft.com/office/officeart/2018/2/layout/IconCircleList"/>
    <dgm:cxn modelId="{C37E3B5A-EFDE-4511-A576-B0CE63BC4634}" type="presParOf" srcId="{68991146-F080-4372-92C5-C2A5AABD3F12}" destId="{435B74E5-D9CD-4027-B3EC-4F64556478FF}" srcOrd="3" destOrd="0" presId="urn:microsoft.com/office/officeart/2018/2/layout/IconCircleList"/>
    <dgm:cxn modelId="{BBD1F722-DCB8-43E0-92BB-D3E207D78527}" type="presParOf" srcId="{FDF1675D-A769-4DAA-893A-B59DFF4DE00E}" destId="{97BDF5F5-847F-4B9B-A873-F4CF150705AB}" srcOrd="3" destOrd="0" presId="urn:microsoft.com/office/officeart/2018/2/layout/IconCircleList"/>
    <dgm:cxn modelId="{27C8B912-5A35-4B40-8162-F2622DF9E8DE}" type="presParOf" srcId="{FDF1675D-A769-4DAA-893A-B59DFF4DE00E}" destId="{722B0803-FE67-4B83-9C11-FF525E6B9F75}" srcOrd="4" destOrd="0" presId="urn:microsoft.com/office/officeart/2018/2/layout/IconCircleList"/>
    <dgm:cxn modelId="{4205C13E-F186-4EEE-9B6C-368E4D89F459}" type="presParOf" srcId="{722B0803-FE67-4B83-9C11-FF525E6B9F75}" destId="{B5E22BE5-A683-4944-8115-B1AFA946434D}" srcOrd="0" destOrd="0" presId="urn:microsoft.com/office/officeart/2018/2/layout/IconCircleList"/>
    <dgm:cxn modelId="{16E6F1D6-C4B4-4362-B6D9-1A22D3AC2EC7}" type="presParOf" srcId="{722B0803-FE67-4B83-9C11-FF525E6B9F75}" destId="{313F464F-21A6-4590-B071-983504A7F980}" srcOrd="1" destOrd="0" presId="urn:microsoft.com/office/officeart/2018/2/layout/IconCircleList"/>
    <dgm:cxn modelId="{09735F9D-AACB-48FD-82F0-5AFCB2148313}" type="presParOf" srcId="{722B0803-FE67-4B83-9C11-FF525E6B9F75}" destId="{DF9479BE-72A2-4009-9F9B-186684D074DE}" srcOrd="2" destOrd="0" presId="urn:microsoft.com/office/officeart/2018/2/layout/IconCircleList"/>
    <dgm:cxn modelId="{F6C84A7F-753A-474B-A917-B0F84B13BA14}" type="presParOf" srcId="{722B0803-FE67-4B83-9C11-FF525E6B9F75}" destId="{40C184A4-7556-42C3-A4A8-81EF3A90B5A0}" srcOrd="3" destOrd="0" presId="urn:microsoft.com/office/officeart/2018/2/layout/IconCircleList"/>
    <dgm:cxn modelId="{647E3CA0-E646-4481-A135-0EA5B151A96A}" type="presParOf" srcId="{FDF1675D-A769-4DAA-893A-B59DFF4DE00E}" destId="{5FEBFD68-5DE9-4E88-B0AD-BCA1A0364177}" srcOrd="5" destOrd="0" presId="urn:microsoft.com/office/officeart/2018/2/layout/IconCircleList"/>
    <dgm:cxn modelId="{6BA1CB1D-2F30-47C9-A6DB-7F482618BCDA}" type="presParOf" srcId="{FDF1675D-A769-4DAA-893A-B59DFF4DE00E}" destId="{420A0206-A55A-47B5-864C-F822C15B0C4E}" srcOrd="6" destOrd="0" presId="urn:microsoft.com/office/officeart/2018/2/layout/IconCircleList"/>
    <dgm:cxn modelId="{A7558865-9F10-45B9-841B-B6538ADD681B}" type="presParOf" srcId="{420A0206-A55A-47B5-864C-F822C15B0C4E}" destId="{30B49217-65D1-46C1-B446-6F8262ED6FC6}" srcOrd="0" destOrd="0" presId="urn:microsoft.com/office/officeart/2018/2/layout/IconCircleList"/>
    <dgm:cxn modelId="{14E2F281-7267-4E80-9A33-096FC06112A8}" type="presParOf" srcId="{420A0206-A55A-47B5-864C-F822C15B0C4E}" destId="{B6CF03AB-12ED-40CF-89B7-EE11F10ABBBF}" srcOrd="1" destOrd="0" presId="urn:microsoft.com/office/officeart/2018/2/layout/IconCircleList"/>
    <dgm:cxn modelId="{9F786424-B73B-40C9-BACF-36F3205EB66A}" type="presParOf" srcId="{420A0206-A55A-47B5-864C-F822C15B0C4E}" destId="{34F21B18-3237-40DA-B2F6-79FC28E330BF}" srcOrd="2" destOrd="0" presId="urn:microsoft.com/office/officeart/2018/2/layout/IconCircleList"/>
    <dgm:cxn modelId="{C40A2A54-CC2E-432A-BA3C-5FFF3222F483}" type="presParOf" srcId="{420A0206-A55A-47B5-864C-F822C15B0C4E}" destId="{2580A644-CF3D-4F2B-9CEE-19F82178BB4D}" srcOrd="3" destOrd="0" presId="urn:microsoft.com/office/officeart/2018/2/layout/IconCircleList"/>
    <dgm:cxn modelId="{1A085093-B719-46E1-825B-0071B1D292D6}" type="presParOf" srcId="{FDF1675D-A769-4DAA-893A-B59DFF4DE00E}" destId="{AE349C63-B183-4ADB-8820-77F930AAC042}" srcOrd="7" destOrd="0" presId="urn:microsoft.com/office/officeart/2018/2/layout/IconCircleList"/>
    <dgm:cxn modelId="{A1876524-4374-4A1A-8E8D-8B63F7463F90}" type="presParOf" srcId="{FDF1675D-A769-4DAA-893A-B59DFF4DE00E}" destId="{51A52ADC-56F6-40A9-B70B-434A4B80A8AF}" srcOrd="8" destOrd="0" presId="urn:microsoft.com/office/officeart/2018/2/layout/IconCircleList"/>
    <dgm:cxn modelId="{2D4B2563-EA82-48A8-80C1-3DE575A5E9A1}" type="presParOf" srcId="{51A52ADC-56F6-40A9-B70B-434A4B80A8AF}" destId="{9755A47C-8D27-4816-A7D0-1386AE01DB65}" srcOrd="0" destOrd="0" presId="urn:microsoft.com/office/officeart/2018/2/layout/IconCircleList"/>
    <dgm:cxn modelId="{B21E4858-ACFF-4E2E-A64B-7C2049F1D115}" type="presParOf" srcId="{51A52ADC-56F6-40A9-B70B-434A4B80A8AF}" destId="{4BFE54B5-BA08-4BAD-AF1E-C75CADD5E245}" srcOrd="1" destOrd="0" presId="urn:microsoft.com/office/officeart/2018/2/layout/IconCircleList"/>
    <dgm:cxn modelId="{4D91BF15-ABAE-449F-822D-83836E42554A}" type="presParOf" srcId="{51A52ADC-56F6-40A9-B70B-434A4B80A8AF}" destId="{1A71D88A-919A-40BC-B2FC-97BA26C98736}" srcOrd="2" destOrd="0" presId="urn:microsoft.com/office/officeart/2018/2/layout/IconCircleList"/>
    <dgm:cxn modelId="{FBA0A0E7-F578-49B0-A4B6-AAD8FBA45027}" type="presParOf" srcId="{51A52ADC-56F6-40A9-B70B-434A4B80A8AF}" destId="{307CF622-A2C8-4E3A-A02C-EFCEDE47E8FC}" srcOrd="3" destOrd="0" presId="urn:microsoft.com/office/officeart/2018/2/layout/IconCircleList"/>
    <dgm:cxn modelId="{E3543762-2D77-45BB-BBE3-BBB6A7F8B13F}" type="presParOf" srcId="{FDF1675D-A769-4DAA-893A-B59DFF4DE00E}" destId="{87181BA7-D378-44CA-9C80-161D9A137083}" srcOrd="9" destOrd="0" presId="urn:microsoft.com/office/officeart/2018/2/layout/IconCircleList"/>
    <dgm:cxn modelId="{C153030E-E6BC-464E-9C8C-681DBB9D0A13}" type="presParOf" srcId="{FDF1675D-A769-4DAA-893A-B59DFF4DE00E}" destId="{0CC35C54-AF0E-4415-AFE9-3D21FA2928A9}" srcOrd="10" destOrd="0" presId="urn:microsoft.com/office/officeart/2018/2/layout/IconCircleList"/>
    <dgm:cxn modelId="{B6F83CFB-5964-40E3-A592-1F836E55FDC0}" type="presParOf" srcId="{0CC35C54-AF0E-4415-AFE9-3D21FA2928A9}" destId="{955D5D0A-F1D3-47B4-A5B6-70C6C0BE5573}" srcOrd="0" destOrd="0" presId="urn:microsoft.com/office/officeart/2018/2/layout/IconCircleList"/>
    <dgm:cxn modelId="{4E22C837-4836-4A2B-A6F9-3F3D08DAEF08}" type="presParOf" srcId="{0CC35C54-AF0E-4415-AFE9-3D21FA2928A9}" destId="{DBCAFF83-14C8-4ADB-A974-F9C2BDB54AF2}" srcOrd="1" destOrd="0" presId="urn:microsoft.com/office/officeart/2018/2/layout/IconCircleList"/>
    <dgm:cxn modelId="{BF740060-8D58-41BD-911D-22A5D86C6471}" type="presParOf" srcId="{0CC35C54-AF0E-4415-AFE9-3D21FA2928A9}" destId="{A70CC210-80D6-4EC9-A973-FAA8D7A7819C}" srcOrd="2" destOrd="0" presId="urn:microsoft.com/office/officeart/2018/2/layout/IconCircleList"/>
    <dgm:cxn modelId="{4D6C9FA9-476E-4F7A-9002-0E45E2E9EEFA}" type="presParOf" srcId="{0CC35C54-AF0E-4415-AFE9-3D21FA2928A9}" destId="{053F2146-E7C0-4E61-8E99-504983EA7AB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3A057A-7CCA-41EE-9B09-B9157538DA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DD9469-73A0-42FE-8330-6D517BEDACF9}">
      <dgm:prSet/>
      <dgm:spPr/>
      <dgm:t>
        <a:bodyPr/>
        <a:lstStyle/>
        <a:p>
          <a:pPr>
            <a:lnSpc>
              <a:spcPct val="100000"/>
            </a:lnSpc>
          </a:pPr>
          <a:r>
            <a:rPr lang="en-GB"/>
            <a:t>In this seminar we looked at the meaning of sobriety and how this may be achieved, including the use of a social media support group on Instagram.</a:t>
          </a:r>
          <a:endParaRPr lang="en-US"/>
        </a:p>
      </dgm:t>
    </dgm:pt>
    <dgm:pt modelId="{ED14683C-B529-44AF-BD9B-4080235A4A6E}" type="parTrans" cxnId="{C5C29D09-34BE-41B4-9FAA-75E188308369}">
      <dgm:prSet/>
      <dgm:spPr/>
      <dgm:t>
        <a:bodyPr/>
        <a:lstStyle/>
        <a:p>
          <a:endParaRPr lang="en-US"/>
        </a:p>
      </dgm:t>
    </dgm:pt>
    <dgm:pt modelId="{AEB0FE44-AD3A-4886-8F8D-627FE72700CD}" type="sibTrans" cxnId="{C5C29D09-34BE-41B4-9FAA-75E188308369}">
      <dgm:prSet/>
      <dgm:spPr/>
      <dgm:t>
        <a:bodyPr/>
        <a:lstStyle/>
        <a:p>
          <a:endParaRPr lang="en-US"/>
        </a:p>
      </dgm:t>
    </dgm:pt>
    <dgm:pt modelId="{05627DD2-5391-4585-957D-31C076CD059C}">
      <dgm:prSet/>
      <dgm:spPr/>
      <dgm:t>
        <a:bodyPr/>
        <a:lstStyle/>
        <a:p>
          <a:pPr>
            <a:lnSpc>
              <a:spcPct val="100000"/>
            </a:lnSpc>
          </a:pPr>
          <a:r>
            <a:rPr lang="en-GB"/>
            <a:t>We have seen how the group portrays itself in order to reach their target audience.</a:t>
          </a:r>
          <a:endParaRPr lang="en-US"/>
        </a:p>
      </dgm:t>
    </dgm:pt>
    <dgm:pt modelId="{5402ECF2-9F9E-4F2E-ABD8-F756AAACFD8E}" type="parTrans" cxnId="{B7CEBC97-5BCF-4775-A7C6-36F54239968D}">
      <dgm:prSet/>
      <dgm:spPr/>
      <dgm:t>
        <a:bodyPr/>
        <a:lstStyle/>
        <a:p>
          <a:endParaRPr lang="en-US"/>
        </a:p>
      </dgm:t>
    </dgm:pt>
    <dgm:pt modelId="{9063EC9A-EEB8-41DE-AB22-B7459188E0ED}" type="sibTrans" cxnId="{B7CEBC97-5BCF-4775-A7C6-36F54239968D}">
      <dgm:prSet/>
      <dgm:spPr/>
      <dgm:t>
        <a:bodyPr/>
        <a:lstStyle/>
        <a:p>
          <a:endParaRPr lang="en-US"/>
        </a:p>
      </dgm:t>
    </dgm:pt>
    <dgm:pt modelId="{CA534719-27C8-479C-86B7-7760CEAE27CB}">
      <dgm:prSet/>
      <dgm:spPr/>
      <dgm:t>
        <a:bodyPr/>
        <a:lstStyle/>
        <a:p>
          <a:pPr>
            <a:lnSpc>
              <a:spcPct val="100000"/>
            </a:lnSpc>
          </a:pPr>
          <a:r>
            <a:rPr lang="en-GB"/>
            <a:t>We have looked at how social media follows Maslow’s Hierarchy Of Needs in order to obtain more engagement.  </a:t>
          </a:r>
          <a:endParaRPr lang="en-US"/>
        </a:p>
      </dgm:t>
    </dgm:pt>
    <dgm:pt modelId="{63893EA9-1F72-478E-A78B-F58AFE819CED}" type="parTrans" cxnId="{39D6DAAD-1DF3-43C8-A21F-DA82156610CD}">
      <dgm:prSet/>
      <dgm:spPr/>
      <dgm:t>
        <a:bodyPr/>
        <a:lstStyle/>
        <a:p>
          <a:endParaRPr lang="en-US"/>
        </a:p>
      </dgm:t>
    </dgm:pt>
    <dgm:pt modelId="{C007E652-9F92-4BA2-9E04-FC6BD6DE704A}" type="sibTrans" cxnId="{39D6DAAD-1DF3-43C8-A21F-DA82156610CD}">
      <dgm:prSet/>
      <dgm:spPr/>
      <dgm:t>
        <a:bodyPr/>
        <a:lstStyle/>
        <a:p>
          <a:endParaRPr lang="en-US"/>
        </a:p>
      </dgm:t>
    </dgm:pt>
    <dgm:pt modelId="{682929A7-A43B-4C0A-A3A9-408D87D2EE13}" type="pres">
      <dgm:prSet presAssocID="{B83A057A-7CCA-41EE-9B09-B9157538DA82}" presName="root" presStyleCnt="0">
        <dgm:presLayoutVars>
          <dgm:dir/>
          <dgm:resizeHandles val="exact"/>
        </dgm:presLayoutVars>
      </dgm:prSet>
      <dgm:spPr/>
    </dgm:pt>
    <dgm:pt modelId="{ABAE16F6-A850-4AC3-971E-813F421C52AE}" type="pres">
      <dgm:prSet presAssocID="{2BDD9469-73A0-42FE-8330-6D517BEDACF9}" presName="compNode" presStyleCnt="0"/>
      <dgm:spPr/>
    </dgm:pt>
    <dgm:pt modelId="{C6DE2AC3-ADC6-4123-B53E-E4FC880EB23C}" type="pres">
      <dgm:prSet presAssocID="{2BDD9469-73A0-42FE-8330-6D517BEDACF9}" presName="bgRect" presStyleLbl="bgShp" presStyleIdx="0" presStyleCnt="3"/>
      <dgm:spPr/>
    </dgm:pt>
    <dgm:pt modelId="{E43066EF-56EE-4D34-B61F-D6673A0B02B0}" type="pres">
      <dgm:prSet presAssocID="{2BDD9469-73A0-42FE-8330-6D517BEDAC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77D7ABB3-BBAE-45C7-B2E1-7DAC6F83F1AA}" type="pres">
      <dgm:prSet presAssocID="{2BDD9469-73A0-42FE-8330-6D517BEDACF9}" presName="spaceRect" presStyleCnt="0"/>
      <dgm:spPr/>
    </dgm:pt>
    <dgm:pt modelId="{8E52F81F-B09E-4B66-839D-2A250E662AE7}" type="pres">
      <dgm:prSet presAssocID="{2BDD9469-73A0-42FE-8330-6D517BEDACF9}" presName="parTx" presStyleLbl="revTx" presStyleIdx="0" presStyleCnt="3">
        <dgm:presLayoutVars>
          <dgm:chMax val="0"/>
          <dgm:chPref val="0"/>
        </dgm:presLayoutVars>
      </dgm:prSet>
      <dgm:spPr/>
    </dgm:pt>
    <dgm:pt modelId="{6ED0C2F3-DC91-4549-BFF5-194B7A715597}" type="pres">
      <dgm:prSet presAssocID="{AEB0FE44-AD3A-4886-8F8D-627FE72700CD}" presName="sibTrans" presStyleCnt="0"/>
      <dgm:spPr/>
    </dgm:pt>
    <dgm:pt modelId="{E76FF311-8546-4A52-B454-2336112C59E3}" type="pres">
      <dgm:prSet presAssocID="{05627DD2-5391-4585-957D-31C076CD059C}" presName="compNode" presStyleCnt="0"/>
      <dgm:spPr/>
    </dgm:pt>
    <dgm:pt modelId="{A3C44989-B4BF-49E6-B69A-B6AE6CEF0CEC}" type="pres">
      <dgm:prSet presAssocID="{05627DD2-5391-4585-957D-31C076CD059C}" presName="bgRect" presStyleLbl="bgShp" presStyleIdx="1" presStyleCnt="3"/>
      <dgm:spPr/>
    </dgm:pt>
    <dgm:pt modelId="{26DB3541-8284-4ECE-9CB3-55B9D4E55FB5}" type="pres">
      <dgm:prSet presAssocID="{05627DD2-5391-4585-957D-31C076CD05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eatre"/>
        </a:ext>
      </dgm:extLst>
    </dgm:pt>
    <dgm:pt modelId="{E4B3E8FC-DB53-4DC2-ADFC-38786D2AFC8B}" type="pres">
      <dgm:prSet presAssocID="{05627DD2-5391-4585-957D-31C076CD059C}" presName="spaceRect" presStyleCnt="0"/>
      <dgm:spPr/>
    </dgm:pt>
    <dgm:pt modelId="{6A4227EB-06CF-4814-94FF-59D502E36CB3}" type="pres">
      <dgm:prSet presAssocID="{05627DD2-5391-4585-957D-31C076CD059C}" presName="parTx" presStyleLbl="revTx" presStyleIdx="1" presStyleCnt="3">
        <dgm:presLayoutVars>
          <dgm:chMax val="0"/>
          <dgm:chPref val="0"/>
        </dgm:presLayoutVars>
      </dgm:prSet>
      <dgm:spPr/>
    </dgm:pt>
    <dgm:pt modelId="{79F7F946-3FED-4F52-9B23-60213DFCC4D2}" type="pres">
      <dgm:prSet presAssocID="{9063EC9A-EEB8-41DE-AB22-B7459188E0ED}" presName="sibTrans" presStyleCnt="0"/>
      <dgm:spPr/>
    </dgm:pt>
    <dgm:pt modelId="{0A24EC7B-C0D9-4BBF-BEE3-9BB07360B9CB}" type="pres">
      <dgm:prSet presAssocID="{CA534719-27C8-479C-86B7-7760CEAE27CB}" presName="compNode" presStyleCnt="0"/>
      <dgm:spPr/>
    </dgm:pt>
    <dgm:pt modelId="{FE5EDDEC-4212-41D0-BFDB-CE92D8866F3F}" type="pres">
      <dgm:prSet presAssocID="{CA534719-27C8-479C-86B7-7760CEAE27CB}" presName="bgRect" presStyleLbl="bgShp" presStyleIdx="2" presStyleCnt="3"/>
      <dgm:spPr/>
    </dgm:pt>
    <dgm:pt modelId="{527EAEDB-FB58-46A4-B262-59630C944878}" type="pres">
      <dgm:prSet presAssocID="{CA534719-27C8-479C-86B7-7760CEAE27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Network"/>
        </a:ext>
      </dgm:extLst>
    </dgm:pt>
    <dgm:pt modelId="{DE281D86-9D67-4E2A-9BAD-F6570843FEFD}" type="pres">
      <dgm:prSet presAssocID="{CA534719-27C8-479C-86B7-7760CEAE27CB}" presName="spaceRect" presStyleCnt="0"/>
      <dgm:spPr/>
    </dgm:pt>
    <dgm:pt modelId="{7F22B533-8052-4A1C-B8E4-F853BE931B64}" type="pres">
      <dgm:prSet presAssocID="{CA534719-27C8-479C-86B7-7760CEAE27CB}" presName="parTx" presStyleLbl="revTx" presStyleIdx="2" presStyleCnt="3">
        <dgm:presLayoutVars>
          <dgm:chMax val="0"/>
          <dgm:chPref val="0"/>
        </dgm:presLayoutVars>
      </dgm:prSet>
      <dgm:spPr/>
    </dgm:pt>
  </dgm:ptLst>
  <dgm:cxnLst>
    <dgm:cxn modelId="{C5C29D09-34BE-41B4-9FAA-75E188308369}" srcId="{B83A057A-7CCA-41EE-9B09-B9157538DA82}" destId="{2BDD9469-73A0-42FE-8330-6D517BEDACF9}" srcOrd="0" destOrd="0" parTransId="{ED14683C-B529-44AF-BD9B-4080235A4A6E}" sibTransId="{AEB0FE44-AD3A-4886-8F8D-627FE72700CD}"/>
    <dgm:cxn modelId="{BB6F1E1D-35AE-4477-9294-5BDFF06F156F}" type="presOf" srcId="{B83A057A-7CCA-41EE-9B09-B9157538DA82}" destId="{682929A7-A43B-4C0A-A3A9-408D87D2EE13}" srcOrd="0" destOrd="0" presId="urn:microsoft.com/office/officeart/2018/2/layout/IconVerticalSolidList"/>
    <dgm:cxn modelId="{7A14521D-3042-4FC5-9CC3-D185363FDD66}" type="presOf" srcId="{CA534719-27C8-479C-86B7-7760CEAE27CB}" destId="{7F22B533-8052-4A1C-B8E4-F853BE931B64}" srcOrd="0" destOrd="0" presId="urn:microsoft.com/office/officeart/2018/2/layout/IconVerticalSolidList"/>
    <dgm:cxn modelId="{A3053952-BBC6-41A2-B03D-FEB2D0855084}" type="presOf" srcId="{05627DD2-5391-4585-957D-31C076CD059C}" destId="{6A4227EB-06CF-4814-94FF-59D502E36CB3}" srcOrd="0" destOrd="0" presId="urn:microsoft.com/office/officeart/2018/2/layout/IconVerticalSolidList"/>
    <dgm:cxn modelId="{B7CEBC97-5BCF-4775-A7C6-36F54239968D}" srcId="{B83A057A-7CCA-41EE-9B09-B9157538DA82}" destId="{05627DD2-5391-4585-957D-31C076CD059C}" srcOrd="1" destOrd="0" parTransId="{5402ECF2-9F9E-4F2E-ABD8-F756AAACFD8E}" sibTransId="{9063EC9A-EEB8-41DE-AB22-B7459188E0ED}"/>
    <dgm:cxn modelId="{39D6DAAD-1DF3-43C8-A21F-DA82156610CD}" srcId="{B83A057A-7CCA-41EE-9B09-B9157538DA82}" destId="{CA534719-27C8-479C-86B7-7760CEAE27CB}" srcOrd="2" destOrd="0" parTransId="{63893EA9-1F72-478E-A78B-F58AFE819CED}" sibTransId="{C007E652-9F92-4BA2-9E04-FC6BD6DE704A}"/>
    <dgm:cxn modelId="{0DF897F5-6415-4468-8C63-0AF02B0A3F94}" type="presOf" srcId="{2BDD9469-73A0-42FE-8330-6D517BEDACF9}" destId="{8E52F81F-B09E-4B66-839D-2A250E662AE7}" srcOrd="0" destOrd="0" presId="urn:microsoft.com/office/officeart/2018/2/layout/IconVerticalSolidList"/>
    <dgm:cxn modelId="{CDEAB074-02C9-4813-8137-00EE1F4323B2}" type="presParOf" srcId="{682929A7-A43B-4C0A-A3A9-408D87D2EE13}" destId="{ABAE16F6-A850-4AC3-971E-813F421C52AE}" srcOrd="0" destOrd="0" presId="urn:microsoft.com/office/officeart/2018/2/layout/IconVerticalSolidList"/>
    <dgm:cxn modelId="{3ABC0BB8-24AC-4A4B-B53B-99FE3C79CA08}" type="presParOf" srcId="{ABAE16F6-A850-4AC3-971E-813F421C52AE}" destId="{C6DE2AC3-ADC6-4123-B53E-E4FC880EB23C}" srcOrd="0" destOrd="0" presId="urn:microsoft.com/office/officeart/2018/2/layout/IconVerticalSolidList"/>
    <dgm:cxn modelId="{B2E2BB06-F033-4BD4-8BE5-FD862E96D696}" type="presParOf" srcId="{ABAE16F6-A850-4AC3-971E-813F421C52AE}" destId="{E43066EF-56EE-4D34-B61F-D6673A0B02B0}" srcOrd="1" destOrd="0" presId="urn:microsoft.com/office/officeart/2018/2/layout/IconVerticalSolidList"/>
    <dgm:cxn modelId="{FF6A6043-8BA1-401A-B688-0296E20E0146}" type="presParOf" srcId="{ABAE16F6-A850-4AC3-971E-813F421C52AE}" destId="{77D7ABB3-BBAE-45C7-B2E1-7DAC6F83F1AA}" srcOrd="2" destOrd="0" presId="urn:microsoft.com/office/officeart/2018/2/layout/IconVerticalSolidList"/>
    <dgm:cxn modelId="{613090B0-7340-40C5-945D-1BB81BC76E00}" type="presParOf" srcId="{ABAE16F6-A850-4AC3-971E-813F421C52AE}" destId="{8E52F81F-B09E-4B66-839D-2A250E662AE7}" srcOrd="3" destOrd="0" presId="urn:microsoft.com/office/officeart/2018/2/layout/IconVerticalSolidList"/>
    <dgm:cxn modelId="{F8D10659-058E-485C-9EE7-E0EAAA985B4B}" type="presParOf" srcId="{682929A7-A43B-4C0A-A3A9-408D87D2EE13}" destId="{6ED0C2F3-DC91-4549-BFF5-194B7A715597}" srcOrd="1" destOrd="0" presId="urn:microsoft.com/office/officeart/2018/2/layout/IconVerticalSolidList"/>
    <dgm:cxn modelId="{556FA076-B188-4436-81E2-C31296A076E3}" type="presParOf" srcId="{682929A7-A43B-4C0A-A3A9-408D87D2EE13}" destId="{E76FF311-8546-4A52-B454-2336112C59E3}" srcOrd="2" destOrd="0" presId="urn:microsoft.com/office/officeart/2018/2/layout/IconVerticalSolidList"/>
    <dgm:cxn modelId="{82047D7F-F813-401B-AE38-57C43112F636}" type="presParOf" srcId="{E76FF311-8546-4A52-B454-2336112C59E3}" destId="{A3C44989-B4BF-49E6-B69A-B6AE6CEF0CEC}" srcOrd="0" destOrd="0" presId="urn:microsoft.com/office/officeart/2018/2/layout/IconVerticalSolidList"/>
    <dgm:cxn modelId="{28CAA309-6A79-4668-B499-EADF62902ECD}" type="presParOf" srcId="{E76FF311-8546-4A52-B454-2336112C59E3}" destId="{26DB3541-8284-4ECE-9CB3-55B9D4E55FB5}" srcOrd="1" destOrd="0" presId="urn:microsoft.com/office/officeart/2018/2/layout/IconVerticalSolidList"/>
    <dgm:cxn modelId="{73A9BED0-08B5-4F9B-9076-C81DF6D70F80}" type="presParOf" srcId="{E76FF311-8546-4A52-B454-2336112C59E3}" destId="{E4B3E8FC-DB53-4DC2-ADFC-38786D2AFC8B}" srcOrd="2" destOrd="0" presId="urn:microsoft.com/office/officeart/2018/2/layout/IconVerticalSolidList"/>
    <dgm:cxn modelId="{D67354F3-6C3F-44E9-9D7C-8DB463E773BC}" type="presParOf" srcId="{E76FF311-8546-4A52-B454-2336112C59E3}" destId="{6A4227EB-06CF-4814-94FF-59D502E36CB3}" srcOrd="3" destOrd="0" presId="urn:microsoft.com/office/officeart/2018/2/layout/IconVerticalSolidList"/>
    <dgm:cxn modelId="{EC535712-3B68-4C06-8709-AC9B4D51DF9F}" type="presParOf" srcId="{682929A7-A43B-4C0A-A3A9-408D87D2EE13}" destId="{79F7F946-3FED-4F52-9B23-60213DFCC4D2}" srcOrd="3" destOrd="0" presId="urn:microsoft.com/office/officeart/2018/2/layout/IconVerticalSolidList"/>
    <dgm:cxn modelId="{419A8D1F-76BE-4337-947A-62455DCBAC6B}" type="presParOf" srcId="{682929A7-A43B-4C0A-A3A9-408D87D2EE13}" destId="{0A24EC7B-C0D9-4BBF-BEE3-9BB07360B9CB}" srcOrd="4" destOrd="0" presId="urn:microsoft.com/office/officeart/2018/2/layout/IconVerticalSolidList"/>
    <dgm:cxn modelId="{60FDA256-C5A8-45BF-AE55-9A19B0799504}" type="presParOf" srcId="{0A24EC7B-C0D9-4BBF-BEE3-9BB07360B9CB}" destId="{FE5EDDEC-4212-41D0-BFDB-CE92D8866F3F}" srcOrd="0" destOrd="0" presId="urn:microsoft.com/office/officeart/2018/2/layout/IconVerticalSolidList"/>
    <dgm:cxn modelId="{D1717FA6-A69B-4A41-B2D7-0B82F4029082}" type="presParOf" srcId="{0A24EC7B-C0D9-4BBF-BEE3-9BB07360B9CB}" destId="{527EAEDB-FB58-46A4-B262-59630C944878}" srcOrd="1" destOrd="0" presId="urn:microsoft.com/office/officeart/2018/2/layout/IconVerticalSolidList"/>
    <dgm:cxn modelId="{20579390-7AEF-4EC2-A450-9540032F249D}" type="presParOf" srcId="{0A24EC7B-C0D9-4BBF-BEE3-9BB07360B9CB}" destId="{DE281D86-9D67-4E2A-9BAD-F6570843FEFD}" srcOrd="2" destOrd="0" presId="urn:microsoft.com/office/officeart/2018/2/layout/IconVerticalSolidList"/>
    <dgm:cxn modelId="{2B05CE4B-7389-4F1F-A384-06C43F243D90}" type="presParOf" srcId="{0A24EC7B-C0D9-4BBF-BEE3-9BB07360B9CB}" destId="{7F22B533-8052-4A1C-B8E4-F853BE931B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08BDB-21CB-492B-9B39-61E08C5D1D7F}">
      <dsp:nvSpPr>
        <dsp:cNvPr id="0" name=""/>
        <dsp:cNvSpPr/>
      </dsp:nvSpPr>
      <dsp:spPr>
        <a:xfrm>
          <a:off x="153604" y="657386"/>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0F813-DA9E-4FA7-9C0F-2164EA327603}">
      <dsp:nvSpPr>
        <dsp:cNvPr id="0" name=""/>
        <dsp:cNvSpPr/>
      </dsp:nvSpPr>
      <dsp:spPr>
        <a:xfrm>
          <a:off x="343776" y="847558"/>
          <a:ext cx="525236" cy="525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A83872-6DF5-4427-8A39-99582ECFDBE0}">
      <dsp:nvSpPr>
        <dsp:cNvPr id="0" name=""/>
        <dsp:cNvSpPr/>
      </dsp:nvSpPr>
      <dsp:spPr>
        <a:xfrm>
          <a:off x="1253237" y="657386"/>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Be Realistic</a:t>
          </a:r>
          <a:endParaRPr lang="en-US" sz="2400" kern="1200"/>
        </a:p>
      </dsp:txBody>
      <dsp:txXfrm>
        <a:off x="1253237" y="657386"/>
        <a:ext cx="2134582" cy="905580"/>
      </dsp:txXfrm>
    </dsp:sp>
    <dsp:sp modelId="{1DBDCD69-6303-4341-842D-EDB3F99C9D6E}">
      <dsp:nvSpPr>
        <dsp:cNvPr id="0" name=""/>
        <dsp:cNvSpPr/>
      </dsp:nvSpPr>
      <dsp:spPr>
        <a:xfrm>
          <a:off x="3759754" y="657386"/>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08102-B0AE-49E3-9B0C-E18577808A19}">
      <dsp:nvSpPr>
        <dsp:cNvPr id="0" name=""/>
        <dsp:cNvSpPr/>
      </dsp:nvSpPr>
      <dsp:spPr>
        <a:xfrm>
          <a:off x="3949926" y="847558"/>
          <a:ext cx="525236" cy="525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74E5-D9CD-4027-B3EC-4F64556478FF}">
      <dsp:nvSpPr>
        <dsp:cNvPr id="0" name=""/>
        <dsp:cNvSpPr/>
      </dsp:nvSpPr>
      <dsp:spPr>
        <a:xfrm>
          <a:off x="4859388" y="657386"/>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Recognising Triggers</a:t>
          </a:r>
          <a:endParaRPr lang="en-US" sz="2400" kern="1200"/>
        </a:p>
      </dsp:txBody>
      <dsp:txXfrm>
        <a:off x="4859388" y="657386"/>
        <a:ext cx="2134582" cy="905580"/>
      </dsp:txXfrm>
    </dsp:sp>
    <dsp:sp modelId="{B5E22BE5-A683-4944-8115-B1AFA946434D}">
      <dsp:nvSpPr>
        <dsp:cNvPr id="0" name=""/>
        <dsp:cNvSpPr/>
      </dsp:nvSpPr>
      <dsp:spPr>
        <a:xfrm>
          <a:off x="7365905" y="657386"/>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F464F-21A6-4590-B071-983504A7F980}">
      <dsp:nvSpPr>
        <dsp:cNvPr id="0" name=""/>
        <dsp:cNvSpPr/>
      </dsp:nvSpPr>
      <dsp:spPr>
        <a:xfrm>
          <a:off x="7556076" y="847558"/>
          <a:ext cx="525236" cy="525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C184A4-7556-42C3-A4A8-81EF3A90B5A0}">
      <dsp:nvSpPr>
        <dsp:cNvPr id="0" name=""/>
        <dsp:cNvSpPr/>
      </dsp:nvSpPr>
      <dsp:spPr>
        <a:xfrm>
          <a:off x="8465538" y="657386"/>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Know Your Limits</a:t>
          </a:r>
          <a:endParaRPr lang="en-US" sz="2400" kern="1200"/>
        </a:p>
      </dsp:txBody>
      <dsp:txXfrm>
        <a:off x="8465538" y="657386"/>
        <a:ext cx="2134582" cy="905580"/>
      </dsp:txXfrm>
    </dsp:sp>
    <dsp:sp modelId="{30B49217-65D1-46C1-B446-6F8262ED6FC6}">
      <dsp:nvSpPr>
        <dsp:cNvPr id="0" name=""/>
        <dsp:cNvSpPr/>
      </dsp:nvSpPr>
      <dsp:spPr>
        <a:xfrm>
          <a:off x="153604" y="2203218"/>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F03AB-12ED-40CF-89B7-EE11F10ABBBF}">
      <dsp:nvSpPr>
        <dsp:cNvPr id="0" name=""/>
        <dsp:cNvSpPr/>
      </dsp:nvSpPr>
      <dsp:spPr>
        <a:xfrm>
          <a:off x="343776" y="2393390"/>
          <a:ext cx="525236" cy="5252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80A644-CF3D-4F2B-9CEE-19F82178BB4D}">
      <dsp:nvSpPr>
        <dsp:cNvPr id="0" name=""/>
        <dsp:cNvSpPr/>
      </dsp:nvSpPr>
      <dsp:spPr>
        <a:xfrm>
          <a:off x="1253237" y="2203218"/>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Keep a Dry House</a:t>
          </a:r>
          <a:endParaRPr lang="en-US" sz="2400" kern="1200"/>
        </a:p>
      </dsp:txBody>
      <dsp:txXfrm>
        <a:off x="1253237" y="2203218"/>
        <a:ext cx="2134582" cy="905580"/>
      </dsp:txXfrm>
    </dsp:sp>
    <dsp:sp modelId="{9755A47C-8D27-4816-A7D0-1386AE01DB65}">
      <dsp:nvSpPr>
        <dsp:cNvPr id="0" name=""/>
        <dsp:cNvSpPr/>
      </dsp:nvSpPr>
      <dsp:spPr>
        <a:xfrm>
          <a:off x="3759754" y="2203218"/>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E54B5-BA08-4BAD-AF1E-C75CADD5E245}">
      <dsp:nvSpPr>
        <dsp:cNvPr id="0" name=""/>
        <dsp:cNvSpPr/>
      </dsp:nvSpPr>
      <dsp:spPr>
        <a:xfrm>
          <a:off x="3949926" y="2393390"/>
          <a:ext cx="525236" cy="5252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CF622-A2C8-4E3A-A02C-EFCEDE47E8FC}">
      <dsp:nvSpPr>
        <dsp:cNvPr id="0" name=""/>
        <dsp:cNvSpPr/>
      </dsp:nvSpPr>
      <dsp:spPr>
        <a:xfrm>
          <a:off x="4859388" y="2203218"/>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Have an Exit Plan at Social Events</a:t>
          </a:r>
          <a:endParaRPr lang="en-US" sz="2400" kern="1200"/>
        </a:p>
      </dsp:txBody>
      <dsp:txXfrm>
        <a:off x="4859388" y="2203218"/>
        <a:ext cx="2134582" cy="905580"/>
      </dsp:txXfrm>
    </dsp:sp>
    <dsp:sp modelId="{955D5D0A-F1D3-47B4-A5B6-70C6C0BE5573}">
      <dsp:nvSpPr>
        <dsp:cNvPr id="0" name=""/>
        <dsp:cNvSpPr/>
      </dsp:nvSpPr>
      <dsp:spPr>
        <a:xfrm>
          <a:off x="7365905" y="2203218"/>
          <a:ext cx="905580" cy="9055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CAFF83-14C8-4ADB-A974-F9C2BDB54AF2}">
      <dsp:nvSpPr>
        <dsp:cNvPr id="0" name=""/>
        <dsp:cNvSpPr/>
      </dsp:nvSpPr>
      <dsp:spPr>
        <a:xfrm>
          <a:off x="7556076" y="2393390"/>
          <a:ext cx="525236" cy="52523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3F2146-E7C0-4E61-8E99-504983EA7ABE}">
      <dsp:nvSpPr>
        <dsp:cNvPr id="0" name=""/>
        <dsp:cNvSpPr/>
      </dsp:nvSpPr>
      <dsp:spPr>
        <a:xfrm>
          <a:off x="8465538" y="2203218"/>
          <a:ext cx="2134582" cy="905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Live One Day at a Time</a:t>
          </a:r>
          <a:endParaRPr lang="en-US" sz="2400" kern="1200"/>
        </a:p>
      </dsp:txBody>
      <dsp:txXfrm>
        <a:off x="8465538" y="2203218"/>
        <a:ext cx="2134582" cy="905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E2AC3-ADC6-4123-B53E-E4FC880EB23C}">
      <dsp:nvSpPr>
        <dsp:cNvPr id="0" name=""/>
        <dsp:cNvSpPr/>
      </dsp:nvSpPr>
      <dsp:spPr>
        <a:xfrm>
          <a:off x="0" y="459"/>
          <a:ext cx="10753725" cy="10757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066EF-56EE-4D34-B61F-D6673A0B02B0}">
      <dsp:nvSpPr>
        <dsp:cNvPr id="0" name=""/>
        <dsp:cNvSpPr/>
      </dsp:nvSpPr>
      <dsp:spPr>
        <a:xfrm>
          <a:off x="325426" y="242512"/>
          <a:ext cx="591684" cy="5916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52F81F-B09E-4B66-839D-2A250E662AE7}">
      <dsp:nvSpPr>
        <dsp:cNvPr id="0" name=""/>
        <dsp:cNvSpPr/>
      </dsp:nvSpPr>
      <dsp:spPr>
        <a:xfrm>
          <a:off x="1242537" y="459"/>
          <a:ext cx="9511187" cy="107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54" tIns="113854" rIns="113854" bIns="113854" numCol="1" spcCol="1270" anchor="ctr" anchorCtr="0">
          <a:noAutofit/>
        </a:bodyPr>
        <a:lstStyle/>
        <a:p>
          <a:pPr marL="0" lvl="0" indent="0" algn="l" defTabSz="1066800">
            <a:lnSpc>
              <a:spcPct val="100000"/>
            </a:lnSpc>
            <a:spcBef>
              <a:spcPct val="0"/>
            </a:spcBef>
            <a:spcAft>
              <a:spcPct val="35000"/>
            </a:spcAft>
            <a:buNone/>
          </a:pPr>
          <a:r>
            <a:rPr lang="en-GB" sz="2400" kern="1200"/>
            <a:t>In this seminar we looked at the meaning of sobriety and how this may be achieved, including the use of a social media support group on Instagram.</a:t>
          </a:r>
          <a:endParaRPr lang="en-US" sz="2400" kern="1200"/>
        </a:p>
      </dsp:txBody>
      <dsp:txXfrm>
        <a:off x="1242537" y="459"/>
        <a:ext cx="9511187" cy="1075790"/>
      </dsp:txXfrm>
    </dsp:sp>
    <dsp:sp modelId="{A3C44989-B4BF-49E6-B69A-B6AE6CEF0CEC}">
      <dsp:nvSpPr>
        <dsp:cNvPr id="0" name=""/>
        <dsp:cNvSpPr/>
      </dsp:nvSpPr>
      <dsp:spPr>
        <a:xfrm>
          <a:off x="0" y="1345197"/>
          <a:ext cx="10753725" cy="10757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DB3541-8284-4ECE-9CB3-55B9D4E55FB5}">
      <dsp:nvSpPr>
        <dsp:cNvPr id="0" name=""/>
        <dsp:cNvSpPr/>
      </dsp:nvSpPr>
      <dsp:spPr>
        <a:xfrm>
          <a:off x="325426" y="1587250"/>
          <a:ext cx="591684" cy="5916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4227EB-06CF-4814-94FF-59D502E36CB3}">
      <dsp:nvSpPr>
        <dsp:cNvPr id="0" name=""/>
        <dsp:cNvSpPr/>
      </dsp:nvSpPr>
      <dsp:spPr>
        <a:xfrm>
          <a:off x="1242537" y="1345197"/>
          <a:ext cx="9511187" cy="107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54" tIns="113854" rIns="113854" bIns="113854" numCol="1" spcCol="1270" anchor="ctr" anchorCtr="0">
          <a:noAutofit/>
        </a:bodyPr>
        <a:lstStyle/>
        <a:p>
          <a:pPr marL="0" lvl="0" indent="0" algn="l" defTabSz="1066800">
            <a:lnSpc>
              <a:spcPct val="100000"/>
            </a:lnSpc>
            <a:spcBef>
              <a:spcPct val="0"/>
            </a:spcBef>
            <a:spcAft>
              <a:spcPct val="35000"/>
            </a:spcAft>
            <a:buNone/>
          </a:pPr>
          <a:r>
            <a:rPr lang="en-GB" sz="2400" kern="1200"/>
            <a:t>We have seen how the group portrays itself in order to reach their target audience.</a:t>
          </a:r>
          <a:endParaRPr lang="en-US" sz="2400" kern="1200"/>
        </a:p>
      </dsp:txBody>
      <dsp:txXfrm>
        <a:off x="1242537" y="1345197"/>
        <a:ext cx="9511187" cy="1075790"/>
      </dsp:txXfrm>
    </dsp:sp>
    <dsp:sp modelId="{FE5EDDEC-4212-41D0-BFDB-CE92D8866F3F}">
      <dsp:nvSpPr>
        <dsp:cNvPr id="0" name=""/>
        <dsp:cNvSpPr/>
      </dsp:nvSpPr>
      <dsp:spPr>
        <a:xfrm>
          <a:off x="0" y="2689935"/>
          <a:ext cx="10753725" cy="10757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7EAEDB-FB58-46A4-B262-59630C944878}">
      <dsp:nvSpPr>
        <dsp:cNvPr id="0" name=""/>
        <dsp:cNvSpPr/>
      </dsp:nvSpPr>
      <dsp:spPr>
        <a:xfrm>
          <a:off x="325426" y="2931987"/>
          <a:ext cx="591684" cy="5916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2B533-8052-4A1C-B8E4-F853BE931B64}">
      <dsp:nvSpPr>
        <dsp:cNvPr id="0" name=""/>
        <dsp:cNvSpPr/>
      </dsp:nvSpPr>
      <dsp:spPr>
        <a:xfrm>
          <a:off x="1242537" y="2689935"/>
          <a:ext cx="9511187" cy="107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54" tIns="113854" rIns="113854" bIns="113854" numCol="1" spcCol="1270" anchor="ctr" anchorCtr="0">
          <a:noAutofit/>
        </a:bodyPr>
        <a:lstStyle/>
        <a:p>
          <a:pPr marL="0" lvl="0" indent="0" algn="l" defTabSz="1066800">
            <a:lnSpc>
              <a:spcPct val="100000"/>
            </a:lnSpc>
            <a:spcBef>
              <a:spcPct val="0"/>
            </a:spcBef>
            <a:spcAft>
              <a:spcPct val="35000"/>
            </a:spcAft>
            <a:buNone/>
          </a:pPr>
          <a:r>
            <a:rPr lang="en-GB" sz="2400" kern="1200"/>
            <a:t>We have looked at how social media follows Maslow’s Hierarchy Of Needs in order to obtain more engagement.  </a:t>
          </a:r>
          <a:endParaRPr lang="en-US" sz="2400" kern="1200"/>
        </a:p>
      </dsp:txBody>
      <dsp:txXfrm>
        <a:off x="1242537" y="2689935"/>
        <a:ext cx="9511187" cy="107579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FECBA60-27AF-475B-A01F-B2E092960A10}" type="datetimeFigureOut">
              <a:rPr lang="en-GB" smtClean="0"/>
              <a:t>25/01/2024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C40A4F2-E3EB-4E04-B473-CC8EA91FA14F}" type="slidenum">
              <a:rPr lang="en-GB" smtClean="0"/>
              <a:t>‹#›</a:t>
            </a:fld>
            <a:endParaRPr lang="en-GB"/>
          </a:p>
        </p:txBody>
      </p:sp>
    </p:spTree>
    <p:extLst>
      <p:ext uri="{BB962C8B-B14F-4D97-AF65-F5344CB8AC3E}">
        <p14:creationId xmlns:p14="http://schemas.microsoft.com/office/powerpoint/2010/main" val="1320251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CBA60-27AF-475B-A01F-B2E092960A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391146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ECBA60-27AF-475B-A01F-B2E092960A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1163528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ECBA60-27AF-475B-A01F-B2E092960A10}"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101605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ECBA60-27AF-475B-A01F-B2E092960A10}"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2378880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ECBA60-27AF-475B-A01F-B2E092960A10}"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423980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ECBA60-27AF-475B-A01F-B2E092960A10}"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560705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5FECBA60-27AF-475B-A01F-B2E092960A10}"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C40A4F2-E3EB-4E04-B473-CC8EA91FA14F}" type="slidenum">
              <a:rPr lang="en-GB" smtClean="0"/>
              <a:t>‹#›</a:t>
            </a:fld>
            <a:endParaRPr lang="en-GB"/>
          </a:p>
        </p:txBody>
      </p:sp>
    </p:spTree>
    <p:extLst>
      <p:ext uri="{BB962C8B-B14F-4D97-AF65-F5344CB8AC3E}">
        <p14:creationId xmlns:p14="http://schemas.microsoft.com/office/powerpoint/2010/main" val="1403779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FECBA60-27AF-475B-A01F-B2E092960A10}" type="datetimeFigureOut">
              <a:rPr lang="en-GB" smtClean="0"/>
              <a:t>25/01/2024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C40A4F2-E3EB-4E04-B473-CC8EA91FA14F}" type="slidenum">
              <a:rPr lang="en-GB" smtClean="0"/>
              <a:t>‹#›</a:t>
            </a:fld>
            <a:endParaRPr lang="en-GB"/>
          </a:p>
        </p:txBody>
      </p:sp>
    </p:spTree>
    <p:extLst>
      <p:ext uri="{BB962C8B-B14F-4D97-AF65-F5344CB8AC3E}">
        <p14:creationId xmlns:p14="http://schemas.microsoft.com/office/powerpoint/2010/main" val="566719012"/>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CBA60-27AF-475B-A01F-B2E092960A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1647890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CBA60-27AF-475B-A01F-B2E092960A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0A4F2-E3EB-4E04-B473-CC8EA91FA14F}" type="slidenum">
              <a:rPr lang="en-GB" smtClean="0"/>
              <a:t>‹#›</a:t>
            </a:fld>
            <a:endParaRPr lang="en-GB"/>
          </a:p>
        </p:txBody>
      </p:sp>
    </p:spTree>
    <p:extLst>
      <p:ext uri="{BB962C8B-B14F-4D97-AF65-F5344CB8AC3E}">
        <p14:creationId xmlns:p14="http://schemas.microsoft.com/office/powerpoint/2010/main" val="3443866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FECBA60-27AF-475B-A01F-B2E092960A10}" type="datetimeFigureOut">
              <a:rPr lang="en-GB" smtClean="0"/>
              <a:t>25/01/2024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C40A4F2-E3EB-4E04-B473-CC8EA91FA14F}" type="slidenum">
              <a:rPr lang="en-GB" smtClean="0"/>
              <a:t>‹#›</a:t>
            </a:fld>
            <a:endParaRPr lang="en-GB"/>
          </a:p>
        </p:txBody>
      </p:sp>
    </p:spTree>
    <p:extLst>
      <p:ext uri="{BB962C8B-B14F-4D97-AF65-F5344CB8AC3E}">
        <p14:creationId xmlns:p14="http://schemas.microsoft.com/office/powerpoint/2010/main" val="3958267812"/>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anguagesunlimited.com/the-power-of-social-media-language-how-it-shapes-the-current-generation/" TargetMode="External"/><Relationship Id="rId3" Type="http://schemas.openxmlformats.org/officeDocument/2006/relationships/hyperlink" Target="https://www.verywellmind.com/the-color-psychology-of-pink-2795819" TargetMode="External"/><Relationship Id="rId7" Type="http://schemas.openxmlformats.org/officeDocument/2006/relationships/hyperlink" Target="https://www.therecoveryvillage.com/recovery/social-media-enhances-recovery/" TargetMode="External"/><Relationship Id="rId2" Type="http://schemas.openxmlformats.org/officeDocument/2006/relationships/hyperlink" Target="https://www.adobe.com/express/learn/blog/instagram-engagement" TargetMode="External"/><Relationship Id="rId1" Type="http://schemas.openxmlformats.org/officeDocument/2006/relationships/slideLayout" Target="../slideLayouts/slideLayout2.xml"/><Relationship Id="rId6" Type="http://schemas.openxmlformats.org/officeDocument/2006/relationships/hyperlink" Target="https://www.renaissancerecovery.com/what-is-sobriety/" TargetMode="External"/><Relationship Id="rId11" Type="http://schemas.openxmlformats.org/officeDocument/2006/relationships/hyperlink" Target="https://www.instagram.com/p/C0q4FNKMc8w/?hl=en&amp;img_index=1" TargetMode="External"/><Relationship Id="rId5" Type="http://schemas.openxmlformats.org/officeDocument/2006/relationships/hyperlink" Target="http://dx.doi.org/10.1177/2319714519882830" TargetMode="External"/><Relationship Id="rId10" Type="http://schemas.openxmlformats.org/officeDocument/2006/relationships/hyperlink" Target="https://www.priorygroup.com/blog/tips-for-staying-sober" TargetMode="External"/><Relationship Id="rId4" Type="http://schemas.openxmlformats.org/officeDocument/2006/relationships/hyperlink" Target="https://www.verywellmind.com/best-online-sobriety-support-groups-4844603" TargetMode="External"/><Relationship Id="rId9"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9E287-7485-9017-02B8-CE5E0775CEDA}"/>
              </a:ext>
            </a:extLst>
          </p:cNvPr>
          <p:cNvSpPr>
            <a:spLocks noGrp="1"/>
          </p:cNvSpPr>
          <p:nvPr>
            <p:ph type="ctrTitle"/>
          </p:nvPr>
        </p:nvSpPr>
        <p:spPr>
          <a:xfrm>
            <a:off x="1835233" y="1124125"/>
            <a:ext cx="8689976" cy="1844385"/>
          </a:xfrm>
        </p:spPr>
        <p:txBody>
          <a:bodyPr>
            <a:normAutofit/>
          </a:bodyPr>
          <a:lstStyle/>
          <a:p>
            <a:r>
              <a:rPr lang="en-GB" sz="9600" dirty="0"/>
              <a:t>ECSO4002</a:t>
            </a:r>
          </a:p>
        </p:txBody>
      </p:sp>
      <p:sp>
        <p:nvSpPr>
          <p:cNvPr id="3" name="Subtitle 2">
            <a:extLst>
              <a:ext uri="{FF2B5EF4-FFF2-40B4-BE49-F238E27FC236}">
                <a16:creationId xmlns:a16="http://schemas.microsoft.com/office/drawing/2014/main" id="{1CCEB164-207A-162C-636E-FF8A9313930B}"/>
              </a:ext>
            </a:extLst>
          </p:cNvPr>
          <p:cNvSpPr>
            <a:spLocks noGrp="1"/>
          </p:cNvSpPr>
          <p:nvPr>
            <p:ph type="subTitle" idx="1"/>
          </p:nvPr>
        </p:nvSpPr>
        <p:spPr>
          <a:xfrm>
            <a:off x="1835233" y="3013746"/>
            <a:ext cx="8689976" cy="1078889"/>
          </a:xfrm>
        </p:spPr>
        <p:txBody>
          <a:bodyPr>
            <a:normAutofit/>
          </a:bodyPr>
          <a:lstStyle/>
          <a:p>
            <a:r>
              <a:rPr lang="en-GB" sz="4800" dirty="0">
                <a:solidFill>
                  <a:schemeClr val="tx1">
                    <a:lumMod val="50000"/>
                    <a:lumOff val="50000"/>
                  </a:schemeClr>
                </a:solidFill>
              </a:rPr>
              <a:t>Who are we: Culture and Identity</a:t>
            </a:r>
          </a:p>
        </p:txBody>
      </p:sp>
    </p:spTree>
    <p:extLst>
      <p:ext uri="{BB962C8B-B14F-4D97-AF65-F5344CB8AC3E}">
        <p14:creationId xmlns:p14="http://schemas.microsoft.com/office/powerpoint/2010/main" val="39365716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3A2A-43A6-E3B2-0E09-1D396A961939}"/>
              </a:ext>
            </a:extLst>
          </p:cNvPr>
          <p:cNvSpPr>
            <a:spLocks noGrp="1"/>
          </p:cNvSpPr>
          <p:nvPr>
            <p:ph type="title"/>
          </p:nvPr>
        </p:nvSpPr>
        <p:spPr>
          <a:xfrm>
            <a:off x="961292" y="1031634"/>
            <a:ext cx="3368431" cy="4844777"/>
          </a:xfrm>
        </p:spPr>
        <p:txBody>
          <a:bodyPr>
            <a:normAutofit/>
          </a:bodyPr>
          <a:lstStyle/>
          <a:p>
            <a:r>
              <a:rPr lang="en-GB" sz="5000">
                <a:solidFill>
                  <a:srgbClr val="FFFFFF"/>
                </a:solidFill>
              </a:rPr>
              <a:t>Introduction</a:t>
            </a:r>
          </a:p>
        </p:txBody>
      </p:sp>
      <p:sp>
        <p:nvSpPr>
          <p:cNvPr id="3" name="Content Placeholder 2">
            <a:extLst>
              <a:ext uri="{FF2B5EF4-FFF2-40B4-BE49-F238E27FC236}">
                <a16:creationId xmlns:a16="http://schemas.microsoft.com/office/drawing/2014/main" id="{20E12C31-9648-FB5A-C8CC-4A86D68183BC}"/>
              </a:ext>
            </a:extLst>
          </p:cNvPr>
          <p:cNvSpPr>
            <a:spLocks noGrp="1"/>
          </p:cNvSpPr>
          <p:nvPr>
            <p:ph idx="1"/>
          </p:nvPr>
        </p:nvSpPr>
        <p:spPr>
          <a:xfrm>
            <a:off x="5289791" y="1031634"/>
            <a:ext cx="6140590" cy="4746232"/>
          </a:xfrm>
        </p:spPr>
        <p:txBody>
          <a:bodyPr anchor="ctr">
            <a:normAutofit/>
          </a:bodyPr>
          <a:lstStyle/>
          <a:p>
            <a:r>
              <a:rPr lang="en-GB" sz="3200" b="1" dirty="0">
                <a:solidFill>
                  <a:schemeClr val="accent6"/>
                </a:solidFill>
              </a:rPr>
              <a:t>Hello, My name is Christine and in this presentation we will be looking at how one group represents themselves on social media and what does this tell us about the group. </a:t>
            </a:r>
          </a:p>
          <a:p>
            <a:endParaRPr lang="en-GB" sz="3200" b="1" dirty="0">
              <a:solidFill>
                <a:schemeClr val="accent6"/>
              </a:solidFill>
            </a:endParaRPr>
          </a:p>
          <a:p>
            <a:r>
              <a:rPr lang="en-GB" sz="3200" b="1" dirty="0">
                <a:solidFill>
                  <a:schemeClr val="accent6"/>
                </a:solidFill>
              </a:rPr>
              <a:t>The group we will be looking at is Sober Girl Society on Instagram.</a:t>
            </a:r>
          </a:p>
        </p:txBody>
      </p:sp>
    </p:spTree>
    <p:extLst>
      <p:ext uri="{BB962C8B-B14F-4D97-AF65-F5344CB8AC3E}">
        <p14:creationId xmlns:p14="http://schemas.microsoft.com/office/powerpoint/2010/main" val="1606885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ECDD0-F826-873E-D93B-7D1BB60B0529}"/>
              </a:ext>
            </a:extLst>
          </p:cNvPr>
          <p:cNvSpPr>
            <a:spLocks noGrp="1"/>
          </p:cNvSpPr>
          <p:nvPr>
            <p:ph type="title"/>
          </p:nvPr>
        </p:nvSpPr>
        <p:spPr>
          <a:xfrm>
            <a:off x="1071846" y="1059736"/>
            <a:ext cx="10040233" cy="1228130"/>
          </a:xfrm>
        </p:spPr>
        <p:txBody>
          <a:bodyPr>
            <a:normAutofit/>
          </a:bodyPr>
          <a:lstStyle/>
          <a:p>
            <a:r>
              <a:rPr lang="en-GB">
                <a:solidFill>
                  <a:srgbClr val="FFFFFF"/>
                </a:solidFill>
              </a:rPr>
              <a:t>What is Sobrietry </a:t>
            </a:r>
          </a:p>
        </p:txBody>
      </p:sp>
      <p:sp>
        <p:nvSpPr>
          <p:cNvPr id="3" name="Content Placeholder 2">
            <a:extLst>
              <a:ext uri="{FF2B5EF4-FFF2-40B4-BE49-F238E27FC236}">
                <a16:creationId xmlns:a16="http://schemas.microsoft.com/office/drawing/2014/main" id="{11973EB3-ABF0-B53B-6DB0-D1A529498ECA}"/>
              </a:ext>
            </a:extLst>
          </p:cNvPr>
          <p:cNvSpPr>
            <a:spLocks noGrp="1"/>
          </p:cNvSpPr>
          <p:nvPr>
            <p:ph idx="1"/>
          </p:nvPr>
        </p:nvSpPr>
        <p:spPr>
          <a:xfrm>
            <a:off x="1071846" y="2973313"/>
            <a:ext cx="10040233" cy="2903099"/>
          </a:xfrm>
        </p:spPr>
        <p:txBody>
          <a:bodyPr>
            <a:noAutofit/>
          </a:bodyPr>
          <a:lstStyle/>
          <a:p>
            <a:r>
              <a:rPr lang="en-GB" sz="4000" dirty="0">
                <a:solidFill>
                  <a:srgbClr val="FF0000"/>
                </a:solidFill>
              </a:rPr>
              <a:t>According to Gilmore being sober or not living under the effects of alcohol or any miss use of a substance that can affect your mental or physical state is known as SOBRIETY.</a:t>
            </a:r>
          </a:p>
          <a:p>
            <a:pPr marL="0" indent="0">
              <a:buNone/>
            </a:pPr>
            <a:r>
              <a:rPr lang="en-GB" sz="4000" dirty="0">
                <a:solidFill>
                  <a:srgbClr val="FF0000"/>
                </a:solidFill>
              </a:rPr>
              <a:t>Gilmore, J. (2023)</a:t>
            </a:r>
          </a:p>
        </p:txBody>
      </p:sp>
    </p:spTree>
    <p:extLst>
      <p:ext uri="{BB962C8B-B14F-4D97-AF65-F5344CB8AC3E}">
        <p14:creationId xmlns:p14="http://schemas.microsoft.com/office/powerpoint/2010/main" val="3861122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6ED78-6FB1-DFA7-63C9-144C420D604C}"/>
              </a:ext>
            </a:extLst>
          </p:cNvPr>
          <p:cNvSpPr>
            <a:spLocks noGrp="1"/>
          </p:cNvSpPr>
          <p:nvPr>
            <p:ph type="title"/>
          </p:nvPr>
        </p:nvSpPr>
        <p:spPr>
          <a:xfrm>
            <a:off x="961292" y="1031634"/>
            <a:ext cx="3368431" cy="4844777"/>
          </a:xfrm>
        </p:spPr>
        <p:txBody>
          <a:bodyPr>
            <a:normAutofit/>
          </a:bodyPr>
          <a:lstStyle/>
          <a:p>
            <a:r>
              <a:rPr lang="en-GB">
                <a:solidFill>
                  <a:srgbClr val="FFFFFF"/>
                </a:solidFill>
              </a:rPr>
              <a:t>How people may achieve Sobriety </a:t>
            </a:r>
          </a:p>
        </p:txBody>
      </p:sp>
      <p:sp>
        <p:nvSpPr>
          <p:cNvPr id="3" name="Content Placeholder 2">
            <a:extLst>
              <a:ext uri="{FF2B5EF4-FFF2-40B4-BE49-F238E27FC236}">
                <a16:creationId xmlns:a16="http://schemas.microsoft.com/office/drawing/2014/main" id="{ECDD8E27-3CFD-8751-7417-DA1B4B9BB8DA}"/>
              </a:ext>
            </a:extLst>
          </p:cNvPr>
          <p:cNvSpPr>
            <a:spLocks noGrp="1"/>
          </p:cNvSpPr>
          <p:nvPr>
            <p:ph idx="1"/>
          </p:nvPr>
        </p:nvSpPr>
        <p:spPr>
          <a:xfrm>
            <a:off x="5289791" y="1031634"/>
            <a:ext cx="6140590" cy="4746232"/>
          </a:xfrm>
        </p:spPr>
        <p:txBody>
          <a:bodyPr anchor="ctr">
            <a:normAutofit/>
          </a:bodyPr>
          <a:lstStyle/>
          <a:p>
            <a:r>
              <a:rPr lang="en-GB" sz="3200" b="1" i="1" dirty="0">
                <a:solidFill>
                  <a:srgbClr val="FF0000"/>
                </a:solidFill>
              </a:rPr>
              <a:t>Priory explain that not all solutions will work for everyone. They suggest the more approaches one has in place to recognise any potential triggers or symptoms caused by an addiction the less likely one would be to regress. </a:t>
            </a:r>
          </a:p>
          <a:p>
            <a:pPr marL="0" indent="0">
              <a:buNone/>
            </a:pPr>
            <a:r>
              <a:rPr lang="en-GB" sz="3200" b="1" i="1" dirty="0">
                <a:solidFill>
                  <a:srgbClr val="FF0000"/>
                </a:solidFill>
              </a:rPr>
              <a:t>Priory (2023)</a:t>
            </a:r>
          </a:p>
        </p:txBody>
      </p:sp>
    </p:spTree>
    <p:extLst>
      <p:ext uri="{BB962C8B-B14F-4D97-AF65-F5344CB8AC3E}">
        <p14:creationId xmlns:p14="http://schemas.microsoft.com/office/powerpoint/2010/main" val="2675277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D42D9-949D-C6A8-F982-1FD22B3D296A}"/>
              </a:ext>
            </a:extLst>
          </p:cNvPr>
          <p:cNvSpPr>
            <a:spLocks noGrp="1"/>
          </p:cNvSpPr>
          <p:nvPr>
            <p:ph type="title"/>
          </p:nvPr>
        </p:nvSpPr>
        <p:spPr/>
        <p:txBody>
          <a:bodyPr/>
          <a:lstStyle/>
          <a:p>
            <a:pPr algn="ctr"/>
            <a:r>
              <a:rPr lang="en-GB" dirty="0"/>
              <a:t>Sobriety tips</a:t>
            </a:r>
          </a:p>
        </p:txBody>
      </p:sp>
      <p:graphicFrame>
        <p:nvGraphicFramePr>
          <p:cNvPr id="5" name="Content Placeholder 2">
            <a:extLst>
              <a:ext uri="{FF2B5EF4-FFF2-40B4-BE49-F238E27FC236}">
                <a16:creationId xmlns:a16="http://schemas.microsoft.com/office/drawing/2014/main" id="{5A028199-953A-1073-412E-26784C1D7A9E}"/>
              </a:ext>
            </a:extLst>
          </p:cNvPr>
          <p:cNvGraphicFramePr>
            <a:graphicFrameLocks noGrp="1"/>
          </p:cNvGraphicFramePr>
          <p:nvPr>
            <p:ph idx="1"/>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5654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A2630A-96ED-A02F-77E3-170E8B0D77CF}"/>
              </a:ext>
            </a:extLst>
          </p:cNvPr>
          <p:cNvSpPr>
            <a:spLocks noGrp="1"/>
          </p:cNvSpPr>
          <p:nvPr>
            <p:ph type="title"/>
          </p:nvPr>
        </p:nvSpPr>
        <p:spPr>
          <a:xfrm>
            <a:off x="1071846" y="1059736"/>
            <a:ext cx="10040233" cy="1228130"/>
          </a:xfrm>
        </p:spPr>
        <p:txBody>
          <a:bodyPr>
            <a:normAutofit/>
          </a:bodyPr>
          <a:lstStyle/>
          <a:p>
            <a:r>
              <a:rPr lang="en-GB">
                <a:solidFill>
                  <a:srgbClr val="FFFFFF"/>
                </a:solidFill>
              </a:rPr>
              <a:t>Social Media Groups</a:t>
            </a:r>
          </a:p>
        </p:txBody>
      </p:sp>
      <p:sp>
        <p:nvSpPr>
          <p:cNvPr id="3" name="Content Placeholder 2">
            <a:extLst>
              <a:ext uri="{FF2B5EF4-FFF2-40B4-BE49-F238E27FC236}">
                <a16:creationId xmlns:a16="http://schemas.microsoft.com/office/drawing/2014/main" id="{9E06EF6E-EA19-F88F-0643-0ED8513979B5}"/>
              </a:ext>
            </a:extLst>
          </p:cNvPr>
          <p:cNvSpPr>
            <a:spLocks noGrp="1"/>
          </p:cNvSpPr>
          <p:nvPr>
            <p:ph idx="1"/>
          </p:nvPr>
        </p:nvSpPr>
        <p:spPr>
          <a:xfrm>
            <a:off x="1071846" y="2973313"/>
            <a:ext cx="10040233" cy="2903099"/>
          </a:xfrm>
        </p:spPr>
        <p:txBody>
          <a:bodyPr>
            <a:normAutofit/>
          </a:bodyPr>
          <a:lstStyle/>
          <a:p>
            <a:r>
              <a:rPr lang="en-GB" sz="2200" b="1" dirty="0">
                <a:solidFill>
                  <a:srgbClr val="FF0000"/>
                </a:solidFill>
              </a:rPr>
              <a:t>The recovery village suggests how there can be risks, but also benefits to using social media within the recovery process of addiction. </a:t>
            </a:r>
          </a:p>
          <a:p>
            <a:pPr marL="0" indent="0">
              <a:buNone/>
            </a:pPr>
            <a:r>
              <a:rPr lang="en-GB" sz="2200" b="1" dirty="0">
                <a:solidFill>
                  <a:srgbClr val="FF0000"/>
                </a:solidFill>
              </a:rPr>
              <a:t>Hull, M. (2023) </a:t>
            </a:r>
          </a:p>
          <a:p>
            <a:pPr marL="0" indent="0">
              <a:buNone/>
            </a:pPr>
            <a:endParaRPr lang="en-GB" sz="2200" b="1" dirty="0">
              <a:solidFill>
                <a:srgbClr val="FF0000"/>
              </a:solidFill>
            </a:endParaRPr>
          </a:p>
          <a:p>
            <a:pPr marL="0" indent="0">
              <a:buNone/>
            </a:pPr>
            <a:r>
              <a:rPr lang="en-GB" sz="2200" b="1" dirty="0" err="1">
                <a:solidFill>
                  <a:srgbClr val="FF0000"/>
                </a:solidFill>
              </a:rPr>
              <a:t>Cuncic</a:t>
            </a:r>
            <a:r>
              <a:rPr lang="en-GB" sz="2200" b="1" dirty="0">
                <a:solidFill>
                  <a:srgbClr val="FF0000"/>
                </a:solidFill>
              </a:rPr>
              <a:t>, A., Valera, S. state how such groups have been found to ameliorate treatment commitment and also enhance members beliefs that their goals can be achieved.</a:t>
            </a:r>
          </a:p>
          <a:p>
            <a:pPr marL="0" indent="0">
              <a:buNone/>
            </a:pPr>
            <a:r>
              <a:rPr lang="en-GB" sz="2200" b="1" dirty="0" err="1">
                <a:solidFill>
                  <a:srgbClr val="FF0000"/>
                </a:solidFill>
              </a:rPr>
              <a:t>Cuncic</a:t>
            </a:r>
            <a:r>
              <a:rPr lang="en-GB" sz="2200" b="1" dirty="0">
                <a:solidFill>
                  <a:srgbClr val="FF0000"/>
                </a:solidFill>
              </a:rPr>
              <a:t>, A., Valera, S. (2023)</a:t>
            </a:r>
          </a:p>
          <a:p>
            <a:pPr marL="0" indent="0">
              <a:buNone/>
            </a:pPr>
            <a:endParaRPr lang="en-GB" sz="2200" dirty="0"/>
          </a:p>
        </p:txBody>
      </p:sp>
    </p:spTree>
    <p:extLst>
      <p:ext uri="{BB962C8B-B14F-4D97-AF65-F5344CB8AC3E}">
        <p14:creationId xmlns:p14="http://schemas.microsoft.com/office/powerpoint/2010/main" val="698087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F9909-A2F6-A176-CC36-C87815D0BDC9}"/>
              </a:ext>
            </a:extLst>
          </p:cNvPr>
          <p:cNvSpPr>
            <a:spLocks noGrp="1"/>
          </p:cNvSpPr>
          <p:nvPr>
            <p:ph type="title"/>
          </p:nvPr>
        </p:nvSpPr>
        <p:spPr>
          <a:xfrm>
            <a:off x="706299" y="639763"/>
            <a:ext cx="3947998" cy="5492750"/>
          </a:xfrm>
        </p:spPr>
        <p:txBody>
          <a:bodyPr>
            <a:normAutofit/>
          </a:bodyPr>
          <a:lstStyle/>
          <a:p>
            <a:r>
              <a:rPr lang="en-GB" sz="6000" b="1" u="sng" dirty="0">
                <a:solidFill>
                  <a:srgbClr val="FFFFFF"/>
                </a:solidFill>
              </a:rPr>
              <a:t>Social Media</a:t>
            </a:r>
          </a:p>
        </p:txBody>
      </p:sp>
      <p:cxnSp>
        <p:nvCxnSpPr>
          <p:cNvPr id="10" name="Straight Connector 9">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0A253-7E14-78DD-24E4-878CFBDB8956}"/>
              </a:ext>
            </a:extLst>
          </p:cNvPr>
          <p:cNvSpPr>
            <a:spLocks noGrp="1"/>
          </p:cNvSpPr>
          <p:nvPr>
            <p:ph idx="1"/>
          </p:nvPr>
        </p:nvSpPr>
        <p:spPr>
          <a:xfrm>
            <a:off x="5288349" y="639764"/>
            <a:ext cx="6142032" cy="5492749"/>
          </a:xfrm>
        </p:spPr>
        <p:txBody>
          <a:bodyPr anchor="ctr">
            <a:normAutofit/>
          </a:bodyPr>
          <a:lstStyle/>
          <a:p>
            <a:r>
              <a:rPr lang="en-GB" sz="2800" b="1" i="1" dirty="0" err="1"/>
              <a:t>Lipschultz</a:t>
            </a:r>
            <a:r>
              <a:rPr lang="en-GB" sz="2800" b="1" i="1" dirty="0"/>
              <a:t> explains how online identities are created on social media using CMC (computer mediated communication), enabling interaction and engagement with others.</a:t>
            </a:r>
          </a:p>
          <a:p>
            <a:pPr marL="0" indent="0">
              <a:buNone/>
            </a:pPr>
            <a:r>
              <a:rPr lang="en-GB" sz="2800" b="1" i="1" dirty="0" err="1"/>
              <a:t>Lipschultz</a:t>
            </a:r>
            <a:r>
              <a:rPr lang="en-GB" sz="2800" b="1" i="1" dirty="0"/>
              <a:t>, J. (2018. p.11)</a:t>
            </a:r>
          </a:p>
          <a:p>
            <a:pPr marL="0" indent="0">
              <a:buNone/>
            </a:pPr>
            <a:endParaRPr lang="en-GB" sz="2800" b="1" i="1" dirty="0"/>
          </a:p>
          <a:p>
            <a:pPr marL="0" indent="0">
              <a:buNone/>
            </a:pPr>
            <a:r>
              <a:rPr lang="en-GB" sz="2800" b="1" i="1" dirty="0"/>
              <a:t>Let’s look at Sober Girl Society on Instagram.</a:t>
            </a:r>
          </a:p>
          <a:p>
            <a:pPr marL="0" indent="0">
              <a:buNone/>
            </a:pPr>
            <a:endParaRPr lang="en-GB" sz="2800" b="1" i="1" dirty="0"/>
          </a:p>
          <a:p>
            <a:pPr marL="0" indent="0">
              <a:buNone/>
            </a:pPr>
            <a:r>
              <a:rPr lang="en-GB" sz="2800" b="1" i="1" dirty="0"/>
              <a:t>https://www.instagram.com/sobergirlsociety/?hl=en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182967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51DC9-13CA-7C01-904A-F4E6CF8EE2D9}"/>
              </a:ext>
            </a:extLst>
          </p:cNvPr>
          <p:cNvSpPr>
            <a:spLocks noGrp="1"/>
          </p:cNvSpPr>
          <p:nvPr>
            <p:ph type="title"/>
          </p:nvPr>
        </p:nvSpPr>
        <p:spPr>
          <a:xfrm>
            <a:off x="4683125" y="499533"/>
            <a:ext cx="6262243" cy="844635"/>
          </a:xfrm>
        </p:spPr>
        <p:txBody>
          <a:bodyPr>
            <a:normAutofit/>
          </a:bodyPr>
          <a:lstStyle/>
          <a:p>
            <a:r>
              <a:rPr lang="en-GB" b="1" u="sng" dirty="0">
                <a:solidFill>
                  <a:srgbClr val="AC1F55"/>
                </a:solidFill>
              </a:rPr>
              <a:t>First Impressions!</a:t>
            </a:r>
          </a:p>
        </p:txBody>
      </p:sp>
      <p:pic>
        <p:nvPicPr>
          <p:cNvPr id="12" name="Picture 11" descr="Pink powder smoke">
            <a:extLst>
              <a:ext uri="{FF2B5EF4-FFF2-40B4-BE49-F238E27FC236}">
                <a16:creationId xmlns:a16="http://schemas.microsoft.com/office/drawing/2014/main" id="{711BCE49-3AC1-82F7-3494-49F67E348A95}"/>
              </a:ext>
            </a:extLst>
          </p:cNvPr>
          <p:cNvPicPr>
            <a:picLocks noChangeAspect="1"/>
          </p:cNvPicPr>
          <p:nvPr/>
        </p:nvPicPr>
        <p:blipFill rotWithShape="1">
          <a:blip r:embed="rId2"/>
          <a:srcRect l="24233" r="42504"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76C64A7C-52B8-6669-0A0C-7AF38150CD7B}"/>
              </a:ext>
            </a:extLst>
          </p:cNvPr>
          <p:cNvSpPr>
            <a:spLocks noGrp="1"/>
          </p:cNvSpPr>
          <p:nvPr>
            <p:ph idx="1"/>
          </p:nvPr>
        </p:nvSpPr>
        <p:spPr>
          <a:xfrm>
            <a:off x="4702557" y="2011680"/>
            <a:ext cx="6428994" cy="3766185"/>
          </a:xfrm>
        </p:spPr>
        <p:txBody>
          <a:bodyPr>
            <a:normAutofit fontScale="92500" lnSpcReduction="20000"/>
          </a:bodyPr>
          <a:lstStyle/>
          <a:p>
            <a:r>
              <a:rPr lang="en-GB" sz="2000" b="1" dirty="0">
                <a:solidFill>
                  <a:srgbClr val="FF0000"/>
                </a:solidFill>
              </a:rPr>
              <a:t>It’s very pink.</a:t>
            </a:r>
          </a:p>
          <a:p>
            <a:pPr marL="0" indent="0">
              <a:buNone/>
            </a:pPr>
            <a:r>
              <a:rPr lang="en-GB" sz="2000" b="1" dirty="0" err="1">
                <a:solidFill>
                  <a:srgbClr val="FF0000"/>
                </a:solidFill>
              </a:rPr>
              <a:t>Verywellmind</a:t>
            </a:r>
            <a:r>
              <a:rPr lang="en-GB" sz="2000" b="1" dirty="0">
                <a:solidFill>
                  <a:srgbClr val="FF0000"/>
                </a:solidFill>
              </a:rPr>
              <a:t> (2022)</a:t>
            </a:r>
          </a:p>
          <a:p>
            <a:pPr marL="0" indent="0">
              <a:buNone/>
            </a:pPr>
            <a:endParaRPr lang="en-GB" sz="2000" b="1" dirty="0">
              <a:solidFill>
                <a:srgbClr val="FF0000"/>
              </a:solidFill>
            </a:endParaRPr>
          </a:p>
          <a:p>
            <a:r>
              <a:rPr lang="en-GB" sz="2000" b="1" dirty="0">
                <a:solidFill>
                  <a:srgbClr val="FF0000"/>
                </a:solidFill>
              </a:rPr>
              <a:t>215k followers.</a:t>
            </a:r>
          </a:p>
          <a:p>
            <a:pPr marL="0" indent="0">
              <a:buNone/>
            </a:pPr>
            <a:r>
              <a:rPr lang="en-GB" sz="2000" b="1" dirty="0" err="1">
                <a:solidFill>
                  <a:srgbClr val="FF0000"/>
                </a:solidFill>
              </a:rPr>
              <a:t>AdobeExpress</a:t>
            </a:r>
            <a:r>
              <a:rPr lang="en-GB" sz="2000" b="1" dirty="0">
                <a:solidFill>
                  <a:srgbClr val="FF0000"/>
                </a:solidFill>
              </a:rPr>
              <a:t> (2024)</a:t>
            </a:r>
          </a:p>
          <a:p>
            <a:pPr marL="0" indent="0">
              <a:buNone/>
            </a:pPr>
            <a:r>
              <a:rPr lang="en-GB" sz="2000" b="1" dirty="0" err="1">
                <a:solidFill>
                  <a:srgbClr val="FF0000"/>
                </a:solidFill>
              </a:rPr>
              <a:t>Lipschultz</a:t>
            </a:r>
            <a:r>
              <a:rPr lang="en-GB" sz="2000" b="1" dirty="0">
                <a:solidFill>
                  <a:srgbClr val="FF0000"/>
                </a:solidFill>
              </a:rPr>
              <a:t> (2018, p.25)</a:t>
            </a:r>
          </a:p>
          <a:p>
            <a:endParaRPr lang="en-GB" sz="2000" b="1" dirty="0">
              <a:solidFill>
                <a:srgbClr val="FF0000"/>
              </a:solidFill>
            </a:endParaRPr>
          </a:p>
          <a:p>
            <a:r>
              <a:rPr lang="en-GB" sz="2000" b="1" dirty="0">
                <a:solidFill>
                  <a:srgbClr val="FF0000"/>
                </a:solidFill>
              </a:rPr>
              <a:t>Language </a:t>
            </a:r>
          </a:p>
          <a:p>
            <a:pPr marL="0" indent="0">
              <a:buNone/>
            </a:pPr>
            <a:r>
              <a:rPr lang="en-GB" sz="2000" b="1" dirty="0">
                <a:solidFill>
                  <a:srgbClr val="FF0000"/>
                </a:solidFill>
              </a:rPr>
              <a:t>Languages unlimited (2024</a:t>
            </a:r>
            <a:r>
              <a:rPr lang="en-GB" sz="1300" dirty="0"/>
              <a:t>)</a:t>
            </a:r>
          </a:p>
          <a:p>
            <a:pPr marL="0" indent="0">
              <a:buNone/>
            </a:pPr>
            <a:endParaRPr lang="en-GB" sz="1300" dirty="0"/>
          </a:p>
          <a:p>
            <a:pPr marL="0" indent="0">
              <a:buNone/>
            </a:pPr>
            <a:r>
              <a:rPr lang="en-GB" sz="1300" dirty="0"/>
              <a:t> </a:t>
            </a:r>
          </a:p>
          <a:p>
            <a:endParaRPr lang="en-GB" sz="1300" dirty="0"/>
          </a:p>
        </p:txBody>
      </p:sp>
    </p:spTree>
    <p:extLst>
      <p:ext uri="{BB962C8B-B14F-4D97-AF65-F5344CB8AC3E}">
        <p14:creationId xmlns:p14="http://schemas.microsoft.com/office/powerpoint/2010/main" val="4273301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4D33-92EE-19DF-E6DA-C4C7B5FA1665}"/>
              </a:ext>
            </a:extLst>
          </p:cNvPr>
          <p:cNvSpPr>
            <a:spLocks noGrp="1"/>
          </p:cNvSpPr>
          <p:nvPr>
            <p:ph type="title"/>
          </p:nvPr>
        </p:nvSpPr>
        <p:spPr/>
        <p:txBody>
          <a:bodyPr/>
          <a:lstStyle/>
          <a:p>
            <a:pPr algn="ctr"/>
            <a:r>
              <a:rPr lang="en-GB" dirty="0"/>
              <a:t>Maslow’s Hierarchy Of Needs</a:t>
            </a:r>
          </a:p>
        </p:txBody>
      </p:sp>
      <p:sp>
        <p:nvSpPr>
          <p:cNvPr id="3" name="Content Placeholder 2">
            <a:extLst>
              <a:ext uri="{FF2B5EF4-FFF2-40B4-BE49-F238E27FC236}">
                <a16:creationId xmlns:a16="http://schemas.microsoft.com/office/drawing/2014/main" id="{A460E418-1844-7EC7-B3CF-2BA5562A6DFA}"/>
              </a:ext>
            </a:extLst>
          </p:cNvPr>
          <p:cNvSpPr>
            <a:spLocks noGrp="1"/>
          </p:cNvSpPr>
          <p:nvPr>
            <p:ph idx="1"/>
          </p:nvPr>
        </p:nvSpPr>
        <p:spPr>
          <a:xfrm>
            <a:off x="838200" y="1825625"/>
            <a:ext cx="6303264" cy="4351338"/>
          </a:xfrm>
        </p:spPr>
        <p:txBody>
          <a:bodyPr>
            <a:normAutofit/>
          </a:bodyPr>
          <a:lstStyle/>
          <a:p>
            <a:r>
              <a:rPr lang="en-GB" b="1" dirty="0" err="1">
                <a:solidFill>
                  <a:srgbClr val="FF0000"/>
                </a:solidFill>
              </a:rPr>
              <a:t>Mcleod</a:t>
            </a:r>
            <a:r>
              <a:rPr lang="en-GB" b="1" dirty="0">
                <a:solidFill>
                  <a:srgbClr val="FF0000"/>
                </a:solidFill>
              </a:rPr>
              <a:t> explains how Maslow described that the needs of a human can be arranged in a hierarchy. Maslow explained that the physiological needs, also known as survival needs, such as breathing, food, water, shelter, clothing and sleep were at the bottom, then the self-actualisation needs at the top. These including morality, acceptance, meaning and inner potential. </a:t>
            </a:r>
          </a:p>
          <a:p>
            <a:pPr marL="0" indent="0">
              <a:buNone/>
            </a:pPr>
            <a:r>
              <a:rPr lang="en-GB" b="1" dirty="0" err="1">
                <a:solidFill>
                  <a:srgbClr val="FF0000"/>
                </a:solidFill>
              </a:rPr>
              <a:t>Mcleod</a:t>
            </a:r>
            <a:r>
              <a:rPr lang="en-GB" b="1" dirty="0">
                <a:solidFill>
                  <a:srgbClr val="FF0000"/>
                </a:solidFill>
              </a:rPr>
              <a:t>, S. (2024)</a:t>
            </a:r>
          </a:p>
          <a:p>
            <a:pPr marL="0" indent="0">
              <a:buNone/>
            </a:pPr>
            <a:r>
              <a:rPr lang="en-GB" dirty="0"/>
              <a:t>  </a:t>
            </a:r>
          </a:p>
          <a:p>
            <a:pPr marL="0" indent="0">
              <a:buNone/>
            </a:pPr>
            <a:endParaRPr lang="en-GB" dirty="0"/>
          </a:p>
        </p:txBody>
      </p:sp>
      <p:pic>
        <p:nvPicPr>
          <p:cNvPr id="5" name="Picture 4" descr="A rainbow pyramid with text&#10;&#10;Description automatically generated">
            <a:extLst>
              <a:ext uri="{FF2B5EF4-FFF2-40B4-BE49-F238E27FC236}">
                <a16:creationId xmlns:a16="http://schemas.microsoft.com/office/drawing/2014/main" id="{5FDBA5FC-8BAF-D3CD-D0EF-77DB81E3BA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2440" y="1825625"/>
            <a:ext cx="4507992" cy="4797425"/>
          </a:xfrm>
          <a:prstGeom prst="rect">
            <a:avLst/>
          </a:prstGeom>
        </p:spPr>
      </p:pic>
    </p:spTree>
    <p:extLst>
      <p:ext uri="{BB962C8B-B14F-4D97-AF65-F5344CB8AC3E}">
        <p14:creationId xmlns:p14="http://schemas.microsoft.com/office/powerpoint/2010/main" val="3016629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57206-F870-B488-4776-F2536225A77E}"/>
              </a:ext>
            </a:extLst>
          </p:cNvPr>
          <p:cNvSpPr>
            <a:spLocks noGrp="1"/>
          </p:cNvSpPr>
          <p:nvPr>
            <p:ph type="title"/>
          </p:nvPr>
        </p:nvSpPr>
        <p:spPr>
          <a:xfrm>
            <a:off x="961292" y="1031634"/>
            <a:ext cx="3368431" cy="4844777"/>
          </a:xfrm>
        </p:spPr>
        <p:txBody>
          <a:bodyPr>
            <a:normAutofit/>
          </a:bodyPr>
          <a:lstStyle/>
          <a:p>
            <a:r>
              <a:rPr lang="en-GB">
                <a:solidFill>
                  <a:srgbClr val="FFFFFF"/>
                </a:solidFill>
              </a:rPr>
              <a:t>Maslow’s Hierarchy Of Needs</a:t>
            </a:r>
          </a:p>
        </p:txBody>
      </p:sp>
      <p:sp>
        <p:nvSpPr>
          <p:cNvPr id="3" name="Content Placeholder 2">
            <a:extLst>
              <a:ext uri="{FF2B5EF4-FFF2-40B4-BE49-F238E27FC236}">
                <a16:creationId xmlns:a16="http://schemas.microsoft.com/office/drawing/2014/main" id="{241C7F57-4EE5-8A6E-7909-B1B0C2821AD8}"/>
              </a:ext>
            </a:extLst>
          </p:cNvPr>
          <p:cNvSpPr>
            <a:spLocks noGrp="1"/>
          </p:cNvSpPr>
          <p:nvPr>
            <p:ph idx="1"/>
          </p:nvPr>
        </p:nvSpPr>
        <p:spPr>
          <a:xfrm>
            <a:off x="5289791" y="1031634"/>
            <a:ext cx="6140590" cy="4746232"/>
          </a:xfrm>
        </p:spPr>
        <p:txBody>
          <a:bodyPr anchor="ctr">
            <a:normAutofit/>
          </a:bodyPr>
          <a:lstStyle/>
          <a:p>
            <a:r>
              <a:rPr lang="en-GB" b="1" i="1" dirty="0" err="1">
                <a:solidFill>
                  <a:srgbClr val="FF0000"/>
                </a:solidFill>
              </a:rPr>
              <a:t>Ghatak</a:t>
            </a:r>
            <a:r>
              <a:rPr lang="en-GB" b="1" i="1" dirty="0">
                <a:solidFill>
                  <a:srgbClr val="FF0000"/>
                </a:solidFill>
              </a:rPr>
              <a:t> and Singh researched the link between Maslow’s theory and Social Media and discovered how social media adoption follows the theory.</a:t>
            </a:r>
          </a:p>
          <a:p>
            <a:r>
              <a:rPr lang="en-GB" b="1" i="1" dirty="0" err="1">
                <a:solidFill>
                  <a:srgbClr val="FF0000"/>
                </a:solidFill>
              </a:rPr>
              <a:t>Ghatak</a:t>
            </a:r>
            <a:r>
              <a:rPr lang="en-GB" b="1" i="1" dirty="0">
                <a:solidFill>
                  <a:srgbClr val="FF0000"/>
                </a:solidFill>
              </a:rPr>
              <a:t> and Singh suggest love and belonging, the need for recognition and self-actualization are the main motivators for people using social media, predicting that as the need for self- actualization decreases, the usage of social media also becomes less.</a:t>
            </a:r>
          </a:p>
          <a:p>
            <a:pPr marL="0" indent="0">
              <a:buNone/>
            </a:pPr>
            <a:r>
              <a:rPr lang="en-GB" b="1" i="1" dirty="0">
                <a:solidFill>
                  <a:srgbClr val="FF0000"/>
                </a:solidFill>
              </a:rPr>
              <a:t>  </a:t>
            </a:r>
            <a:r>
              <a:rPr lang="en-GB" b="1" i="1" dirty="0" err="1">
                <a:solidFill>
                  <a:srgbClr val="FF0000"/>
                </a:solidFill>
              </a:rPr>
              <a:t>Ghatak</a:t>
            </a:r>
            <a:r>
              <a:rPr lang="en-GB" b="1" i="1" dirty="0">
                <a:solidFill>
                  <a:srgbClr val="FF0000"/>
                </a:solidFill>
              </a:rPr>
              <a:t>, S and Singh, S. (2019)</a:t>
            </a:r>
          </a:p>
        </p:txBody>
      </p:sp>
    </p:spTree>
    <p:extLst>
      <p:ext uri="{BB962C8B-B14F-4D97-AF65-F5344CB8AC3E}">
        <p14:creationId xmlns:p14="http://schemas.microsoft.com/office/powerpoint/2010/main" val="662499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55F10-A077-5532-7ED3-36F265C87FC4}"/>
              </a:ext>
            </a:extLst>
          </p:cNvPr>
          <p:cNvSpPr>
            <a:spLocks noGrp="1"/>
          </p:cNvSpPr>
          <p:nvPr>
            <p:ph type="title"/>
          </p:nvPr>
        </p:nvSpPr>
        <p:spPr/>
        <p:txBody>
          <a:bodyPr/>
          <a:lstStyle/>
          <a:p>
            <a:pPr algn="ctr"/>
            <a:r>
              <a:rPr lang="en-GB" dirty="0"/>
              <a:t>To Conclude</a:t>
            </a:r>
          </a:p>
        </p:txBody>
      </p:sp>
      <p:graphicFrame>
        <p:nvGraphicFramePr>
          <p:cNvPr id="5" name="Content Placeholder 2">
            <a:extLst>
              <a:ext uri="{FF2B5EF4-FFF2-40B4-BE49-F238E27FC236}">
                <a16:creationId xmlns:a16="http://schemas.microsoft.com/office/drawing/2014/main" id="{A3556AEB-EE70-5A97-54BC-ADEA2707AC9E}"/>
              </a:ext>
            </a:extLst>
          </p:cNvPr>
          <p:cNvGraphicFramePr>
            <a:graphicFrameLocks noGrp="1"/>
          </p:cNvGraphicFramePr>
          <p:nvPr>
            <p:ph idx="1"/>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2700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F6FA3-BDB3-A2DB-1EB1-2297E4DABA87}"/>
              </a:ext>
            </a:extLst>
          </p:cNvPr>
          <p:cNvSpPr>
            <a:spLocks noGrp="1"/>
          </p:cNvSpPr>
          <p:nvPr>
            <p:ph type="title"/>
          </p:nvPr>
        </p:nvSpPr>
        <p:spPr>
          <a:xfrm>
            <a:off x="657224" y="499533"/>
            <a:ext cx="10772775" cy="753195"/>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91916885-0655-EAF1-D26D-7065A58B8AEC}"/>
              </a:ext>
            </a:extLst>
          </p:cNvPr>
          <p:cNvSpPr>
            <a:spLocks noGrp="1"/>
          </p:cNvSpPr>
          <p:nvPr>
            <p:ph idx="1"/>
          </p:nvPr>
        </p:nvSpPr>
        <p:spPr>
          <a:xfrm>
            <a:off x="576072" y="1252728"/>
            <a:ext cx="10854309" cy="4525137"/>
          </a:xfrm>
        </p:spPr>
        <p:txBody>
          <a:bodyPr>
            <a:normAutofit fontScale="32500" lnSpcReduction="20000"/>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Adobe Express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9 tested tips to boost your Instagram engagement in 2024. Available at: </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https://www.adobe.com/express/learn/blog/</a:t>
            </a:r>
            <a:r>
              <a:rPr lang="en-GB" sz="1800" i="1"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instagram</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-engagement#:~:text=More%20followers%20can%20mean%20more,only%20focusing%20on%20your%20content</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24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Cherry, K.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Color</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Psychology of Pink.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https://www.verywellmind.com/the-color-psychology-of-pink-2795819#:~:text=Color%20psychology%20suggests%20that%20different,all%20things%20feminine%20and%20girly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23 January 2024).</a:t>
            </a:r>
          </a:p>
          <a:p>
            <a:pPr marL="457200" indent="-4572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Cuncic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Valera, S.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Best Online Addiction Support Groups.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https://www.verywellmind.com/best-online-sobriety-support-groups-4844603</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9 January 2024).</a:t>
            </a:r>
          </a:p>
          <a:p>
            <a:pPr marL="457200" indent="-4572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Ghatak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and Singh, S.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Examining Maslow’s Hierarchy Needs Theory in The Social Media Adoption’. Pp. 292-302. doi:</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10.1177/2319714519882830</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24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Gilmore, J.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Renaissance Recovery.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https://www.renaissancerecovery.com/what-is-sobriety/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9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Hull, M.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How Social Media Can Enhance Addiction Recovery.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https://www.therecoveryvillage.com/recovery/social-media-enhances-recovery/#:~:text=Sometimes%2C%20the%20need%20for%20support,who%20struggle%20with%20self%2Ddisclosure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9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Languages Unlimited (2024).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power of social media language: How it shapes the current generation.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https://www.languagesunlimited.com/the-power-of-social-media-language-how-it-shapes-the-current-generation/#:~:text=Social%20media%20language%20is%20a,phrases%20being%20abbreviated%20or%20shortened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23 January 2024).</a:t>
            </a:r>
          </a:p>
          <a:p>
            <a:pPr marL="457200" indent="-4572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Lipschultz</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(2018).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Social Media Communication.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Oxon:Routledge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457200" indent="-4572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Mcleod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(2024).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Maslow’s Hierarchy Of Needs.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https://www.simplypsychology.org/maslow.html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24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Priory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Tips for staying sober.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https://www.priorygroup.com/blog/tips-for-staying-sober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9 January 2024)</a:t>
            </a:r>
          </a:p>
          <a:p>
            <a:pPr marL="457200" indent="-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Sober Girl Society (2023). ‘New Merch Drop’ (Instagram) 10 December 2023.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https://www.instagram.com/p/C0q4FNKMc8w/?hl=en&amp;img_index=1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9 January 2024)</a:t>
            </a:r>
          </a:p>
          <a:p>
            <a:endParaRPr lang="en-GB" dirty="0"/>
          </a:p>
        </p:txBody>
      </p:sp>
    </p:spTree>
    <p:extLst>
      <p:ext uri="{BB962C8B-B14F-4D97-AF65-F5344CB8AC3E}">
        <p14:creationId xmlns:p14="http://schemas.microsoft.com/office/powerpoint/2010/main" val="1651704063"/>
      </p:ext>
    </p:extLst>
  </p:cSld>
  <p:clrMapOvr>
    <a:masterClrMapping/>
  </p:clrMapOvr>
</p:sld>
</file>

<file path=ppt/theme/theme1.xml><?xml version="1.0" encoding="utf-8"?>
<a:theme xmlns:a="http://schemas.openxmlformats.org/drawingml/2006/main" name="Metropolitan">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8" ma:contentTypeDescription="Create a new document." ma:contentTypeScope="" ma:versionID="75f597e9158c4320298b2bb8ae02b3bf">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e72aae014642da39a4739728b5ac5dab"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54389732-4D11-4468-AA7B-9CBF860A7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1862D1-96DA-4A61-B434-EC838823330D}">
  <ds:schemaRefs>
    <ds:schemaRef ds:uri="http://schemas.microsoft.com/sharepoint/v3/contenttype/forms"/>
  </ds:schemaRefs>
</ds:datastoreItem>
</file>

<file path=customXml/itemProps3.xml><?xml version="1.0" encoding="utf-8"?>
<ds:datastoreItem xmlns:ds="http://schemas.openxmlformats.org/officeDocument/2006/customXml" ds:itemID="{78AE9913-8B2D-49C2-AC30-A01306B54F5D}">
  <ds:schemaRefs>
    <ds:schemaRef ds:uri="550816ce-8156-4f45-b1c4-24236a73d01f"/>
    <ds:schemaRef ds:uri="http://schemas.microsoft.com/office/2006/metadata/properties"/>
    <ds:schemaRef ds:uri="http://www.w3.org/XML/1998/namespace"/>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0ebdf10f-b5a3-45b6-acdb-7dc1eb398785"/>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22136</TotalTime>
  <Words>1050</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Metropolitan</vt:lpstr>
      <vt:lpstr>ECSO4002</vt:lpstr>
      <vt:lpstr>Introduction</vt:lpstr>
      <vt:lpstr>What is Sobrietry </vt:lpstr>
      <vt:lpstr>How people may achieve Sobriety </vt:lpstr>
      <vt:lpstr>Sobriety tips</vt:lpstr>
      <vt:lpstr>Social Media Groups</vt:lpstr>
      <vt:lpstr>Social Media</vt:lpstr>
      <vt:lpstr>First Impressions!</vt:lpstr>
      <vt:lpstr>Maslow’s Hierarchy Of Needs</vt:lpstr>
      <vt:lpstr>Maslow’s Hierarchy Of Needs</vt:lpstr>
      <vt:lpstr>To Conclude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Christine Evans (2308058)</dc:creator>
  <cp:lastModifiedBy>Christine Evans (2308058)</cp:lastModifiedBy>
  <cp:revision>1</cp:revision>
  <dcterms:created xsi:type="dcterms:W3CDTF">2024-01-09T12:27:47Z</dcterms:created>
  <dcterms:modified xsi:type="dcterms:W3CDTF">2024-01-25T10:41:46Z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