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ink/ink18.xml" ContentType="application/inkml+xml"/>
  <Override PartName="/ppt/ink/ink19.xml" ContentType="application/inkml+xml"/>
  <Override PartName="/ppt/ink/ink20.xml" ContentType="application/inkml+xml"/>
  <Override PartName="/ppt/ink/ink21.xml" ContentType="application/inkml+xml"/>
  <Override PartName="/ppt/ink/ink22.xml" ContentType="application/inkml+xml"/>
  <Override PartName="/ppt/ink/ink23.xml" ContentType="application/inkml+xml"/>
  <Override PartName="/ppt/ink/ink24.xml" ContentType="application/inkml+xml"/>
  <Override PartName="/ppt/ink/ink25.xml" ContentType="application/inkml+xml"/>
  <Override PartName="/ppt/ink/ink26.xml" ContentType="application/inkml+xml"/>
  <Override PartName="/ppt/ink/ink27.xml" ContentType="application/inkml+xml"/>
  <Override PartName="/ppt/ink/ink28.xml" ContentType="application/inkml+xml"/>
  <Override PartName="/ppt/ink/ink29.xml" ContentType="application/inkml+xml"/>
  <Override PartName="/ppt/ink/ink30.xml" ContentType="application/inkml+xml"/>
  <Override PartName="/ppt/ink/ink31.xml" ContentType="application/inkml+xml"/>
  <Override PartName="/ppt/ink/ink32.xml" ContentType="application/inkml+xml"/>
  <Override PartName="/ppt/ink/ink33.xml" ContentType="application/inkml+xml"/>
  <Override PartName="/ppt/ink/ink34.xml" ContentType="application/inkml+xml"/>
  <Override PartName="/ppt/ink/ink35.xml" ContentType="application/inkml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05" r:id="rId1"/>
  </p:sldMasterIdLst>
  <p:notesMasterIdLst>
    <p:notesMasterId r:id="rId79"/>
  </p:notesMasterIdLst>
  <p:sldIdLst>
    <p:sldId id="256" r:id="rId2"/>
    <p:sldId id="257" r:id="rId3"/>
    <p:sldId id="258" r:id="rId4"/>
    <p:sldId id="262" r:id="rId5"/>
    <p:sldId id="263" r:id="rId6"/>
    <p:sldId id="264" r:id="rId7"/>
    <p:sldId id="272" r:id="rId8"/>
    <p:sldId id="265" r:id="rId9"/>
    <p:sldId id="292" r:id="rId10"/>
    <p:sldId id="267" r:id="rId11"/>
    <p:sldId id="289" r:id="rId12"/>
    <p:sldId id="266" r:id="rId13"/>
    <p:sldId id="290" r:id="rId14"/>
    <p:sldId id="268" r:id="rId15"/>
    <p:sldId id="291" r:id="rId16"/>
    <p:sldId id="293" r:id="rId17"/>
    <p:sldId id="335" r:id="rId18"/>
    <p:sldId id="294" r:id="rId19"/>
    <p:sldId id="336" r:id="rId20"/>
    <p:sldId id="295" r:id="rId21"/>
    <p:sldId id="337" r:id="rId22"/>
    <p:sldId id="296" r:id="rId23"/>
    <p:sldId id="385" r:id="rId24"/>
    <p:sldId id="338" r:id="rId25"/>
    <p:sldId id="297" r:id="rId26"/>
    <p:sldId id="339" r:id="rId27"/>
    <p:sldId id="298" r:id="rId28"/>
    <p:sldId id="299" r:id="rId29"/>
    <p:sldId id="340" r:id="rId30"/>
    <p:sldId id="300" r:id="rId31"/>
    <p:sldId id="301" r:id="rId32"/>
    <p:sldId id="341" r:id="rId33"/>
    <p:sldId id="302" r:id="rId34"/>
    <p:sldId id="303" r:id="rId35"/>
    <p:sldId id="342" r:id="rId36"/>
    <p:sldId id="304" r:id="rId37"/>
    <p:sldId id="348" r:id="rId38"/>
    <p:sldId id="349" r:id="rId39"/>
    <p:sldId id="310" r:id="rId40"/>
    <p:sldId id="311" r:id="rId41"/>
    <p:sldId id="312" r:id="rId42"/>
    <p:sldId id="350" r:id="rId43"/>
    <p:sldId id="313" r:id="rId44"/>
    <p:sldId id="314" r:id="rId45"/>
    <p:sldId id="351" r:id="rId46"/>
    <p:sldId id="315" r:id="rId47"/>
    <p:sldId id="352" r:id="rId48"/>
    <p:sldId id="316" r:id="rId49"/>
    <p:sldId id="353" r:id="rId50"/>
    <p:sldId id="317" r:id="rId51"/>
    <p:sldId id="354" r:id="rId52"/>
    <p:sldId id="318" r:id="rId53"/>
    <p:sldId id="319" r:id="rId54"/>
    <p:sldId id="320" r:id="rId55"/>
    <p:sldId id="355" r:id="rId56"/>
    <p:sldId id="321" r:id="rId57"/>
    <p:sldId id="356" r:id="rId58"/>
    <p:sldId id="383" r:id="rId59"/>
    <p:sldId id="357" r:id="rId60"/>
    <p:sldId id="322" r:id="rId61"/>
    <p:sldId id="358" r:id="rId62"/>
    <p:sldId id="323" r:id="rId63"/>
    <p:sldId id="359" r:id="rId64"/>
    <p:sldId id="324" r:id="rId65"/>
    <p:sldId id="360" r:id="rId66"/>
    <p:sldId id="325" r:id="rId67"/>
    <p:sldId id="361" r:id="rId68"/>
    <p:sldId id="362" r:id="rId69"/>
    <p:sldId id="326" r:id="rId70"/>
    <p:sldId id="388" r:id="rId71"/>
    <p:sldId id="386" r:id="rId72"/>
    <p:sldId id="363" r:id="rId73"/>
    <p:sldId id="328" r:id="rId74"/>
    <p:sldId id="329" r:id="rId75"/>
    <p:sldId id="377" r:id="rId76"/>
    <p:sldId id="367" r:id="rId77"/>
    <p:sldId id="387" r:id="rId7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1603"/>
    <p:restoredTop sz="96327"/>
  </p:normalViewPr>
  <p:slideViewPr>
    <p:cSldViewPr snapToGrid="0" snapToObjects="1">
      <p:cViewPr varScale="1">
        <p:scale>
          <a:sx n="127" d="100"/>
          <a:sy n="127" d="100"/>
        </p:scale>
        <p:origin x="224" y="208"/>
      </p:cViewPr>
      <p:guideLst/>
    </p:cSldViewPr>
  </p:slideViewPr>
  <p:outlineViewPr>
    <p:cViewPr>
      <p:scale>
        <a:sx n="33" d="100"/>
        <a:sy n="33" d="100"/>
      </p:scale>
      <p:origin x="0" y="-95296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82" Type="http://schemas.openxmlformats.org/officeDocument/2006/relationships/theme" Target="theme/theme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presProps" Target="pres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2T21:36:28.944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37 0 24575,'0'3'0,"0"-1"0,0 10 0,0-4 0,0 5 0,0 2 0,-5 4 0,4 1 0,-7-6 0,7 5 0,-2-10 0,3 4 0,0-4 0,0-1 0,0 0 0,-4-4 0,3 4 0,-2-4 0,3 5 0,-5 4 0,4 1 0,-3 1 0,4-2 0,0-5 0,0 0 0,0 1 0,0-1 0,0 0 0,0-4 0,0 0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2T21:36:37.164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8 24575,'4'-4'0,"4"0"0,6 4 0,4 0 0,-8 0 0,3 0 0,-5 0 0,0 0 0,1 0 0,-1 0 0,0 0 0,0 0 0,0 4 0,-3 0 0,2 4 0,-6 1 0,6-5 0,-6 3 0,3-2 0,-4 3 0,-4 0 0,0 1 0,-10-5 0,5 3 0,-9-6 0,8 7 0,-3-8 0,5 8 0,0-4 0,-1 1 0,5 2 0,0-2 0,1-1 0,2 4 0,-7-8 0,4 8 0,-4-7 0,3 6 0,5-6 0,10 2 0,11-3 0,6 0 0,8 0 0,-1 0 0,-7 0 0,-1 0 0,-6 0 0,-1 0 0,-4 0 0,-2 0 0,-5 0 0,-3 0 0,-1 0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2T21:36:40.100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18 1 24575,'4'0'0,"3"0"0,13 0 0,-1 0 0,-4 3 0,3-2 0,-9 6 0,5-6 0,-6 7 0,-4-4 0,0 4 0,-4 1 0,-4-1 0,0-4 0,-1 4 0,-2-8 0,2 4 0,1 0 0,-3-3 0,2 2 0,-3 1 0,0-3 0,0 6 0,-1-6 0,1 3 0,0-1 0,0-2 0,0 6 0,-1-2 0,1 0 0,4 2 0,4-10 0,4 6 0,4-7 0,1 4 0,-1 0 0,0 0 0,0 0 0,0 0 0,1 0 0,-1 0 0,0 0 0,0 0 0,0 0 0,0 0 0,1 0 0,-1 0 0,0 0 0,-3 4 0,-2 0 0,-6 1 0,-2 2 0,0-2 0,-2-1 0,3 4 0,-1-4 0,-2 4 0,2 1 0,-3-1 0,4 0 0,-4-4 0,4 0 0,-1 0 0,-2-3 0,2 2 0,-3-3 0,4 4 0,-4-3 0,4 2 0,-4-3 0,-1 0 0,1 0 0,0 0 0,3 0 0,2 0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2T21:39:46.943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101 1 24575,'0'8'0,"-5"12"0,4-4 0,-14 20 0,3 1 0,-5-3 0,7 1 0,-4-20 0,12-2 0,-6-4 0,-1 4 0,7-4 0,-3 0 0,9-6 0,4-3 0,4 0 0,6 0 0,-4 0 0,8 0 0,-13 0 0,5 0 0,-6 0 0,4 0 0,-3 0 0,3 0 0,-4 0 0,0 0 0,0 0 0,0 0 0,1 0 0,-1 0 0,0 0 0,0 0 0,0 0 0,1 0 0,-1-3 0,0 2 0,0-3 0,0 1 0,0 2 0,-3-7 0,-1 7 0,-4-2 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2T21:39:48.372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0 24575,'0'23'0,"0"-2"0,0 2 0,0-3 0,0-6 0,0 4 0,0-3 0,0 11 0,0-5 0,0 5 0,0-6 0,0-1 0,0 1 0,0-6 0,0 0 0,0-6 0,0-4 0,0 0 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2T21:39:54.033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42 0 24575,'0'13'0,"0"-3"0,0 3 0,0-5 0,0 1 0,0-1 0,3-7 0,2 1 0,3-5 0,0-1 0,0 3 0,1-2 0,-1 3 0,0 0 0,0 0 0,0 0 0,0 0 0,1 3 0,-5 2 0,0 3 0,-4 0 0,0 0 0,-4-3 0,0-2 0,-1 1 0,-2-3 0,2 6 0,-3-6 0,0 3 0,0 0 0,0-4 0,-1 4 0,5 0 0,-3-3 0,2 6 0,-3-6 0,0 6 0,-1-6 0,1 3 0,0-4 0,0 0 0,3 0 0,2 0 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2T21:39:55.482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0 24575,'20'0'0,"-1"0"0,-4 0 0,10 0 0,-9 0 0,5 0 0,-8 0 0,-5 0 0,0 0 0,1 0 0,-1 0 0,-4 0 0,0 0 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2T21:39:58.229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167 0 24575,'-8'4'0,"0"-3"0,-5 7 0,7 2 0,-11 1 0,6 7 0,-4-3 0,-4 1 0,4 2 0,0-8 0,1 8 0,6-8 0,3 3 0,1-5 0,0-3 0,4 2 0,-4-2 0,8 3 0,0-4 0,4 0 0,0-4 0,1 4 0,-1-3 0,0 2 0,0-3 0,-3 4 0,2-3 0,-2 3 0,3-4 0,0 0 0,0 0 0,-3-4 0,-2-1 0,-3-3 0,0 0 0,-3 0 0,-2 0 0,-3-1 0,0 1 0,0 0 0,-1 0 0,1 0 0,4-1 0,-4 5 0,7 0 0,-2 4 0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2T21:40:15.386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0 24575,'8'0'0,"5"0"0,2 0 0,4 0 0,1 0 0,-6 0 0,0 0 0,-6 0 0,0 0 0,0 0 0,0 0 0,1 0 0,-1 0 0,5 0 0,2 0 0,4 0 0,1 0 0,-6 0 0,-1 0 0,-4 0 0,-1 0 0,0 0 0,-7 0 0,-11 0 0,0 0 0,-3 9 0,5-3 0,3 12 0,0-3 0,-3-1 0,8 4 0,-4-3 0,0 4 0,3 1 0,-8 0 0,8-6 0,-8 4 0,8-3 0,-7-1 0,7 0 0,-6-6 0,6 0 0,-6 0 0,6 0 0,-3 1 0,0-1 0,3 0 0,-2 0 0,3 0 0,0 0 0,0 1 0,0-1 0,0 0 0,0-3 0,0-2 0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2T21:40:19.031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138 0 24575,'-20'0'0,"5"0"0,2 0 0,5 0 0,0 0 0,-4 0 0,3 0 0,-3 4 0,4-3 0,0 6 0,0-6 0,-1 3 0,5-1 0,0 2 0,4 3 0,0 5 0,0-3 0,4 8 0,2-3 0,3-1 0,1 4 0,-1-3 0,0-1 0,5 0 0,0-5 0,1 0 0,-2 0 0,-5 0 0,0-1 0,1 0 0,-1 0 0,0 0 0,0-3 0,-3 2 0,2-2 0,-3 3 0,1 0 0,2 0 0,-6 0 0,6 1 0,-2-1 0,0 0 0,-2 0 0,-3 0 0,-3-3 0,-2-1 0,-3-4 0,-5 0 0,3 3 0,-8-2 0,3 3 0,1-4 0,-4 0 0,8 0 0,-3 0 0,5 0 0,-1 0 0,1 0 0,0 0 0,0 0 0,0 0 0,0 0 0,-1 0 0,5-4 0,0-6 0,4-4 0,0-6 0,0-6 0,0 5 0,0 0 0,0 3 0,4 8 0,-3-3 0,6 5 0,-2 0 0,3 3 0,0 2 0,0-1 0,0 3 0,0-6 0,1 6 0,-1-6 0,0 6 0,0-7 0,0 4 0,1-1 0,-1 2 0,0-1 0,0 3 0,0-6 0,1 6 0,-5-6 0,3 6 0,-6-12 0,3 8 0,-4-9 0,0 6 0,0 0 0,0 0 0,0 0 0,0-1 0,0 1 0,-4 4 0,3 0 0,-2 4 0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2T21:40:33.431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270 29 24575,'-20'0'0,"9"0"0,-14-5 0,10 0 0,-4-1 0,4-2 0,2 7 0,5-2 0,0 3 0,-5 0 0,3 0 0,-8 0 0,8 3 0,-8 7 0,9 0 0,-10 3 0,10-4 0,-4 0 0,8-1 0,-2 0 0,6 0 0,-3 1 0,8-5 0,0 0 0,5-1 0,-1-2 0,0 7 0,0-8 0,0 4 0,1-4 0,-1 4 0,0-3 0,0 2 0,-3 1 0,2-3 0,-2 6 0,3-6 0,0 3 0,0-1 0,0-2 0,0 3 0,1-4 0,-5-4 0,0 0 0,-4-5 0,0 5 0,0 0 0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2T21:40:35.352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9 1 24575,'0'8'0,"0"0"0,0 0 0,0 1 0,0-1 0,0 5 0,0 2 0,0 11 0,0-5 0,0 5 0,0-12 0,0 5 0,0-10 0,0 4 0,0-5 0,0 1 0,0-1 0,-4 0 0,3 0 0,-2 0 0,3 6 0,0-5 0,0 4 0,0-4 0,0-1 0,0-4 0,0 0 0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2T21:40:54.377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14 0 24575,'0'26'0,"0"-4"0,0 4 0,0 8 0,0-5 0,0 7 0,-6 4 0,4-22 0,-3 21 0,5-23 0,0 10 0,0-11 0,0-5 0,0-7 0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2T21:41:08.159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51 114 24575,'0'8'0,"0"0"0,-3 1 0,2-1 0,-6 0 0,6 0 0,-7 0 0,3 6 0,-3-5 0,2 4 0,3-5 0,-1 1 0,3-1 0,-2 0 0,3 0 0,0 0 0,0 1 0,0-1 0,0 0 0,0 0 0,0 0 0,3 0 0,7 1 0,4-4 0,1 3 0,3-7 0,-8 6 0,8-6 0,-9 3 0,5-4 0,-6 0 0,0 0 0,0 0 0,0 0 0,1 0 0,-1-4 0,1-12 0,1 0 0,1-17 0,-1 12 0,-4-5 0,-2 0 0,0 10 0,-3-4 0,2 12 0,-3 0 0,0 0 0,0-5 0,0 3 0,0-3 0,-3 5 0,-2 0 0,-3-1 0,0 1 0,0 4 0,-1-9 0,0 11 0,1-10 0,-1 7 0,1-3 0,0 3 0,0 2 0,0-1 0,-1 3 0,5-6 0,-3 6 0,2-3 0,-3 4 0,3 9 0,-3 9 0,6 9 0,-3 1 0,5-2 0,-4-7 0,3 1 0,-3-6 0,4 0 0,0-6 0,0 0 0,0-3 0,0-2 0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2T21:41:12.897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0 24575,'0'13'0,"0"8"0,0 0 0,0 5 0,0 0 0,0 2 0,0 0 0,0-2 0,0-7 0,0 1 0,0-6 0,0 0 0,0-6 0,0 0 0,0 0 0,0 0 0,0 1 0,0-5 0,0 0 0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2T21:41:15.777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1 24575,'0'20'0,"0"-6"0,0 4 0,0-3 0,0-1 0,0 0 0,0-6 0,0 0 0,0 0 0,0 0 0,0 0 0,0 1 0,0-1 0,0 0 0,0 0 0,0 0 0,0 9 0,0-6 0,0 6 0,0-9 0,0 0 0,0 0 0,0 0 0,0 1 0,0-1 0,0 0 0,0 0 0,0 0 0,0 0 0,0 1 0,0-1 0,0 0 0,0 0 0,0-3 0,0-2 0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2T21:41:31.300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44 0 24575,'-4'4'0,"0"1"0,4 3 0,0 9 0,0-7 0,0 7 0,-4-9 0,4 0 0,-4 1 0,4-1 0,0 0 0,0 0 0,0 0 0,-4 0 0,3 6 0,-7 0 0,7 1 0,-7 3 0,7-9 0,-4 5 0,5-6 0,0 0 0,0 0 0,0-3 0,0-2 0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2T21:41:33.290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65 1 24575,'8'0'0,"0"0"0,6 0 0,-5 0 0,1 3 0,-7 2 0,-3 3 0,4 0 0,-3 0 0,2 0 0,-3 1 0,0-1 0,0 5 0,0-3 0,0 3 0,0-5 0,0 0 0,0 5 0,0-3 0,-3 3 0,-7-4 0,-3 3 0,-6-2 0,9 2 0,-7-2 0,11-2 0,-7 1 0,5-4 0,0 2 0,-1-6 0,1 6 0,7-6 0,2 3 0,12-8 0,-3 2 0,8-2 0,-8 1 0,8 2 0,-4-3 0,6 4 0,-5-4 0,3 3 0,-9-2 0,5 3 0,-6 0 0,0 0 0,0-4 0,0 3 0,0-2 0,1 3 0,-5-4 0,4 3 0,-8-3 0,4 4 0</inkml:trace>
</inkml:ink>
</file>

<file path=ppt/ink/ink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2T21:41:38.199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57 0 24575,'0'14'0,"0"0"0,0 1 0,-4 3 0,-2 3 0,0-5 0,-3 4 0,9-1 0,-8-11 0,7 16 0,-2-18 0,-6 8 0,7-6 0,-7 1 0,9-5 0,0 0 0</inkml:trace>
</inkml:ink>
</file>

<file path=ppt/ink/ink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2T21:41:40.685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1 24575,'8'0'0,"0"0"0,0 0 0,6 0 0,-5 0 0,4 0 0,-4 0 0,-1 0 0,0 0 0,-3 4 0,-2 0 0,-3 4 0,0 1 0,0-1 0,0 0 0,0 0 0,0 0 0,0 1 0,0-1 0,0 0 0,0 0 0,-3-3 0,-2-2 0,-3-3 0,0 4 0,-1-3 0,1 2 0,0 1 0,0-3 0,0 3 0,-1-4 0,1 3 0,7-2 0,2 3 0,7-4 0,1 0 0,10 0 0,-2 0 0,9 0 0,-7 0 0,1 0 0,-1 4 0,-4 1 0,-2 0 0,-5 2 0,0-6 0,-3 7 0,-1-4 0,-4 4 0,0 1 0,0-1 0,-4 0 0,-1-4 0,1 4 0,-3-7 0,2 2 0,-3-3 0,0 0 0,-1 4 0,-4-3 0,4 2 0,-5 1 0,6-3 0,0 3 0,0-4 0,0 0 0,0 0 0,-1 3 0,1-2 0,0 3 0,0-4 0,0 0 0,3 0 0,1 0 0</inkml:trace>
</inkml:ink>
</file>

<file path=ppt/ink/ink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2T21:42:46.003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0 24575,'0'14'0,"0"0"0,0 1 0,0 3 0,0-9 0,0 5 0,0-6 0,0 0 0,0 0 0,0 0 0,0 1 0,0-1 0,0 0 0,0 0 0,0 0 0,0 0 0,0 1 0,0-1 0,0 0 0,0 0 0,0 0 0,0-3 0,0-1 0</inkml:trace>
</inkml:ink>
</file>

<file path=ppt/ink/ink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2T21:42:52.093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28 1 24575,'0'8'0,"0"0"0,0 4 0,-4-3 0,3 3 0,-2-4 0,3 0 0,0 0 0,0 0 0,0 1 0,0-1 0,-9 1 0,7-1 0,-7 1 0,13-5 0,0 0 0,5-4 0,-1 0 0,12-5 0,2 4 0,12-9 0,0 8 0,-6-3 0,-2 5 0,-6-4 0,-6 3 0,-1-3 0,-4 4 0,-1 0 0,0 0 0,-3 0 0,-2 0 0</inkml:trace>
</inkml:ink>
</file>

<file path=ppt/ink/ink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2T21:42:53.441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0 24575,'0'28'0,"0"-7"0,0-3 0,0-3 0,0-1 0,0 0 0,0-1 0,0-4 0,0 10 0,0 2 0,0 0 0,0 0 0,0 1 0,0-7 0,0 8 0,0 3 0,0-5 0,0 12 0,0-12 0,0 5 0,0-11 0,0 7 0,0-12 0,0 7 0,0-9 0,0-3 0,0-2 0</inkml:trace>
</inkml:ink>
</file>

<file path=ppt/ink/ink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2T21:42:56.557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0 24575,'0'14'0,"0"-9"0,0 23 0,0-7 0,0 1 0,0 4 0,0-7 0,0 1 0,0-6 0,0 5 0,0-5 0,0 1 0,0 3 0,0-4 0,0 6 0,0-6 0,0 0 0,0-6 0,0 0 0,0 0 0,0 0 0,0-3 0,0-1 0</inkml:trace>
</inkml:ink>
</file>

<file path=ppt/ink/ink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2T21:42:58.501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53 1 24575,'-4'19'0,"3"1"0,-8-1 0,5-4 0,-2-2 0,3-5 0,-1 1 0,3-1 0,-2 0 0,15-3 0,0-2 0,6-3 0,-5 0 0,0 0 0,-3 0 0,17 5 0,-11 4 0,8-2 0,-11 5 0,-5-7 0,-3 3 0,-2 0 0,-3 0 0,0 0 0,0 1 0,0-1 0,-3 0 0,-11 5 0,0-1 0,-3-2 0,5 1 0,3-10 0,1 3 0,0-1 0,0-2 0,0 3 0,0-4 0,-1 0 0,1 0 0,0 0 0,0 0 0,0 0 0,-1 0 0,1 0 0,0-4 0,0 3 0,3-2 0,2 3 0</inkml:trace>
</inkml:ink>
</file>

<file path=ppt/ink/ink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2T21:42:59.670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0 24575,'14'0'0,"7"0"0,14 0 0,-5 0 0,18 0 0,-30 0 0,15 0 0,-19 0 0,1 0 0,-2 0 0,-8 0 0,-2 0 0</inkml:trace>
</inkml:ink>
</file>

<file path=ppt/ink/ink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2T21:43:01.548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38 1 24575,'0'8'0,"0"0"0,0 0 0,0 0 0,0 6 0,0-5 0,0 9 0,0-3 0,0 4 0,-4 1 0,3 0 0,-7-6 0,7-1 0,-3-5 0,4 1 0,-9 0 0,7-1 0,-6 1 0,8-1 0,0-3 0,0-2 0</inkml:trace>
</inkml:ink>
</file>

<file path=ppt/ink/ink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2T21:43:09.651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122 1 24575,'-5'4'0,"-3"5"0,-2 1 0,4 9 0,-16-4 0,15 5 0,-12-1 0,9 1 0,5-6 0,-3-1 0,7-4 0,-3-1 0,4 0 0,-3 0 0,2 0 0,-3 1 0,4 4 0,-4-4 0,4 4 0,-4-4 0,4-1 0,0 5 0,0-3 0,0 8 0,0-9 0,0 10 0,0-10 0,0 4 0,0-5 0,0 1 0,0-1 0,4-4 0,0 0 0,4-4 0,1 0 0,-1 0 0,0 0 0,0 0 0,0 0 0,0 0 0,1 0 0,-1 0 0,0 0 0,0 0 0,0 0 0,-3-4 0,-1 0 0,-1-1 0,-2-2 0,3 2 0,-4-3 0,0-5 0,0 4 0,0-5 0,0 6 0,0 0 0,0-5 0,-9 7 0,7-3 0,-7 9 0</inkml:trace>
</inkml:ink>
</file>

<file path=ppt/ink/ink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6T23:26:04.532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0 1 24575,'13'0'0,"3"0"0,26 0 0,-1 0 0,8 0 0,-1 0 0,1 0 0,-8 0 0,-2 0 0,-13 0 0,-2 0 0,-10 3 0,-2-2 0,-4 3 0,-1-4 0,1 0 0,0 0 0,-1 0 0,1 0 0,0 0 0,4 0 0,8 0 0,-1 0 0,12 0 0,-11 0 0,4 0 0,0 0 0,-4 0 0,4 0 0,1 0 0,0 0 0,7 0 0,-6 0 0,-2 0 0,-5 0 0,-6 0 0,0 0 0,-6 0 0,6 0 0,-4 0 0,8 0 0,-4 0 0,1 0 0,3 0 0,-8 0 0,3 0 0,-4 0 0,-1 0 0,1 0 0,0 0 0,-1 0 0,1 0 0,0 0 0,4 0 0,1 0 0,6 0 0,-1 0 0,0 0 0,-4 0 0,-2 0 0,-4 0 0,-1 0 0,1 0 0,0 0 0,-1 0 0,1 0 0,0 0 0,-4 0 0,-1 0 0</inkml:trace>
</inkml:ink>
</file>

<file path=ppt/ink/ink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5T11:14:03.429"/>
    </inkml:context>
    <inkml:brush xml:id="br0">
      <inkml:brushProperty name="width" value="0.05" units="cm"/>
      <inkml:brushProperty name="height" value="0.05" units="cm"/>
      <inkml:brushProperty name="color" value="#FF0066"/>
    </inkml:brush>
  </inkml:definitions>
  <inkml:trace contextRef="#ctx0" brushRef="#br0">0 17 24575,'19'0'0,"6"0"0,-1 0 0,6 0 0,-15 0 0,10 0 0,-10 0 0,2 0 0,5 0 0,-7 0 0,3 0 0,-6 0 0,-4-4 0,5 3 0,-3-2 0,7 3 0,-7 0 0,3 0 0,0 0 0,-4 0 0,4 0 0,-5 0 0,5 0 0,-4 0 0,4-4 0,-5 3 0,0-2 0,0 3 0,-1 0 0,0 0 0,0 0 0,6 0 0,-4 0 0,9 0 0,-9 0 0,9 0 0,-9 0 0,4 0 0,0 0 0,-4 0 0,4 0 0,-5 0 0,5 0 0,0 0 0,6 0 0,-7 0 0,6 0 0,-3 0 0,-1 0 0,4 0 0,-4 0 0,0 0 0,4 0 0,-9 0 0,9 0 0,-9 0 0,9 0 0,-9 0 0,9 0 0,-9 0 0,9 0 0,-9 0 0,9 0 0,-8 0 0,7 0 0,-7 0 0,3 0 0,-5 0 0,0 0 0,0 0 0,0 0 0,0 0 0,0 0 0,0 0 0,-1 0 0,1 0 0,0 0 0,-1 0 0,1 0 0,0 0 0,0 0 0,0 0 0,0 0 0,0 0 0,5 0 0,-4 0 0,4 0 0,-5 0 0,0 0 0,0 0 0,0 0 0,-4 0 0,-1 0 0</inkml:trace>
</inkml:ink>
</file>

<file path=ppt/ink/ink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5T11:20:18.828"/>
    </inkml:context>
    <inkml:brush xml:id="br0">
      <inkml:brushProperty name="width" value="0.05" units="cm"/>
      <inkml:brushProperty name="height" value="0.05" units="cm"/>
      <inkml:brushProperty name="color" value="#FF0066"/>
    </inkml:brush>
  </inkml:definitions>
  <inkml:trace contextRef="#ctx0" brushRef="#br0">0 17 24575,'8'0'0,"0"0"0,0 0 0,0 0 0,0 0 0,0 0 0,0 0 0,0 0 0,0 0 0,0-4 0,0 3 0,0-2 0,5 3 0,-4 0 0,4 0 0,-5 0 0,0-4 0,0 3 0,0-2 0,0 3 0,0 0 0,0 0 0,0 0 0,0 0 0,0 0 0,0 0 0,0 0 0,0 0 0,0 0 0,0 0 0,0 0 0,4 0 0,-3 0 0,2 0 0,-3 0 0,5 0 0,-4 0 0,4 0 0,-5 0 0,0 0 0,0 0 0,0 0 0,0 0 0,0 0 0,0 0 0,0 0 0,0 0 0,0 0 0,0 0 0,0 0 0,0 0 0,0 0 0,0 0 0,0 0 0,0 0 0,0 0 0,0 0 0,0 0 0,-3 0 0,-2 0 0</inkml:trace>
</inkml:ink>
</file>

<file path=ppt/ink/ink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5T11:43:12.062"/>
    </inkml:context>
    <inkml:brush xml:id="br0">
      <inkml:brushProperty name="width" value="0.05" units="cm"/>
      <inkml:brushProperty name="height" value="0.05" units="cm"/>
      <inkml:brushProperty name="color" value="#FF0066"/>
    </inkml:brush>
  </inkml:definitions>
  <inkml:trace contextRef="#ctx0" brushRef="#br0">1 1 24575,'37'0'0,"-13"0"0,20 0 0,-9 0 0,8 0 0,10 0 0,4 0 0,9 0 0,-13 0 0,-3 0 0,-9 0 0,-8 0 0,-6 0 0,-6 0 0,-9 0 0,-4 0 0,0 0 0,0 0 0,0 3 0,5-2 0,2 3 0,4 0 0,6-3 0,-9 3 0,14-4 0,-19 0 0,13 0 0,-14 0 0,3 0 0,-5 0 0,0 0 0,-4 4 0,0-3 0,-4 2 0</inkml:trace>
</inkml:ink>
</file>

<file path=ppt/ink/ink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5T11:44:35.091"/>
    </inkml:context>
    <inkml:brush xml:id="br0">
      <inkml:brushProperty name="width" value="0.05" units="cm"/>
      <inkml:brushProperty name="height" value="0.05" units="cm"/>
      <inkml:brushProperty name="color" value="#FF0066"/>
    </inkml:brush>
  </inkml:definitions>
  <inkml:trace contextRef="#ctx0" brushRef="#br0">1 1 24575,'19'0'0,"3"0"0,11 0 0,8 0 0,-5 0 0,12 0 0,-5 0 0,0 0 0,-1 0 0,-9 0 0,0 0 0,-6 0 0,5 0 0,-11 0 0,4 0 0,-6 0 0,-5 0 0,-1 4 0,-5-4 0,0 4 0,0-4 0,0 0 0,0 0 0,0 0 0,0 0 0,0 0 0,0 0 0,0 0 0,-3 0 0,-2 0 0</inkml:trace>
</inkml:ink>
</file>

<file path=ppt/ink/ink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6T13:15:48.323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1 61 24575,'14'0'0,"5"0"0,25 0 0,3 0 0,22 0 0,-18 0 0,12 0 0,-31 0 0,5 0 0,-4 0 0,5 0 0,0 0 0,1 0 0,16 0 0,-12 0 0,12 0 0,-10-5 0,-5 4 0,13-4 0,-13 5 0,12-5 0,-5-1 0,0 0 0,5 1 0,-5 1 0,0 2 0,5-2 0,-5 4 0,15 0 0,-7 0 0,7 0 0,-8 0 0,0 0 0,0 0 0,0 0 0,-7 0 0,5 0 0,-12 0 0,5 0 0,-7 0 0,-5 0 0,-2 0 0,-6 0 0,7 0 0,-5-4 0,4 3 0,-6-7 0,7 7 0,-6-2 0,11 3 0,-4 0 0,5 0 0,0 0 0,-5 0 0,4 0 0,-5 0 0,1 0 0,-2 0 0,-6 0 0,0 0 0,0 0 0,1 0 0,-1 0 0,-5 0 0,0 0 0,-6 0 0,-3 0 0,-1 0 0,-4 0 0,0 0 0,0 0 0,0 0 0,-3 0 0,0 0 0</inkml:trace>
</inkml:ink>
</file>

<file path=ppt/ink/ink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6T13:15:50.942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1 0 24575,'3'0'0,"7"0"0,10 0 0,1 0 0,3 0 0,2 0 0,1 0 0,4 0 0,7 0 0,-10 0 0,16 0 0,0 0 0,-14 0 0,6 0 0,-21 0 0,-4 0 0,-2 0 0,1 0 0,1 0 0,3 0 0,1 0 0,-5 0 0,0 0 0,-4 0 0,0 0 0,4 0 0,-3 0 0,7 0 0,-7 0 0,6 0 0,-6 0 0,3 0 0,-4 0 0,0 0 0,0 0 0,0 0 0,0 0 0,0 0 0,0 0 0,0 0 0,0 0 0,0 0 0,1 0 0,-1 0 0,0 0 0,0 0 0,0 0 0,3 0 0,-2 0 0,3 0 0,-4 0 0,3 0 0,-2 0 0,-1 0 0,-3 0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C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582DDF-EB18-824D-9BA0-91D2FFC90C67}" type="datetimeFigureOut">
              <a:rPr lang="en-CN" smtClean="0"/>
              <a:t>2020/11/26</a:t>
            </a:fld>
            <a:endParaRPr lang="en-C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C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C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C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CEC8145-C206-1443-ACBA-0EC609D879EE}" type="slidenum">
              <a:rPr lang="en-CN" smtClean="0"/>
              <a:t>‹#›</a:t>
            </a:fld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30922966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EC8145-C206-1443-ACBA-0EC609D879EE}" type="slidenum">
              <a:rPr lang="en-CN" smtClean="0"/>
              <a:t>69</a:t>
            </a:fld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32575213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F3DBEC0D-690D-0E40-B75B-F1D995238CE6}" type="datetimeFigureOut">
              <a:rPr lang="en-CN" smtClean="0"/>
              <a:t>2020/11/26</a:t>
            </a:fld>
            <a:endParaRPr lang="en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A108599D-B763-1143-A636-60BA02B8A80F}" type="slidenum">
              <a:rPr lang="en-CN" smtClean="0"/>
              <a:t>‹#›</a:t>
            </a:fld>
            <a:endParaRPr lang="en-CN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3260097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BEC0D-690D-0E40-B75B-F1D995238CE6}" type="datetimeFigureOut">
              <a:rPr lang="en-CN" smtClean="0"/>
              <a:t>2020/11/26</a:t>
            </a:fld>
            <a:endParaRPr lang="en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08599D-B763-1143-A636-60BA02B8A80F}" type="slidenum">
              <a:rPr lang="en-CN" smtClean="0"/>
              <a:t>‹#›</a:t>
            </a:fld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28926380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F3DBEC0D-690D-0E40-B75B-F1D995238CE6}" type="datetimeFigureOut">
              <a:rPr lang="en-CN" smtClean="0"/>
              <a:t>2020/11/26</a:t>
            </a:fld>
            <a:endParaRPr lang="en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A108599D-B763-1143-A636-60BA02B8A80F}" type="slidenum">
              <a:rPr lang="en-CN" smtClean="0"/>
              <a:t>‹#›</a:t>
            </a:fld>
            <a:endParaRPr lang="en-CN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185154859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BEC0D-690D-0E40-B75B-F1D995238CE6}" type="datetimeFigureOut">
              <a:rPr lang="en-CN" smtClean="0"/>
              <a:t>2020/11/26</a:t>
            </a:fld>
            <a:endParaRPr lang="en-C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08599D-B763-1143-A636-60BA02B8A80F}" type="slidenum">
              <a:rPr lang="en-CN" smtClean="0"/>
              <a:t>‹#›</a:t>
            </a:fld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107169076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BEC0D-690D-0E40-B75B-F1D995238CE6}" type="datetimeFigureOut">
              <a:rPr lang="en-CN" smtClean="0"/>
              <a:t>2020/11/26</a:t>
            </a:fld>
            <a:endParaRPr lang="en-C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08599D-B763-1143-A636-60BA02B8A80F}" type="slidenum">
              <a:rPr lang="en-CN" smtClean="0"/>
              <a:t>‹#›</a:t>
            </a:fld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239225263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BEC0D-690D-0E40-B75B-F1D995238CE6}" type="datetimeFigureOut">
              <a:rPr lang="en-CN" smtClean="0"/>
              <a:t>2020/11/26</a:t>
            </a:fld>
            <a:endParaRPr lang="en-C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08599D-B763-1143-A636-60BA02B8A80F}" type="slidenum">
              <a:rPr lang="en-CN" smtClean="0"/>
              <a:t>‹#›</a:t>
            </a:fld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25504624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BEC0D-690D-0E40-B75B-F1D995238CE6}" type="datetimeFigureOut">
              <a:rPr lang="en-CN" smtClean="0"/>
              <a:t>2020/11/26</a:t>
            </a:fld>
            <a:endParaRPr lang="en-C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08599D-B763-1143-A636-60BA02B8A80F}" type="slidenum">
              <a:rPr lang="en-CN" smtClean="0"/>
              <a:t>‹#›</a:t>
            </a:fld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35255742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fld id="{F3DBEC0D-690D-0E40-B75B-F1D995238CE6}" type="datetimeFigureOut">
              <a:rPr lang="en-CN" smtClean="0"/>
              <a:t>2020/11/26</a:t>
            </a:fld>
            <a:endParaRPr lang="en-C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lang="en-C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fld id="{A108599D-B763-1143-A636-60BA02B8A80F}" type="slidenum">
              <a:rPr lang="en-CN" smtClean="0"/>
              <a:t>‹#›</a:t>
            </a:fld>
            <a:endParaRPr lang="en-CN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4961337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fld id="{F3DBEC0D-690D-0E40-B75B-F1D995238CE6}" type="datetimeFigureOut">
              <a:rPr lang="en-CN" smtClean="0"/>
              <a:t>2020/11/26</a:t>
            </a:fld>
            <a:endParaRPr lang="en-C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endParaRPr lang="en-C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fld id="{A108599D-B763-1143-A636-60BA02B8A80F}" type="slidenum">
              <a:rPr lang="en-CN" smtClean="0"/>
              <a:t>‹#›</a:t>
            </a:fld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874640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BEC0D-690D-0E40-B75B-F1D995238CE6}" type="datetimeFigureOut">
              <a:rPr lang="en-CN" smtClean="0"/>
              <a:t>2020/11/26</a:t>
            </a:fld>
            <a:endParaRPr lang="en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08599D-B763-1143-A636-60BA02B8A80F}" type="slidenum">
              <a:rPr lang="en-CN" smtClean="0"/>
              <a:t>‹#›</a:t>
            </a:fld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18862656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BEC0D-690D-0E40-B75B-F1D995238CE6}" type="datetimeFigureOut">
              <a:rPr lang="en-CN" smtClean="0"/>
              <a:t>2020/11/26</a:t>
            </a:fld>
            <a:endParaRPr lang="en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08599D-B763-1143-A636-60BA02B8A80F}" type="slidenum">
              <a:rPr lang="en-CN" smtClean="0"/>
              <a:t>‹#›</a:t>
            </a:fld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22854230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F3DBEC0D-690D-0E40-B75B-F1D995238CE6}" type="datetimeFigureOut">
              <a:rPr lang="en-CN" smtClean="0"/>
              <a:t>2020/11/26</a:t>
            </a:fld>
            <a:endParaRPr lang="en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A108599D-B763-1143-A636-60BA02B8A80F}" type="slidenum">
              <a:rPr lang="en-CN" smtClean="0"/>
              <a:t>‹#›</a:t>
            </a:fld>
            <a:endParaRPr lang="en-CN"/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0917244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6" r:id="rId1"/>
    <p:sldLayoutId id="2147483807" r:id="rId2"/>
    <p:sldLayoutId id="2147483808" r:id="rId3"/>
    <p:sldLayoutId id="2147483809" r:id="rId4"/>
    <p:sldLayoutId id="2147483810" r:id="rId5"/>
    <p:sldLayoutId id="2147483811" r:id="rId6"/>
    <p:sldLayoutId id="2147483812" r:id="rId7"/>
    <p:sldLayoutId id="2147483813" r:id="rId8"/>
    <p:sldLayoutId id="2147483814" r:id="rId9"/>
    <p:sldLayoutId id="2147483815" r:id="rId10"/>
    <p:sldLayoutId id="214748381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customXml" Target="../ink/ink1.xml"/><Relationship Id="rId7" Type="http://schemas.openxmlformats.org/officeDocument/2006/relationships/customXml" Target="../ink/ink3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customXml" Target="../ink/ink2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customXml" Target="../ink/ink5.xml"/><Relationship Id="rId13" Type="http://schemas.openxmlformats.org/officeDocument/2006/relationships/image" Target="../media/image13.png"/><Relationship Id="rId18" Type="http://schemas.openxmlformats.org/officeDocument/2006/relationships/customXml" Target="../ink/ink10.xml"/><Relationship Id="rId3" Type="http://schemas.openxmlformats.org/officeDocument/2006/relationships/image" Target="../media/image7.png"/><Relationship Id="rId21" Type="http://schemas.openxmlformats.org/officeDocument/2006/relationships/image" Target="../media/image17.png"/><Relationship Id="rId7" Type="http://schemas.openxmlformats.org/officeDocument/2006/relationships/image" Target="../media/image10.png"/><Relationship Id="rId12" Type="http://schemas.openxmlformats.org/officeDocument/2006/relationships/customXml" Target="../ink/ink7.xml"/><Relationship Id="rId17" Type="http://schemas.openxmlformats.org/officeDocument/2006/relationships/image" Target="../media/image15.png"/><Relationship Id="rId2" Type="http://schemas.openxmlformats.org/officeDocument/2006/relationships/image" Target="../media/image6.png"/><Relationship Id="rId16" Type="http://schemas.openxmlformats.org/officeDocument/2006/relationships/customXml" Target="../ink/ink9.xml"/><Relationship Id="rId20" Type="http://schemas.openxmlformats.org/officeDocument/2006/relationships/customXml" Target="../ink/ink11.xml"/><Relationship Id="rId1" Type="http://schemas.openxmlformats.org/officeDocument/2006/relationships/slideLayout" Target="../slideLayouts/slideLayout2.xml"/><Relationship Id="rId6" Type="http://schemas.openxmlformats.org/officeDocument/2006/relationships/customXml" Target="../ink/ink4.xml"/><Relationship Id="rId11" Type="http://schemas.openxmlformats.org/officeDocument/2006/relationships/image" Target="../media/image12.png"/><Relationship Id="rId5" Type="http://schemas.openxmlformats.org/officeDocument/2006/relationships/image" Target="../media/image9.png"/><Relationship Id="rId15" Type="http://schemas.openxmlformats.org/officeDocument/2006/relationships/image" Target="../media/image14.png"/><Relationship Id="rId23" Type="http://schemas.openxmlformats.org/officeDocument/2006/relationships/image" Target="../media/image18.png"/><Relationship Id="rId10" Type="http://schemas.openxmlformats.org/officeDocument/2006/relationships/customXml" Target="../ink/ink6.xml"/><Relationship Id="rId19" Type="http://schemas.openxmlformats.org/officeDocument/2006/relationships/image" Target="../media/image16.png"/><Relationship Id="rId4" Type="http://schemas.openxmlformats.org/officeDocument/2006/relationships/image" Target="../media/image8.png"/><Relationship Id="rId9" Type="http://schemas.openxmlformats.org/officeDocument/2006/relationships/image" Target="../media/image11.png"/><Relationship Id="rId14" Type="http://schemas.openxmlformats.org/officeDocument/2006/relationships/customXml" Target="../ink/ink8.xml"/><Relationship Id="rId22" Type="http://schemas.openxmlformats.org/officeDocument/2006/relationships/customXml" Target="../ink/ink1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customXml" Target="../ink/ink16.xml"/><Relationship Id="rId13" Type="http://schemas.openxmlformats.org/officeDocument/2006/relationships/image" Target="../media/image24.png"/><Relationship Id="rId18" Type="http://schemas.openxmlformats.org/officeDocument/2006/relationships/image" Target="../media/image27.png"/><Relationship Id="rId3" Type="http://schemas.openxmlformats.org/officeDocument/2006/relationships/image" Target="../media/image19.png"/><Relationship Id="rId7" Type="http://schemas.openxmlformats.org/officeDocument/2006/relationships/image" Target="../media/image21.png"/><Relationship Id="rId12" Type="http://schemas.openxmlformats.org/officeDocument/2006/relationships/customXml" Target="../ink/ink18.xml"/><Relationship Id="rId17" Type="http://schemas.openxmlformats.org/officeDocument/2006/relationships/image" Target="../media/image26.png"/><Relationship Id="rId2" Type="http://schemas.openxmlformats.org/officeDocument/2006/relationships/customXml" Target="../ink/ink13.xml"/><Relationship Id="rId16" Type="http://schemas.openxmlformats.org/officeDocument/2006/relationships/customXml" Target="../ink/ink20.xml"/><Relationship Id="rId1" Type="http://schemas.openxmlformats.org/officeDocument/2006/relationships/slideLayout" Target="../slideLayouts/slideLayout2.xml"/><Relationship Id="rId6" Type="http://schemas.openxmlformats.org/officeDocument/2006/relationships/customXml" Target="../ink/ink15.xml"/><Relationship Id="rId11" Type="http://schemas.openxmlformats.org/officeDocument/2006/relationships/image" Target="../media/image23.png"/><Relationship Id="rId5" Type="http://schemas.openxmlformats.org/officeDocument/2006/relationships/image" Target="../media/image20.png"/><Relationship Id="rId15" Type="http://schemas.openxmlformats.org/officeDocument/2006/relationships/image" Target="../media/image25.png"/><Relationship Id="rId10" Type="http://schemas.openxmlformats.org/officeDocument/2006/relationships/customXml" Target="../ink/ink17.xml"/><Relationship Id="rId4" Type="http://schemas.openxmlformats.org/officeDocument/2006/relationships/customXml" Target="../ink/ink14.xml"/><Relationship Id="rId9" Type="http://schemas.openxmlformats.org/officeDocument/2006/relationships/image" Target="../media/image22.png"/><Relationship Id="rId14" Type="http://schemas.openxmlformats.org/officeDocument/2006/relationships/customXml" Target="../ink/ink19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customXml" Target="../ink/ink24.xml"/><Relationship Id="rId13" Type="http://schemas.openxmlformats.org/officeDocument/2006/relationships/image" Target="../media/image33.png"/><Relationship Id="rId18" Type="http://schemas.openxmlformats.org/officeDocument/2006/relationships/image" Target="../media/image36.png"/><Relationship Id="rId3" Type="http://schemas.openxmlformats.org/officeDocument/2006/relationships/image" Target="../media/image28.png"/><Relationship Id="rId7" Type="http://schemas.openxmlformats.org/officeDocument/2006/relationships/image" Target="../media/image30.png"/><Relationship Id="rId12" Type="http://schemas.openxmlformats.org/officeDocument/2006/relationships/customXml" Target="../ink/ink26.xml"/><Relationship Id="rId17" Type="http://schemas.openxmlformats.org/officeDocument/2006/relationships/image" Target="../media/image35.png"/><Relationship Id="rId2" Type="http://schemas.openxmlformats.org/officeDocument/2006/relationships/customXml" Target="../ink/ink21.xml"/><Relationship Id="rId16" Type="http://schemas.openxmlformats.org/officeDocument/2006/relationships/customXml" Target="../ink/ink28.xml"/><Relationship Id="rId1" Type="http://schemas.openxmlformats.org/officeDocument/2006/relationships/slideLayout" Target="../slideLayouts/slideLayout2.xml"/><Relationship Id="rId6" Type="http://schemas.openxmlformats.org/officeDocument/2006/relationships/customXml" Target="../ink/ink23.xml"/><Relationship Id="rId11" Type="http://schemas.openxmlformats.org/officeDocument/2006/relationships/image" Target="../media/image32.png"/><Relationship Id="rId5" Type="http://schemas.openxmlformats.org/officeDocument/2006/relationships/image" Target="../media/image29.png"/><Relationship Id="rId15" Type="http://schemas.openxmlformats.org/officeDocument/2006/relationships/image" Target="../media/image34.png"/><Relationship Id="rId10" Type="http://schemas.openxmlformats.org/officeDocument/2006/relationships/customXml" Target="../ink/ink25.xml"/><Relationship Id="rId4" Type="http://schemas.openxmlformats.org/officeDocument/2006/relationships/customXml" Target="../ink/ink22.xml"/><Relationship Id="rId9" Type="http://schemas.openxmlformats.org/officeDocument/2006/relationships/image" Target="../media/image31.png"/><Relationship Id="rId14" Type="http://schemas.openxmlformats.org/officeDocument/2006/relationships/customXml" Target="../ink/ink2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customXml" Target="../ink/ink29.xml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5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customXml" Target="../ink/ink32.xml"/><Relationship Id="rId3" Type="http://schemas.openxmlformats.org/officeDocument/2006/relationships/image" Target="../media/image70.png"/><Relationship Id="rId7" Type="http://schemas.openxmlformats.org/officeDocument/2006/relationships/image" Target="../media/image71.png"/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2.xml"/><Relationship Id="rId6" Type="http://schemas.openxmlformats.org/officeDocument/2006/relationships/customXml" Target="../ink/ink31.xml"/><Relationship Id="rId11" Type="http://schemas.openxmlformats.org/officeDocument/2006/relationships/image" Target="../media/image73.png"/><Relationship Id="rId5" Type="http://schemas.openxmlformats.org/officeDocument/2006/relationships/image" Target="../media/image700.png"/><Relationship Id="rId10" Type="http://schemas.openxmlformats.org/officeDocument/2006/relationships/customXml" Target="../ink/ink33.xml"/><Relationship Id="rId4" Type="http://schemas.openxmlformats.org/officeDocument/2006/relationships/customXml" Target="../ink/ink30.xml"/><Relationship Id="rId9" Type="http://schemas.openxmlformats.org/officeDocument/2006/relationships/image" Target="../media/image72.pn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png"/><Relationship Id="rId7" Type="http://schemas.openxmlformats.org/officeDocument/2006/relationships/image" Target="../media/image84.png"/><Relationship Id="rId2" Type="http://schemas.openxmlformats.org/officeDocument/2006/relationships/image" Target="../media/image81.png"/><Relationship Id="rId1" Type="http://schemas.openxmlformats.org/officeDocument/2006/relationships/slideLayout" Target="../slideLayouts/slideLayout2.xml"/><Relationship Id="rId6" Type="http://schemas.openxmlformats.org/officeDocument/2006/relationships/customXml" Target="../ink/ink35.xml"/><Relationship Id="rId5" Type="http://schemas.openxmlformats.org/officeDocument/2006/relationships/image" Target="../media/image83.png"/><Relationship Id="rId4" Type="http://schemas.openxmlformats.org/officeDocument/2006/relationships/customXml" Target="../ink/ink34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5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6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png"/><Relationship Id="rId2" Type="http://schemas.openxmlformats.org/officeDocument/2006/relationships/image" Target="../media/image87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9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0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png"/><Relationship Id="rId2" Type="http://schemas.openxmlformats.org/officeDocument/2006/relationships/image" Target="../media/image91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3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png"/><Relationship Id="rId2" Type="http://schemas.openxmlformats.org/officeDocument/2006/relationships/image" Target="../media/image94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6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8.png"/><Relationship Id="rId2" Type="http://schemas.openxmlformats.org/officeDocument/2006/relationships/image" Target="../media/image9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9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png"/><Relationship Id="rId2" Type="http://schemas.openxmlformats.org/officeDocument/2006/relationships/image" Target="../media/image100.pn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2.pn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3.pn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5.png"/><Relationship Id="rId2" Type="http://schemas.openxmlformats.org/officeDocument/2006/relationships/image" Target="../media/image104.pn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7.png"/><Relationship Id="rId2" Type="http://schemas.openxmlformats.org/officeDocument/2006/relationships/image" Target="../media/image106.pn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9.png"/><Relationship Id="rId2" Type="http://schemas.openxmlformats.org/officeDocument/2006/relationships/image" Target="../media/image108.pn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0.pn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1.png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2.png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4.png"/><Relationship Id="rId2" Type="http://schemas.openxmlformats.org/officeDocument/2006/relationships/image" Target="../media/image113.png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6.png"/><Relationship Id="rId2" Type="http://schemas.openxmlformats.org/officeDocument/2006/relationships/image" Target="../media/image115.png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7.png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8.png"/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9.png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1.png"/><Relationship Id="rId2" Type="http://schemas.openxmlformats.org/officeDocument/2006/relationships/image" Target="../media/image120.png"/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2.png"/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3.png"/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4.png"/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5.png"/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6.png"/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7.png"/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0.png"/><Relationship Id="rId2" Type="http://schemas.openxmlformats.org/officeDocument/2006/relationships/image" Target="../media/image129.png"/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1.png"/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3.png"/><Relationship Id="rId2" Type="http://schemas.openxmlformats.org/officeDocument/2006/relationships/image" Target="../media/image132.png"/><Relationship Id="rId1" Type="http://schemas.openxmlformats.org/officeDocument/2006/relationships/slideLayout" Target="../slideLayouts/slideLayout2.xml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5.png"/><Relationship Id="rId2" Type="http://schemas.openxmlformats.org/officeDocument/2006/relationships/image" Target="../media/image134.png"/><Relationship Id="rId1" Type="http://schemas.openxmlformats.org/officeDocument/2006/relationships/slideLayout" Target="../slideLayouts/slideLayout2.xml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7.png"/><Relationship Id="rId2" Type="http://schemas.openxmlformats.org/officeDocument/2006/relationships/image" Target="../media/image136.png"/><Relationship Id="rId1" Type="http://schemas.openxmlformats.org/officeDocument/2006/relationships/slideLayout" Target="../slideLayouts/slideLayout2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8.png"/><Relationship Id="rId1" Type="http://schemas.openxmlformats.org/officeDocument/2006/relationships/slideLayout" Target="../slideLayouts/slideLayout2.xml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0.png"/><Relationship Id="rId2" Type="http://schemas.openxmlformats.org/officeDocument/2006/relationships/image" Target="../media/image139.png"/><Relationship Id="rId1" Type="http://schemas.openxmlformats.org/officeDocument/2006/relationships/slideLayout" Target="../slideLayouts/slideLayout2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C25A33-B95B-6F42-B62C-49A35524EF4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</a:t>
            </a:r>
            <a:r>
              <a:rPr lang="en-US" altLang="zh-CN" dirty="0"/>
              <a:t>》</a:t>
            </a:r>
            <a:endParaRPr lang="en-CN" dirty="0"/>
          </a:p>
        </p:txBody>
      </p:sp>
    </p:spTree>
    <p:extLst>
      <p:ext uri="{BB962C8B-B14F-4D97-AF65-F5344CB8AC3E}">
        <p14:creationId xmlns:p14="http://schemas.microsoft.com/office/powerpoint/2010/main" val="9799978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7E00AB-CA07-244F-9C51-FFC04CE9F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</a:t>
            </a:r>
            <a:r>
              <a:rPr lang="en-US" altLang="zh-CN" dirty="0"/>
              <a:t>》2.1</a:t>
            </a:r>
            <a:endParaRPr lang="en-CN" dirty="0"/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1C7748D3-6B46-EC4E-8095-42ACE02AB58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01850" y="1271587"/>
            <a:ext cx="7188299" cy="5586413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6813A2C-6486-7840-9364-CB892FDF003F}"/>
              </a:ext>
            </a:extLst>
          </p:cNvPr>
          <p:cNvSpPr txBox="1"/>
          <p:nvPr/>
        </p:nvSpPr>
        <p:spPr>
          <a:xfrm>
            <a:off x="4572000" y="1581374"/>
            <a:ext cx="7100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yú</a:t>
            </a:r>
            <a:endParaRPr lang="en-CN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66A246A-965F-734B-BD0C-BDE7985052ED}"/>
              </a:ext>
            </a:extLst>
          </p:cNvPr>
          <p:cNvSpPr txBox="1"/>
          <p:nvPr/>
        </p:nvSpPr>
        <p:spPr>
          <a:xfrm>
            <a:off x="7089290" y="2065469"/>
            <a:ext cx="8068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xiàn</a:t>
            </a:r>
            <a:endParaRPr lang="en-CN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EBCD2B5-2D68-2849-A680-75A7836E8C33}"/>
              </a:ext>
            </a:extLst>
          </p:cNvPr>
          <p:cNvSpPr txBox="1"/>
          <p:nvPr/>
        </p:nvSpPr>
        <p:spPr>
          <a:xfrm>
            <a:off x="2635623" y="3059668"/>
            <a:ext cx="7422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zhòng</a:t>
            </a:r>
            <a:endParaRPr lang="en-CN" dirty="0"/>
          </a:p>
        </p:txBody>
      </p:sp>
    </p:spTree>
    <p:extLst>
      <p:ext uri="{BB962C8B-B14F-4D97-AF65-F5344CB8AC3E}">
        <p14:creationId xmlns:p14="http://schemas.microsoft.com/office/powerpoint/2010/main" val="1394980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F568D-8D54-2344-9D28-127BC8F071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中庸章句</a:t>
            </a:r>
            <a:r>
              <a:rPr lang="en-US" altLang="zh-CN" dirty="0"/>
              <a:t>》</a:t>
            </a:r>
            <a:r>
              <a:rPr lang="zh-CN" altLang="en-US" dirty="0"/>
              <a:t>之一</a:t>
            </a:r>
            <a:endParaRPr lang="en-C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6C7296-6812-9E4E-ABC0-21B470BA01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9" y="1428750"/>
            <a:ext cx="6392134" cy="542925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zh-CN" altLang="en-US" sz="1800" dirty="0">
                <a:solidFill>
                  <a:srgbClr val="0070C0"/>
                </a:solidFill>
              </a:rPr>
              <a:t>中者，不偏不倚、無過不及之名。庸，平常也。</a:t>
            </a:r>
            <a:br>
              <a:rPr lang="zh-CN" altLang="en-US" sz="1800" dirty="0"/>
            </a:br>
            <a:br>
              <a:rPr lang="zh-CN" altLang="en-US" sz="1800" dirty="0"/>
            </a:br>
            <a:r>
              <a:rPr lang="zh-CN" altLang="en-US" sz="1800" dirty="0"/>
              <a:t>　　子程子曰：「不偏之謂中，不易之謂庸。中者，天下之正道，庸者，天下之定理。」此篇乃孔門傳授心法，子思恐其久而差也，故筆之於書，以授孟子。其書始言一理，中散為萬事，末復合為一理，「放之則彌六合，卷之則退藏於密」，其味無窮，皆實學也。善讀者玩索而有得焉，則終身用之，有不能盡者矣。</a:t>
            </a:r>
            <a:br>
              <a:rPr lang="zh-CN" altLang="en-US" sz="1800" dirty="0"/>
            </a:br>
            <a:br>
              <a:rPr lang="zh-CN" altLang="en-US" sz="1800" dirty="0"/>
            </a:br>
            <a:r>
              <a:rPr lang="zh-CN" altLang="en-US" sz="1800" dirty="0"/>
              <a:t>　　天命之謂性，率性之謂道，脩道之謂教。</a:t>
            </a:r>
            <a:endParaRPr lang="en-US" altLang="zh-CN" sz="1800" dirty="0"/>
          </a:p>
          <a:p>
            <a:pPr marL="0" indent="0">
              <a:buNone/>
            </a:pPr>
            <a:r>
              <a:rPr lang="zh-CN" altLang="en-US" sz="1800" dirty="0">
                <a:solidFill>
                  <a:srgbClr val="0070C0"/>
                </a:solidFill>
              </a:rPr>
              <a:t>命，猶令也。性，即理也。天以陰陽五行化生萬物，氣以成形，而理亦賦焉，猶命令也。於是人物之生，因各得其所賦之理，以為健順五常之德，所謂性也。率，循也。道，猶路也。人物各循其性之自然，則其日用事物之間，莫不各有當行之路，是則所謂道也。脩，品節之也。性道雖同，而氣稟或異，故不能無過不及之差，聖人因人物之所當行者而品節之，以為法於天下，則謂之教，若禮、樂、刑、政之屬是也。蓋人之所以為人，道之所以為道，聖人之所以為教，原其所自，無一不本於天而備於我。學者知之，則其於學知所用力而自不能已矣。故子思於此首發明之，讀者所宜深體而默識也。</a:t>
            </a:r>
            <a:endParaRPr lang="en-CN" sz="1800" dirty="0">
              <a:solidFill>
                <a:srgbClr val="0070C0"/>
              </a:solidFill>
            </a:endParaRPr>
          </a:p>
        </p:txBody>
      </p:sp>
      <p:pic>
        <p:nvPicPr>
          <p:cNvPr id="6" name="Picture 5" descr="Diagram&#10;&#10;Description automatically generated">
            <a:extLst>
              <a:ext uri="{FF2B5EF4-FFF2-40B4-BE49-F238E27FC236}">
                <a16:creationId xmlns:a16="http://schemas.microsoft.com/office/drawing/2014/main" id="{49977DFD-E359-FB48-8F36-B64EB736CD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34565" y="0"/>
            <a:ext cx="2194205" cy="685800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388EF01F-2CD3-FB40-B5D6-54897115BE44}"/>
                  </a:ext>
                </a:extLst>
              </p14:cNvPr>
              <p14:cNvContentPartPr/>
              <p14:nvPr/>
            </p14:nvContentPartPr>
            <p14:xfrm>
              <a:off x="2872504" y="3505468"/>
              <a:ext cx="13320" cy="108720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388EF01F-2CD3-FB40-B5D6-54897115BE44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2863864" y="3496468"/>
                <a:ext cx="30960" cy="126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66799825-AAEA-E449-B6DA-A261228D30DF}"/>
                  </a:ext>
                </a:extLst>
              </p14:cNvPr>
              <p14:cNvContentPartPr/>
              <p14:nvPr/>
            </p14:nvContentPartPr>
            <p14:xfrm>
              <a:off x="4125664" y="3496828"/>
              <a:ext cx="100440" cy="53280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66799825-AAEA-E449-B6DA-A261228D30DF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4116664" y="3487828"/>
                <a:ext cx="118080" cy="70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52BEF753-E02F-B149-A804-728D47DB96EB}"/>
                  </a:ext>
                </a:extLst>
              </p14:cNvPr>
              <p14:cNvContentPartPr/>
              <p14:nvPr/>
            </p14:nvContentPartPr>
            <p14:xfrm>
              <a:off x="5414824" y="3451468"/>
              <a:ext cx="53280" cy="7704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52BEF753-E02F-B149-A804-728D47DB96EB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5406184" y="3442828"/>
                <a:ext cx="70920" cy="946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5551569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F568D-8D54-2344-9D28-127BC8F071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中庸章句</a:t>
            </a:r>
            <a:r>
              <a:rPr lang="en-US" altLang="zh-CN" dirty="0"/>
              <a:t>》</a:t>
            </a:r>
            <a:r>
              <a:rPr lang="zh-CN" altLang="en-US" dirty="0"/>
              <a:t>之二</a:t>
            </a:r>
            <a:endParaRPr lang="en-C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6C7296-6812-9E4E-ABC0-21B470BA01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9" y="1428750"/>
            <a:ext cx="6392134" cy="54292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dirty="0"/>
              <a:t>        道也者，不可須臾離也，可離非道也。是故君子戒慎乎其所不睹，恐懼乎其所不聞。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離，去聲。○道者，日用事物當行之理，皆性之德而具於心，無物不有，無時不然，所以不可須臾離也。若其可離，則為外物而非道矣。是以君子之心常存敬畏，雖不見聞，亦不敢忽，所以存天理之本然，而不使離於須臾之頃也。</a:t>
            </a:r>
            <a:endParaRPr lang="en-US" altLang="zh-CN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zh-CN" altLang="en-US" dirty="0"/>
              <a:t>       莫見乎隱，莫顯乎微，故君子慎其獨也。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見，音現。隱，暗處也。微，細事也。獨者，人所不知而己所獨知之地也。言幽暗之中，細微之事，跡雖未形而幾則已動，人雖不知而己獨知之，則是天下之事無有著見明顯而過於此者。是以君子既常戒懼，而於此尤加謹焉，所以遏人欲於將萌，而不使其滋長於隱微之中，以至離道之遠也</a:t>
            </a:r>
            <a:r>
              <a:rPr lang="zh-CN" altLang="en-US" dirty="0"/>
              <a:t>。</a:t>
            </a:r>
            <a:endParaRPr lang="en-CN" sz="1800" dirty="0">
              <a:solidFill>
                <a:srgbClr val="0070C0"/>
              </a:solidFill>
            </a:endParaRPr>
          </a:p>
        </p:txBody>
      </p:sp>
      <p:pic>
        <p:nvPicPr>
          <p:cNvPr id="5" name="Picture 4" descr="Chart&#10;&#10;Description automatically generated">
            <a:extLst>
              <a:ext uri="{FF2B5EF4-FFF2-40B4-BE49-F238E27FC236}">
                <a16:creationId xmlns:a16="http://schemas.microsoft.com/office/drawing/2014/main" id="{05E36AF6-3B35-CF44-B5BC-E3514A23F4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46075" y="0"/>
            <a:ext cx="1025165" cy="6858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514B30F-FC84-C64F-B908-FD9B964B29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72525" y="0"/>
            <a:ext cx="283902" cy="68580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1175CA6-A086-5F4F-BE01-1B9DFC0475E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09067" y="0"/>
            <a:ext cx="618634" cy="685800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E719A931-F731-0646-8602-A9CCF9370AA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43813" y="0"/>
            <a:ext cx="279562" cy="6858000"/>
          </a:xfrm>
          <a:prstGeom prst="rect">
            <a:avLst/>
          </a:prstGeom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83969FB5-801B-004D-B642-F214BEFE1C01}"/>
              </a:ext>
            </a:extLst>
          </p:cNvPr>
          <p:cNvGrpSpPr/>
          <p:nvPr/>
        </p:nvGrpSpPr>
        <p:grpSpPr>
          <a:xfrm>
            <a:off x="4387024" y="1398388"/>
            <a:ext cx="98640" cy="154800"/>
            <a:chOff x="4387024" y="1398388"/>
            <a:chExt cx="98640" cy="15480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6">
              <p14:nvContentPartPr>
                <p14:cNvPr id="13" name="Ink 12">
                  <a:extLst>
                    <a:ext uri="{FF2B5EF4-FFF2-40B4-BE49-F238E27FC236}">
                      <a16:creationId xmlns:a16="http://schemas.microsoft.com/office/drawing/2014/main" id="{48C30548-B402-DF4E-954C-3EBCDECC3776}"/>
                    </a:ext>
                  </a:extLst>
                </p14:cNvPr>
                <p14:cNvContentPartPr/>
                <p14:nvPr/>
              </p14:nvContentPartPr>
              <p14:xfrm>
                <a:off x="4387024" y="1398388"/>
                <a:ext cx="98640" cy="92880"/>
              </p14:xfrm>
            </p:contentPart>
          </mc:Choice>
          <mc:Fallback xmlns="">
            <p:pic>
              <p:nvPicPr>
                <p:cNvPr id="13" name="Ink 12">
                  <a:extLst>
                    <a:ext uri="{FF2B5EF4-FFF2-40B4-BE49-F238E27FC236}">
                      <a16:creationId xmlns:a16="http://schemas.microsoft.com/office/drawing/2014/main" id="{48C30548-B402-DF4E-954C-3EBCDECC3776}"/>
                    </a:ext>
                  </a:extLst>
                </p:cNvPr>
                <p:cNvPicPr/>
                <p:nvPr/>
              </p:nvPicPr>
              <p:blipFill>
                <a:blip r:embed="rId7"/>
                <a:stretch>
                  <a:fillRect/>
                </a:stretch>
              </p:blipFill>
              <p:spPr>
                <a:xfrm>
                  <a:off x="4378384" y="1389748"/>
                  <a:ext cx="116280" cy="110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">
              <p14:nvContentPartPr>
                <p14:cNvPr id="14" name="Ink 13">
                  <a:extLst>
                    <a:ext uri="{FF2B5EF4-FFF2-40B4-BE49-F238E27FC236}">
                      <a16:creationId xmlns:a16="http://schemas.microsoft.com/office/drawing/2014/main" id="{ACDEB848-15AC-B543-94FC-D9A513F008EC}"/>
                    </a:ext>
                  </a:extLst>
                </p14:cNvPr>
                <p14:cNvContentPartPr/>
                <p14:nvPr/>
              </p14:nvContentPartPr>
              <p14:xfrm>
                <a:off x="4452904" y="1441228"/>
                <a:ext cx="360" cy="111960"/>
              </p14:xfrm>
            </p:contentPart>
          </mc:Choice>
          <mc:Fallback xmlns="">
            <p:pic>
              <p:nvPicPr>
                <p:cNvPr id="14" name="Ink 13">
                  <a:extLst>
                    <a:ext uri="{FF2B5EF4-FFF2-40B4-BE49-F238E27FC236}">
                      <a16:creationId xmlns:a16="http://schemas.microsoft.com/office/drawing/2014/main" id="{ACDEB848-15AC-B543-94FC-D9A513F008EC}"/>
                    </a:ext>
                  </a:extLst>
                </p:cNvPr>
                <p:cNvPicPr/>
                <p:nvPr/>
              </p:nvPicPr>
              <p:blipFill>
                <a:blip r:embed="rId9"/>
                <a:stretch>
                  <a:fillRect/>
                </a:stretch>
              </p:blipFill>
              <p:spPr>
                <a:xfrm>
                  <a:off x="4444264" y="1432228"/>
                  <a:ext cx="18000" cy="1296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9020E184-C504-FD4E-A077-20326B71C80D}"/>
              </a:ext>
            </a:extLst>
          </p:cNvPr>
          <p:cNvGrpSpPr/>
          <p:nvPr/>
        </p:nvGrpSpPr>
        <p:grpSpPr>
          <a:xfrm>
            <a:off x="2881864" y="1782508"/>
            <a:ext cx="70560" cy="77760"/>
            <a:chOff x="2881864" y="1782508"/>
            <a:chExt cx="70560" cy="777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10">
              <p14:nvContentPartPr>
                <p14:cNvPr id="16" name="Ink 15">
                  <a:extLst>
                    <a:ext uri="{FF2B5EF4-FFF2-40B4-BE49-F238E27FC236}">
                      <a16:creationId xmlns:a16="http://schemas.microsoft.com/office/drawing/2014/main" id="{D18DC531-8FE0-6F4D-B286-36515CEC935F}"/>
                    </a:ext>
                  </a:extLst>
                </p14:cNvPr>
                <p14:cNvContentPartPr/>
                <p14:nvPr/>
              </p14:nvContentPartPr>
              <p14:xfrm>
                <a:off x="2881864" y="1808788"/>
                <a:ext cx="50400" cy="51480"/>
              </p14:xfrm>
            </p:contentPart>
          </mc:Choice>
          <mc:Fallback xmlns="">
            <p:pic>
              <p:nvPicPr>
                <p:cNvPr id="16" name="Ink 15">
                  <a:extLst>
                    <a:ext uri="{FF2B5EF4-FFF2-40B4-BE49-F238E27FC236}">
                      <a16:creationId xmlns:a16="http://schemas.microsoft.com/office/drawing/2014/main" id="{D18DC531-8FE0-6F4D-B286-36515CEC935F}"/>
                    </a:ext>
                  </a:extLst>
                </p:cNvPr>
                <p:cNvPicPr/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2873224" y="1799788"/>
                  <a:ext cx="68040" cy="69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2">
              <p14:nvContentPartPr>
                <p14:cNvPr id="17" name="Ink 16">
                  <a:extLst>
                    <a:ext uri="{FF2B5EF4-FFF2-40B4-BE49-F238E27FC236}">
                      <a16:creationId xmlns:a16="http://schemas.microsoft.com/office/drawing/2014/main" id="{6CAD1382-BA7F-F241-82EB-12391417142F}"/>
                    </a:ext>
                  </a:extLst>
                </p14:cNvPr>
                <p14:cNvContentPartPr/>
                <p14:nvPr/>
              </p14:nvContentPartPr>
              <p14:xfrm>
                <a:off x="2890864" y="1782508"/>
                <a:ext cx="61560" cy="360"/>
              </p14:xfrm>
            </p:contentPart>
          </mc:Choice>
          <mc:Fallback xmlns="">
            <p:pic>
              <p:nvPicPr>
                <p:cNvPr id="17" name="Ink 16">
                  <a:extLst>
                    <a:ext uri="{FF2B5EF4-FFF2-40B4-BE49-F238E27FC236}">
                      <a16:creationId xmlns:a16="http://schemas.microsoft.com/office/drawing/2014/main" id="{6CAD1382-BA7F-F241-82EB-12391417142F}"/>
                    </a:ext>
                  </a:extLst>
                </p:cNvPr>
                <p:cNvPicPr/>
                <p:nvPr/>
              </p:nvPicPr>
              <p:blipFill>
                <a:blip r:embed="rId13"/>
                <a:stretch>
                  <a:fillRect/>
                </a:stretch>
              </p:blipFill>
              <p:spPr>
                <a:xfrm>
                  <a:off x="2881864" y="1773508"/>
                  <a:ext cx="79200" cy="1800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19" name="Ink 18">
                <a:extLst>
                  <a:ext uri="{FF2B5EF4-FFF2-40B4-BE49-F238E27FC236}">
                    <a16:creationId xmlns:a16="http://schemas.microsoft.com/office/drawing/2014/main" id="{C0CA1A7E-41D5-FD44-BE96-EF0BC19DB4C6}"/>
                  </a:ext>
                </a:extLst>
              </p14:cNvPr>
              <p14:cNvContentPartPr/>
              <p14:nvPr/>
            </p14:nvContentPartPr>
            <p14:xfrm>
              <a:off x="4952584" y="1801588"/>
              <a:ext cx="60120" cy="75600"/>
            </p14:xfrm>
          </p:contentPart>
        </mc:Choice>
        <mc:Fallback xmlns="">
          <p:pic>
            <p:nvPicPr>
              <p:cNvPr id="19" name="Ink 18">
                <a:extLst>
                  <a:ext uri="{FF2B5EF4-FFF2-40B4-BE49-F238E27FC236}">
                    <a16:creationId xmlns:a16="http://schemas.microsoft.com/office/drawing/2014/main" id="{C0CA1A7E-41D5-FD44-BE96-EF0BC19DB4C6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4943944" y="1792588"/>
                <a:ext cx="77760" cy="93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">
            <p14:nvContentPartPr>
              <p14:cNvPr id="23" name="Ink 22">
                <a:extLst>
                  <a:ext uri="{FF2B5EF4-FFF2-40B4-BE49-F238E27FC236}">
                    <a16:creationId xmlns:a16="http://schemas.microsoft.com/office/drawing/2014/main" id="{4676CC44-FE5A-2F4B-8EE3-906F8C2A9B60}"/>
                  </a:ext>
                </a:extLst>
              </p14:cNvPr>
              <p14:cNvContentPartPr/>
              <p14:nvPr/>
            </p14:nvContentPartPr>
            <p14:xfrm>
              <a:off x="2799784" y="3902188"/>
              <a:ext cx="98280" cy="123840"/>
            </p14:xfrm>
          </p:contentPart>
        </mc:Choice>
        <mc:Fallback xmlns="">
          <p:pic>
            <p:nvPicPr>
              <p:cNvPr id="23" name="Ink 22">
                <a:extLst>
                  <a:ext uri="{FF2B5EF4-FFF2-40B4-BE49-F238E27FC236}">
                    <a16:creationId xmlns:a16="http://schemas.microsoft.com/office/drawing/2014/main" id="{4676CC44-FE5A-2F4B-8EE3-906F8C2A9B60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2791144" y="3893188"/>
                <a:ext cx="115920" cy="141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8">
            <p14:nvContentPartPr>
              <p14:cNvPr id="24" name="Ink 23">
                <a:extLst>
                  <a:ext uri="{FF2B5EF4-FFF2-40B4-BE49-F238E27FC236}">
                    <a16:creationId xmlns:a16="http://schemas.microsoft.com/office/drawing/2014/main" id="{EBB31FA7-C6B6-AB4F-9915-1946984C0A5D}"/>
                  </a:ext>
                </a:extLst>
              </p14:cNvPr>
              <p14:cNvContentPartPr/>
              <p14:nvPr/>
            </p14:nvContentPartPr>
            <p14:xfrm>
              <a:off x="4153024" y="3889948"/>
              <a:ext cx="72720" cy="122040"/>
            </p14:xfrm>
          </p:contentPart>
        </mc:Choice>
        <mc:Fallback xmlns="">
          <p:pic>
            <p:nvPicPr>
              <p:cNvPr id="24" name="Ink 23">
                <a:extLst>
                  <a:ext uri="{FF2B5EF4-FFF2-40B4-BE49-F238E27FC236}">
                    <a16:creationId xmlns:a16="http://schemas.microsoft.com/office/drawing/2014/main" id="{EBB31FA7-C6B6-AB4F-9915-1946984C0A5D}"/>
                  </a:ext>
                </a:extLst>
              </p:cNvPr>
              <p:cNvPicPr/>
              <p:nvPr/>
            </p:nvPicPr>
            <p:blipFill>
              <a:blip r:embed="rId19"/>
              <a:stretch>
                <a:fillRect/>
              </a:stretch>
            </p:blipFill>
            <p:spPr>
              <a:xfrm>
                <a:off x="4144024" y="3880948"/>
                <a:ext cx="90360" cy="139680"/>
              </a:xfrm>
              <a:prstGeom prst="rect">
                <a:avLst/>
              </a:prstGeom>
            </p:spPr>
          </p:pic>
        </mc:Fallback>
      </mc:AlternateContent>
      <p:grpSp>
        <p:nvGrpSpPr>
          <p:cNvPr id="28" name="Group 27">
            <a:extLst>
              <a:ext uri="{FF2B5EF4-FFF2-40B4-BE49-F238E27FC236}">
                <a16:creationId xmlns:a16="http://schemas.microsoft.com/office/drawing/2014/main" id="{DCFB11AA-404F-7A4A-BBC5-0F91BB342308}"/>
              </a:ext>
            </a:extLst>
          </p:cNvPr>
          <p:cNvGrpSpPr/>
          <p:nvPr/>
        </p:nvGrpSpPr>
        <p:grpSpPr>
          <a:xfrm>
            <a:off x="6104584" y="3930988"/>
            <a:ext cx="97200" cy="147960"/>
            <a:chOff x="6104584" y="3930988"/>
            <a:chExt cx="97200" cy="1479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20">
              <p14:nvContentPartPr>
                <p14:cNvPr id="26" name="Ink 25">
                  <a:extLst>
                    <a:ext uri="{FF2B5EF4-FFF2-40B4-BE49-F238E27FC236}">
                      <a16:creationId xmlns:a16="http://schemas.microsoft.com/office/drawing/2014/main" id="{AE71BD80-12D6-824A-8C3F-C5B43A06FDB9}"/>
                    </a:ext>
                  </a:extLst>
                </p14:cNvPr>
                <p14:cNvContentPartPr/>
                <p14:nvPr/>
              </p14:nvContentPartPr>
              <p14:xfrm>
                <a:off x="6104584" y="3930988"/>
                <a:ext cx="97200" cy="52200"/>
              </p14:xfrm>
            </p:contentPart>
          </mc:Choice>
          <mc:Fallback xmlns="">
            <p:pic>
              <p:nvPicPr>
                <p:cNvPr id="26" name="Ink 25">
                  <a:extLst>
                    <a:ext uri="{FF2B5EF4-FFF2-40B4-BE49-F238E27FC236}">
                      <a16:creationId xmlns:a16="http://schemas.microsoft.com/office/drawing/2014/main" id="{AE71BD80-12D6-824A-8C3F-C5B43A06FDB9}"/>
                    </a:ext>
                  </a:extLst>
                </p:cNvPr>
                <p:cNvPicPr/>
                <p:nvPr/>
              </p:nvPicPr>
              <p:blipFill>
                <a:blip r:embed="rId21"/>
                <a:stretch>
                  <a:fillRect/>
                </a:stretch>
              </p:blipFill>
              <p:spPr>
                <a:xfrm>
                  <a:off x="6095584" y="3922348"/>
                  <a:ext cx="114840" cy="69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2">
              <p14:nvContentPartPr>
                <p14:cNvPr id="27" name="Ink 26">
                  <a:extLst>
                    <a:ext uri="{FF2B5EF4-FFF2-40B4-BE49-F238E27FC236}">
                      <a16:creationId xmlns:a16="http://schemas.microsoft.com/office/drawing/2014/main" id="{F16FFAD9-3A94-B847-96E7-11FF9B559960}"/>
                    </a:ext>
                  </a:extLst>
                </p14:cNvPr>
                <p14:cNvContentPartPr/>
                <p14:nvPr/>
              </p14:nvContentPartPr>
              <p14:xfrm>
                <a:off x="6185224" y="3968068"/>
                <a:ext cx="3240" cy="110880"/>
              </p14:xfrm>
            </p:contentPart>
          </mc:Choice>
          <mc:Fallback xmlns="">
            <p:pic>
              <p:nvPicPr>
                <p:cNvPr id="27" name="Ink 26">
                  <a:extLst>
                    <a:ext uri="{FF2B5EF4-FFF2-40B4-BE49-F238E27FC236}">
                      <a16:creationId xmlns:a16="http://schemas.microsoft.com/office/drawing/2014/main" id="{F16FFAD9-3A94-B847-96E7-11FF9B559960}"/>
                    </a:ext>
                  </a:extLst>
                </p:cNvPr>
                <p:cNvPicPr/>
                <p:nvPr/>
              </p:nvPicPr>
              <p:blipFill>
                <a:blip r:embed="rId23"/>
                <a:stretch>
                  <a:fillRect/>
                </a:stretch>
              </p:blipFill>
              <p:spPr>
                <a:xfrm>
                  <a:off x="6176584" y="3959428"/>
                  <a:ext cx="20880" cy="12852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7909373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F568D-8D54-2344-9D28-127BC8F071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中庸章句</a:t>
            </a:r>
            <a:r>
              <a:rPr lang="en-US" altLang="zh-CN" dirty="0"/>
              <a:t>》</a:t>
            </a:r>
            <a:r>
              <a:rPr lang="zh-CN" altLang="en-US" dirty="0"/>
              <a:t>之三</a:t>
            </a:r>
            <a:endParaRPr lang="en-C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6C7296-6812-9E4E-ABC0-21B470BA01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8" y="2069881"/>
            <a:ext cx="6392134" cy="54292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dirty="0"/>
              <a:t>       喜怒哀樂之未發，謂之中；發而皆中節，謂之和。中也者，天下之大本也；和也者，天下之達道也。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樂，音洛。中節之中，去聲。喜、怒、哀、樂，情也。其未發，則性也，無所偏倚，故謂之中。發皆中節，情之正也，無所乖戾，故謂之和。大本者，天命之性，天下之理皆由此出，道之體也。達道者，循性之謂，天下古今之所共由，道之用也。此言性情之德，以明道不可離之意。</a:t>
            </a:r>
            <a:endParaRPr lang="en-US" altLang="zh-CN" dirty="0">
              <a:solidFill>
                <a:srgbClr val="0070C0"/>
              </a:solidFill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17D784DE-10E1-CA4F-A3FC-444F4E6370DA}"/>
                  </a:ext>
                </a:extLst>
              </p14:cNvPr>
              <p14:cNvContentPartPr/>
              <p14:nvPr/>
            </p14:nvContentPartPr>
            <p14:xfrm>
              <a:off x="4565944" y="1948108"/>
              <a:ext cx="5040" cy="12276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17D784DE-10E1-CA4F-A3FC-444F4E6370DA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4557304" y="1939108"/>
                <a:ext cx="22680" cy="140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CF0D08B5-017A-DF44-8006-BC0226EA109C}"/>
                  </a:ext>
                </a:extLst>
              </p14:cNvPr>
              <p14:cNvContentPartPr/>
              <p14:nvPr/>
            </p14:nvContentPartPr>
            <p14:xfrm>
              <a:off x="4644784" y="1931908"/>
              <a:ext cx="79200" cy="12240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CF0D08B5-017A-DF44-8006-BC0226EA109C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4636144" y="1922908"/>
                <a:ext cx="96840" cy="140040"/>
              </a:xfrm>
              <a:prstGeom prst="rect">
                <a:avLst/>
              </a:prstGeom>
            </p:spPr>
          </p:pic>
        </mc:Fallback>
      </mc:AlternateContent>
      <p:grpSp>
        <p:nvGrpSpPr>
          <p:cNvPr id="11" name="Group 10">
            <a:extLst>
              <a:ext uri="{FF2B5EF4-FFF2-40B4-BE49-F238E27FC236}">
                <a16:creationId xmlns:a16="http://schemas.microsoft.com/office/drawing/2014/main" id="{05D2EC5E-8B93-6B4D-8053-7DB5156397A5}"/>
              </a:ext>
            </a:extLst>
          </p:cNvPr>
          <p:cNvGrpSpPr/>
          <p:nvPr/>
        </p:nvGrpSpPr>
        <p:grpSpPr>
          <a:xfrm>
            <a:off x="7216264" y="2058268"/>
            <a:ext cx="54000" cy="123840"/>
            <a:chOff x="7216264" y="2058268"/>
            <a:chExt cx="54000" cy="12384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6">
              <p14:nvContentPartPr>
                <p14:cNvPr id="9" name="Ink 8">
                  <a:extLst>
                    <a:ext uri="{FF2B5EF4-FFF2-40B4-BE49-F238E27FC236}">
                      <a16:creationId xmlns:a16="http://schemas.microsoft.com/office/drawing/2014/main" id="{606CB992-660F-4547-9EAB-1AED1C7B34C1}"/>
                    </a:ext>
                  </a:extLst>
                </p14:cNvPr>
                <p14:cNvContentPartPr/>
                <p14:nvPr/>
              </p14:nvContentPartPr>
              <p14:xfrm>
                <a:off x="7216264" y="2069068"/>
                <a:ext cx="360" cy="110160"/>
              </p14:xfrm>
            </p:contentPart>
          </mc:Choice>
          <mc:Fallback xmlns="">
            <p:pic>
              <p:nvPicPr>
                <p:cNvPr id="9" name="Ink 8">
                  <a:extLst>
                    <a:ext uri="{FF2B5EF4-FFF2-40B4-BE49-F238E27FC236}">
                      <a16:creationId xmlns:a16="http://schemas.microsoft.com/office/drawing/2014/main" id="{606CB992-660F-4547-9EAB-1AED1C7B34C1}"/>
                    </a:ext>
                  </a:extLst>
                </p:cNvPr>
                <p:cNvPicPr/>
                <p:nvPr/>
              </p:nvPicPr>
              <p:blipFill>
                <a:blip r:embed="rId7"/>
                <a:stretch>
                  <a:fillRect/>
                </a:stretch>
              </p:blipFill>
              <p:spPr>
                <a:xfrm>
                  <a:off x="7207264" y="2060068"/>
                  <a:ext cx="18000" cy="127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">
              <p14:nvContentPartPr>
                <p14:cNvPr id="10" name="Ink 9">
                  <a:extLst>
                    <a:ext uri="{FF2B5EF4-FFF2-40B4-BE49-F238E27FC236}">
                      <a16:creationId xmlns:a16="http://schemas.microsoft.com/office/drawing/2014/main" id="{38583166-343B-4346-9418-C25C5DBC7651}"/>
                    </a:ext>
                  </a:extLst>
                </p14:cNvPr>
                <p14:cNvContentPartPr/>
                <p14:nvPr/>
              </p14:nvContentPartPr>
              <p14:xfrm>
                <a:off x="7269904" y="2058268"/>
                <a:ext cx="360" cy="123840"/>
              </p14:xfrm>
            </p:contentPart>
          </mc:Choice>
          <mc:Fallback xmlns="">
            <p:pic>
              <p:nvPicPr>
                <p:cNvPr id="10" name="Ink 9">
                  <a:extLst>
                    <a:ext uri="{FF2B5EF4-FFF2-40B4-BE49-F238E27FC236}">
                      <a16:creationId xmlns:a16="http://schemas.microsoft.com/office/drawing/2014/main" id="{38583166-343B-4346-9418-C25C5DBC7651}"/>
                    </a:ext>
                  </a:extLst>
                </p:cNvPr>
                <p:cNvPicPr/>
                <p:nvPr/>
              </p:nvPicPr>
              <p:blipFill>
                <a:blip r:embed="rId9"/>
                <a:stretch>
                  <a:fillRect/>
                </a:stretch>
              </p:blipFill>
              <p:spPr>
                <a:xfrm>
                  <a:off x="7260904" y="2049628"/>
                  <a:ext cx="18000" cy="14148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06B03DE6-5F7D-0244-9A0B-D54FAB7FC3E9}"/>
              </a:ext>
            </a:extLst>
          </p:cNvPr>
          <p:cNvGrpSpPr/>
          <p:nvPr/>
        </p:nvGrpSpPr>
        <p:grpSpPr>
          <a:xfrm>
            <a:off x="3851344" y="2408548"/>
            <a:ext cx="142560" cy="120960"/>
            <a:chOff x="3851344" y="2408548"/>
            <a:chExt cx="142560" cy="1209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10">
              <p14:nvContentPartPr>
                <p14:cNvPr id="14" name="Ink 13">
                  <a:extLst>
                    <a:ext uri="{FF2B5EF4-FFF2-40B4-BE49-F238E27FC236}">
                      <a16:creationId xmlns:a16="http://schemas.microsoft.com/office/drawing/2014/main" id="{8AE9C422-F3D8-354D-BEEF-CA3A9BEBCD19}"/>
                    </a:ext>
                  </a:extLst>
                </p14:cNvPr>
                <p14:cNvContentPartPr/>
                <p14:nvPr/>
              </p14:nvContentPartPr>
              <p14:xfrm>
                <a:off x="3851344" y="2408548"/>
                <a:ext cx="16200" cy="87480"/>
              </p14:xfrm>
            </p:contentPart>
          </mc:Choice>
          <mc:Fallback xmlns="">
            <p:pic>
              <p:nvPicPr>
                <p:cNvPr id="14" name="Ink 13">
                  <a:extLst>
                    <a:ext uri="{FF2B5EF4-FFF2-40B4-BE49-F238E27FC236}">
                      <a16:creationId xmlns:a16="http://schemas.microsoft.com/office/drawing/2014/main" id="{8AE9C422-F3D8-354D-BEEF-CA3A9BEBCD19}"/>
                    </a:ext>
                  </a:extLst>
                </p:cNvPr>
                <p:cNvPicPr/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3842344" y="2399548"/>
                  <a:ext cx="33840" cy="105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2">
              <p14:nvContentPartPr>
                <p14:cNvPr id="15" name="Ink 14">
                  <a:extLst>
                    <a:ext uri="{FF2B5EF4-FFF2-40B4-BE49-F238E27FC236}">
                      <a16:creationId xmlns:a16="http://schemas.microsoft.com/office/drawing/2014/main" id="{5626DB4B-4D16-4145-84D2-84CEFE0DDBE5}"/>
                    </a:ext>
                  </a:extLst>
                </p14:cNvPr>
                <p14:cNvContentPartPr/>
                <p14:nvPr/>
              </p14:nvContentPartPr>
              <p14:xfrm>
                <a:off x="3912544" y="2442748"/>
                <a:ext cx="81360" cy="86760"/>
              </p14:xfrm>
            </p:contentPart>
          </mc:Choice>
          <mc:Fallback xmlns="">
            <p:pic>
              <p:nvPicPr>
                <p:cNvPr id="15" name="Ink 14">
                  <a:extLst>
                    <a:ext uri="{FF2B5EF4-FFF2-40B4-BE49-F238E27FC236}">
                      <a16:creationId xmlns:a16="http://schemas.microsoft.com/office/drawing/2014/main" id="{5626DB4B-4D16-4145-84D2-84CEFE0DDBE5}"/>
                    </a:ext>
                  </a:extLst>
                </p:cNvPr>
                <p:cNvPicPr/>
                <p:nvPr/>
              </p:nvPicPr>
              <p:blipFill>
                <a:blip r:embed="rId13"/>
                <a:stretch>
                  <a:fillRect/>
                </a:stretch>
              </p:blipFill>
              <p:spPr>
                <a:xfrm>
                  <a:off x="3903544" y="2434108"/>
                  <a:ext cx="99000" cy="1044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0EC444F5-9883-9145-9DDD-CD5E7EC380C2}"/>
              </a:ext>
            </a:extLst>
          </p:cNvPr>
          <p:cNvGrpSpPr/>
          <p:nvPr/>
        </p:nvGrpSpPr>
        <p:grpSpPr>
          <a:xfrm>
            <a:off x="6694624" y="2489908"/>
            <a:ext cx="155880" cy="83520"/>
            <a:chOff x="6694624" y="2489908"/>
            <a:chExt cx="155880" cy="8352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14">
              <p14:nvContentPartPr>
                <p14:cNvPr id="17" name="Ink 16">
                  <a:extLst>
                    <a:ext uri="{FF2B5EF4-FFF2-40B4-BE49-F238E27FC236}">
                      <a16:creationId xmlns:a16="http://schemas.microsoft.com/office/drawing/2014/main" id="{D556D727-2AB6-4F43-8275-E0C358FBEBFA}"/>
                    </a:ext>
                  </a:extLst>
                </p14:cNvPr>
                <p14:cNvContentPartPr/>
                <p14:nvPr/>
              </p14:nvContentPartPr>
              <p14:xfrm>
                <a:off x="6694624" y="2494948"/>
                <a:ext cx="20880" cy="77400"/>
              </p14:xfrm>
            </p:contentPart>
          </mc:Choice>
          <mc:Fallback xmlns="">
            <p:pic>
              <p:nvPicPr>
                <p:cNvPr id="17" name="Ink 16">
                  <a:extLst>
                    <a:ext uri="{FF2B5EF4-FFF2-40B4-BE49-F238E27FC236}">
                      <a16:creationId xmlns:a16="http://schemas.microsoft.com/office/drawing/2014/main" id="{D556D727-2AB6-4F43-8275-E0C358FBEBFA}"/>
                    </a:ext>
                  </a:extLst>
                </p:cNvPr>
                <p:cNvPicPr/>
                <p:nvPr/>
              </p:nvPicPr>
              <p:blipFill>
                <a:blip r:embed="rId15"/>
                <a:stretch>
                  <a:fillRect/>
                </a:stretch>
              </p:blipFill>
              <p:spPr>
                <a:xfrm>
                  <a:off x="6685624" y="2485948"/>
                  <a:ext cx="38520" cy="95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6">
              <p14:nvContentPartPr>
                <p14:cNvPr id="18" name="Ink 17">
                  <a:extLst>
                    <a:ext uri="{FF2B5EF4-FFF2-40B4-BE49-F238E27FC236}">
                      <a16:creationId xmlns:a16="http://schemas.microsoft.com/office/drawing/2014/main" id="{5FC7D7A2-EEB5-B649-B3B6-B7CD670D3EA8}"/>
                    </a:ext>
                  </a:extLst>
                </p14:cNvPr>
                <p14:cNvContentPartPr/>
                <p14:nvPr/>
              </p14:nvContentPartPr>
              <p14:xfrm>
                <a:off x="6777784" y="2489908"/>
                <a:ext cx="72720" cy="83520"/>
              </p14:xfrm>
            </p:contentPart>
          </mc:Choice>
          <mc:Fallback xmlns="">
            <p:pic>
              <p:nvPicPr>
                <p:cNvPr id="18" name="Ink 17">
                  <a:extLst>
                    <a:ext uri="{FF2B5EF4-FFF2-40B4-BE49-F238E27FC236}">
                      <a16:creationId xmlns:a16="http://schemas.microsoft.com/office/drawing/2014/main" id="{5FC7D7A2-EEB5-B649-B3B6-B7CD670D3EA8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6769144" y="2481268"/>
                  <a:ext cx="90360" cy="101160"/>
                </a:xfrm>
                <a:prstGeom prst="rect">
                  <a:avLst/>
                </a:prstGeom>
              </p:spPr>
            </p:pic>
          </mc:Fallback>
        </mc:AlternateContent>
      </p:grpSp>
      <p:pic>
        <p:nvPicPr>
          <p:cNvPr id="21" name="Picture 20" descr="Chart, scatter chart&#10;&#10;Description automatically generated">
            <a:extLst>
              <a:ext uri="{FF2B5EF4-FFF2-40B4-BE49-F238E27FC236}">
                <a16:creationId xmlns:a16="http://schemas.microsoft.com/office/drawing/2014/main" id="{A3F6762D-16DD-EB49-8F58-0C095F310DB5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7697092" y="0"/>
            <a:ext cx="180938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23397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F568D-8D54-2344-9D28-127BC8F071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中庸章句</a:t>
            </a:r>
            <a:r>
              <a:rPr lang="en-US" altLang="zh-CN" dirty="0"/>
              <a:t>》</a:t>
            </a:r>
            <a:r>
              <a:rPr lang="zh-CN" altLang="en-US" dirty="0"/>
              <a:t>之四</a:t>
            </a:r>
            <a:endParaRPr lang="en-C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6C7296-6812-9E4E-ABC0-21B470BA01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9" y="1428750"/>
            <a:ext cx="6392134" cy="5429250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zh-CN" altLang="en-US" dirty="0"/>
              <a:t>       致中和，天地位焉，萬物育焉。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致，推而極之也。位者，安其所也。育者，遂其生也。自戒懼而約之，以至於至靜之中，無少偏倚，而其守不失，則極其中而天地位矣。自謹獨而精之，以至於應物之處，無少差謬，而無適不然，則極其和而萬物育矣。蓋天地萬物本吾一體，吾之心正，則天地之心亦正矣，吾之氣順，則天地之氣亦順矣。故其效驗至於如此。此學問之極功、聖人之能事，初非有待於外，而修道之教亦在其中矣。是其一體一用雖有動靜之殊，然必其體立而後用有以行，則其實亦非有兩事也。故於此合而言之，以結上文之意。</a:t>
            </a:r>
            <a:endParaRPr lang="en-US" altLang="zh-CN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zh-CN" altLang="en-US" dirty="0"/>
              <a:t>　　右第一章。子思述所傳之意以立言：首明道之本原出於天而不可易，其實體備於己而不可離，次言存養省察之要，終言聖神功化之極。蓋欲學者於此反求諸身而自得之，以去夫外誘之私，而充其本然之善，楊氏所謂一篇之體要是也。其下十章，蓋子思引夫子之言，以終此章之義。</a:t>
            </a:r>
            <a:endParaRPr lang="en-CN" sz="1800" dirty="0">
              <a:solidFill>
                <a:srgbClr val="0070C0"/>
              </a:solidFill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AAA05541-1386-3047-9872-87AA5DAFEF45}"/>
                  </a:ext>
                </a:extLst>
              </p14:cNvPr>
              <p14:cNvContentPartPr/>
              <p14:nvPr/>
            </p14:nvContentPartPr>
            <p14:xfrm>
              <a:off x="2468944" y="1414948"/>
              <a:ext cx="360" cy="7740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AAA05541-1386-3047-9872-87AA5DAFEF45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2459944" y="1405948"/>
                <a:ext cx="18000" cy="95040"/>
              </a:xfrm>
              <a:prstGeom prst="rect">
                <a:avLst/>
              </a:prstGeom>
            </p:spPr>
          </p:pic>
        </mc:Fallback>
      </mc:AlternateContent>
      <p:grpSp>
        <p:nvGrpSpPr>
          <p:cNvPr id="9" name="Group 8">
            <a:extLst>
              <a:ext uri="{FF2B5EF4-FFF2-40B4-BE49-F238E27FC236}">
                <a16:creationId xmlns:a16="http://schemas.microsoft.com/office/drawing/2014/main" id="{A6D87BD1-C27F-3146-BFFA-9A95C97C7245}"/>
              </a:ext>
            </a:extLst>
          </p:cNvPr>
          <p:cNvGrpSpPr/>
          <p:nvPr/>
        </p:nvGrpSpPr>
        <p:grpSpPr>
          <a:xfrm>
            <a:off x="2531224" y="1383628"/>
            <a:ext cx="97200" cy="173520"/>
            <a:chOff x="2531224" y="1383628"/>
            <a:chExt cx="97200" cy="17352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4">
              <p14:nvContentPartPr>
                <p14:cNvPr id="7" name="Ink 6">
                  <a:extLst>
                    <a:ext uri="{FF2B5EF4-FFF2-40B4-BE49-F238E27FC236}">
                      <a16:creationId xmlns:a16="http://schemas.microsoft.com/office/drawing/2014/main" id="{DE8B1042-FFA2-CA48-BD80-BE1454688053}"/>
                    </a:ext>
                  </a:extLst>
                </p14:cNvPr>
                <p14:cNvContentPartPr/>
                <p14:nvPr/>
              </p14:nvContentPartPr>
              <p14:xfrm>
                <a:off x="2531224" y="1396948"/>
                <a:ext cx="97200" cy="48240"/>
              </p14:xfrm>
            </p:contentPart>
          </mc:Choice>
          <mc:Fallback xmlns="">
            <p:pic>
              <p:nvPicPr>
                <p:cNvPr id="7" name="Ink 6">
                  <a:extLst>
                    <a:ext uri="{FF2B5EF4-FFF2-40B4-BE49-F238E27FC236}">
                      <a16:creationId xmlns:a16="http://schemas.microsoft.com/office/drawing/2014/main" id="{DE8B1042-FFA2-CA48-BD80-BE1454688053}"/>
                    </a:ext>
                  </a:extLst>
                </p:cNvPr>
                <p:cNvPicPr/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>
                  <a:off x="2522224" y="1388308"/>
                  <a:ext cx="114840" cy="65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">
              <p14:nvContentPartPr>
                <p14:cNvPr id="8" name="Ink 7">
                  <a:extLst>
                    <a:ext uri="{FF2B5EF4-FFF2-40B4-BE49-F238E27FC236}">
                      <a16:creationId xmlns:a16="http://schemas.microsoft.com/office/drawing/2014/main" id="{3E6AEC83-3CB4-9844-8B6E-EB91A59696FF}"/>
                    </a:ext>
                  </a:extLst>
                </p14:cNvPr>
                <p14:cNvContentPartPr/>
                <p14:nvPr/>
              </p14:nvContentPartPr>
              <p14:xfrm>
                <a:off x="2596024" y="1383628"/>
                <a:ext cx="360" cy="173520"/>
              </p14:xfrm>
            </p:contentPart>
          </mc:Choice>
          <mc:Fallback xmlns="">
            <p:pic>
              <p:nvPicPr>
                <p:cNvPr id="8" name="Ink 7">
                  <a:extLst>
                    <a:ext uri="{FF2B5EF4-FFF2-40B4-BE49-F238E27FC236}">
                      <a16:creationId xmlns:a16="http://schemas.microsoft.com/office/drawing/2014/main" id="{3E6AEC83-3CB4-9844-8B6E-EB91A59696FF}"/>
                    </a:ext>
                  </a:extLst>
                </p:cNvPr>
                <p:cNvPicPr/>
                <p:nvPr/>
              </p:nvPicPr>
              <p:blipFill>
                <a:blip r:embed="rId7"/>
                <a:stretch>
                  <a:fillRect/>
                </a:stretch>
              </p:blipFill>
              <p:spPr>
                <a:xfrm>
                  <a:off x="2587384" y="1374628"/>
                  <a:ext cx="18000" cy="1911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50BC319-D598-C447-80A8-4C7C2BE155B3}"/>
              </a:ext>
            </a:extLst>
          </p:cNvPr>
          <p:cNvGrpSpPr/>
          <p:nvPr/>
        </p:nvGrpSpPr>
        <p:grpSpPr>
          <a:xfrm>
            <a:off x="3727144" y="1380748"/>
            <a:ext cx="179640" cy="122040"/>
            <a:chOff x="3727144" y="1380748"/>
            <a:chExt cx="179640" cy="12204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8">
              <p14:nvContentPartPr>
                <p14:cNvPr id="10" name="Ink 9">
                  <a:extLst>
                    <a:ext uri="{FF2B5EF4-FFF2-40B4-BE49-F238E27FC236}">
                      <a16:creationId xmlns:a16="http://schemas.microsoft.com/office/drawing/2014/main" id="{9413CE7F-248F-3B48-841A-1A174533642E}"/>
                    </a:ext>
                  </a:extLst>
                </p14:cNvPr>
                <p14:cNvContentPartPr/>
                <p14:nvPr/>
              </p14:nvContentPartPr>
              <p14:xfrm>
                <a:off x="3727144" y="1380748"/>
                <a:ext cx="360" cy="122040"/>
              </p14:xfrm>
            </p:contentPart>
          </mc:Choice>
          <mc:Fallback xmlns="">
            <p:pic>
              <p:nvPicPr>
                <p:cNvPr id="10" name="Ink 9">
                  <a:extLst>
                    <a:ext uri="{FF2B5EF4-FFF2-40B4-BE49-F238E27FC236}">
                      <a16:creationId xmlns:a16="http://schemas.microsoft.com/office/drawing/2014/main" id="{9413CE7F-248F-3B48-841A-1A174533642E}"/>
                    </a:ext>
                  </a:extLst>
                </p:cNvPr>
                <p:cNvPicPr/>
                <p:nvPr/>
              </p:nvPicPr>
              <p:blipFill>
                <a:blip r:embed="rId9"/>
                <a:stretch>
                  <a:fillRect/>
                </a:stretch>
              </p:blipFill>
              <p:spPr>
                <a:xfrm>
                  <a:off x="3718504" y="1371748"/>
                  <a:ext cx="18000" cy="139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">
              <p14:nvContentPartPr>
                <p14:cNvPr id="11" name="Ink 10">
                  <a:extLst>
                    <a:ext uri="{FF2B5EF4-FFF2-40B4-BE49-F238E27FC236}">
                      <a16:creationId xmlns:a16="http://schemas.microsoft.com/office/drawing/2014/main" id="{1408221E-15B4-7748-988C-46D315029C87}"/>
                    </a:ext>
                  </a:extLst>
                </p14:cNvPr>
                <p14:cNvContentPartPr/>
                <p14:nvPr/>
              </p14:nvContentPartPr>
              <p14:xfrm>
                <a:off x="3800224" y="1386868"/>
                <a:ext cx="69480" cy="101520"/>
              </p14:xfrm>
            </p:contentPart>
          </mc:Choice>
          <mc:Fallback xmlns="">
            <p:pic>
              <p:nvPicPr>
                <p:cNvPr id="11" name="Ink 10">
                  <a:extLst>
                    <a:ext uri="{FF2B5EF4-FFF2-40B4-BE49-F238E27FC236}">
                      <a16:creationId xmlns:a16="http://schemas.microsoft.com/office/drawing/2014/main" id="{1408221E-15B4-7748-988C-46D315029C87}"/>
                    </a:ext>
                  </a:extLst>
                </p:cNvPr>
                <p:cNvPicPr/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3791584" y="1378228"/>
                  <a:ext cx="87120" cy="119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2">
              <p14:nvContentPartPr>
                <p14:cNvPr id="13" name="Ink 12">
                  <a:extLst>
                    <a:ext uri="{FF2B5EF4-FFF2-40B4-BE49-F238E27FC236}">
                      <a16:creationId xmlns:a16="http://schemas.microsoft.com/office/drawing/2014/main" id="{A227E4EB-A77D-F643-B188-8889F63C5429}"/>
                    </a:ext>
                  </a:extLst>
                </p14:cNvPr>
                <p14:cNvContentPartPr/>
                <p14:nvPr/>
              </p14:nvContentPartPr>
              <p14:xfrm>
                <a:off x="3816784" y="1403068"/>
                <a:ext cx="90000" cy="360"/>
              </p14:xfrm>
            </p:contentPart>
          </mc:Choice>
          <mc:Fallback xmlns="">
            <p:pic>
              <p:nvPicPr>
                <p:cNvPr id="13" name="Ink 12">
                  <a:extLst>
                    <a:ext uri="{FF2B5EF4-FFF2-40B4-BE49-F238E27FC236}">
                      <a16:creationId xmlns:a16="http://schemas.microsoft.com/office/drawing/2014/main" id="{A227E4EB-A77D-F643-B188-8889F63C5429}"/>
                    </a:ext>
                  </a:extLst>
                </p:cNvPr>
                <p:cNvPicPr/>
                <p:nvPr/>
              </p:nvPicPr>
              <p:blipFill>
                <a:blip r:embed="rId13"/>
                <a:stretch>
                  <a:fillRect/>
                </a:stretch>
              </p:blipFill>
              <p:spPr>
                <a:xfrm>
                  <a:off x="3807784" y="1394068"/>
                  <a:ext cx="107640" cy="1800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F91ED49D-1FD7-384B-AFB9-1993D2687857}"/>
                  </a:ext>
                </a:extLst>
              </p14:cNvPr>
              <p14:cNvContentPartPr/>
              <p14:nvPr/>
            </p14:nvContentPartPr>
            <p14:xfrm>
              <a:off x="4949344" y="1404508"/>
              <a:ext cx="14040" cy="84600"/>
            </p14:xfrm>
          </p:contentPart>
        </mc:Choice>
        <mc:Fallback xmlns=""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F91ED49D-1FD7-384B-AFB9-1993D2687857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4940704" y="1395868"/>
                <a:ext cx="31680" cy="102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76DC7331-C8BA-6F47-A51C-A9B68DBC9CC3}"/>
                  </a:ext>
                </a:extLst>
              </p14:cNvPr>
              <p14:cNvContentPartPr/>
              <p14:nvPr/>
            </p14:nvContentPartPr>
            <p14:xfrm>
              <a:off x="5010544" y="1387588"/>
              <a:ext cx="44640" cy="133200"/>
            </p14:xfrm>
          </p:contentPart>
        </mc:Choice>
        <mc:Fallback xmlns=""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76DC7331-C8BA-6F47-A51C-A9B68DBC9CC3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5001904" y="1378948"/>
                <a:ext cx="62280" cy="150840"/>
              </a:xfrm>
              <a:prstGeom prst="rect">
                <a:avLst/>
              </a:prstGeom>
            </p:spPr>
          </p:pic>
        </mc:Fallback>
      </mc:AlternateContent>
      <p:pic>
        <p:nvPicPr>
          <p:cNvPr id="20" name="Picture 19" descr="A picture containing background pattern&#10;&#10;Description automatically generated">
            <a:extLst>
              <a:ext uri="{FF2B5EF4-FFF2-40B4-BE49-F238E27FC236}">
                <a16:creationId xmlns:a16="http://schemas.microsoft.com/office/drawing/2014/main" id="{7CEC4E75-233E-2D4C-83DF-013C50F0671C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7550958" y="0"/>
            <a:ext cx="102738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92027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7755BD-3F70-4A4F-949F-8121D1F689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</a:t>
            </a:r>
            <a:r>
              <a:rPr lang="en-US" altLang="zh-CN" dirty="0"/>
              <a:t>》2.2</a:t>
            </a:r>
            <a:endParaRPr lang="en-CN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61B46D2-8F8D-194B-9FD6-B86DAB67CF7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30500" y="2222500"/>
            <a:ext cx="6731000" cy="2413000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E110EDB-6168-2F46-811C-D542C42695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30500" y="4635500"/>
            <a:ext cx="6730999" cy="4572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9841571-38B0-0D47-BF0C-23E378E75E2F}"/>
              </a:ext>
            </a:extLst>
          </p:cNvPr>
          <p:cNvSpPr txBox="1"/>
          <p:nvPr/>
        </p:nvSpPr>
        <p:spPr>
          <a:xfrm>
            <a:off x="8945132" y="2485017"/>
            <a:ext cx="5163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dàn</a:t>
            </a:r>
            <a:endParaRPr lang="en-CN" dirty="0"/>
          </a:p>
        </p:txBody>
      </p:sp>
    </p:spTree>
    <p:extLst>
      <p:ext uri="{BB962C8B-B14F-4D97-AF65-F5344CB8AC3E}">
        <p14:creationId xmlns:p14="http://schemas.microsoft.com/office/powerpoint/2010/main" val="3666587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F568D-8D54-2344-9D28-127BC8F071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1678" y="172178"/>
            <a:ext cx="10178322" cy="1492132"/>
          </a:xfrm>
        </p:spPr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中庸章句</a:t>
            </a:r>
            <a:r>
              <a:rPr lang="en-US" altLang="zh-CN" dirty="0"/>
              <a:t>》</a:t>
            </a:r>
            <a:endParaRPr lang="en-C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6C7296-6812-9E4E-ABC0-21B470BA01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8" y="1229710"/>
            <a:ext cx="6392135" cy="562829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zh-CN" altLang="en-US" dirty="0"/>
              <a:t>       仲尼曰：「君子中庸，小人反中庸。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中庸者，不偏不倚、無過不及，而平常之理，乃天命所當然，精微之極致也。惟君子為能體之，小人反是。</a:t>
            </a:r>
            <a:endParaRPr lang="en-US" altLang="zh-CN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zh-CN" altLang="en-US" dirty="0"/>
              <a:t>       君子之中庸也，君子而時中；小人之中庸也，小人而無忌憚也。」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/>
              <a:t>       </a:t>
            </a:r>
            <a:r>
              <a:rPr lang="zh-CN" altLang="en-US" dirty="0">
                <a:solidFill>
                  <a:srgbClr val="0070C0"/>
                </a:solidFill>
              </a:rPr>
              <a:t>王肅本作「小人之反中庸也」，程子亦以為然。今從之。君子之所以為中庸者，以其有君子之德，而又能隨時以處中也。小人之所以反中庸者，以其有小人之心，而又無所忌憚也。蓋中無定體，隨時而在，是乃平常之理也。君子知其在我，故能戒謹不睹、恐懼不聞，而無時不中。小人不知有此，則肆欲妄行，而無所忌憚矣。</a:t>
            </a:r>
            <a:br>
              <a:rPr lang="zh-CN" altLang="en-US" sz="1800" dirty="0"/>
            </a:br>
            <a:r>
              <a:rPr lang="zh-CN" altLang="en-US" sz="1800" dirty="0"/>
              <a:t>        </a:t>
            </a:r>
            <a:r>
              <a:rPr lang="zh-CN" altLang="en-US" dirty="0"/>
              <a:t>右第二章。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此下十章，皆論中庸以釋首章之義。文雖不屬，而意實相承也。變和言庸者，游氏曰：「以性情言之，則曰中和，以德行言之，則曰中庸是也。」然中庸之中，實兼中和之義。</a:t>
            </a:r>
            <a:endParaRPr lang="en-CN" dirty="0">
              <a:solidFill>
                <a:srgbClr val="0070C0"/>
              </a:solidFill>
            </a:endParaRPr>
          </a:p>
        </p:txBody>
      </p:sp>
      <p:pic>
        <p:nvPicPr>
          <p:cNvPr id="5" name="Picture 4" descr="Diagram, schematic&#10;&#10;Description automatically generated">
            <a:extLst>
              <a:ext uri="{FF2B5EF4-FFF2-40B4-BE49-F238E27FC236}">
                <a16:creationId xmlns:a16="http://schemas.microsoft.com/office/drawing/2014/main" id="{92897168-C49B-EB43-8E9B-CEEBFFCB71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9647" y="0"/>
            <a:ext cx="2323414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4EEB428-6A22-9C4A-B778-4E833E18C36D}"/>
              </a:ext>
            </a:extLst>
          </p:cNvPr>
          <p:cNvSpPr txBox="1"/>
          <p:nvPr/>
        </p:nvSpPr>
        <p:spPr>
          <a:xfrm>
            <a:off x="2425959" y="1098905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17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CA4456E-9AC0-3E41-BAE2-77D3FC66BADB}"/>
              </a:ext>
            </a:extLst>
          </p:cNvPr>
          <p:cNvSpPr txBox="1"/>
          <p:nvPr/>
        </p:nvSpPr>
        <p:spPr>
          <a:xfrm>
            <a:off x="3981214" y="1098905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18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8F9A32F-2CD2-0D43-A48A-712E52947BAA}"/>
              </a:ext>
            </a:extLst>
          </p:cNvPr>
          <p:cNvSpPr txBox="1"/>
          <p:nvPr/>
        </p:nvSpPr>
        <p:spPr>
          <a:xfrm>
            <a:off x="5480486" y="1098905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19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D3E5381-9902-EA46-8CE8-7FEB41474408}"/>
              </a:ext>
            </a:extLst>
          </p:cNvPr>
          <p:cNvSpPr txBox="1"/>
          <p:nvPr/>
        </p:nvSpPr>
        <p:spPr>
          <a:xfrm>
            <a:off x="3212841" y="2240350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20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8BD871A-6672-5944-8856-E8E54180D94A}"/>
              </a:ext>
            </a:extLst>
          </p:cNvPr>
          <p:cNvSpPr txBox="1"/>
          <p:nvPr/>
        </p:nvSpPr>
        <p:spPr>
          <a:xfrm>
            <a:off x="4801620" y="2240350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21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4B1502D-20CA-8940-B322-6693903A687E}"/>
              </a:ext>
            </a:extLst>
          </p:cNvPr>
          <p:cNvSpPr txBox="1"/>
          <p:nvPr/>
        </p:nvSpPr>
        <p:spPr>
          <a:xfrm>
            <a:off x="6507746" y="2240350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22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94C5B3B-F044-6447-A3B9-56B632425FD0}"/>
              </a:ext>
            </a:extLst>
          </p:cNvPr>
          <p:cNvSpPr txBox="1"/>
          <p:nvPr/>
        </p:nvSpPr>
        <p:spPr>
          <a:xfrm>
            <a:off x="2541037" y="2598437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23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35388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5E0B3B-B728-2E47-AB3B-65C91B87F1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</a:t>
            </a:r>
            <a:r>
              <a:rPr lang="en-US" altLang="zh-CN" dirty="0"/>
              <a:t>》2.3</a:t>
            </a:r>
            <a:endParaRPr lang="en-CN" dirty="0"/>
          </a:p>
        </p:txBody>
      </p:sp>
      <p:pic>
        <p:nvPicPr>
          <p:cNvPr id="4" name="Picture 3" descr="Text&#10;&#10;Description automatically generated">
            <a:extLst>
              <a:ext uri="{FF2B5EF4-FFF2-40B4-BE49-F238E27FC236}">
                <a16:creationId xmlns:a16="http://schemas.microsoft.com/office/drawing/2014/main" id="{624D819B-44F4-924D-A44C-E72FF19149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1689" y="2092872"/>
            <a:ext cx="6718300" cy="24257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1D9F90F-79C4-524A-9C66-DB5459A3249E}"/>
              </a:ext>
            </a:extLst>
          </p:cNvPr>
          <p:cNvSpPr txBox="1"/>
          <p:nvPr/>
        </p:nvSpPr>
        <p:spPr>
          <a:xfrm>
            <a:off x="7455159" y="1800808"/>
            <a:ext cx="8864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xiǎn</a:t>
            </a:r>
            <a:endParaRPr lang="en-CN" dirty="0"/>
          </a:p>
        </p:txBody>
      </p:sp>
    </p:spTree>
    <p:extLst>
      <p:ext uri="{BB962C8B-B14F-4D97-AF65-F5344CB8AC3E}">
        <p14:creationId xmlns:p14="http://schemas.microsoft.com/office/powerpoint/2010/main" val="10139960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F568D-8D54-2344-9D28-127BC8F071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中庸章句</a:t>
            </a:r>
            <a:r>
              <a:rPr lang="en-US" altLang="zh-CN" dirty="0"/>
              <a:t>》</a:t>
            </a:r>
            <a:endParaRPr lang="en-C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6C7296-6812-9E4E-ABC0-21B470BA01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8" y="2364170"/>
            <a:ext cx="6392134" cy="54292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1800" dirty="0"/>
              <a:t>　　子曰：「中庸其至矣乎！民鮮能久矣！」</a:t>
            </a:r>
            <a:endParaRPr lang="en-US" altLang="zh-CN" sz="1800" dirty="0"/>
          </a:p>
          <a:p>
            <a:pPr marL="0" indent="0">
              <a:buNone/>
            </a:pPr>
            <a:r>
              <a:rPr lang="zh-CN" altLang="en-US" sz="1800" dirty="0">
                <a:solidFill>
                  <a:srgbClr val="0070C0"/>
                </a:solidFill>
              </a:rPr>
              <a:t>鮮，上聲。下同。過則失中，不及則未至，故惟中庸之德為至。然亦人所同得，初無難事，但世教衰，民不興行，故鮮能之，今已久矣。論語無能字。</a:t>
            </a:r>
            <a:br>
              <a:rPr lang="zh-CN" altLang="en-US" sz="1600" dirty="0"/>
            </a:br>
            <a:br>
              <a:rPr lang="zh-CN" altLang="en-US" sz="1600" dirty="0"/>
            </a:br>
            <a:r>
              <a:rPr lang="zh-CN" altLang="en-US" sz="1800" dirty="0"/>
              <a:t>　　右第三章。</a:t>
            </a:r>
            <a:endParaRPr lang="en-CN" sz="1600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en-CN" sz="1800" dirty="0">
              <a:solidFill>
                <a:srgbClr val="0070C0"/>
              </a:solidFill>
            </a:endParaRPr>
          </a:p>
        </p:txBody>
      </p:sp>
      <p:pic>
        <p:nvPicPr>
          <p:cNvPr id="5" name="Picture 4" descr="A picture containing engineering drawing&#10;&#10;Description automatically generated">
            <a:extLst>
              <a:ext uri="{FF2B5EF4-FFF2-40B4-BE49-F238E27FC236}">
                <a16:creationId xmlns:a16="http://schemas.microsoft.com/office/drawing/2014/main" id="{940595E0-D908-6A45-82A9-F64A53D361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44148" y="1529285"/>
            <a:ext cx="724452" cy="293696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52313B9-CD79-FF4E-8069-3A4C4950F29C}"/>
              </a:ext>
            </a:extLst>
          </p:cNvPr>
          <p:cNvSpPr txBox="1"/>
          <p:nvPr/>
        </p:nvSpPr>
        <p:spPr>
          <a:xfrm>
            <a:off x="3909527" y="2233365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24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A800A6E-DECC-4E42-BF38-B8817708BB90}"/>
              </a:ext>
            </a:extLst>
          </p:cNvPr>
          <p:cNvSpPr txBox="1"/>
          <p:nvPr/>
        </p:nvSpPr>
        <p:spPr>
          <a:xfrm>
            <a:off x="5390226" y="2233365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25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28608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31F077-D14E-4A47-A012-43E30F4258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</a:t>
            </a:r>
            <a:r>
              <a:rPr lang="en-US" altLang="zh-CN" dirty="0"/>
              <a:t>》2.4</a:t>
            </a:r>
            <a:endParaRPr lang="en-CN" dirty="0"/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77118CA1-50F6-C142-884C-CAA2729B7CD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135736" y="2286000"/>
            <a:ext cx="6409478" cy="3594100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0E9CA39-2463-EE46-8865-0FCC6B4FB052}"/>
              </a:ext>
            </a:extLst>
          </p:cNvPr>
          <p:cNvSpPr txBox="1"/>
          <p:nvPr/>
        </p:nvSpPr>
        <p:spPr>
          <a:xfrm>
            <a:off x="8332237" y="1987421"/>
            <a:ext cx="5038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zhì</a:t>
            </a:r>
            <a:endParaRPr lang="en-CN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3C30A8F-7386-194D-85A5-70643C1504BD}"/>
              </a:ext>
            </a:extLst>
          </p:cNvPr>
          <p:cNvSpPr txBox="1"/>
          <p:nvPr/>
        </p:nvSpPr>
        <p:spPr>
          <a:xfrm>
            <a:off x="4590662" y="3377682"/>
            <a:ext cx="4105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fú</a:t>
            </a:r>
            <a:endParaRPr lang="en-CN" dirty="0"/>
          </a:p>
        </p:txBody>
      </p:sp>
    </p:spTree>
    <p:extLst>
      <p:ext uri="{BB962C8B-B14F-4D97-AF65-F5344CB8AC3E}">
        <p14:creationId xmlns:p14="http://schemas.microsoft.com/office/powerpoint/2010/main" val="26249918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F568D-8D54-2344-9D28-127BC8F071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1679" y="172178"/>
            <a:ext cx="10178322" cy="1492132"/>
          </a:xfrm>
        </p:spPr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中庸章句</a:t>
            </a:r>
            <a:r>
              <a:rPr lang="en-US" altLang="zh-CN" dirty="0"/>
              <a:t>》</a:t>
            </a:r>
            <a:endParaRPr lang="en-C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6C7296-6812-9E4E-ABC0-21B470BA01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9" y="1166648"/>
            <a:ext cx="6392134" cy="569135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zh-CN" altLang="en-US" sz="1700" dirty="0"/>
              <a:t>       子曰：「道之不行也，我知之矣，知者過之，愚者不及也；道之不明也，我知之矣，賢者過之，不肖者不及也。</a:t>
            </a:r>
            <a:endParaRPr lang="en-US" altLang="zh-CN" sz="1700" dirty="0"/>
          </a:p>
          <a:p>
            <a:pPr marL="0" indent="0">
              <a:buNone/>
            </a:pPr>
            <a:r>
              <a:rPr lang="zh-CN" altLang="en-US" sz="1700" dirty="0">
                <a:solidFill>
                  <a:srgbClr val="0070C0"/>
                </a:solidFill>
              </a:rPr>
              <a:t>知者之知，去聲。道者，天理之當然，中而已矣。知愚賢不肖之過不及，則生稟之異而失其中也。知者知之過，既以道為不足行；愚者不及知，又不知所以行，此道之所以常不行也。賢者行之過，既以道為不足知；不肖者不及行，又不求所以知，此道之所以常不明也。</a:t>
            </a:r>
            <a:endParaRPr lang="en-US" altLang="zh-CN" sz="1700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zh-CN" altLang="en-US" sz="1700" dirty="0"/>
              <a:t>       人莫不飲食也，鮮能知味也。」</a:t>
            </a:r>
            <a:endParaRPr lang="en-US" altLang="zh-CN" sz="1700" dirty="0"/>
          </a:p>
          <a:p>
            <a:pPr marL="0" indent="0">
              <a:buNone/>
            </a:pPr>
            <a:r>
              <a:rPr lang="zh-CN" altLang="en-US" sz="1700" dirty="0">
                <a:solidFill>
                  <a:srgbClr val="0070C0"/>
                </a:solidFill>
              </a:rPr>
              <a:t>道不可離，人自不察，是以有過不及之弊。</a:t>
            </a:r>
            <a:endParaRPr lang="en-US" altLang="zh-CN" sz="1700" dirty="0">
              <a:solidFill>
                <a:srgbClr val="0070C0"/>
              </a:solidFill>
            </a:endParaRPr>
          </a:p>
          <a:p>
            <a:pPr marL="0" indent="0">
              <a:buNone/>
            </a:pPr>
            <a:br>
              <a:rPr lang="zh-CN" altLang="en-US" sz="1700" dirty="0"/>
            </a:br>
            <a:r>
              <a:rPr lang="zh-CN" altLang="en-US" sz="1700" dirty="0"/>
              <a:t>　　右第四章。</a:t>
            </a:r>
            <a:endParaRPr lang="en-US" altLang="zh-CN" sz="1700" dirty="0"/>
          </a:p>
          <a:p>
            <a:pPr marL="0" indent="0">
              <a:buNone/>
            </a:pPr>
            <a:endParaRPr lang="en-US" altLang="zh-CN" sz="1700" dirty="0"/>
          </a:p>
          <a:p>
            <a:pPr marL="0" indent="0">
              <a:buNone/>
            </a:pPr>
            <a:r>
              <a:rPr lang="zh-CN" altLang="en-US" sz="1700" dirty="0"/>
              <a:t>        子曰：「道其不行矣夫！」</a:t>
            </a:r>
            <a:endParaRPr lang="en-US" altLang="zh-CN" sz="1700" dirty="0"/>
          </a:p>
          <a:p>
            <a:pPr marL="0" indent="0">
              <a:buNone/>
            </a:pPr>
            <a:r>
              <a:rPr lang="zh-CN" altLang="en-US" sz="1700" dirty="0">
                <a:solidFill>
                  <a:srgbClr val="0070C0"/>
                </a:solidFill>
              </a:rPr>
              <a:t>夫，音扶。由不明，故不行。</a:t>
            </a:r>
            <a:br>
              <a:rPr lang="zh-CN" altLang="en-US" sz="1700" dirty="0"/>
            </a:br>
            <a:br>
              <a:rPr lang="zh-CN" altLang="en-US" sz="1700" dirty="0"/>
            </a:br>
            <a:r>
              <a:rPr lang="zh-CN" altLang="en-US" sz="1700" dirty="0"/>
              <a:t>　　右第五章。</a:t>
            </a:r>
            <a:endParaRPr lang="en-US" altLang="zh-CN" sz="1700" dirty="0"/>
          </a:p>
          <a:p>
            <a:pPr marL="0" indent="0">
              <a:buNone/>
            </a:pPr>
            <a:r>
              <a:rPr lang="zh-CN" altLang="en-US" sz="1700" dirty="0">
                <a:solidFill>
                  <a:srgbClr val="0070C0"/>
                </a:solidFill>
              </a:rPr>
              <a:t>此章承上章而舉其不行之端，以起下章之意。</a:t>
            </a:r>
            <a:br>
              <a:rPr lang="zh-CN" altLang="en-US" sz="1700" dirty="0"/>
            </a:br>
            <a:endParaRPr lang="en-CN" sz="1700" dirty="0">
              <a:solidFill>
                <a:srgbClr val="0070C0"/>
              </a:solidFill>
            </a:endParaRPr>
          </a:p>
        </p:txBody>
      </p:sp>
      <p:pic>
        <p:nvPicPr>
          <p:cNvPr id="5" name="Picture 4" descr="A picture containing diagram&#10;&#10;Description automatically generated">
            <a:extLst>
              <a:ext uri="{FF2B5EF4-FFF2-40B4-BE49-F238E27FC236}">
                <a16:creationId xmlns:a16="http://schemas.microsoft.com/office/drawing/2014/main" id="{1F9BF9EE-3F7A-0041-894E-10E3C10902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43044" y="0"/>
            <a:ext cx="1086149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323841E-20BC-B849-8D93-B49CA9029B81}"/>
              </a:ext>
            </a:extLst>
          </p:cNvPr>
          <p:cNvSpPr txBox="1"/>
          <p:nvPr/>
        </p:nvSpPr>
        <p:spPr>
          <a:xfrm>
            <a:off x="5728997" y="1035843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26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21DC333-EE70-224E-AC39-41B23D721119}"/>
              </a:ext>
            </a:extLst>
          </p:cNvPr>
          <p:cNvSpPr txBox="1"/>
          <p:nvPr/>
        </p:nvSpPr>
        <p:spPr>
          <a:xfrm>
            <a:off x="2295331" y="1402700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27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B7074E9-A85D-E14A-B1FA-B4F32F2C10C0}"/>
              </a:ext>
            </a:extLst>
          </p:cNvPr>
          <p:cNvSpPr txBox="1"/>
          <p:nvPr/>
        </p:nvSpPr>
        <p:spPr>
          <a:xfrm>
            <a:off x="5962262" y="1428258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28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05CAA64-397F-7A48-95FD-D68B0824B953}"/>
              </a:ext>
            </a:extLst>
          </p:cNvPr>
          <p:cNvSpPr txBox="1"/>
          <p:nvPr/>
        </p:nvSpPr>
        <p:spPr>
          <a:xfrm>
            <a:off x="3954778" y="4995662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29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17F4C92-27AC-8043-92DB-6647A31246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35895" y="0"/>
            <a:ext cx="26412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82348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2BB459-C683-244F-9D02-0D8D831365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</a:t>
            </a:r>
            <a:r>
              <a:rPr lang="en-US" altLang="zh-CN" dirty="0"/>
              <a:t>》2.5</a:t>
            </a:r>
            <a:endParaRPr lang="en-CN" dirty="0"/>
          </a:p>
        </p:txBody>
      </p:sp>
      <p:pic>
        <p:nvPicPr>
          <p:cNvPr id="5" name="Content Placeholder 4" descr="A picture containing text&#10;&#10;Description automatically generated">
            <a:extLst>
              <a:ext uri="{FF2B5EF4-FFF2-40B4-BE49-F238E27FC236}">
                <a16:creationId xmlns:a16="http://schemas.microsoft.com/office/drawing/2014/main" id="{4D050939-C1F0-0148-BCDE-04DF1EDCAEA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930336" y="1631950"/>
            <a:ext cx="6331328" cy="3594100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C72E78B-2DF2-3C48-9A65-9F47C5ACD231}"/>
              </a:ext>
            </a:extLst>
          </p:cNvPr>
          <p:cNvSpPr txBox="1"/>
          <p:nvPr/>
        </p:nvSpPr>
        <p:spPr>
          <a:xfrm>
            <a:off x="5934269" y="1334278"/>
            <a:ext cx="5038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zhì</a:t>
            </a:r>
            <a:endParaRPr lang="en-CN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F6AD553-A6F7-1945-B58F-230A53A4EA32}"/>
              </a:ext>
            </a:extLst>
          </p:cNvPr>
          <p:cNvSpPr txBox="1"/>
          <p:nvPr/>
        </p:nvSpPr>
        <p:spPr>
          <a:xfrm>
            <a:off x="6512768" y="1325986"/>
            <a:ext cx="4105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yú</a:t>
            </a:r>
            <a:endParaRPr lang="en-CN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C976131-319D-7842-A8D9-2D78BE527632}"/>
              </a:ext>
            </a:extLst>
          </p:cNvPr>
          <p:cNvSpPr txBox="1"/>
          <p:nvPr/>
        </p:nvSpPr>
        <p:spPr>
          <a:xfrm>
            <a:off x="7504658" y="1334278"/>
            <a:ext cx="8555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hào</a:t>
            </a:r>
            <a:endParaRPr lang="en-CN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73FA43B-5F81-014D-80EA-D487CD489BDE}"/>
              </a:ext>
            </a:extLst>
          </p:cNvPr>
          <p:cNvSpPr txBox="1"/>
          <p:nvPr/>
        </p:nvSpPr>
        <p:spPr>
          <a:xfrm>
            <a:off x="8268982" y="1325986"/>
            <a:ext cx="8555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hào</a:t>
            </a:r>
            <a:endParaRPr lang="en-CN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31AC1CD-E886-984C-A4A9-1DA3426DE0EF}"/>
              </a:ext>
            </a:extLst>
          </p:cNvPr>
          <p:cNvSpPr txBox="1"/>
          <p:nvPr/>
        </p:nvSpPr>
        <p:spPr>
          <a:xfrm>
            <a:off x="8926278" y="1317694"/>
            <a:ext cx="5004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ěr</a:t>
            </a:r>
            <a:endParaRPr lang="en-CN" dirty="0"/>
          </a:p>
        </p:txBody>
      </p:sp>
    </p:spTree>
    <p:extLst>
      <p:ext uri="{BB962C8B-B14F-4D97-AF65-F5344CB8AC3E}">
        <p14:creationId xmlns:p14="http://schemas.microsoft.com/office/powerpoint/2010/main" val="4888288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F568D-8D54-2344-9D28-127BC8F071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中庸章句</a:t>
            </a:r>
            <a:r>
              <a:rPr lang="en-US" altLang="zh-CN" dirty="0"/>
              <a:t>》</a:t>
            </a:r>
            <a:endParaRPr lang="en-C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6C7296-6812-9E4E-ABC0-21B470BA01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9" y="1428750"/>
            <a:ext cx="6392134" cy="54292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dirty="0"/>
              <a:t>       子曰：「舜其大知也與！舜好問而好察邇言，隱惡而揚善，執其兩端，用其中於民，其斯以為舜乎！」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知，去聲。與，平聲。好，去聲。舜之所以為大知者，以其不自用而取諸人也。邇言者，淺近之言，猶必察焉，其無遺善可知。然於其言之未善者則隱而不宣，其善者則播而不匿，其廣大光明又如此，則人孰不樂告以善哉。兩端，謂眾論不同之極致。蓋凡物皆有兩端，如小大厚薄之類，於善之中又執其兩端，而量度以取中，然後用之，則其擇之審而行之至矣。然非在我之權度精切不差，何以與此。此知之所以無過不及，而道之所以行也。</a:t>
            </a:r>
            <a:br>
              <a:rPr lang="zh-CN" altLang="en-US" sz="1800" dirty="0"/>
            </a:br>
            <a:br>
              <a:rPr lang="zh-CN" altLang="en-US" sz="1800" dirty="0"/>
            </a:br>
            <a:r>
              <a:rPr lang="zh-CN" altLang="en-US" dirty="0"/>
              <a:t>　　右第六章。</a:t>
            </a:r>
            <a:endParaRPr lang="en-CN" sz="1800" dirty="0">
              <a:solidFill>
                <a:srgbClr val="0070C0"/>
              </a:solidFill>
            </a:endParaRPr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A188995D-2370-7944-88F3-31C905A493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03658" y="0"/>
            <a:ext cx="2585075" cy="6858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0008740-4549-A848-ABAE-0E226537AB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57652" y="0"/>
            <a:ext cx="346005" cy="68580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75A79C7-5C11-9D4F-A732-C3C126174D7E}"/>
              </a:ext>
            </a:extLst>
          </p:cNvPr>
          <p:cNvSpPr txBox="1"/>
          <p:nvPr/>
        </p:nvSpPr>
        <p:spPr>
          <a:xfrm>
            <a:off x="4214480" y="1297945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30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4664090-8B66-D645-AA17-8FA3F035DCD9}"/>
              </a:ext>
            </a:extLst>
          </p:cNvPr>
          <p:cNvSpPr txBox="1"/>
          <p:nvPr/>
        </p:nvSpPr>
        <p:spPr>
          <a:xfrm>
            <a:off x="6512921" y="1297945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31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33D3B03-4657-4042-A626-748F956F1D35}"/>
              </a:ext>
            </a:extLst>
          </p:cNvPr>
          <p:cNvSpPr txBox="1"/>
          <p:nvPr/>
        </p:nvSpPr>
        <p:spPr>
          <a:xfrm>
            <a:off x="1996905" y="1743712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32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7B0969C-09AC-594A-A11C-3BCAA6F4A03C}"/>
              </a:ext>
            </a:extLst>
          </p:cNvPr>
          <p:cNvSpPr txBox="1"/>
          <p:nvPr/>
        </p:nvSpPr>
        <p:spPr>
          <a:xfrm>
            <a:off x="3293859" y="1678310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33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C7DF122-4AF9-534E-80FF-213109D13D22}"/>
              </a:ext>
            </a:extLst>
          </p:cNvPr>
          <p:cNvSpPr txBox="1"/>
          <p:nvPr/>
        </p:nvSpPr>
        <p:spPr>
          <a:xfrm>
            <a:off x="6671541" y="1690360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34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596897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7F7C9-69DB-8A4E-A047-826059C8FF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</a:t>
            </a:r>
            <a:r>
              <a:rPr lang="en-US" altLang="zh-CN" dirty="0"/>
              <a:t>》2.6</a:t>
            </a:r>
            <a:endParaRPr lang="en-CN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BA85346-E519-C54D-B0F9-27244DE106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5689" y="1575554"/>
            <a:ext cx="6240621" cy="403040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3598B83-3488-424D-B443-D3240C12AD22}"/>
              </a:ext>
            </a:extLst>
          </p:cNvPr>
          <p:cNvSpPr txBox="1"/>
          <p:nvPr/>
        </p:nvSpPr>
        <p:spPr>
          <a:xfrm>
            <a:off x="6232849" y="1252045"/>
            <a:ext cx="7651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zhì</a:t>
            </a:r>
            <a:endParaRPr lang="en-CN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55225E9-225B-C14C-A931-A9A9EF3C83EA}"/>
              </a:ext>
            </a:extLst>
          </p:cNvPr>
          <p:cNvSpPr txBox="1"/>
          <p:nvPr/>
        </p:nvSpPr>
        <p:spPr>
          <a:xfrm>
            <a:off x="8033656" y="1252045"/>
            <a:ext cx="10730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gǔ</a:t>
            </a:r>
            <a:r>
              <a:rPr lang="zh-CN" altLang="en-US" dirty="0"/>
              <a:t> </a:t>
            </a:r>
            <a:r>
              <a:rPr lang="en-US" dirty="0" err="1"/>
              <a:t>huò</a:t>
            </a:r>
            <a:endParaRPr lang="en-CN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5198EA9-ECB3-B24C-8F6B-8820CE7F81AB}"/>
              </a:ext>
            </a:extLst>
          </p:cNvPr>
          <p:cNvSpPr txBox="1"/>
          <p:nvPr/>
        </p:nvSpPr>
        <p:spPr>
          <a:xfrm>
            <a:off x="5029198" y="1828694"/>
            <a:ext cx="4012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bì</a:t>
            </a:r>
            <a:endParaRPr lang="en-CN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2773FCD-C278-7745-8FEE-1139F61F0985}"/>
              </a:ext>
            </a:extLst>
          </p:cNvPr>
          <p:cNvSpPr txBox="1"/>
          <p:nvPr/>
        </p:nvSpPr>
        <p:spPr>
          <a:xfrm>
            <a:off x="3312368" y="2267338"/>
            <a:ext cx="3918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jī</a:t>
            </a:r>
            <a:endParaRPr lang="en-CN" dirty="0"/>
          </a:p>
        </p:txBody>
      </p:sp>
    </p:spTree>
    <p:extLst>
      <p:ext uri="{BB962C8B-B14F-4D97-AF65-F5344CB8AC3E}">
        <p14:creationId xmlns:p14="http://schemas.microsoft.com/office/powerpoint/2010/main" val="850470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F568D-8D54-2344-9D28-127BC8F071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中庸章句</a:t>
            </a:r>
            <a:r>
              <a:rPr lang="en-US" altLang="zh-CN" dirty="0"/>
              <a:t>》</a:t>
            </a:r>
            <a:endParaRPr lang="en-C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6C7296-6812-9E4E-ABC0-21B470BA01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9" y="1428750"/>
            <a:ext cx="6392134" cy="54292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dirty="0"/>
              <a:t>       子曰：「人皆曰予知，驅而納諸罟擭陷阱之中，而莫之知辟也。人皆曰予知，擇乎中庸而不能期月守也。」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予知之知，去聲。罟，音古。擭，胡化反。阱，才性反。辟，避同。期，居之反。罟，網也；擭，機檻也；陷阱，坑坎也；皆所以掩取禽獸者也。擇乎中庸，辨別眾理，以求所謂中庸，即上章好問用中之事也。期月，匝一月也。言知禍而不知辟，以況能擇而不能守，皆不得為知也。</a:t>
            </a:r>
            <a:br>
              <a:rPr lang="zh-CN" altLang="en-US" sz="1800" dirty="0"/>
            </a:br>
            <a:br>
              <a:rPr lang="zh-CN" altLang="en-US" sz="1800" dirty="0"/>
            </a:br>
            <a:r>
              <a:rPr lang="zh-CN" altLang="en-US" dirty="0"/>
              <a:t>　　右第七章。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承上章大知而言，又舉不明之端，以起下章也。</a:t>
            </a:r>
            <a:br>
              <a:rPr lang="zh-CN" altLang="en-US" sz="1800" dirty="0"/>
            </a:br>
            <a:endParaRPr lang="en-CN" sz="1800" dirty="0">
              <a:solidFill>
                <a:srgbClr val="0070C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FC797D4-2934-A24D-A0E2-5618B6460154}"/>
              </a:ext>
            </a:extLst>
          </p:cNvPr>
          <p:cNvSpPr txBox="1"/>
          <p:nvPr/>
        </p:nvSpPr>
        <p:spPr>
          <a:xfrm>
            <a:off x="3788228" y="1244084"/>
            <a:ext cx="76511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err="1"/>
              <a:t>zhì</a:t>
            </a:r>
            <a:endParaRPr lang="en-CN" sz="1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C062E60-D15F-6A43-BEBB-6E4A7EB2BBD7}"/>
              </a:ext>
            </a:extLst>
          </p:cNvPr>
          <p:cNvSpPr txBox="1"/>
          <p:nvPr/>
        </p:nvSpPr>
        <p:spPr>
          <a:xfrm>
            <a:off x="5373410" y="1244083"/>
            <a:ext cx="107302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err="1"/>
              <a:t>gǔ</a:t>
            </a:r>
            <a:r>
              <a:rPr lang="zh-CN" altLang="en-US" sz="1400" dirty="0"/>
              <a:t> </a:t>
            </a:r>
            <a:r>
              <a:rPr lang="en-US" sz="1400" dirty="0" err="1"/>
              <a:t>huò</a:t>
            </a:r>
            <a:endParaRPr lang="en-CN" sz="1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7D955D7-F41A-8640-AA81-88DD4C834AA0}"/>
              </a:ext>
            </a:extLst>
          </p:cNvPr>
          <p:cNvSpPr txBox="1"/>
          <p:nvPr/>
        </p:nvSpPr>
        <p:spPr>
          <a:xfrm>
            <a:off x="2077661" y="1663025"/>
            <a:ext cx="40121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err="1"/>
              <a:t>bì</a:t>
            </a:r>
            <a:endParaRPr lang="en-CN" sz="12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A40968A-865A-4945-A4D9-5B155DC216C9}"/>
              </a:ext>
            </a:extLst>
          </p:cNvPr>
          <p:cNvSpPr txBox="1"/>
          <p:nvPr/>
        </p:nvSpPr>
        <p:spPr>
          <a:xfrm>
            <a:off x="6250488" y="1647635"/>
            <a:ext cx="39188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err="1"/>
              <a:t>jī</a:t>
            </a:r>
            <a:endParaRPr lang="en-CN" sz="14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DCB4A72-0FB3-2545-93D6-FEDCE1DD54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41757" y="0"/>
            <a:ext cx="671660" cy="6858000"/>
          </a:xfrm>
          <a:prstGeom prst="rect">
            <a:avLst/>
          </a:prstGeom>
        </p:spPr>
      </p:pic>
      <p:pic>
        <p:nvPicPr>
          <p:cNvPr id="11" name="Picture 10" descr="A picture containing guitar&#10;&#10;Description automatically generated">
            <a:extLst>
              <a:ext uri="{FF2B5EF4-FFF2-40B4-BE49-F238E27FC236}">
                <a16:creationId xmlns:a16="http://schemas.microsoft.com/office/drawing/2014/main" id="{8896990D-9507-D644-9587-ED928AC2B1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48664" y="0"/>
            <a:ext cx="1780953" cy="68580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7AC0000F-8656-D042-9E00-EEF015BB7F90}"/>
              </a:ext>
            </a:extLst>
          </p:cNvPr>
          <p:cNvSpPr txBox="1"/>
          <p:nvPr/>
        </p:nvSpPr>
        <p:spPr>
          <a:xfrm>
            <a:off x="4033640" y="1244083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35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30158AD-9BA8-1844-8D93-0E3FBE7C651E}"/>
              </a:ext>
            </a:extLst>
          </p:cNvPr>
          <p:cNvSpPr txBox="1"/>
          <p:nvPr/>
        </p:nvSpPr>
        <p:spPr>
          <a:xfrm>
            <a:off x="6771457" y="1297945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36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5CBD5DC-B2C4-7445-B217-EE5E83645B40}"/>
              </a:ext>
            </a:extLst>
          </p:cNvPr>
          <p:cNvSpPr txBox="1"/>
          <p:nvPr/>
        </p:nvSpPr>
        <p:spPr>
          <a:xfrm>
            <a:off x="2513066" y="1693802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37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A1AD533-61AF-D44A-8E3C-B961DCFB7DDA}"/>
              </a:ext>
            </a:extLst>
          </p:cNvPr>
          <p:cNvSpPr txBox="1"/>
          <p:nvPr/>
        </p:nvSpPr>
        <p:spPr>
          <a:xfrm>
            <a:off x="7153049" y="1694571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38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436097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608CB7-B217-A740-967F-12A0BFE2FF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</a:t>
            </a:r>
            <a:r>
              <a:rPr lang="en-US" altLang="zh-CN" dirty="0"/>
              <a:t>》2.7</a:t>
            </a:r>
            <a:endParaRPr lang="en-CN" dirty="0"/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C9514563-A37F-BF4A-8C5A-D3D01384C16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943225" y="2603500"/>
            <a:ext cx="6794500" cy="2959100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6ECE43F-B40C-B446-B927-DB0628ADF004}"/>
              </a:ext>
            </a:extLst>
          </p:cNvPr>
          <p:cNvSpPr txBox="1"/>
          <p:nvPr/>
        </p:nvSpPr>
        <p:spPr>
          <a:xfrm>
            <a:off x="3984860" y="2858703"/>
            <a:ext cx="5486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yīng</a:t>
            </a:r>
            <a:endParaRPr lang="en-CN" dirty="0"/>
          </a:p>
        </p:txBody>
      </p:sp>
    </p:spTree>
    <p:extLst>
      <p:ext uri="{BB962C8B-B14F-4D97-AF65-F5344CB8AC3E}">
        <p14:creationId xmlns:p14="http://schemas.microsoft.com/office/powerpoint/2010/main" val="308945900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F568D-8D54-2344-9D28-127BC8F071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中庸章句</a:t>
            </a:r>
            <a:r>
              <a:rPr lang="en-US" altLang="zh-CN" dirty="0"/>
              <a:t>》</a:t>
            </a:r>
            <a:endParaRPr lang="en-C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6C7296-6812-9E4E-ABC0-21B470BA01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9" y="1428750"/>
            <a:ext cx="6392134" cy="54292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dirty="0"/>
              <a:t>       子曰：「回之為人也，擇乎中庸，得一善，則拳拳服膺而弗失之矣。」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回，孔子弟子顏淵名。拳拳，奉持之貌。服，猶著也。膺，胸也。奉持而著之心胸之間，言能守也。顏子蓋真知之，故能擇能守如此，此行之所以無過不及，而道之所以明也。</a:t>
            </a:r>
            <a:br>
              <a:rPr lang="zh-CN" altLang="en-US" sz="1800" dirty="0"/>
            </a:br>
            <a:br>
              <a:rPr lang="zh-CN" altLang="en-US" sz="1800" dirty="0"/>
            </a:br>
            <a:r>
              <a:rPr lang="zh-CN" altLang="en-US" dirty="0"/>
              <a:t>　　右第八章。</a:t>
            </a:r>
            <a:endParaRPr lang="en-CN" sz="1800" dirty="0">
              <a:solidFill>
                <a:srgbClr val="0070C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92E6BA8-8A0A-CB40-A985-9D141F13D841}"/>
              </a:ext>
            </a:extLst>
          </p:cNvPr>
          <p:cNvSpPr txBox="1"/>
          <p:nvPr/>
        </p:nvSpPr>
        <p:spPr>
          <a:xfrm>
            <a:off x="1482292" y="1566740"/>
            <a:ext cx="54864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err="1"/>
              <a:t>yīng</a:t>
            </a:r>
            <a:endParaRPr lang="en-CN" sz="1400" dirty="0"/>
          </a:p>
        </p:txBody>
      </p:sp>
      <p:pic>
        <p:nvPicPr>
          <p:cNvPr id="6" name="Picture 5" descr="Diagram&#10;&#10;Description automatically generated">
            <a:extLst>
              <a:ext uri="{FF2B5EF4-FFF2-40B4-BE49-F238E27FC236}">
                <a16:creationId xmlns:a16="http://schemas.microsoft.com/office/drawing/2014/main" id="{679DA337-7931-2C42-88BB-26EE947531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74426" y="0"/>
            <a:ext cx="1422858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E8A590F-1D85-3340-A0AD-F5E672877FF8}"/>
              </a:ext>
            </a:extLst>
          </p:cNvPr>
          <p:cNvSpPr txBox="1"/>
          <p:nvPr/>
        </p:nvSpPr>
        <p:spPr>
          <a:xfrm>
            <a:off x="3981215" y="1297945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39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914D413-FF9E-494D-A7FF-B9600A4A0224}"/>
              </a:ext>
            </a:extLst>
          </p:cNvPr>
          <p:cNvSpPr txBox="1"/>
          <p:nvPr/>
        </p:nvSpPr>
        <p:spPr>
          <a:xfrm>
            <a:off x="6247450" y="1297945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40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B812E39-F742-D945-A1B4-B6D3D41ADEB7}"/>
              </a:ext>
            </a:extLst>
          </p:cNvPr>
          <p:cNvSpPr txBox="1"/>
          <p:nvPr/>
        </p:nvSpPr>
        <p:spPr>
          <a:xfrm>
            <a:off x="3069509" y="1720628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41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166053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329869-9FB7-CA4A-9117-5F9FC83122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</a:t>
            </a:r>
            <a:r>
              <a:rPr lang="en-US" altLang="zh-CN" dirty="0"/>
              <a:t>》2.8</a:t>
            </a:r>
            <a:endParaRPr lang="en-CN" dirty="0"/>
          </a:p>
        </p:txBody>
      </p:sp>
      <p:pic>
        <p:nvPicPr>
          <p:cNvPr id="9" name="Content Placeholder 8" descr="A picture containing diagram&#10;&#10;Description automatically generated">
            <a:extLst>
              <a:ext uri="{FF2B5EF4-FFF2-40B4-BE49-F238E27FC236}">
                <a16:creationId xmlns:a16="http://schemas.microsoft.com/office/drawing/2014/main" id="{D3AAF927-4266-FA46-8448-11E430250B3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988039" y="2337457"/>
            <a:ext cx="6705600" cy="863600"/>
          </a:xfrm>
        </p:spPr>
      </p:pic>
    </p:spTree>
    <p:extLst>
      <p:ext uri="{BB962C8B-B14F-4D97-AF65-F5344CB8AC3E}">
        <p14:creationId xmlns:p14="http://schemas.microsoft.com/office/powerpoint/2010/main" val="236525420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F568D-8D54-2344-9D28-127BC8F071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中庸章句</a:t>
            </a:r>
            <a:r>
              <a:rPr lang="en-US" altLang="zh-CN" dirty="0"/>
              <a:t>》</a:t>
            </a:r>
            <a:endParaRPr lang="en-C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6C7296-6812-9E4E-ABC0-21B470BA01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9" y="1428750"/>
            <a:ext cx="6392134" cy="54292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dirty="0"/>
              <a:t>　　子曰：「天下國家可均也，爵祿可辭也，白刃可蹈也，中庸不可能也。」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均，平治也。三者亦知仁勇之事，天下之至難也，然不必其合於中庸，則質之近似者皆能以力為之。若中庸，則雖不必皆如三者之難，然非義精仁熟，而無一毫人欲之私者，不能及也。三者難而易，中庸易而難，此民之所以鮮能也。</a:t>
            </a:r>
            <a:br>
              <a:rPr lang="zh-CN" altLang="en-US" sz="1800" dirty="0"/>
            </a:br>
            <a:br>
              <a:rPr lang="zh-CN" altLang="en-US" sz="1800" dirty="0"/>
            </a:br>
            <a:r>
              <a:rPr lang="zh-CN" altLang="en-US" dirty="0"/>
              <a:t>　　右第九章。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/>
              <a:t>亦承上章以起下章。</a:t>
            </a:r>
            <a:endParaRPr lang="en-CN" sz="1800" dirty="0">
              <a:solidFill>
                <a:srgbClr val="0070C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60B53A9-4AE7-F347-B1CF-CABC5867215F}"/>
              </a:ext>
            </a:extLst>
          </p:cNvPr>
          <p:cNvSpPr txBox="1"/>
          <p:nvPr/>
        </p:nvSpPr>
        <p:spPr>
          <a:xfrm>
            <a:off x="4447746" y="1297945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42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9ABCCA8-B5CA-1C4B-9729-1359E658CF44}"/>
              </a:ext>
            </a:extLst>
          </p:cNvPr>
          <p:cNvSpPr txBox="1"/>
          <p:nvPr/>
        </p:nvSpPr>
        <p:spPr>
          <a:xfrm>
            <a:off x="6045779" y="1315730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43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32D0008-C23F-D14F-8FB5-B6E75F19335B}"/>
              </a:ext>
            </a:extLst>
          </p:cNvPr>
          <p:cNvSpPr txBox="1"/>
          <p:nvPr/>
        </p:nvSpPr>
        <p:spPr>
          <a:xfrm>
            <a:off x="1531071" y="1724461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44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8" name="Picture 7" descr="A picture containing diagram&#10;&#10;Description automatically generated">
            <a:extLst>
              <a:ext uri="{FF2B5EF4-FFF2-40B4-BE49-F238E27FC236}">
                <a16:creationId xmlns:a16="http://schemas.microsoft.com/office/drawing/2014/main" id="{99206C73-E7DE-1E4A-A71F-1B3BCB4C13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43812" y="0"/>
            <a:ext cx="11793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883855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1A546-587B-0841-85E0-B656BE6EBF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</a:t>
            </a:r>
            <a:r>
              <a:rPr lang="en-US" altLang="zh-CN" dirty="0"/>
              <a:t>》2.9</a:t>
            </a:r>
            <a:endParaRPr lang="en-CN" dirty="0"/>
          </a:p>
        </p:txBody>
      </p:sp>
      <p:pic>
        <p:nvPicPr>
          <p:cNvPr id="5" name="Content Placeholder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AC483BA5-3729-FC41-BAE8-DF6B7A744FA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12561" y="1535605"/>
            <a:ext cx="6766877" cy="4808045"/>
          </a:xfrm>
        </p:spPr>
      </p:pic>
    </p:spTree>
    <p:extLst>
      <p:ext uri="{BB962C8B-B14F-4D97-AF65-F5344CB8AC3E}">
        <p14:creationId xmlns:p14="http://schemas.microsoft.com/office/powerpoint/2010/main" val="141283289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F568D-8D54-2344-9D28-127BC8F071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1679" y="224730"/>
            <a:ext cx="10178322" cy="1492132"/>
          </a:xfrm>
        </p:spPr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中庸章句</a:t>
            </a:r>
            <a:r>
              <a:rPr lang="en-US" altLang="zh-CN" dirty="0"/>
              <a:t>》</a:t>
            </a:r>
            <a:r>
              <a:rPr lang="zh-CN" altLang="en-US" dirty="0"/>
              <a:t>之一</a:t>
            </a:r>
            <a:endParaRPr lang="en-C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6C7296-6812-9E4E-ABC0-21B470BA01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5919" y="970796"/>
            <a:ext cx="6392134" cy="57649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dirty="0"/>
              <a:t>       子路問強。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子路，孔子弟子仲由也。子路好勇，故問強。</a:t>
            </a:r>
            <a:endParaRPr lang="en-US" altLang="zh-CN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zh-CN" altLang="en-US" dirty="0"/>
              <a:t>       子曰：「南方之強與？北方之強與？抑而強與？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與，平聲。抑，語辭。而，汝也。</a:t>
            </a:r>
            <a:endParaRPr lang="en-US" altLang="zh-CN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       </a:t>
            </a:r>
            <a:r>
              <a:rPr lang="zh-CN" altLang="en-US" dirty="0"/>
              <a:t>寬柔以教，不報無道，南方之強也，君子居之。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寬柔以教，謂含容巽順以誨人之不及也。不報無道，謂橫逆之來，直受之而不報也。南方風氣柔弱，故以含忍之力勝人為強，君子之道也。</a:t>
            </a:r>
            <a:endParaRPr lang="en-US" altLang="zh-CN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zh-CN" altLang="en-US" dirty="0"/>
              <a:t>       衽金革，死而不厭，北方之強也，而強者居之。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衽，席也。金，戈兵之屬。革，甲冑之屬。北方風氣剛勁，故以果敢之力勝人為強，強者之事也。</a:t>
            </a:r>
            <a:endParaRPr lang="en-US" altLang="zh-CN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zh-CN" altLang="en-US" dirty="0"/>
              <a:t>       </a:t>
            </a:r>
            <a:endParaRPr lang="en-CN" sz="1800" dirty="0">
              <a:solidFill>
                <a:srgbClr val="0070C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9C0B79A-87C1-4744-A4FD-BC7503D3F43B}"/>
              </a:ext>
            </a:extLst>
          </p:cNvPr>
          <p:cNvSpPr txBox="1"/>
          <p:nvPr/>
        </p:nvSpPr>
        <p:spPr>
          <a:xfrm>
            <a:off x="2380353" y="839991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45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582BB30-64B5-7242-8641-291FB046F323}"/>
              </a:ext>
            </a:extLst>
          </p:cNvPr>
          <p:cNvSpPr txBox="1"/>
          <p:nvPr/>
        </p:nvSpPr>
        <p:spPr>
          <a:xfrm>
            <a:off x="3611002" y="1709074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46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4F460AE-A2B1-494F-A0F4-508AD49E7A29}"/>
              </a:ext>
            </a:extLst>
          </p:cNvPr>
          <p:cNvSpPr txBox="1"/>
          <p:nvPr/>
        </p:nvSpPr>
        <p:spPr>
          <a:xfrm>
            <a:off x="6340840" y="1716862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47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6E8590E-025F-5940-BFD2-3858F8B0CAE2}"/>
              </a:ext>
            </a:extLst>
          </p:cNvPr>
          <p:cNvSpPr txBox="1"/>
          <p:nvPr/>
        </p:nvSpPr>
        <p:spPr>
          <a:xfrm>
            <a:off x="2380352" y="2572247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48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409F1B0-B902-9B4E-A5D0-A942CB3B785F}"/>
              </a:ext>
            </a:extLst>
          </p:cNvPr>
          <p:cNvSpPr txBox="1"/>
          <p:nvPr/>
        </p:nvSpPr>
        <p:spPr>
          <a:xfrm>
            <a:off x="3685138" y="2572247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49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9A0AF11-708F-5E49-9780-9C03F466AE12}"/>
              </a:ext>
            </a:extLst>
          </p:cNvPr>
          <p:cNvSpPr txBox="1"/>
          <p:nvPr/>
        </p:nvSpPr>
        <p:spPr>
          <a:xfrm>
            <a:off x="6420704" y="2572247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50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6ECA453-9B17-3B4B-8F45-5F33D1F55C48}"/>
              </a:ext>
            </a:extLst>
          </p:cNvPr>
          <p:cNvSpPr txBox="1"/>
          <p:nvPr/>
        </p:nvSpPr>
        <p:spPr>
          <a:xfrm>
            <a:off x="2077452" y="4095486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51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C1FA356-656B-C640-B473-87180D6CF4BA}"/>
              </a:ext>
            </a:extLst>
          </p:cNvPr>
          <p:cNvSpPr txBox="1"/>
          <p:nvPr/>
        </p:nvSpPr>
        <p:spPr>
          <a:xfrm>
            <a:off x="3377736" y="4091592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52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20" name="Picture 19" descr="A close up of a device&#10;&#10;Description automatically generated">
            <a:extLst>
              <a:ext uri="{FF2B5EF4-FFF2-40B4-BE49-F238E27FC236}">
                <a16:creationId xmlns:a16="http://schemas.microsoft.com/office/drawing/2014/main" id="{AF40B4E0-116E-E74B-B9D8-1D4486210A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79058" y="0"/>
            <a:ext cx="3312942" cy="6858000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20E72A74-034A-C248-945C-C2278537933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82839" y="0"/>
            <a:ext cx="23817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114719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F568D-8D54-2344-9D28-127BC8F071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中庸章句</a:t>
            </a:r>
            <a:r>
              <a:rPr lang="en-US" altLang="zh-CN" dirty="0"/>
              <a:t>》</a:t>
            </a:r>
            <a:r>
              <a:rPr lang="zh-CN" altLang="en-US" dirty="0"/>
              <a:t>之二</a:t>
            </a:r>
            <a:endParaRPr lang="en-C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6C7296-6812-9E4E-ABC0-21B470BA01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9" y="1428750"/>
            <a:ext cx="6392134" cy="54292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1800" dirty="0"/>
              <a:t>       故君子和而不流，強哉矯！中立而不倚，強哉矯！國有道，不變塞焉，強哉矯！國無道，至死不變，強哉矯！」</a:t>
            </a:r>
            <a:endParaRPr lang="en-US" altLang="zh-CN" sz="1800" dirty="0"/>
          </a:p>
          <a:p>
            <a:pPr marL="0" indent="0">
              <a:buNone/>
            </a:pPr>
            <a:r>
              <a:rPr lang="zh-CN" altLang="en-US" sz="1800" dirty="0">
                <a:solidFill>
                  <a:srgbClr val="0070C0"/>
                </a:solidFill>
              </a:rPr>
              <a:t>此四者，汝之所當強也。矯，強貌。詩曰「矯矯虎臣」是也。倚，偏著也。塞，未達也。國有道，不變未達之所守；國無道，不變平生之所守也。此則所謂中庸之不可能者，非有以自勝其人欲之私，不能擇而守也。君子之強，孰大於是。夫子以是告子路者，所以抑其血氣之剛，而進之以德義之勇也。</a:t>
            </a:r>
            <a:endParaRPr lang="en-US" altLang="zh-CN" sz="1800" dirty="0">
              <a:solidFill>
                <a:srgbClr val="0070C0"/>
              </a:solidFill>
            </a:endParaRPr>
          </a:p>
          <a:p>
            <a:pPr marL="0" indent="0">
              <a:buNone/>
            </a:pPr>
            <a:br>
              <a:rPr lang="zh-CN" altLang="en-US" sz="1600" dirty="0"/>
            </a:br>
            <a:r>
              <a:rPr lang="zh-CN" altLang="en-US" sz="1800" dirty="0"/>
              <a:t>　　右第十章。</a:t>
            </a:r>
            <a:endParaRPr lang="en-CN" sz="1600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en-CN" sz="1800" dirty="0">
              <a:solidFill>
                <a:srgbClr val="0070C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BAB48D7-7636-B642-8868-FED5C78FABD6}"/>
              </a:ext>
            </a:extLst>
          </p:cNvPr>
          <p:cNvSpPr txBox="1"/>
          <p:nvPr/>
        </p:nvSpPr>
        <p:spPr>
          <a:xfrm>
            <a:off x="4199442" y="1297945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54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5B0377A-A885-E248-907E-4EDF701AFF04}"/>
              </a:ext>
            </a:extLst>
          </p:cNvPr>
          <p:cNvSpPr txBox="1"/>
          <p:nvPr/>
        </p:nvSpPr>
        <p:spPr>
          <a:xfrm>
            <a:off x="3202000" y="1300908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53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AD9ADF4-50BF-F04E-8374-8E0379B3D9D1}"/>
              </a:ext>
            </a:extLst>
          </p:cNvPr>
          <p:cNvSpPr txBox="1"/>
          <p:nvPr/>
        </p:nvSpPr>
        <p:spPr>
          <a:xfrm>
            <a:off x="5512039" y="1297945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55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E7D20C7-AE26-E44B-B236-6F55AB2A237D}"/>
              </a:ext>
            </a:extLst>
          </p:cNvPr>
          <p:cNvSpPr txBox="1"/>
          <p:nvPr/>
        </p:nvSpPr>
        <p:spPr>
          <a:xfrm>
            <a:off x="7327643" y="1297945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56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9A84412-272A-7043-90E9-94FCEBB91AB2}"/>
              </a:ext>
            </a:extLst>
          </p:cNvPr>
          <p:cNvSpPr txBox="1"/>
          <p:nvPr/>
        </p:nvSpPr>
        <p:spPr>
          <a:xfrm>
            <a:off x="2175963" y="1679796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57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04FA48C-C5B4-0D4B-A5D5-E8834BDFF716}"/>
              </a:ext>
            </a:extLst>
          </p:cNvPr>
          <p:cNvSpPr txBox="1"/>
          <p:nvPr/>
        </p:nvSpPr>
        <p:spPr>
          <a:xfrm>
            <a:off x="3966176" y="1687397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58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11" name="Picture 10" descr="Diagram, schematic&#10;&#10;Description automatically generated">
            <a:extLst>
              <a:ext uri="{FF2B5EF4-FFF2-40B4-BE49-F238E27FC236}">
                <a16:creationId xmlns:a16="http://schemas.microsoft.com/office/drawing/2014/main" id="{531243F9-D720-6F41-9BE4-7BD347F75D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94174" y="0"/>
            <a:ext cx="2297247" cy="49834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939555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15B377-B8C4-5446-AF6E-63F2ECB504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</a:t>
            </a:r>
            <a:r>
              <a:rPr lang="en-US" altLang="zh-CN" dirty="0"/>
              <a:t>》2.10</a:t>
            </a:r>
            <a:endParaRPr lang="en-CN" dirty="0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7821C1C6-F3B1-3B46-B022-A77B80571F4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936875" y="2387600"/>
            <a:ext cx="6807200" cy="3390900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741915E-3046-264E-B355-1ED75656CB19}"/>
              </a:ext>
            </a:extLst>
          </p:cNvPr>
          <p:cNvSpPr txBox="1"/>
          <p:nvPr/>
        </p:nvSpPr>
        <p:spPr>
          <a:xfrm>
            <a:off x="5396564" y="2107933"/>
            <a:ext cx="7411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suǒ</a:t>
            </a:r>
            <a:endParaRPr lang="en-CN" dirty="0"/>
          </a:p>
        </p:txBody>
      </p:sp>
    </p:spTree>
    <p:extLst>
      <p:ext uri="{BB962C8B-B14F-4D97-AF65-F5344CB8AC3E}">
        <p14:creationId xmlns:p14="http://schemas.microsoft.com/office/powerpoint/2010/main" val="377378630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F568D-8D54-2344-9D28-127BC8F071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中庸章句</a:t>
            </a:r>
            <a:r>
              <a:rPr lang="en-US" altLang="zh-CN" dirty="0"/>
              <a:t>》</a:t>
            </a:r>
            <a:endParaRPr lang="en-C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6C7296-6812-9E4E-ABC0-21B470BA01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9" y="1428750"/>
            <a:ext cx="6392134" cy="542925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zh-CN" altLang="en-US" dirty="0"/>
              <a:t>　　子曰：「素隱行怪，後世有述焉，吾弗為之矣。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素，按漢書當作索，蓋字之誤也。索隱行怪，言深求隱僻之理，而過為詭異之行也。然以其足以欺世而盜名，故後世或有稱述之者。此知之過而不擇乎善，行之過而不用其中，不當強而強者也，聖人豈為之哉！</a:t>
            </a:r>
            <a:endParaRPr lang="en-US" altLang="zh-CN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zh-CN" altLang="en-US" dirty="0"/>
              <a:t>       君子遵道而行，半塗而廢，吾弗能已矣。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遵道而行，則能擇乎善矣；半塗而廢，則力之不足也。此其知雖足以及之，而行有不逮，當強而不強者也。已，止也。聖人於此，非勉焉而不敢廢，蓋至誠無息，自有所不能止也。</a:t>
            </a:r>
            <a:endParaRPr lang="en-US" altLang="zh-CN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zh-CN" altLang="en-US" dirty="0"/>
              <a:t>       君子依乎中庸，遯世不見知而不悔，唯聖者能之。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不為索隱行怪，則依乎中庸而已。不能半塗而廢，是以遯世不見知而不悔也。此中庸之成德，知之盡、仁之至、不賴勇而裕如者，正吾夫子之事，而猶不自居也。故曰唯聖者能之而已。</a:t>
            </a:r>
            <a:br>
              <a:rPr lang="zh-CN" altLang="en-US" sz="1800" dirty="0"/>
            </a:br>
            <a:br>
              <a:rPr lang="zh-CN" altLang="en-US" sz="1800" dirty="0"/>
            </a:br>
            <a:r>
              <a:rPr lang="zh-CN" altLang="en-US" dirty="0"/>
              <a:t>　　右第十一章。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子思所引夫子之言，以明首章之義者止此。蓋此篇大旨，以知仁勇三達德為入道之門。故於篇首，即以大舜、顏淵、子路之事明之。舜，知也；顏淵，仁也；子路，勇也：三者廢其一，則無以造道而成德矣。餘見第二十章。</a:t>
            </a:r>
            <a:endParaRPr lang="en-CN" sz="1800" dirty="0">
              <a:solidFill>
                <a:srgbClr val="0070C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E3BAB8B-9D3C-EA4F-A7A8-6D6EBB5991A9}"/>
              </a:ext>
            </a:extLst>
          </p:cNvPr>
          <p:cNvSpPr txBox="1"/>
          <p:nvPr/>
        </p:nvSpPr>
        <p:spPr>
          <a:xfrm>
            <a:off x="3388747" y="1297945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59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40129B1-E3AD-9442-8952-883FB41FF0C4}"/>
              </a:ext>
            </a:extLst>
          </p:cNvPr>
          <p:cNvSpPr txBox="1"/>
          <p:nvPr/>
        </p:nvSpPr>
        <p:spPr>
          <a:xfrm>
            <a:off x="2508985" y="1209459"/>
            <a:ext cx="74114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err="1"/>
              <a:t>suǒ</a:t>
            </a:r>
            <a:endParaRPr lang="en-CN" sz="1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90851F-02F0-3246-9557-AAF3CFE302FC}"/>
              </a:ext>
            </a:extLst>
          </p:cNvPr>
          <p:cNvSpPr txBox="1"/>
          <p:nvPr/>
        </p:nvSpPr>
        <p:spPr>
          <a:xfrm>
            <a:off x="4676692" y="1265761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60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B0FA17A-1A2B-D74A-BC38-900F96958110}"/>
              </a:ext>
            </a:extLst>
          </p:cNvPr>
          <p:cNvSpPr txBox="1"/>
          <p:nvPr/>
        </p:nvSpPr>
        <p:spPr>
          <a:xfrm>
            <a:off x="2944504" y="2650550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61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EF755A0-FFA6-6247-B72D-D37000D62C5E}"/>
              </a:ext>
            </a:extLst>
          </p:cNvPr>
          <p:cNvSpPr txBox="1"/>
          <p:nvPr/>
        </p:nvSpPr>
        <p:spPr>
          <a:xfrm>
            <a:off x="5294158" y="2650550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62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209CE54-166C-0540-8CEF-CEFBC3B8DF9F}"/>
              </a:ext>
            </a:extLst>
          </p:cNvPr>
          <p:cNvSpPr txBox="1"/>
          <p:nvPr/>
        </p:nvSpPr>
        <p:spPr>
          <a:xfrm>
            <a:off x="4909957" y="3815036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63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11" name="Picture 10" descr="A close up of a logo&#10;&#10;Description automatically generated">
            <a:extLst>
              <a:ext uri="{FF2B5EF4-FFF2-40B4-BE49-F238E27FC236}">
                <a16:creationId xmlns:a16="http://schemas.microsoft.com/office/drawing/2014/main" id="{8225D0E8-D78F-5841-803C-1F352A090A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78688" y="0"/>
            <a:ext cx="1408214" cy="6858000"/>
          </a:xfrm>
          <a:prstGeom prst="rect">
            <a:avLst/>
          </a:prstGeom>
        </p:spPr>
      </p:pic>
      <p:pic>
        <p:nvPicPr>
          <p:cNvPr id="13" name="Picture 12" descr="A screenshot of a cell phone&#10;&#10;Description automatically generated">
            <a:extLst>
              <a:ext uri="{FF2B5EF4-FFF2-40B4-BE49-F238E27FC236}">
                <a16:creationId xmlns:a16="http://schemas.microsoft.com/office/drawing/2014/main" id="{7BC85237-424B-574A-907A-64BC0BD254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88387" y="0"/>
            <a:ext cx="101311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033270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504EB8-DCBB-2545-A725-AC594622FA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</a:t>
            </a:r>
            <a:r>
              <a:rPr lang="en-US" altLang="zh-CN" dirty="0"/>
              <a:t>》2.11</a:t>
            </a:r>
            <a:endParaRPr lang="en-CN" dirty="0"/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3E1774D4-4717-2243-B077-5A96D78CA0E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992345" y="1266843"/>
            <a:ext cx="6207309" cy="3940595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FADFCB4-FBB0-DB46-8104-6492F00C72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92345" y="5195889"/>
            <a:ext cx="6207309" cy="75557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3C2833E-A766-224D-A8D9-2825CCD9BE8B}"/>
              </a:ext>
            </a:extLst>
          </p:cNvPr>
          <p:cNvSpPr txBox="1"/>
          <p:nvPr/>
        </p:nvSpPr>
        <p:spPr>
          <a:xfrm>
            <a:off x="6679096" y="2867808"/>
            <a:ext cx="7474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yuān</a:t>
            </a:r>
            <a:endParaRPr lang="en-CN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73B5B53-0666-E440-9B87-7034FDF88883}"/>
              </a:ext>
            </a:extLst>
          </p:cNvPr>
          <p:cNvSpPr txBox="1"/>
          <p:nvPr/>
        </p:nvSpPr>
        <p:spPr>
          <a:xfrm>
            <a:off x="7354956" y="2867808"/>
            <a:ext cx="3180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lì</a:t>
            </a:r>
            <a:r>
              <a:rPr lang="en-US" dirty="0"/>
              <a:t> </a:t>
            </a:r>
            <a:endParaRPr lang="en-CN" dirty="0"/>
          </a:p>
        </p:txBody>
      </p:sp>
    </p:spTree>
    <p:extLst>
      <p:ext uri="{BB962C8B-B14F-4D97-AF65-F5344CB8AC3E}">
        <p14:creationId xmlns:p14="http://schemas.microsoft.com/office/powerpoint/2010/main" val="17356477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F568D-8D54-2344-9D28-127BC8F071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中庸章句</a:t>
            </a:r>
            <a:r>
              <a:rPr lang="en-US" altLang="zh-CN" dirty="0"/>
              <a:t>》</a:t>
            </a:r>
            <a:r>
              <a:rPr lang="zh-CN" altLang="en-US" dirty="0"/>
              <a:t>之一</a:t>
            </a:r>
            <a:endParaRPr lang="en-C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6C7296-6812-9E4E-ABC0-21B470BA01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9" y="1428750"/>
            <a:ext cx="6392134" cy="54292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dirty="0"/>
              <a:t>       君子之道費而隱。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費，符味反。○費，用之廣也。隱，體之微也。</a:t>
            </a:r>
            <a:endParaRPr lang="en-US" altLang="zh-CN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zh-CN" altLang="en-US" dirty="0"/>
              <a:t>       夫婦之愚，可以與知焉，及其至也，雖聖人亦有所不知焉；夫婦之不肖，可以能行焉，及其至也，雖聖人亦有所不能焉。天地之大也，人猶有所憾。故君子語大，天下莫能載焉；語小，天下莫能破焉。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與，去聲。君子之道，近自夫婦居室之間，遠而至於聖人天地之所不能盡，其大無外，其小無內，可謂費矣。然其理之所以然，則隱而莫之見也。蓋可知可能者，道中之一事，及其至而聖人不知不能。則舉全體而言，聖人固有所不能盡也。侯氏曰：「聖人所不知，如孔子問禮問官之類；所不能，如孔子不得位、堯舜病博施之類。」愚謂人所憾於天地，如覆載生成之偏，及寒暑災祥之不得其正者。</a:t>
            </a:r>
            <a:endParaRPr lang="en-US" altLang="zh-CN" dirty="0">
              <a:solidFill>
                <a:srgbClr val="0070C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F4C5958-A4CC-3C44-926E-BB81C935411A}"/>
              </a:ext>
            </a:extLst>
          </p:cNvPr>
          <p:cNvSpPr txBox="1"/>
          <p:nvPr/>
        </p:nvSpPr>
        <p:spPr>
          <a:xfrm>
            <a:off x="2583340" y="1297945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64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AA68ACA-E158-E349-B0EB-B28FAE3E85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31854" y="0"/>
            <a:ext cx="3726968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C8E880D-5084-734C-B273-82112F4157C0}"/>
              </a:ext>
            </a:extLst>
          </p:cNvPr>
          <p:cNvSpPr txBox="1"/>
          <p:nvPr/>
        </p:nvSpPr>
        <p:spPr>
          <a:xfrm>
            <a:off x="3455697" y="1297945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65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9DAF163-8CA8-D848-BA67-4454F0CF8B87}"/>
              </a:ext>
            </a:extLst>
          </p:cNvPr>
          <p:cNvSpPr txBox="1"/>
          <p:nvPr/>
        </p:nvSpPr>
        <p:spPr>
          <a:xfrm>
            <a:off x="2225988" y="2185818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66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E37287C-0BA4-B648-83C3-6CC54541BD18}"/>
              </a:ext>
            </a:extLst>
          </p:cNvPr>
          <p:cNvSpPr txBox="1"/>
          <p:nvPr/>
        </p:nvSpPr>
        <p:spPr>
          <a:xfrm>
            <a:off x="4225235" y="2185818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67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4CD192E-6678-B54E-8AB5-B658E81DCC19}"/>
              </a:ext>
            </a:extLst>
          </p:cNvPr>
          <p:cNvSpPr txBox="1"/>
          <p:nvPr/>
        </p:nvSpPr>
        <p:spPr>
          <a:xfrm>
            <a:off x="5467993" y="2145427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68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D879637-8625-1544-8DE3-56D526D4C9CE}"/>
              </a:ext>
            </a:extLst>
          </p:cNvPr>
          <p:cNvSpPr txBox="1"/>
          <p:nvPr/>
        </p:nvSpPr>
        <p:spPr>
          <a:xfrm>
            <a:off x="5793776" y="2872540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69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086D48B-E3CB-F842-AF0C-579632EFEFED}"/>
              </a:ext>
            </a:extLst>
          </p:cNvPr>
          <p:cNvSpPr txBox="1"/>
          <p:nvPr/>
        </p:nvSpPr>
        <p:spPr>
          <a:xfrm>
            <a:off x="7328714" y="2872540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70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B58EE98-B41C-E544-917A-D2436E5259FB}"/>
              </a:ext>
            </a:extLst>
          </p:cNvPr>
          <p:cNvSpPr txBox="1"/>
          <p:nvPr/>
        </p:nvSpPr>
        <p:spPr>
          <a:xfrm>
            <a:off x="2748763" y="3226528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71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2EB37D8-77B8-FE47-B3E7-1BF23FE8901B}"/>
              </a:ext>
            </a:extLst>
          </p:cNvPr>
          <p:cNvSpPr txBox="1"/>
          <p:nvPr/>
        </p:nvSpPr>
        <p:spPr>
          <a:xfrm>
            <a:off x="5357597" y="3226528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72</a:t>
            </a: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2FA8DFE3-8A43-AD43-B247-DF2F1C8E5844}"/>
                  </a:ext>
                </a:extLst>
              </p14:cNvPr>
              <p14:cNvContentPartPr/>
              <p14:nvPr/>
            </p14:nvContentPartPr>
            <p14:xfrm>
              <a:off x="3177526" y="2983423"/>
              <a:ext cx="421920" cy="3240"/>
            </p14:xfrm>
          </p:contentPart>
        </mc:Choice>
        <mc:Fallback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2FA8DFE3-8A43-AD43-B247-DF2F1C8E5844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168526" y="2974783"/>
                <a:ext cx="439560" cy="20880"/>
              </a:xfrm>
              <a:prstGeom prst="rect">
                <a:avLst/>
              </a:prstGeom>
            </p:spPr>
          </p:pic>
        </mc:Fallback>
      </mc:AlternateContent>
      <p:sp>
        <p:nvSpPr>
          <p:cNvPr id="15" name="TextBox 14">
            <a:extLst>
              <a:ext uri="{FF2B5EF4-FFF2-40B4-BE49-F238E27FC236}">
                <a16:creationId xmlns:a16="http://schemas.microsoft.com/office/drawing/2014/main" id="{8F226F8A-8645-A04C-8CB1-FD6EC50D7F1A}"/>
              </a:ext>
            </a:extLst>
          </p:cNvPr>
          <p:cNvSpPr txBox="1"/>
          <p:nvPr/>
        </p:nvSpPr>
        <p:spPr>
          <a:xfrm>
            <a:off x="8131854" y="3581428"/>
            <a:ext cx="16378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N" sz="1400" dirty="0"/>
              <a:t>不肖</a:t>
            </a:r>
            <a:r>
              <a:rPr lang="zh-CN" altLang="en-US" sz="1400" dirty="0"/>
              <a:t>：⒈品行不好。⒉才能不高。</a:t>
            </a:r>
            <a:endParaRPr lang="en-CN" sz="1400" dirty="0"/>
          </a:p>
        </p:txBody>
      </p:sp>
    </p:spTree>
    <p:extLst>
      <p:ext uri="{BB962C8B-B14F-4D97-AF65-F5344CB8AC3E}">
        <p14:creationId xmlns:p14="http://schemas.microsoft.com/office/powerpoint/2010/main" val="176559603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F568D-8D54-2344-9D28-127BC8F071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中庸章句</a:t>
            </a:r>
            <a:r>
              <a:rPr lang="en-US" altLang="zh-CN" dirty="0"/>
              <a:t>》</a:t>
            </a:r>
            <a:r>
              <a:rPr lang="zh-CN" altLang="en-US" dirty="0"/>
              <a:t>之二</a:t>
            </a:r>
            <a:endParaRPr lang="en-C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6C7296-6812-9E4E-ABC0-21B470BA01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9" y="1428750"/>
            <a:ext cx="6392134" cy="54292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dirty="0"/>
              <a:t>       詩云：「鳶飛戾天，魚躍于淵。」言其上下察也。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鳶，余專反。詩大雅旱麓之篇。鳶，鴟類。戾，至也。察，著也。子思引此詩以明化育流行，上下昭著，莫非此理之用，所謂費也。然其所以然者，則非見聞所及，所謂隱也。故程子曰：「此一節，子思喫緊為人處，活潑潑地，讀者其致思焉。」</a:t>
            </a:r>
            <a:endParaRPr lang="en-US" altLang="zh-CN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zh-CN" altLang="en-US" dirty="0"/>
              <a:t>       君子之道，造端乎夫婦；及其至也，察乎天地。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結上文。</a:t>
            </a:r>
            <a:br>
              <a:rPr lang="zh-CN" altLang="en-US" dirty="0"/>
            </a:br>
            <a:br>
              <a:rPr lang="zh-CN" altLang="en-US" dirty="0"/>
            </a:br>
            <a:r>
              <a:rPr lang="zh-CN" altLang="en-US" dirty="0"/>
              <a:t>　　右第十二章。子思之言，蓋以申明首章道不可離之意也。其下八章，雜引孔子之言以明之。</a:t>
            </a:r>
            <a:endParaRPr lang="en-CN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en-CN" dirty="0">
              <a:solidFill>
                <a:srgbClr val="0070C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7579AE-1DD8-EE4A-BBCF-41D41CA2BC80}"/>
              </a:ext>
            </a:extLst>
          </p:cNvPr>
          <p:cNvSpPr txBox="1"/>
          <p:nvPr/>
        </p:nvSpPr>
        <p:spPr>
          <a:xfrm>
            <a:off x="2223977" y="1297945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73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2EB1C60-8D29-3849-9C3A-01E5590A662C}"/>
              </a:ext>
            </a:extLst>
          </p:cNvPr>
          <p:cNvSpPr txBox="1"/>
          <p:nvPr/>
        </p:nvSpPr>
        <p:spPr>
          <a:xfrm>
            <a:off x="6960892" y="1297945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75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3282EEC-396A-F540-B30E-82E03C81DF5D}"/>
              </a:ext>
            </a:extLst>
          </p:cNvPr>
          <p:cNvSpPr txBox="1"/>
          <p:nvPr/>
        </p:nvSpPr>
        <p:spPr>
          <a:xfrm>
            <a:off x="3750627" y="1297945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74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57F60AE-031E-2F42-A22A-0D1222F13482}"/>
              </a:ext>
            </a:extLst>
          </p:cNvPr>
          <p:cNvSpPr txBox="1"/>
          <p:nvPr/>
        </p:nvSpPr>
        <p:spPr>
          <a:xfrm>
            <a:off x="4275414" y="3512775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76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CB695FB-AD7D-544F-975B-223E3DC423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04510" y="0"/>
            <a:ext cx="243923" cy="6858000"/>
          </a:xfrm>
          <a:prstGeom prst="rect">
            <a:avLst/>
          </a:prstGeom>
        </p:spPr>
      </p:pic>
      <p:pic>
        <p:nvPicPr>
          <p:cNvPr id="11" name="Picture 10" descr="A picture containing text&#10;&#10;Description automatically generated">
            <a:extLst>
              <a:ext uri="{FF2B5EF4-FFF2-40B4-BE49-F238E27FC236}">
                <a16:creationId xmlns:a16="http://schemas.microsoft.com/office/drawing/2014/main" id="{60AD8251-3B80-F74C-AB04-F2DC467B5D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65680" y="0"/>
            <a:ext cx="139978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032120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FC8B37-FF51-154C-B0B3-F51CF2D3D8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</a:t>
            </a:r>
            <a:r>
              <a:rPr lang="en-US" altLang="zh-CN" dirty="0"/>
              <a:t>》2.12</a:t>
            </a:r>
            <a:endParaRPr lang="en-CN" dirty="0"/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6C31DD24-7A3D-BE4B-84FD-D17909CA869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186881" y="1296692"/>
            <a:ext cx="5818237" cy="5285352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126BF9A-1E75-3C4F-A80A-3A002C1B5041}"/>
              </a:ext>
            </a:extLst>
          </p:cNvPr>
          <p:cNvSpPr txBox="1"/>
          <p:nvPr/>
        </p:nvSpPr>
        <p:spPr>
          <a:xfrm>
            <a:off x="3721210" y="1874517"/>
            <a:ext cx="5327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nì</a:t>
            </a:r>
            <a:endParaRPr lang="en-CN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89730CE-007D-2F47-B13A-4A3BC6F182C6}"/>
              </a:ext>
            </a:extLst>
          </p:cNvPr>
          <p:cNvSpPr txBox="1"/>
          <p:nvPr/>
        </p:nvSpPr>
        <p:spPr>
          <a:xfrm>
            <a:off x="5080883" y="4261899"/>
            <a:ext cx="6599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zào</a:t>
            </a:r>
            <a:endParaRPr lang="en-CN" dirty="0"/>
          </a:p>
        </p:txBody>
      </p:sp>
    </p:spTree>
    <p:extLst>
      <p:ext uri="{BB962C8B-B14F-4D97-AF65-F5344CB8AC3E}">
        <p14:creationId xmlns:p14="http://schemas.microsoft.com/office/powerpoint/2010/main" val="150121757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F568D-8D54-2344-9D28-127BC8F071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中庸章句</a:t>
            </a:r>
            <a:r>
              <a:rPr lang="en-US" altLang="zh-CN" dirty="0"/>
              <a:t>》</a:t>
            </a:r>
            <a:r>
              <a:rPr lang="zh-CN" altLang="en-US" dirty="0"/>
              <a:t>之一</a:t>
            </a:r>
            <a:endParaRPr lang="en-C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6C7296-6812-9E4E-ABC0-21B470BA01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9" y="1428750"/>
            <a:ext cx="6392134" cy="542925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zh-CN" altLang="en-US" dirty="0"/>
              <a:t>　　子曰：「道不遠人。人之為道而遠人，不可以為道。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道者，率性而已，固眾人之所能知能行者也，故常不遠於人。若為道者，厭其卑近以為不足為，而反務為高遠難行之事，則非所以為道矣</a:t>
            </a:r>
            <a:endParaRPr lang="en-US" altLang="zh-CN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zh-CN" altLang="en-US" dirty="0"/>
              <a:t>       詩云：</a:t>
            </a:r>
            <a:r>
              <a:rPr lang="en-US" altLang="zh-CN" dirty="0"/>
              <a:t>『</a:t>
            </a:r>
            <a:r>
              <a:rPr lang="zh-CN" altLang="en-US" dirty="0"/>
              <a:t>伐柯伐柯，其則不遠。</a:t>
            </a:r>
            <a:r>
              <a:rPr lang="en-US" altLang="zh-CN" dirty="0"/>
              <a:t>』</a:t>
            </a:r>
            <a:r>
              <a:rPr lang="zh-CN" altLang="en-US" dirty="0"/>
              <a:t>執柯以伐柯，睨而視之，猶以為遠。故君子以人治人，改而止。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睨，研計反。詩豳風伐柯之篇。柯，斧柄。則，法也。睨，邪視也。言人執柯伐木以為柯者，彼柯長短之法，在此柯耳。然猶有彼此之別，故伐者視之猶以為遠也。若以人治人，則所以為人之道，各在當人之身，初無彼此之別。故君子之治人也，即以其人之道，還治其人之身。其人能改，即止不治。蓋責之以其所能知能行，非欲其遠人以為道也。張子所謂「以眾人望人則易從」是也。</a:t>
            </a:r>
            <a:endParaRPr lang="en-US" altLang="zh-CN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zh-CN" altLang="en-US" dirty="0"/>
              <a:t>       忠恕違道不遠，施諸己而不願，亦勿施於人。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盡己之心為忠，推己及人為恕。違，去也，如春秋傳「齊師違穀七里」之違。言自此至彼，相去不遠，非背而去之之謂也。道，即其不遠人者是也。施諸己而不願亦勿施於人，忠恕之事也。以己之心度人之心，未嘗不同，則道之不遠於人者可見。故己之所不欲，則勿以施之於人，亦不遠人以為道之事。張子所謂「以愛己之心愛人則盡仁」是也。</a:t>
            </a:r>
            <a:endParaRPr lang="en-CN" sz="1800" dirty="0">
              <a:solidFill>
                <a:srgbClr val="0070C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6D7030D-4183-7E4F-8D68-4078E2C087C9}"/>
              </a:ext>
            </a:extLst>
          </p:cNvPr>
          <p:cNvSpPr txBox="1"/>
          <p:nvPr/>
        </p:nvSpPr>
        <p:spPr>
          <a:xfrm>
            <a:off x="2080853" y="2423446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77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3A69B13-0EC1-214F-BA66-40D89D248945}"/>
              </a:ext>
            </a:extLst>
          </p:cNvPr>
          <p:cNvSpPr txBox="1"/>
          <p:nvPr/>
        </p:nvSpPr>
        <p:spPr>
          <a:xfrm>
            <a:off x="3376558" y="2423446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78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010685B-0962-ED40-83C5-8577802EAF4C}"/>
              </a:ext>
            </a:extLst>
          </p:cNvPr>
          <p:cNvSpPr txBox="1"/>
          <p:nvPr/>
        </p:nvSpPr>
        <p:spPr>
          <a:xfrm>
            <a:off x="4447746" y="2423446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79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E225E3F-2173-E642-9607-E95475269874}"/>
              </a:ext>
            </a:extLst>
          </p:cNvPr>
          <p:cNvSpPr txBox="1"/>
          <p:nvPr/>
        </p:nvSpPr>
        <p:spPr>
          <a:xfrm>
            <a:off x="7044459" y="2423446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80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D77A463-681B-C14F-AD8D-35C895ECD4F3}"/>
              </a:ext>
            </a:extLst>
          </p:cNvPr>
          <p:cNvSpPr txBox="1"/>
          <p:nvPr/>
        </p:nvSpPr>
        <p:spPr>
          <a:xfrm>
            <a:off x="3781536" y="2738338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81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DE4BBFB-378E-A64D-A87B-B7A329223FF2}"/>
              </a:ext>
            </a:extLst>
          </p:cNvPr>
          <p:cNvSpPr txBox="1"/>
          <p:nvPr/>
        </p:nvSpPr>
        <p:spPr>
          <a:xfrm>
            <a:off x="2910027" y="4695181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82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DC49271-D992-A543-80FC-8DE090E94F6C}"/>
              </a:ext>
            </a:extLst>
          </p:cNvPr>
          <p:cNvSpPr txBox="1"/>
          <p:nvPr/>
        </p:nvSpPr>
        <p:spPr>
          <a:xfrm>
            <a:off x="4447745" y="4681161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83</a:t>
            </a:r>
          </a:p>
        </p:txBody>
      </p:sp>
      <p:pic>
        <p:nvPicPr>
          <p:cNvPr id="11" name="Picture 10" descr="A picture containing text&#10;&#10;Description automatically generated">
            <a:extLst>
              <a:ext uri="{FF2B5EF4-FFF2-40B4-BE49-F238E27FC236}">
                <a16:creationId xmlns:a16="http://schemas.microsoft.com/office/drawing/2014/main" id="{928B9C2F-D7F0-F347-9CB4-53ADF703B3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02971" y="0"/>
            <a:ext cx="1016351" cy="6800584"/>
          </a:xfrm>
          <a:prstGeom prst="rect">
            <a:avLst/>
          </a:prstGeom>
        </p:spPr>
      </p:pic>
      <p:pic>
        <p:nvPicPr>
          <p:cNvPr id="13" name="Picture 12" descr="Diagram&#10;&#10;Description automatically generated">
            <a:extLst>
              <a:ext uri="{FF2B5EF4-FFF2-40B4-BE49-F238E27FC236}">
                <a16:creationId xmlns:a16="http://schemas.microsoft.com/office/drawing/2014/main" id="{6132C85F-34BE-7247-A7D3-A4DB472DE3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0987" y="38365"/>
            <a:ext cx="1781812" cy="6800583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5E5444AA-7409-7544-9C56-A508666A8018}"/>
              </a:ext>
            </a:extLst>
          </p:cNvPr>
          <p:cNvSpPr txBox="1"/>
          <p:nvPr/>
        </p:nvSpPr>
        <p:spPr>
          <a:xfrm>
            <a:off x="6233781" y="2297831"/>
            <a:ext cx="53273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 err="1"/>
              <a:t>nì</a:t>
            </a:r>
            <a:endParaRPr lang="en-CN" sz="1600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82A39492-026F-2F49-BC52-AF60F0831584}"/>
                  </a:ext>
                </a:extLst>
              </p14:cNvPr>
              <p14:cNvContentPartPr/>
              <p14:nvPr/>
            </p14:nvContentPartPr>
            <p14:xfrm>
              <a:off x="2663971" y="2256732"/>
              <a:ext cx="405000" cy="6120"/>
            </p14:xfrm>
          </p:contentPart>
        </mc:Choice>
        <mc:Fallback xmlns=""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82A39492-026F-2F49-BC52-AF60F0831584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2654971" y="2248092"/>
                <a:ext cx="422640" cy="23760"/>
              </a:xfrm>
              <a:prstGeom prst="rect">
                <a:avLst/>
              </a:prstGeom>
            </p:spPr>
          </p:pic>
        </mc:Fallback>
      </mc:AlternateContent>
      <p:sp>
        <p:nvSpPr>
          <p:cNvPr id="16" name="TextBox 15">
            <a:extLst>
              <a:ext uri="{FF2B5EF4-FFF2-40B4-BE49-F238E27FC236}">
                <a16:creationId xmlns:a16="http://schemas.microsoft.com/office/drawing/2014/main" id="{D12E2089-F1BC-924B-BF73-F5DE18AB9BEB}"/>
              </a:ext>
            </a:extLst>
          </p:cNvPr>
          <p:cNvSpPr txBox="1"/>
          <p:nvPr/>
        </p:nvSpPr>
        <p:spPr>
          <a:xfrm>
            <a:off x="10703910" y="382385"/>
            <a:ext cx="1462506" cy="160043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CN" sz="1400" dirty="0"/>
              <a:t>卑近</a:t>
            </a:r>
            <a:r>
              <a:rPr lang="zh-CN" altLang="en-US" sz="1400" dirty="0"/>
              <a:t>：低下、简单（洒扫庭除），手头、身边的事</a:t>
            </a:r>
            <a:endParaRPr lang="en-US" altLang="zh-CN" sz="1400" dirty="0"/>
          </a:p>
          <a:p>
            <a:r>
              <a:rPr lang="en-US" sz="1400" dirty="0" err="1"/>
              <a:t>务</a:t>
            </a:r>
            <a:r>
              <a:rPr lang="zh-CN" altLang="en-US" sz="1400" dirty="0"/>
              <a:t>：追求</a:t>
            </a:r>
            <a:endParaRPr lang="en-US" altLang="zh-CN" sz="1400" dirty="0"/>
          </a:p>
          <a:p>
            <a:r>
              <a:rPr lang="zh-CN" altLang="en-US" sz="1400" dirty="0"/>
              <a:t>豳：</a:t>
            </a:r>
            <a:r>
              <a:rPr lang="en-US" sz="1400" dirty="0" err="1"/>
              <a:t>bīn</a:t>
            </a:r>
            <a:endParaRPr lang="en-US" altLang="zh-CN" sz="1400" dirty="0"/>
          </a:p>
          <a:p>
            <a:r>
              <a:rPr lang="en-CN" sz="1400" dirty="0"/>
              <a:t>违</a:t>
            </a:r>
            <a:r>
              <a:rPr lang="zh-CN" altLang="en-US" sz="1400" dirty="0"/>
              <a:t>：距离</a:t>
            </a:r>
            <a:endParaRPr lang="en-US" altLang="zh-CN" sz="1400" dirty="0"/>
          </a:p>
          <a:p>
            <a:r>
              <a:rPr lang="zh-CN" altLang="en-US" sz="1400" dirty="0"/>
              <a:t>尽：到达极致</a:t>
            </a:r>
            <a:endParaRPr lang="en-CN" sz="1400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id="{2149F071-0039-0A47-A062-20A5FAC0A365}"/>
                  </a:ext>
                </a:extLst>
              </p14:cNvPr>
              <p14:cNvContentPartPr/>
              <p14:nvPr/>
            </p14:nvContentPartPr>
            <p14:xfrm>
              <a:off x="2870971" y="3384252"/>
              <a:ext cx="181080" cy="6120"/>
            </p14:xfrm>
          </p:contentPart>
        </mc:Choice>
        <mc:Fallback xmlns=""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2149F071-0039-0A47-A062-20A5FAC0A365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2861971" y="3375612"/>
                <a:ext cx="198720" cy="23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19" name="Ink 18">
                <a:extLst>
                  <a:ext uri="{FF2B5EF4-FFF2-40B4-BE49-F238E27FC236}">
                    <a16:creationId xmlns:a16="http://schemas.microsoft.com/office/drawing/2014/main" id="{E0D4F73E-65F3-184D-840C-A66C0C4063E2}"/>
                  </a:ext>
                </a:extLst>
              </p14:cNvPr>
              <p14:cNvContentPartPr/>
              <p14:nvPr/>
            </p14:nvContentPartPr>
            <p14:xfrm>
              <a:off x="4356691" y="5402052"/>
              <a:ext cx="298440" cy="9720"/>
            </p14:xfrm>
          </p:contentPart>
        </mc:Choice>
        <mc:Fallback xmlns="">
          <p:pic>
            <p:nvPicPr>
              <p:cNvPr id="19" name="Ink 18">
                <a:extLst>
                  <a:ext uri="{FF2B5EF4-FFF2-40B4-BE49-F238E27FC236}">
                    <a16:creationId xmlns:a16="http://schemas.microsoft.com/office/drawing/2014/main" id="{E0D4F73E-65F3-184D-840C-A66C0C4063E2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4348051" y="5393412"/>
                <a:ext cx="316080" cy="27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22" name="Ink 21">
                <a:extLst>
                  <a:ext uri="{FF2B5EF4-FFF2-40B4-BE49-F238E27FC236}">
                    <a16:creationId xmlns:a16="http://schemas.microsoft.com/office/drawing/2014/main" id="{6928BBB6-473F-2249-8F25-1521401B6734}"/>
                  </a:ext>
                </a:extLst>
              </p14:cNvPr>
              <p14:cNvContentPartPr/>
              <p14:nvPr/>
            </p14:nvContentPartPr>
            <p14:xfrm>
              <a:off x="2621851" y="6633972"/>
              <a:ext cx="228240" cy="3240"/>
            </p14:xfrm>
          </p:contentPart>
        </mc:Choice>
        <mc:Fallback xmlns="">
          <p:pic>
            <p:nvPicPr>
              <p:cNvPr id="22" name="Ink 21">
                <a:extLst>
                  <a:ext uri="{FF2B5EF4-FFF2-40B4-BE49-F238E27FC236}">
                    <a16:creationId xmlns:a16="http://schemas.microsoft.com/office/drawing/2014/main" id="{6928BBB6-473F-2249-8F25-1521401B6734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2613211" y="6625332"/>
                <a:ext cx="245880" cy="208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47817002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F568D-8D54-2344-9D28-127BC8F071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中庸章句</a:t>
            </a:r>
            <a:r>
              <a:rPr lang="en-US" altLang="zh-CN" dirty="0"/>
              <a:t>》</a:t>
            </a:r>
            <a:r>
              <a:rPr lang="zh-CN" altLang="en-US" dirty="0"/>
              <a:t>之二</a:t>
            </a:r>
            <a:endParaRPr lang="en-C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6C7296-6812-9E4E-ABC0-21B470BA01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9" y="1428750"/>
            <a:ext cx="6392134" cy="542925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zh-CN" altLang="en-US" dirty="0"/>
              <a:t>       君子之道四，丘未能一焉：所求乎子，以事父未能也；所求乎臣，以事君未能也；所求乎弟，以事兄未能也；所求乎朋友，先施之未能也。庸德之行，庸言之謹，有所不足，不敢不勉，有餘不敢盡；言顧行，行顧言，君子胡不慥慥爾！」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子、臣、弟、友，四字絕句。求，猶責也。道不遠人，凡己之所以責人者，皆道之所當然也，故反之以自責而自修焉。庸，平常也。行者，踐其實。謹者，擇其可。德不足而勉，則行益力；言有餘而訒，則謹益至。謹之至則言顧行矣；行之力則行顧言矣。慥慥，篤實貌。言君子之言行如此，豈不慥慥乎，贊美之也。凡此皆不遠人以為道之事。張子所謂「以責人之心責己則盡道」是也。</a:t>
            </a:r>
            <a:br>
              <a:rPr lang="zh-CN" altLang="en-US" sz="1800" dirty="0"/>
            </a:br>
            <a:br>
              <a:rPr lang="zh-CN" altLang="en-US" sz="1800" dirty="0"/>
            </a:br>
            <a:r>
              <a:rPr lang="zh-CN" altLang="en-US" dirty="0"/>
              <a:t>　　右第十三章。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道不遠人者，夫婦所能，丘未能一者，聖人所不能，皆費也。而其所以然者，則至隱存焉。下章放此。</a:t>
            </a:r>
            <a:endParaRPr lang="en-CN" sz="1800" dirty="0">
              <a:solidFill>
                <a:srgbClr val="0070C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A881241-37BB-7A4E-AE44-AACFE109592E}"/>
              </a:ext>
            </a:extLst>
          </p:cNvPr>
          <p:cNvSpPr txBox="1"/>
          <p:nvPr/>
        </p:nvSpPr>
        <p:spPr>
          <a:xfrm>
            <a:off x="4515944" y="1297945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84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550A452-0A27-7C4C-A514-C276106ED2F1}"/>
              </a:ext>
            </a:extLst>
          </p:cNvPr>
          <p:cNvSpPr txBox="1"/>
          <p:nvPr/>
        </p:nvSpPr>
        <p:spPr>
          <a:xfrm>
            <a:off x="6096000" y="2005322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85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CC5803D-8306-CD4F-BB2D-3C44B7A39C6D}"/>
              </a:ext>
            </a:extLst>
          </p:cNvPr>
          <p:cNvSpPr txBox="1"/>
          <p:nvPr/>
        </p:nvSpPr>
        <p:spPr>
          <a:xfrm>
            <a:off x="7330706" y="2005322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86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F4A59F9-82F0-3C4A-8BC8-765B846E4F68}"/>
              </a:ext>
            </a:extLst>
          </p:cNvPr>
          <p:cNvSpPr txBox="1"/>
          <p:nvPr/>
        </p:nvSpPr>
        <p:spPr>
          <a:xfrm>
            <a:off x="3148320" y="2598375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87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24CA32A-7CB0-2C49-A751-2C1A59E4D5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08738" y="0"/>
            <a:ext cx="1406824" cy="6856416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5543A495-3B03-BB4B-A334-6EAC847033D1}"/>
              </a:ext>
            </a:extLst>
          </p:cNvPr>
          <p:cNvSpPr txBox="1"/>
          <p:nvPr/>
        </p:nvSpPr>
        <p:spPr>
          <a:xfrm>
            <a:off x="2334938" y="2490653"/>
            <a:ext cx="65995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err="1"/>
              <a:t>zào</a:t>
            </a:r>
            <a:endParaRPr lang="en-CN" sz="1400" dirty="0"/>
          </a:p>
        </p:txBody>
      </p:sp>
    </p:spTree>
    <p:extLst>
      <p:ext uri="{BB962C8B-B14F-4D97-AF65-F5344CB8AC3E}">
        <p14:creationId xmlns:p14="http://schemas.microsoft.com/office/powerpoint/2010/main" val="254771127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926F6CC6-BC6E-8648-9C06-276794D54574}"/>
              </a:ext>
            </a:extLst>
          </p:cNvPr>
          <p:cNvSpPr txBox="1"/>
          <p:nvPr/>
        </p:nvSpPr>
        <p:spPr>
          <a:xfrm>
            <a:off x="2988039" y="1028438"/>
            <a:ext cx="6705600" cy="5764213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CN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BDF62C-8BC5-CB45-ACE0-8C46911D57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1678" y="68119"/>
            <a:ext cx="10178322" cy="1492132"/>
          </a:xfrm>
        </p:spPr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</a:t>
            </a:r>
            <a:r>
              <a:rPr lang="en-US" altLang="zh-CN" dirty="0"/>
              <a:t>》2.13</a:t>
            </a:r>
            <a:endParaRPr lang="en-CN" dirty="0"/>
          </a:p>
        </p:txBody>
      </p:sp>
      <p:pic>
        <p:nvPicPr>
          <p:cNvPr id="5" name="Content Placeholder 4" descr="A picture containing diagram&#10;&#10;Description automatically generated">
            <a:extLst>
              <a:ext uri="{FF2B5EF4-FFF2-40B4-BE49-F238E27FC236}">
                <a16:creationId xmlns:a16="http://schemas.microsoft.com/office/drawing/2014/main" id="{2F29134B-3D95-0F49-8992-5FA4AD1A4C0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988039" y="1028438"/>
            <a:ext cx="6705600" cy="863600"/>
          </a:xfrm>
        </p:spPr>
      </p:pic>
      <p:pic>
        <p:nvPicPr>
          <p:cNvPr id="7" name="Picture 6" descr="Text&#10;&#10;Description automatically generated">
            <a:extLst>
              <a:ext uri="{FF2B5EF4-FFF2-40B4-BE49-F238E27FC236}">
                <a16:creationId xmlns:a16="http://schemas.microsoft.com/office/drawing/2014/main" id="{B14EB0D1-69E0-D84E-8E15-D2A0DF7853D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88039" y="1992051"/>
            <a:ext cx="6731000" cy="48006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117652A-47D0-C948-BD5A-0425EAA772AE}"/>
              </a:ext>
            </a:extLst>
          </p:cNvPr>
          <p:cNvSpPr txBox="1"/>
          <p:nvPr/>
        </p:nvSpPr>
        <p:spPr>
          <a:xfrm>
            <a:off x="6639340" y="2667691"/>
            <a:ext cx="3816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sì</a:t>
            </a:r>
            <a:endParaRPr lang="en-CN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1F6925E-15C1-A840-BF62-D409FBF637F2}"/>
              </a:ext>
            </a:extLst>
          </p:cNvPr>
          <p:cNvSpPr txBox="1"/>
          <p:nvPr/>
        </p:nvSpPr>
        <p:spPr>
          <a:xfrm>
            <a:off x="9008827" y="2689384"/>
            <a:ext cx="5734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jiǎo</a:t>
            </a:r>
            <a:endParaRPr lang="en-CN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7BC8D85-0185-6341-8EFD-C08376BC9042}"/>
              </a:ext>
            </a:extLst>
          </p:cNvPr>
          <p:cNvSpPr txBox="1"/>
          <p:nvPr/>
        </p:nvSpPr>
        <p:spPr>
          <a:xfrm>
            <a:off x="7093551" y="3188473"/>
            <a:ext cx="12553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zhēng</a:t>
            </a:r>
            <a:r>
              <a:rPr lang="en-US" dirty="0"/>
              <a:t> </a:t>
            </a:r>
            <a:r>
              <a:rPr lang="en-US" dirty="0" err="1"/>
              <a:t>gǔ</a:t>
            </a:r>
            <a:endParaRPr lang="en-CN" dirty="0"/>
          </a:p>
        </p:txBody>
      </p:sp>
    </p:spTree>
    <p:extLst>
      <p:ext uri="{BB962C8B-B14F-4D97-AF65-F5344CB8AC3E}">
        <p14:creationId xmlns:p14="http://schemas.microsoft.com/office/powerpoint/2010/main" val="357409738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F568D-8D54-2344-9D28-127BC8F071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中庸章句</a:t>
            </a:r>
            <a:r>
              <a:rPr lang="en-US" altLang="zh-CN" dirty="0"/>
              <a:t>》</a:t>
            </a:r>
            <a:r>
              <a:rPr lang="zh-CN" altLang="en-US" dirty="0"/>
              <a:t>之一</a:t>
            </a:r>
            <a:endParaRPr lang="en-C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6C7296-6812-9E4E-ABC0-21B470BA01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9" y="1428750"/>
            <a:ext cx="6392134" cy="54292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dirty="0"/>
              <a:t>       君子素其位而行，不願乎其外。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素，猶見在也。言君子但因見在所居之位而為其所當為，無慕乎其外之心也。</a:t>
            </a:r>
            <a:endParaRPr lang="en-US" altLang="zh-CN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zh-CN" altLang="en-US" dirty="0"/>
              <a:t>       素富貴，行乎富貴；素貧賤，行乎貧賤；素夷狄，行乎夷狄；素患難，行乎患難；君子無入而不自得焉。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難，去聲。此言素其位而行也。</a:t>
            </a:r>
            <a:endParaRPr lang="en-US" altLang="zh-CN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zh-CN" altLang="en-US" dirty="0"/>
              <a:t>       在上位不陵下，在下位不援上，正己而不求於人則無怨。上不怨天，下不尤人。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援，平聲。此言不願乎其外也。</a:t>
            </a:r>
            <a:endParaRPr lang="en-US" altLang="zh-CN" dirty="0">
              <a:solidFill>
                <a:srgbClr val="0070C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DD73615-B98F-4949-A1CE-F5D760054C94}"/>
              </a:ext>
            </a:extLst>
          </p:cNvPr>
          <p:cNvSpPr txBox="1"/>
          <p:nvPr/>
        </p:nvSpPr>
        <p:spPr>
          <a:xfrm>
            <a:off x="3446494" y="1297945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88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70B22E9-3CDF-BE41-9DF5-F2180C8C6938}"/>
              </a:ext>
            </a:extLst>
          </p:cNvPr>
          <p:cNvSpPr txBox="1"/>
          <p:nvPr/>
        </p:nvSpPr>
        <p:spPr>
          <a:xfrm>
            <a:off x="5006937" y="1297945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89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96C39EF-849C-6F4A-9DBC-90E375C0E096}"/>
              </a:ext>
            </a:extLst>
          </p:cNvPr>
          <p:cNvSpPr txBox="1"/>
          <p:nvPr/>
        </p:nvSpPr>
        <p:spPr>
          <a:xfrm>
            <a:off x="7094155" y="2920882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90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70EE7FB-14FF-5145-99B1-A1280ED83CBC}"/>
              </a:ext>
            </a:extLst>
          </p:cNvPr>
          <p:cNvSpPr txBox="1"/>
          <p:nvPr/>
        </p:nvSpPr>
        <p:spPr>
          <a:xfrm>
            <a:off x="3302680" y="3709387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91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453F782-391E-6841-A844-BA510A7B486C}"/>
              </a:ext>
            </a:extLst>
          </p:cNvPr>
          <p:cNvSpPr txBox="1"/>
          <p:nvPr/>
        </p:nvSpPr>
        <p:spPr>
          <a:xfrm>
            <a:off x="5006936" y="3709387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92</a:t>
            </a:r>
          </a:p>
        </p:txBody>
      </p:sp>
      <p:pic>
        <p:nvPicPr>
          <p:cNvPr id="12" name="Picture 11" descr="A picture containing text&#10;&#10;Description automatically generated">
            <a:extLst>
              <a:ext uri="{FF2B5EF4-FFF2-40B4-BE49-F238E27FC236}">
                <a16:creationId xmlns:a16="http://schemas.microsoft.com/office/drawing/2014/main" id="{B8DC5D2F-02B4-DB4D-AA05-5BE6327F07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4700" y="-13589"/>
            <a:ext cx="1020114" cy="6771191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ACA7041E-0F24-8748-B1E5-3E028FECDC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74215" y="-13589"/>
            <a:ext cx="657282" cy="68715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509968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F568D-8D54-2344-9D28-127BC8F071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中庸章句</a:t>
            </a:r>
            <a:r>
              <a:rPr lang="en-US" altLang="zh-CN" dirty="0"/>
              <a:t>》</a:t>
            </a:r>
            <a:r>
              <a:rPr lang="zh-CN" altLang="en-US" dirty="0"/>
              <a:t>之二</a:t>
            </a:r>
            <a:endParaRPr lang="en-C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6C7296-6812-9E4E-ABC0-21B470BA01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9" y="1428750"/>
            <a:ext cx="6392134" cy="54292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dirty="0"/>
              <a:t> 故君子居易以俟命，小人行險以徼幸。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易，去聲。易，平地也。居易，素位而行也。俟命，不願乎外也。徼，求也。幸，謂所不當得而得者。</a:t>
            </a:r>
            <a:endParaRPr lang="en-US" altLang="zh-CN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zh-CN" altLang="en-US" dirty="0"/>
              <a:t>       子曰：「射有似乎君子；失諸正鵠，反求諸其身。」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正，音征。鵠，工毒反。畫布曰正，棲皮曰鵠，皆侯之中，射之的也。子思引此孔子之言，以結上文之意。</a:t>
            </a:r>
            <a:br>
              <a:rPr lang="zh-CN" altLang="en-US" dirty="0"/>
            </a:br>
            <a:br>
              <a:rPr lang="zh-CN" altLang="en-US" dirty="0"/>
            </a:br>
            <a:r>
              <a:rPr lang="zh-CN" altLang="en-US" dirty="0"/>
              <a:t>　　右第十四章。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子思之言也。凡章首無「子曰」字者放此。</a:t>
            </a:r>
            <a:endParaRPr lang="en-CN" dirty="0">
              <a:solidFill>
                <a:srgbClr val="0070C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F03D2EB-7E25-C24B-87B8-64C71AC1C89B}"/>
              </a:ext>
            </a:extLst>
          </p:cNvPr>
          <p:cNvSpPr txBox="1"/>
          <p:nvPr/>
        </p:nvSpPr>
        <p:spPr>
          <a:xfrm>
            <a:off x="3317284" y="1297945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93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FA9FFCA-1769-544C-9BCF-5ABE722B9CC2}"/>
              </a:ext>
            </a:extLst>
          </p:cNvPr>
          <p:cNvSpPr txBox="1"/>
          <p:nvPr/>
        </p:nvSpPr>
        <p:spPr>
          <a:xfrm>
            <a:off x="5382889" y="1297945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94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B4DA20D-3C89-E44D-9BE0-E9D4424C72F8}"/>
              </a:ext>
            </a:extLst>
          </p:cNvPr>
          <p:cNvSpPr txBox="1"/>
          <p:nvPr/>
        </p:nvSpPr>
        <p:spPr>
          <a:xfrm>
            <a:off x="5523771" y="2475115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95</a:t>
            </a:r>
          </a:p>
        </p:txBody>
      </p:sp>
      <p:pic>
        <p:nvPicPr>
          <p:cNvPr id="8" name="Picture 7" descr="A picture containing diagram&#10;&#10;Description automatically generated">
            <a:extLst>
              <a:ext uri="{FF2B5EF4-FFF2-40B4-BE49-F238E27FC236}">
                <a16:creationId xmlns:a16="http://schemas.microsoft.com/office/drawing/2014/main" id="{18CF62F7-5DB6-EB48-87F8-77E1F9DE9E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61575" y="0"/>
            <a:ext cx="1063763" cy="686202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11D8121-8705-9F4B-8212-1A7099D5A0FA}"/>
              </a:ext>
            </a:extLst>
          </p:cNvPr>
          <p:cNvSpPr txBox="1"/>
          <p:nvPr/>
        </p:nvSpPr>
        <p:spPr>
          <a:xfrm>
            <a:off x="2935622" y="1178682"/>
            <a:ext cx="3816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sì</a:t>
            </a:r>
            <a:endParaRPr lang="en-CN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6C53724-5B2E-9A4B-9CCC-973B9B16C0D4}"/>
              </a:ext>
            </a:extLst>
          </p:cNvPr>
          <p:cNvSpPr txBox="1"/>
          <p:nvPr/>
        </p:nvSpPr>
        <p:spPr>
          <a:xfrm>
            <a:off x="4896111" y="2452031"/>
            <a:ext cx="125531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err="1"/>
              <a:t>zhēng</a:t>
            </a:r>
            <a:r>
              <a:rPr lang="en-US" sz="1400" dirty="0"/>
              <a:t> </a:t>
            </a:r>
            <a:r>
              <a:rPr lang="en-US" sz="1400" dirty="0" err="1"/>
              <a:t>gǔ</a:t>
            </a:r>
            <a:endParaRPr lang="en-CN" sz="1400" dirty="0"/>
          </a:p>
        </p:txBody>
      </p:sp>
    </p:spTree>
    <p:extLst>
      <p:ext uri="{BB962C8B-B14F-4D97-AF65-F5344CB8AC3E}">
        <p14:creationId xmlns:p14="http://schemas.microsoft.com/office/powerpoint/2010/main" val="229786293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CB5600-2C26-184B-B531-AD2D0B02ED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</a:t>
            </a:r>
            <a:r>
              <a:rPr lang="en-US" altLang="zh-CN" dirty="0"/>
              <a:t>》2.14</a:t>
            </a:r>
            <a:endParaRPr lang="en-CN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5877D94-8045-274C-90B1-39E509058A5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17991" y="1566717"/>
            <a:ext cx="6556018" cy="4141933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4BBE195-E010-2149-939A-BB2293E53025}"/>
              </a:ext>
            </a:extLst>
          </p:cNvPr>
          <p:cNvSpPr txBox="1"/>
          <p:nvPr/>
        </p:nvSpPr>
        <p:spPr>
          <a:xfrm>
            <a:off x="5693134" y="1304013"/>
            <a:ext cx="5406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pì</a:t>
            </a:r>
            <a:endParaRPr lang="en-CN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14453BA-2AB2-9746-BBA3-C4E2A94529A8}"/>
              </a:ext>
            </a:extLst>
          </p:cNvPr>
          <p:cNvSpPr txBox="1"/>
          <p:nvPr/>
        </p:nvSpPr>
        <p:spPr>
          <a:xfrm>
            <a:off x="8913413" y="1773849"/>
            <a:ext cx="7474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 </a:t>
            </a:r>
            <a:r>
              <a:rPr lang="en-US" dirty="0" err="1"/>
              <a:t>xī</a:t>
            </a:r>
            <a:endParaRPr lang="en-CN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8BEDFC2-161D-7847-BEB0-0D3265E45B70}"/>
              </a:ext>
            </a:extLst>
          </p:cNvPr>
          <p:cNvSpPr txBox="1"/>
          <p:nvPr/>
        </p:nvSpPr>
        <p:spPr>
          <a:xfrm>
            <a:off x="4118775" y="2266122"/>
            <a:ext cx="10098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dān</a:t>
            </a:r>
            <a:endParaRPr lang="en-CN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35D8CFE-838D-1348-AAB4-C5703E43267C}"/>
              </a:ext>
            </a:extLst>
          </p:cNvPr>
          <p:cNvSpPr txBox="1"/>
          <p:nvPr/>
        </p:nvSpPr>
        <p:spPr>
          <a:xfrm>
            <a:off x="7132320" y="2266122"/>
            <a:ext cx="5883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nú</a:t>
            </a:r>
            <a:endParaRPr lang="en-CN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30F0A02-4A73-F144-B53E-290C590ADB35}"/>
              </a:ext>
            </a:extLst>
          </p:cNvPr>
          <p:cNvSpPr txBox="1"/>
          <p:nvPr/>
        </p:nvSpPr>
        <p:spPr>
          <a:xfrm>
            <a:off x="7426518" y="1356808"/>
            <a:ext cx="4929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ěr</a:t>
            </a:r>
            <a:endParaRPr lang="en-CN" dirty="0"/>
          </a:p>
        </p:txBody>
      </p:sp>
    </p:spTree>
    <p:extLst>
      <p:ext uri="{BB962C8B-B14F-4D97-AF65-F5344CB8AC3E}">
        <p14:creationId xmlns:p14="http://schemas.microsoft.com/office/powerpoint/2010/main" val="58216729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F568D-8D54-2344-9D28-127BC8F071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中庸章句</a:t>
            </a:r>
            <a:r>
              <a:rPr lang="en-US" altLang="zh-CN" dirty="0"/>
              <a:t>》</a:t>
            </a:r>
            <a:endParaRPr lang="en-C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6C7296-6812-9E4E-ABC0-21B470BA01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6806" y="1350824"/>
            <a:ext cx="6392134" cy="5429250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dirty="0"/>
              <a:t>　　君子之道，辟如行遠必自邇，辟如登高必自卑。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辟、譬同。</a:t>
            </a:r>
            <a:endParaRPr lang="en-US" altLang="zh-CN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zh-CN" altLang="en-US" dirty="0"/>
              <a:t>       詩曰：「妻子好合，如鼓瑟琴；兄弟既翕，和樂且耽；宜爾室家；樂爾妻帑。」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好，去聲。耽，詩作湛，亦音耽。樂，音洛。詩小雅常棣之篇。鼓瑟琴，和也。翕，亦合也。耽，亦樂也。帑，子孫也</a:t>
            </a:r>
            <a:endParaRPr lang="en-US" altLang="zh-CN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zh-CN" altLang="en-US" dirty="0"/>
              <a:t>        子曰：「父母其順矣乎！」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誦此詩而贊之曰：人能和於妻子，宜於兄弟如此，則父母其安樂之矣。子思引詩及此語，以明行遠自邇、登高自卑之意。</a:t>
            </a:r>
            <a:br>
              <a:rPr lang="zh-CN" altLang="en-US" sz="1800" dirty="0"/>
            </a:br>
            <a:br>
              <a:rPr lang="zh-CN" altLang="en-US" sz="1800" dirty="0"/>
            </a:br>
            <a:r>
              <a:rPr lang="zh-CN" altLang="en-US" dirty="0"/>
              <a:t>　　右第十五章。</a:t>
            </a:r>
            <a:endParaRPr lang="en-CN" sz="1800" dirty="0">
              <a:solidFill>
                <a:srgbClr val="0070C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72C9150-6247-B449-8F19-578BF17E3823}"/>
              </a:ext>
            </a:extLst>
          </p:cNvPr>
          <p:cNvSpPr txBox="1"/>
          <p:nvPr/>
        </p:nvSpPr>
        <p:spPr>
          <a:xfrm>
            <a:off x="4203403" y="1220019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96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FA466C8-833D-274A-A522-1A89160AFD48}"/>
              </a:ext>
            </a:extLst>
          </p:cNvPr>
          <p:cNvSpPr txBox="1"/>
          <p:nvPr/>
        </p:nvSpPr>
        <p:spPr>
          <a:xfrm>
            <a:off x="6211106" y="1220019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97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C76CC5-4C38-FF41-9540-E791C7DE5DE2}"/>
              </a:ext>
            </a:extLst>
          </p:cNvPr>
          <p:cNvSpPr txBox="1"/>
          <p:nvPr/>
        </p:nvSpPr>
        <p:spPr>
          <a:xfrm>
            <a:off x="1698742" y="2079136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98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6586F57-41F3-DD44-94D9-A0C0BAAD6FAA}"/>
              </a:ext>
            </a:extLst>
          </p:cNvPr>
          <p:cNvSpPr txBox="1"/>
          <p:nvPr/>
        </p:nvSpPr>
        <p:spPr>
          <a:xfrm flipH="1">
            <a:off x="4374753" y="2079136"/>
            <a:ext cx="564145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99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B4956A4-F50B-4840-9E72-BFA199F708AA}"/>
              </a:ext>
            </a:extLst>
          </p:cNvPr>
          <p:cNvSpPr txBox="1"/>
          <p:nvPr/>
        </p:nvSpPr>
        <p:spPr>
          <a:xfrm>
            <a:off x="5744575" y="2079136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100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0C5B458-218B-EE4E-AD77-EAA9D7291778}"/>
              </a:ext>
            </a:extLst>
          </p:cNvPr>
          <p:cNvSpPr txBox="1"/>
          <p:nvPr/>
        </p:nvSpPr>
        <p:spPr>
          <a:xfrm>
            <a:off x="949508" y="2486149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101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4064552-DF39-DB45-9B0D-F86CA2881CA8}"/>
              </a:ext>
            </a:extLst>
          </p:cNvPr>
          <p:cNvSpPr txBox="1"/>
          <p:nvPr/>
        </p:nvSpPr>
        <p:spPr>
          <a:xfrm>
            <a:off x="2165273" y="2471551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102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98F4D35-CCE2-2B4C-9CBA-2482B9328247}"/>
              </a:ext>
            </a:extLst>
          </p:cNvPr>
          <p:cNvSpPr txBox="1"/>
          <p:nvPr/>
        </p:nvSpPr>
        <p:spPr>
          <a:xfrm>
            <a:off x="3498695" y="2471551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103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71C208B-E692-A24A-A3D6-DD19EBBD7ECB}"/>
              </a:ext>
            </a:extLst>
          </p:cNvPr>
          <p:cNvSpPr txBox="1"/>
          <p:nvPr/>
        </p:nvSpPr>
        <p:spPr>
          <a:xfrm>
            <a:off x="3810791" y="3895917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104</a:t>
            </a:r>
          </a:p>
        </p:txBody>
      </p:sp>
      <p:pic>
        <p:nvPicPr>
          <p:cNvPr id="14" name="Picture 13" descr="Diagram, schematic&#10;&#10;Description automatically generated">
            <a:extLst>
              <a:ext uri="{FF2B5EF4-FFF2-40B4-BE49-F238E27FC236}">
                <a16:creationId xmlns:a16="http://schemas.microsoft.com/office/drawing/2014/main" id="{77FF974C-0DEE-C34A-A5E3-133A7D6585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21078" y="0"/>
            <a:ext cx="2570922" cy="6860774"/>
          </a:xfrm>
          <a:prstGeom prst="rect">
            <a:avLst/>
          </a:prstGeom>
        </p:spPr>
      </p:pic>
      <p:pic>
        <p:nvPicPr>
          <p:cNvPr id="16" name="Picture 15" descr="Diagram&#10;&#10;Description automatically generated">
            <a:extLst>
              <a:ext uri="{FF2B5EF4-FFF2-40B4-BE49-F238E27FC236}">
                <a16:creationId xmlns:a16="http://schemas.microsoft.com/office/drawing/2014/main" id="{8BB0DA3A-9E78-7C4A-9187-AC0BCC8CD38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64943" y="0"/>
            <a:ext cx="2550132" cy="6830178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F4048C75-71B0-0A4D-B4AD-31A2ECA87F79}"/>
              </a:ext>
            </a:extLst>
          </p:cNvPr>
          <p:cNvSpPr txBox="1"/>
          <p:nvPr/>
        </p:nvSpPr>
        <p:spPr>
          <a:xfrm>
            <a:off x="2493440" y="1116054"/>
            <a:ext cx="5406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pì</a:t>
            </a:r>
            <a:endParaRPr lang="en-CN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BC36EB2-C4ED-EF41-B9CC-2E49304A6D86}"/>
              </a:ext>
            </a:extLst>
          </p:cNvPr>
          <p:cNvSpPr txBox="1"/>
          <p:nvPr/>
        </p:nvSpPr>
        <p:spPr>
          <a:xfrm>
            <a:off x="5448665" y="2005322"/>
            <a:ext cx="7474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 </a:t>
            </a:r>
            <a:r>
              <a:rPr lang="en-US" dirty="0" err="1"/>
              <a:t>xī</a:t>
            </a:r>
            <a:endParaRPr lang="en-CN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22AB703-7761-C547-A553-AEC3AE691A11}"/>
              </a:ext>
            </a:extLst>
          </p:cNvPr>
          <p:cNvSpPr txBox="1"/>
          <p:nvPr/>
        </p:nvSpPr>
        <p:spPr>
          <a:xfrm>
            <a:off x="618629" y="2337960"/>
            <a:ext cx="5641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 err="1"/>
              <a:t>dān</a:t>
            </a:r>
            <a:endParaRPr lang="en-CN" sz="1600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4B05D463-6C27-1C43-89F4-D9737FA6788C}"/>
              </a:ext>
            </a:extLst>
          </p:cNvPr>
          <p:cNvSpPr txBox="1"/>
          <p:nvPr/>
        </p:nvSpPr>
        <p:spPr>
          <a:xfrm>
            <a:off x="3238261" y="2391821"/>
            <a:ext cx="58839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 err="1"/>
              <a:t>nú</a:t>
            </a:r>
            <a:endParaRPr lang="en-CN" sz="1600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D2D5B75-02FD-8E45-A727-C716314AA8E8}"/>
              </a:ext>
            </a:extLst>
          </p:cNvPr>
          <p:cNvSpPr txBox="1"/>
          <p:nvPr/>
        </p:nvSpPr>
        <p:spPr>
          <a:xfrm>
            <a:off x="3965226" y="1103448"/>
            <a:ext cx="4929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ěr</a:t>
            </a:r>
            <a:endParaRPr lang="en-CN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C25D39DB-FD03-0640-8BFB-D79CB4CC6C0B}"/>
              </a:ext>
            </a:extLst>
          </p:cNvPr>
          <p:cNvSpPr txBox="1"/>
          <p:nvPr/>
        </p:nvSpPr>
        <p:spPr>
          <a:xfrm>
            <a:off x="5680109" y="2549754"/>
            <a:ext cx="17837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N" sz="1400" dirty="0">
                <a:solidFill>
                  <a:srgbClr val="7030A0"/>
                </a:solidFill>
              </a:rPr>
              <a:t>同诗</a:t>
            </a:r>
            <a:r>
              <a:rPr lang="en-US" altLang="zh-CN" sz="1400" dirty="0">
                <a:solidFill>
                  <a:srgbClr val="7030A0"/>
                </a:solidFill>
              </a:rPr>
              <a:t>·</a:t>
            </a:r>
            <a:r>
              <a:rPr lang="zh-CN" altLang="en-US" sz="1400" dirty="0">
                <a:solidFill>
                  <a:srgbClr val="7030A0"/>
                </a:solidFill>
              </a:rPr>
              <a:t>小雅</a:t>
            </a:r>
            <a:r>
              <a:rPr lang="en-US" altLang="zh-CN" sz="1400" dirty="0">
                <a:solidFill>
                  <a:srgbClr val="7030A0"/>
                </a:solidFill>
              </a:rPr>
              <a:t>·</a:t>
            </a:r>
            <a:r>
              <a:rPr lang="en-CN" sz="1400" dirty="0">
                <a:solidFill>
                  <a:srgbClr val="7030A0"/>
                </a:solidFill>
              </a:rPr>
              <a:t>棠棣</a:t>
            </a:r>
            <a:r>
              <a:rPr lang="en-US" altLang="zh-CN" sz="1400" dirty="0">
                <a:solidFill>
                  <a:srgbClr val="7030A0"/>
                </a:solidFill>
              </a:rPr>
              <a:t>/</a:t>
            </a:r>
            <a:r>
              <a:rPr lang="zh-CN" altLang="en-CN" sz="1400" dirty="0">
                <a:solidFill>
                  <a:srgbClr val="7030A0"/>
                </a:solidFill>
              </a:rPr>
              <a:t>唐棣</a:t>
            </a:r>
            <a:r>
              <a:rPr lang="zh-CN" altLang="en-US" sz="1400" dirty="0">
                <a:solidFill>
                  <a:srgbClr val="7030A0"/>
                </a:solidFill>
              </a:rPr>
              <a:t>，此处</a:t>
            </a:r>
            <a:r>
              <a:rPr lang="en-US" altLang="zh-CN" sz="1400" dirty="0">
                <a:solidFill>
                  <a:srgbClr val="7030A0"/>
                </a:solidFill>
              </a:rPr>
              <a:t>”</a:t>
            </a:r>
            <a:r>
              <a:rPr lang="zh-CN" altLang="en-US" sz="1400" dirty="0">
                <a:solidFill>
                  <a:srgbClr val="7030A0"/>
                </a:solidFill>
              </a:rPr>
              <a:t>常</a:t>
            </a:r>
            <a:r>
              <a:rPr lang="en-US" altLang="zh-CN" sz="1400" dirty="0">
                <a:solidFill>
                  <a:srgbClr val="7030A0"/>
                </a:solidFill>
              </a:rPr>
              <a:t>”</a:t>
            </a:r>
            <a:r>
              <a:rPr lang="zh-CN" altLang="en-US" sz="1400" dirty="0">
                <a:solidFill>
                  <a:srgbClr val="7030A0"/>
                </a:solidFill>
              </a:rPr>
              <a:t>读棠</a:t>
            </a:r>
            <a:endParaRPr lang="en-CN" sz="1400" dirty="0">
              <a:solidFill>
                <a:srgbClr val="7030A0"/>
              </a:solidFill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23" name="Ink 22">
                <a:extLst>
                  <a:ext uri="{FF2B5EF4-FFF2-40B4-BE49-F238E27FC236}">
                    <a16:creationId xmlns:a16="http://schemas.microsoft.com/office/drawing/2014/main" id="{3DAD5DBE-7906-BF4B-8F82-7933F643B97C}"/>
                  </a:ext>
                </a:extLst>
              </p14:cNvPr>
              <p14:cNvContentPartPr/>
              <p14:nvPr/>
            </p14:nvContentPartPr>
            <p14:xfrm>
              <a:off x="5888035" y="3314426"/>
              <a:ext cx="960840" cy="21960"/>
            </p14:xfrm>
          </p:contentPart>
        </mc:Choice>
        <mc:Fallback xmlns="">
          <p:pic>
            <p:nvPicPr>
              <p:cNvPr id="23" name="Ink 22">
                <a:extLst>
                  <a:ext uri="{FF2B5EF4-FFF2-40B4-BE49-F238E27FC236}">
                    <a16:creationId xmlns:a16="http://schemas.microsoft.com/office/drawing/2014/main" id="{3DAD5DBE-7906-BF4B-8F82-7933F643B97C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5879395" y="3305786"/>
                <a:ext cx="978480" cy="39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24" name="Ink 23">
                <a:extLst>
                  <a:ext uri="{FF2B5EF4-FFF2-40B4-BE49-F238E27FC236}">
                    <a16:creationId xmlns:a16="http://schemas.microsoft.com/office/drawing/2014/main" id="{3683A9D9-7AE4-A347-922A-CFF83156155A}"/>
                  </a:ext>
                </a:extLst>
              </p14:cNvPr>
              <p14:cNvContentPartPr/>
              <p14:nvPr/>
            </p14:nvContentPartPr>
            <p14:xfrm>
              <a:off x="743275" y="3665426"/>
              <a:ext cx="257760" cy="360"/>
            </p14:xfrm>
          </p:contentPart>
        </mc:Choice>
        <mc:Fallback xmlns="">
          <p:pic>
            <p:nvPicPr>
              <p:cNvPr id="24" name="Ink 23">
                <a:extLst>
                  <a:ext uri="{FF2B5EF4-FFF2-40B4-BE49-F238E27FC236}">
                    <a16:creationId xmlns:a16="http://schemas.microsoft.com/office/drawing/2014/main" id="{3683A9D9-7AE4-A347-922A-CFF83156155A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734635" y="3656426"/>
                <a:ext cx="275400" cy="18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93629571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7A0F8E-D22F-4742-B1B8-8A14DE4C62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</a:t>
            </a:r>
            <a:r>
              <a:rPr lang="en-US" altLang="zh-CN" dirty="0"/>
              <a:t>》2.19</a:t>
            </a:r>
            <a:r>
              <a:rPr lang="zh-CN" altLang="en-US" dirty="0"/>
              <a:t>之一</a:t>
            </a:r>
            <a:endParaRPr lang="en-CN" dirty="0"/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96854231-8868-8043-9218-EFED027A394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48205" y="1874517"/>
            <a:ext cx="6807200" cy="2260600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E064597-77A1-774F-8809-C2D0E13E8263}"/>
              </a:ext>
            </a:extLst>
          </p:cNvPr>
          <p:cNvSpPr txBox="1"/>
          <p:nvPr/>
        </p:nvSpPr>
        <p:spPr>
          <a:xfrm>
            <a:off x="5738191" y="3490623"/>
            <a:ext cx="7156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shài</a:t>
            </a:r>
            <a:endParaRPr lang="en-CN" dirty="0"/>
          </a:p>
        </p:txBody>
      </p:sp>
    </p:spTree>
    <p:extLst>
      <p:ext uri="{BB962C8B-B14F-4D97-AF65-F5344CB8AC3E}">
        <p14:creationId xmlns:p14="http://schemas.microsoft.com/office/powerpoint/2010/main" val="325286367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C24929-0673-1346-9BF8-1E1BD91DDA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1678" y="199505"/>
            <a:ext cx="10178322" cy="1492132"/>
          </a:xfrm>
        </p:spPr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</a:t>
            </a:r>
            <a:r>
              <a:rPr lang="en-US" altLang="zh-CN" dirty="0"/>
              <a:t>》2.19</a:t>
            </a:r>
            <a:r>
              <a:rPr lang="zh-CN" altLang="en-US" dirty="0"/>
              <a:t>之二</a:t>
            </a:r>
            <a:endParaRPr lang="en-CN" dirty="0"/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23CDDA0B-5CCC-A448-AE35-34F87221E6F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11731" y="1120794"/>
            <a:ext cx="6086894" cy="5537701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403C0B5-8A15-EB4E-B21C-0C72C0BAB5A2}"/>
              </a:ext>
            </a:extLst>
          </p:cNvPr>
          <p:cNvSpPr txBox="1"/>
          <p:nvPr/>
        </p:nvSpPr>
        <p:spPr>
          <a:xfrm>
            <a:off x="5375082" y="2146852"/>
            <a:ext cx="6573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zhì</a:t>
            </a:r>
            <a:endParaRPr lang="en-CN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D55CD03-C85F-FA47-BCA4-B16BDF49EBE7}"/>
              </a:ext>
            </a:extLst>
          </p:cNvPr>
          <p:cNvSpPr txBox="1"/>
          <p:nvPr/>
        </p:nvSpPr>
        <p:spPr>
          <a:xfrm>
            <a:off x="4031312" y="3429000"/>
            <a:ext cx="914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qiǎng</a:t>
            </a:r>
            <a:endParaRPr lang="en-CN" dirty="0"/>
          </a:p>
        </p:txBody>
      </p:sp>
    </p:spTree>
    <p:extLst>
      <p:ext uri="{BB962C8B-B14F-4D97-AF65-F5344CB8AC3E}">
        <p14:creationId xmlns:p14="http://schemas.microsoft.com/office/powerpoint/2010/main" val="297959693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F568D-8D54-2344-9D28-127BC8F071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中庸章句</a:t>
            </a:r>
            <a:r>
              <a:rPr lang="en-US" altLang="zh-CN" dirty="0"/>
              <a:t>》</a:t>
            </a:r>
            <a:r>
              <a:rPr lang="zh-CN" altLang="en-US" dirty="0"/>
              <a:t>之一</a:t>
            </a:r>
            <a:endParaRPr lang="en-C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6C7296-6812-9E4E-ABC0-21B470BA01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9" y="1223010"/>
            <a:ext cx="6392134" cy="563499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zh-CN" altLang="en-US" dirty="0"/>
              <a:t>　　哀公問政。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哀公，魯君，名蔣。</a:t>
            </a:r>
            <a:endParaRPr lang="en-US" altLang="zh-CN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zh-CN" altLang="en-US" dirty="0"/>
              <a:t>       子曰：「文武之政，布在方策。其人存，則其政舉；其人亡，則其政息。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方，版也。策，簡也。息，猶滅也。有是君，有是臣，則有是政矣。</a:t>
            </a:r>
            <a:endParaRPr lang="en-US" altLang="zh-CN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zh-CN" altLang="en-US" dirty="0"/>
              <a:t>       人道敏政，地道敏樹。夫政也者，蒲盧也。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夫，音扶。敏，速也。蒲盧，沈括以為蒲葦是也。以人立政，猶以地種樹，其成速矣，而蒲葦又易生之物，其成尤速也。言人存政舉，其易如此。</a:t>
            </a:r>
            <a:endParaRPr lang="en-US" altLang="zh-CN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zh-CN" altLang="en-US" dirty="0"/>
              <a:t>       故為政在人，取人以身，脩身以道，脩道以仁。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此承上文人道敏政而言也。為政在人，家語作「為政在於得人」，語意尤備。人，謂賢臣。身，指君身。道者，天下之達道。仁者，天地生物之心，而人得以生者，所謂元者善之長也。言人君為政在於得人，而取人之則又在脩身。能脩</a:t>
            </a:r>
            <a:r>
              <a:rPr lang="en-US" altLang="zh-CN" dirty="0">
                <a:solidFill>
                  <a:srgbClr val="0070C0"/>
                </a:solidFill>
              </a:rPr>
              <a:t>〔</a:t>
            </a:r>
            <a:r>
              <a:rPr lang="zh-CN" altLang="en-US" dirty="0">
                <a:solidFill>
                  <a:srgbClr val="0070C0"/>
                </a:solidFill>
              </a:rPr>
              <a:t>一</a:t>
            </a:r>
            <a:r>
              <a:rPr lang="en-US" altLang="zh-CN" dirty="0">
                <a:solidFill>
                  <a:srgbClr val="0070C0"/>
                </a:solidFill>
              </a:rPr>
              <a:t>〕</a:t>
            </a:r>
            <a:r>
              <a:rPr lang="zh-CN" altLang="en-US" dirty="0">
                <a:solidFill>
                  <a:srgbClr val="0070C0"/>
                </a:solidFill>
              </a:rPr>
              <a:t>其身，則有君有臣，而政無不舉矣。</a:t>
            </a:r>
            <a:endParaRPr lang="en-CN" sz="1800" dirty="0">
              <a:solidFill>
                <a:srgbClr val="0070C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66703D7-A37A-E347-B9F2-9316223BCDED}"/>
              </a:ext>
            </a:extLst>
          </p:cNvPr>
          <p:cNvSpPr txBox="1"/>
          <p:nvPr/>
        </p:nvSpPr>
        <p:spPr>
          <a:xfrm>
            <a:off x="2608839" y="1128451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163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0567C05-2E07-F146-80DD-BE397007E60A}"/>
              </a:ext>
            </a:extLst>
          </p:cNvPr>
          <p:cNvSpPr txBox="1"/>
          <p:nvPr/>
        </p:nvSpPr>
        <p:spPr>
          <a:xfrm>
            <a:off x="3532516" y="1838271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164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386D20E-D9B1-3E4A-B556-29FACEEF68FE}"/>
              </a:ext>
            </a:extLst>
          </p:cNvPr>
          <p:cNvSpPr txBox="1"/>
          <p:nvPr/>
        </p:nvSpPr>
        <p:spPr>
          <a:xfrm>
            <a:off x="4716832" y="1856394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165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F322AD3-4FE1-0145-9D97-53509E39DBE3}"/>
              </a:ext>
            </a:extLst>
          </p:cNvPr>
          <p:cNvSpPr txBox="1"/>
          <p:nvPr/>
        </p:nvSpPr>
        <p:spPr>
          <a:xfrm>
            <a:off x="6944017" y="1874517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166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8E4EFA9-D263-1B4D-8DD5-607A18252411}"/>
              </a:ext>
            </a:extLst>
          </p:cNvPr>
          <p:cNvSpPr txBox="1"/>
          <p:nvPr/>
        </p:nvSpPr>
        <p:spPr>
          <a:xfrm>
            <a:off x="3167653" y="2229761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167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CA303B7-B9FE-0642-9124-E63AF0E50ECF}"/>
              </a:ext>
            </a:extLst>
          </p:cNvPr>
          <p:cNvSpPr txBox="1"/>
          <p:nvPr/>
        </p:nvSpPr>
        <p:spPr>
          <a:xfrm>
            <a:off x="2608133" y="3167390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168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B669B26-4ABC-2D47-943C-2DB50448322E}"/>
              </a:ext>
            </a:extLst>
          </p:cNvPr>
          <p:cNvSpPr txBox="1"/>
          <p:nvPr/>
        </p:nvSpPr>
        <p:spPr>
          <a:xfrm>
            <a:off x="3765781" y="3167390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169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8AD878E-8D58-A549-BFF3-0972131CAF81}"/>
              </a:ext>
            </a:extLst>
          </p:cNvPr>
          <p:cNvSpPr txBox="1"/>
          <p:nvPr/>
        </p:nvSpPr>
        <p:spPr>
          <a:xfrm>
            <a:off x="5892140" y="3167390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170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21F70BB-D36E-E444-8791-FB7A1464B28A}"/>
              </a:ext>
            </a:extLst>
          </p:cNvPr>
          <p:cNvSpPr txBox="1"/>
          <p:nvPr/>
        </p:nvSpPr>
        <p:spPr>
          <a:xfrm>
            <a:off x="3999046" y="4498102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171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2F0A45E-C28C-9D4E-8C8A-520BFBE50203}"/>
              </a:ext>
            </a:extLst>
          </p:cNvPr>
          <p:cNvSpPr txBox="1"/>
          <p:nvPr/>
        </p:nvSpPr>
        <p:spPr>
          <a:xfrm>
            <a:off x="5250894" y="4491744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172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8C338DA-228E-924A-9528-CF8602899195}"/>
              </a:ext>
            </a:extLst>
          </p:cNvPr>
          <p:cNvSpPr txBox="1"/>
          <p:nvPr/>
        </p:nvSpPr>
        <p:spPr>
          <a:xfrm>
            <a:off x="6502865" y="4498102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173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16" name="Picture 15" descr="A picture containing text, receipt&#10;&#10;Description automatically generated">
            <a:extLst>
              <a:ext uri="{FF2B5EF4-FFF2-40B4-BE49-F238E27FC236}">
                <a16:creationId xmlns:a16="http://schemas.microsoft.com/office/drawing/2014/main" id="{0EA0244F-E817-C043-93B5-0F34C0FE1B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28487" y="0"/>
            <a:ext cx="2563427" cy="6858000"/>
          </a:xfrm>
          <a:prstGeom prst="rect">
            <a:avLst/>
          </a:prstGeom>
        </p:spPr>
      </p:pic>
      <p:pic>
        <p:nvPicPr>
          <p:cNvPr id="18" name="Picture 17" descr="A picture containing diagram&#10;&#10;Description automatically generated">
            <a:extLst>
              <a:ext uri="{FF2B5EF4-FFF2-40B4-BE49-F238E27FC236}">
                <a16:creationId xmlns:a16="http://schemas.microsoft.com/office/drawing/2014/main" id="{639C29D4-F40D-8141-A354-1C0134DB63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23333" y="0"/>
            <a:ext cx="181341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857761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F568D-8D54-2344-9D28-127BC8F071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中庸章句</a:t>
            </a:r>
            <a:r>
              <a:rPr lang="en-US" altLang="zh-CN" dirty="0"/>
              <a:t>》</a:t>
            </a:r>
            <a:r>
              <a:rPr lang="zh-CN" altLang="en-US" dirty="0"/>
              <a:t>之二</a:t>
            </a:r>
            <a:endParaRPr lang="en-C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6C7296-6812-9E4E-ABC0-21B470BA01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9" y="1428750"/>
            <a:ext cx="6392134" cy="54292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dirty="0"/>
              <a:t>       仁者人也，親親為大；義者宜也，尊賢為大；親親之殺，尊賢之等，禮所生也。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殺，去聲。人，指人身而言。具此生理，自然便有惻怛慈愛之意，深體味之可見。宜者，分別事理，各有所宜也。禮，則節文斯二者而已。</a:t>
            </a:r>
            <a:endParaRPr lang="en-US" altLang="zh-CN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zh-CN" altLang="en-US" dirty="0"/>
              <a:t>       在下位不獲乎上，民不可得而治矣！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鄭氏曰：「此句在下，誤重在此。」</a:t>
            </a:r>
            <a:endParaRPr lang="en-US" altLang="zh-CN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zh-CN" altLang="en-US" dirty="0"/>
              <a:t>       故君子不可以不脩身；思脩身，不可以不事親；思事親，不可以不知人；思知人，不可以不知天。」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為政在人，取人以身，故不可以不脩身。脩身以道，脩道以仁，故思脩身不可以不事親。欲盡親親之仁，必由尊賢之義，故又當知人。親親之殺，尊賢之等，皆天理也，故又當知天。</a:t>
            </a:r>
            <a:endParaRPr lang="en-US" altLang="zh-CN" dirty="0">
              <a:solidFill>
                <a:srgbClr val="0070C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EE69367-DAFA-3449-8B65-F8B665071379}"/>
              </a:ext>
            </a:extLst>
          </p:cNvPr>
          <p:cNvSpPr txBox="1"/>
          <p:nvPr/>
        </p:nvSpPr>
        <p:spPr>
          <a:xfrm>
            <a:off x="3981215" y="1297945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174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2B95A8C-C962-184E-8F3C-12DB6D6B0836}"/>
              </a:ext>
            </a:extLst>
          </p:cNvPr>
          <p:cNvSpPr txBox="1"/>
          <p:nvPr/>
        </p:nvSpPr>
        <p:spPr>
          <a:xfrm>
            <a:off x="5174998" y="1297945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175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6FFA600-EC3F-A845-BF95-6FB266E44733}"/>
              </a:ext>
            </a:extLst>
          </p:cNvPr>
          <p:cNvSpPr txBox="1"/>
          <p:nvPr/>
        </p:nvSpPr>
        <p:spPr>
          <a:xfrm>
            <a:off x="6471059" y="1297945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176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F0A32A2-4A7E-5943-A716-65E8F2F83FB3}"/>
              </a:ext>
            </a:extLst>
          </p:cNvPr>
          <p:cNvSpPr txBox="1"/>
          <p:nvPr/>
        </p:nvSpPr>
        <p:spPr>
          <a:xfrm>
            <a:off x="1779790" y="1683341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177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2E7D11F-4BD8-D14B-881C-AF9128C8243A}"/>
              </a:ext>
            </a:extLst>
          </p:cNvPr>
          <p:cNvSpPr txBox="1"/>
          <p:nvPr/>
        </p:nvSpPr>
        <p:spPr>
          <a:xfrm>
            <a:off x="3027925" y="1690360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178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C14F9B4-5348-9343-8771-FBB65F1A5431}"/>
              </a:ext>
            </a:extLst>
          </p:cNvPr>
          <p:cNvSpPr txBox="1"/>
          <p:nvPr/>
        </p:nvSpPr>
        <p:spPr>
          <a:xfrm>
            <a:off x="4214480" y="1690360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179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F5168FE-8DAB-BF4B-A25B-2C5E28973CBC}"/>
              </a:ext>
            </a:extLst>
          </p:cNvPr>
          <p:cNvSpPr txBox="1"/>
          <p:nvPr/>
        </p:nvSpPr>
        <p:spPr>
          <a:xfrm>
            <a:off x="5477146" y="3167390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180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12" name="Picture 11" descr="Diagram, schematic&#10;&#10;Description automatically generated">
            <a:extLst>
              <a:ext uri="{FF2B5EF4-FFF2-40B4-BE49-F238E27FC236}">
                <a16:creationId xmlns:a16="http://schemas.microsoft.com/office/drawing/2014/main" id="{BE90C55C-0655-C745-8AE7-7449A70461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20542" y="984985"/>
            <a:ext cx="2873116" cy="4888029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6B10937C-B6E0-1347-94BF-2E82E72D8BA7}"/>
              </a:ext>
            </a:extLst>
          </p:cNvPr>
          <p:cNvSpPr txBox="1"/>
          <p:nvPr/>
        </p:nvSpPr>
        <p:spPr>
          <a:xfrm>
            <a:off x="1494445" y="1614419"/>
            <a:ext cx="71561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err="1"/>
              <a:t>shài</a:t>
            </a:r>
            <a:endParaRPr lang="en-CN" sz="1400" dirty="0"/>
          </a:p>
        </p:txBody>
      </p:sp>
    </p:spTree>
    <p:extLst>
      <p:ext uri="{BB962C8B-B14F-4D97-AF65-F5344CB8AC3E}">
        <p14:creationId xmlns:p14="http://schemas.microsoft.com/office/powerpoint/2010/main" val="46186115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F568D-8D54-2344-9D28-127BC8F071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1679" y="176645"/>
            <a:ext cx="10178322" cy="1492132"/>
          </a:xfrm>
        </p:spPr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中庸章句</a:t>
            </a:r>
            <a:r>
              <a:rPr lang="en-US" altLang="zh-CN" dirty="0"/>
              <a:t>》</a:t>
            </a:r>
            <a:r>
              <a:rPr lang="zh-CN" altLang="en-US" dirty="0"/>
              <a:t>之三</a:t>
            </a:r>
            <a:endParaRPr lang="en-C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6C7296-6812-9E4E-ABC0-21B470BA01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9" y="1005840"/>
            <a:ext cx="6392134" cy="585216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zh-CN" altLang="en-US" sz="1800" dirty="0"/>
              <a:t>       天下之達道五，所以行之者三：曰君臣也，父子也，夫婦也，昆弟也，朋友之交也：五者天下之達道也。知、仁、勇三者，天下之達德也，所以行之者一也。</a:t>
            </a:r>
            <a:endParaRPr lang="en-US" altLang="zh-CN" sz="1800" dirty="0"/>
          </a:p>
          <a:p>
            <a:pPr marL="0" indent="0">
              <a:buNone/>
            </a:pPr>
            <a:r>
              <a:rPr lang="zh-CN" altLang="en-US" sz="1800" dirty="0">
                <a:solidFill>
                  <a:srgbClr val="0070C0"/>
                </a:solidFill>
              </a:rPr>
              <a:t>知，去聲。達道者，天下古今所共由之路，即書所謂五典，孟子所謂「父子有親、君臣有義、夫婦有別、長幼有序、朋友有信」是也。知，所以知此也；仁，所以體此也；勇，所以強此也；謂之達德者，天下古今所同得之理也。一則誠而已矣。達道雖人所共由，然無是三德，則無以行之；達德雖人所同得，然一有不誠，則人欲間之，而德非其德矣。程子曰：「所謂誠者，止是誠實此三者。三者之外，更別無誠。」</a:t>
            </a:r>
            <a:endParaRPr lang="en-US" altLang="zh-CN" sz="1800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zh-CN" altLang="en-US" sz="1800" dirty="0"/>
              <a:t>       或生而知之，或學而知之，或困而知之，及其知之一也；或安而行之，或利而行之，或勉強而行之，及其成功一也。</a:t>
            </a:r>
            <a:endParaRPr lang="en-US" altLang="zh-CN" sz="1800" dirty="0"/>
          </a:p>
          <a:p>
            <a:pPr marL="0" indent="0">
              <a:buNone/>
            </a:pPr>
            <a:r>
              <a:rPr lang="zh-CN" altLang="en-US" sz="1800" dirty="0">
                <a:solidFill>
                  <a:srgbClr val="0070C0"/>
                </a:solidFill>
              </a:rPr>
              <a:t>強，上聲。知之者之所知，行之者之所行，謂達道也。以其分而言：則所以知者知也，所以行者仁也，所以至於知之成功而一者勇也。以其等而言：則生知安行者知也，學知利行者仁也，困知勉行者勇也。蓋人性雖無不善，而氣稟有不同者，故聞道有蚤莫，行道有難易，然能自強不息，則其至一也。呂氏曰：「所入之塗雖異，而所至之域則同，此所以為中庸。若乃企生知安行之資為不可幾及，輕困知勉行謂不能有成，此道之所以不明不行也。」</a:t>
            </a:r>
            <a:endParaRPr lang="en-CN" sz="1800" dirty="0">
              <a:solidFill>
                <a:srgbClr val="0070C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C957326-C8E3-1B46-9E11-5B8E68F02BEC}"/>
              </a:ext>
            </a:extLst>
          </p:cNvPr>
          <p:cNvSpPr txBox="1"/>
          <p:nvPr/>
        </p:nvSpPr>
        <p:spPr>
          <a:xfrm>
            <a:off x="3743761" y="1235223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181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31FC480-7A2A-9D41-95C2-0729401F3248}"/>
              </a:ext>
            </a:extLst>
          </p:cNvPr>
          <p:cNvSpPr txBox="1"/>
          <p:nvPr/>
        </p:nvSpPr>
        <p:spPr>
          <a:xfrm>
            <a:off x="3053323" y="1537972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182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73EE076-926A-6B49-97C3-DFF74E60425C}"/>
              </a:ext>
            </a:extLst>
          </p:cNvPr>
          <p:cNvSpPr txBox="1"/>
          <p:nvPr/>
        </p:nvSpPr>
        <p:spPr>
          <a:xfrm>
            <a:off x="2768450" y="3805571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183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F5B209F-09D0-A947-9A73-9DA0B7F8A23F}"/>
              </a:ext>
            </a:extLst>
          </p:cNvPr>
          <p:cNvSpPr txBox="1"/>
          <p:nvPr/>
        </p:nvSpPr>
        <p:spPr>
          <a:xfrm>
            <a:off x="5470519" y="3801115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184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8BCE6AA-22CB-5749-96EA-B37F860DBF3E}"/>
              </a:ext>
            </a:extLst>
          </p:cNvPr>
          <p:cNvSpPr txBox="1"/>
          <p:nvPr/>
        </p:nvSpPr>
        <p:spPr>
          <a:xfrm>
            <a:off x="2377462" y="4164584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185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F182BF6-F544-E447-AF63-CEFFEAE7A3D7}"/>
              </a:ext>
            </a:extLst>
          </p:cNvPr>
          <p:cNvSpPr txBox="1"/>
          <p:nvPr/>
        </p:nvSpPr>
        <p:spPr>
          <a:xfrm>
            <a:off x="3743761" y="4164584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186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D5CE260-6C73-8A4F-863D-AD75DEA2BC7C}"/>
              </a:ext>
            </a:extLst>
          </p:cNvPr>
          <p:cNvSpPr txBox="1"/>
          <p:nvPr/>
        </p:nvSpPr>
        <p:spPr>
          <a:xfrm>
            <a:off x="5319444" y="4164584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187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12" name="Picture 11" descr="Diagram, schematic&#10;&#10;Description automatically generated">
            <a:extLst>
              <a:ext uri="{FF2B5EF4-FFF2-40B4-BE49-F238E27FC236}">
                <a16:creationId xmlns:a16="http://schemas.microsoft.com/office/drawing/2014/main" id="{D286F8F9-23E7-5846-A5E2-039905C93B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61926" y="469071"/>
            <a:ext cx="2597316" cy="5919857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DEC0B94A-EF8B-5D4F-A297-F670CCD80246}"/>
              </a:ext>
            </a:extLst>
          </p:cNvPr>
          <p:cNvSpPr txBox="1"/>
          <p:nvPr/>
        </p:nvSpPr>
        <p:spPr>
          <a:xfrm>
            <a:off x="6096000" y="1189056"/>
            <a:ext cx="6573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err="1"/>
              <a:t>zhì</a:t>
            </a:r>
            <a:endParaRPr lang="en-CN" sz="14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AE4D7AF-B9EC-2847-A81B-89A865EE40B8}"/>
              </a:ext>
            </a:extLst>
          </p:cNvPr>
          <p:cNvSpPr txBox="1"/>
          <p:nvPr/>
        </p:nvSpPr>
        <p:spPr>
          <a:xfrm>
            <a:off x="4428405" y="4124889"/>
            <a:ext cx="9144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err="1"/>
              <a:t>qiǎng</a:t>
            </a:r>
            <a:endParaRPr lang="en-CN" sz="1200" dirty="0"/>
          </a:p>
        </p:txBody>
      </p:sp>
    </p:spTree>
    <p:extLst>
      <p:ext uri="{BB962C8B-B14F-4D97-AF65-F5344CB8AC3E}">
        <p14:creationId xmlns:p14="http://schemas.microsoft.com/office/powerpoint/2010/main" val="212591193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6F2B26-2D29-304F-9AE6-EC468D0120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7388" y="169209"/>
            <a:ext cx="10178322" cy="1492132"/>
          </a:xfrm>
        </p:spPr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</a:t>
            </a:r>
            <a:r>
              <a:rPr lang="en-US" altLang="zh-CN" dirty="0"/>
              <a:t>》2.20</a:t>
            </a:r>
            <a:endParaRPr lang="en-CN" dirty="0"/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CE7EFA8E-1B6D-E04B-A729-093B12603EF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21610" y="1178164"/>
            <a:ext cx="5541438" cy="5031043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D57F3C9-5E40-A840-BE1B-9509A6E894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21610" y="6205616"/>
            <a:ext cx="5541438" cy="31605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A2D3745-938D-8C46-9AAD-5E86E2A93C26}"/>
              </a:ext>
            </a:extLst>
          </p:cNvPr>
          <p:cNvSpPr txBox="1"/>
          <p:nvPr/>
        </p:nvSpPr>
        <p:spPr>
          <a:xfrm>
            <a:off x="4627659" y="915275"/>
            <a:ext cx="6573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hào</a:t>
            </a:r>
            <a:endParaRPr lang="en-CN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96545A1-6E70-D44A-850E-A0A5B107D29A}"/>
              </a:ext>
            </a:extLst>
          </p:cNvPr>
          <p:cNvSpPr txBox="1"/>
          <p:nvPr/>
        </p:nvSpPr>
        <p:spPr>
          <a:xfrm>
            <a:off x="5577840" y="886840"/>
            <a:ext cx="6573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zhì</a:t>
            </a:r>
            <a:endParaRPr lang="en-CN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C531992-CF97-254D-A04C-9362A81B4DE5}"/>
              </a:ext>
            </a:extLst>
          </p:cNvPr>
          <p:cNvSpPr txBox="1"/>
          <p:nvPr/>
        </p:nvSpPr>
        <p:spPr>
          <a:xfrm>
            <a:off x="5117990" y="3244334"/>
            <a:ext cx="8110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xuàn</a:t>
            </a:r>
            <a:endParaRPr lang="en-CN" dirty="0"/>
          </a:p>
        </p:txBody>
      </p:sp>
    </p:spTree>
    <p:extLst>
      <p:ext uri="{BB962C8B-B14F-4D97-AF65-F5344CB8AC3E}">
        <p14:creationId xmlns:p14="http://schemas.microsoft.com/office/powerpoint/2010/main" val="635831402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F568D-8D54-2344-9D28-127BC8F071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中庸章句</a:t>
            </a:r>
            <a:r>
              <a:rPr lang="en-US" altLang="zh-CN" dirty="0"/>
              <a:t>》</a:t>
            </a:r>
            <a:r>
              <a:rPr lang="zh-CN" altLang="en-US" dirty="0"/>
              <a:t>之一</a:t>
            </a:r>
            <a:endParaRPr lang="en-C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6C7296-6812-9E4E-ABC0-21B470BA01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9" y="1428750"/>
            <a:ext cx="6392134" cy="54292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dirty="0"/>
              <a:t>       子曰：「好學近乎知，力行近乎仁，知恥近乎勇。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「子曰」二字衍文。好近乎知之知，並去聲。此言未及乎達德而求以入德之事。通上文三知為知，三行為仁，則此三近者，勇之次也。呂氏曰：「愚者自是而不求，自私者殉人欲而忘反，懦者甘為人下而不辭。故好學非知，然足以破愚；力行非仁，然足以忘私；知恥非勇，然足以起懦。」</a:t>
            </a:r>
            <a:endParaRPr lang="en-US" altLang="zh-CN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zh-CN" altLang="en-US" dirty="0"/>
              <a:t>       知斯三者，則知所以脩身；知所以脩身，則知所以治人；知所以治人，則知所以治天下國家矣。」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斯三者，指三近而言。人者，對己之稱。天下國家，則盡乎人矣。言此以結上文脩身之意，起下文九經之端也。</a:t>
            </a:r>
            <a:endParaRPr lang="en-US" altLang="zh-CN" dirty="0">
              <a:solidFill>
                <a:srgbClr val="0070C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CA2E373-9478-DD4F-86D1-D9BA11DC3E6C}"/>
              </a:ext>
            </a:extLst>
          </p:cNvPr>
          <p:cNvSpPr txBox="1"/>
          <p:nvPr/>
        </p:nvSpPr>
        <p:spPr>
          <a:xfrm>
            <a:off x="2719346" y="1244084"/>
            <a:ext cx="6573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hào</a:t>
            </a:r>
            <a:endParaRPr lang="en-CN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151C52C-71FC-D44E-950F-98C92B827A12}"/>
              </a:ext>
            </a:extLst>
          </p:cNvPr>
          <p:cNvSpPr txBox="1"/>
          <p:nvPr/>
        </p:nvSpPr>
        <p:spPr>
          <a:xfrm>
            <a:off x="3790438" y="1244084"/>
            <a:ext cx="6573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zhì</a:t>
            </a:r>
            <a:endParaRPr lang="en-CN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15BED5E-7224-5D41-8396-5D318C9DC73A}"/>
              </a:ext>
            </a:extLst>
          </p:cNvPr>
          <p:cNvSpPr txBox="1"/>
          <p:nvPr/>
        </p:nvSpPr>
        <p:spPr>
          <a:xfrm>
            <a:off x="4047235" y="1297945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188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66CD7C4-2691-2444-AD09-30881241CDAC}"/>
              </a:ext>
            </a:extLst>
          </p:cNvPr>
          <p:cNvSpPr txBox="1"/>
          <p:nvPr/>
        </p:nvSpPr>
        <p:spPr>
          <a:xfrm>
            <a:off x="2719346" y="3866608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189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804FFDC-CC63-284E-B5F1-20B3C398F32C}"/>
              </a:ext>
            </a:extLst>
          </p:cNvPr>
          <p:cNvSpPr txBox="1"/>
          <p:nvPr/>
        </p:nvSpPr>
        <p:spPr>
          <a:xfrm>
            <a:off x="4513766" y="3850705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190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10" name="Picture 9" descr="Diagram&#10;&#10;Description automatically generated">
            <a:extLst>
              <a:ext uri="{FF2B5EF4-FFF2-40B4-BE49-F238E27FC236}">
                <a16:creationId xmlns:a16="http://schemas.microsoft.com/office/drawing/2014/main" id="{735F39D6-486E-1646-9D46-BE3D08661E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73773" y="394533"/>
            <a:ext cx="1185131" cy="60810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03922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F568D-8D54-2344-9D28-127BC8F071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1679" y="199505"/>
            <a:ext cx="10178322" cy="1492132"/>
          </a:xfrm>
        </p:spPr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中庸章句</a:t>
            </a:r>
            <a:r>
              <a:rPr lang="en-US" altLang="zh-CN" dirty="0"/>
              <a:t>》</a:t>
            </a:r>
            <a:r>
              <a:rPr lang="zh-CN" altLang="en-US" dirty="0"/>
              <a:t>之二</a:t>
            </a:r>
            <a:endParaRPr lang="en-C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6C7296-6812-9E4E-ABC0-21B470BA01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9" y="1120140"/>
            <a:ext cx="6392134" cy="573786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zh-CN" altLang="en-US" sz="1800" dirty="0"/>
              <a:t>       凡為天下國家有九經，曰：脩身也，尊賢也，親親也，敬大臣也，體群臣也，子庶民也，來百工也，柔遠人也，懷諸侯也。</a:t>
            </a:r>
            <a:endParaRPr lang="en-US" altLang="zh-CN" sz="1800" dirty="0"/>
          </a:p>
          <a:p>
            <a:pPr marL="0" indent="0">
              <a:buNone/>
            </a:pPr>
            <a:r>
              <a:rPr lang="zh-CN" altLang="en-US" sz="1800" dirty="0">
                <a:solidFill>
                  <a:srgbClr val="0070C0"/>
                </a:solidFill>
              </a:rPr>
              <a:t>經，常也。體，謂設以身處其地而察其心也。子，如父母之愛其子也。柔遠人，所謂無忘賓旅者也。此列九經之目也。呂氏曰：「天下國家之本在身，故脩身為九經之本。然必親師取友，然後脩身之道進，故尊賢次之。道之所進，莫先其家，故親親次之。由家以及朝廷，故敬大臣、體群臣次之。由朝廷以及其國，故子庶民、來百工次之。由其國以及天下，故柔遠人、懷諸侯次之。此九經之序也。」視群臣猶吾四體，視百姓猶吾子，此視臣視民之別也。</a:t>
            </a:r>
            <a:endParaRPr lang="en-US" altLang="zh-CN" sz="1800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zh-CN" altLang="en-US" sz="1800" dirty="0"/>
              <a:t>       脩身則道立，尊賢則不惑，親親則諸父昆弟不怨，敬大臣則不眩，體群臣則士之報禮重，子庶民則百姓勸，來百工則財用足，柔遠人則四方歸之，懷諸侯則天下畏之。</a:t>
            </a:r>
            <a:endParaRPr lang="en-US" altLang="zh-CN" sz="1800" dirty="0"/>
          </a:p>
          <a:p>
            <a:pPr marL="0" indent="0">
              <a:buNone/>
            </a:pPr>
            <a:r>
              <a:rPr lang="zh-CN" altLang="en-US" sz="1800" dirty="0">
                <a:solidFill>
                  <a:srgbClr val="0070C0"/>
                </a:solidFill>
              </a:rPr>
              <a:t>此言九經之效也。道立，謂道成於己而可為民表，所謂皇建其有極是也。不惑，謂不疑於理。不眩，謂不迷於事。敬大臣則信任專，而小臣不得以間之，故臨事而不眩也。來百工則通功易事，農末相資，故財用足。柔遠人，則天下之旅皆悅而願出於其塗，故四方歸。懷諸侯，則德之所施者博，而威之所制者廣矣，故曰天下畏之。</a:t>
            </a:r>
            <a:endParaRPr lang="en-CN" sz="1800" dirty="0">
              <a:solidFill>
                <a:srgbClr val="0070C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CEB3814-B1A5-A847-B2FE-2A4E75A5694C}"/>
              </a:ext>
            </a:extLst>
          </p:cNvPr>
          <p:cNvSpPr txBox="1"/>
          <p:nvPr/>
        </p:nvSpPr>
        <p:spPr>
          <a:xfrm>
            <a:off x="1357022" y="3967041"/>
            <a:ext cx="81103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err="1"/>
              <a:t>xuàn</a:t>
            </a:r>
            <a:endParaRPr lang="en-CN" sz="1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3F8EE7D-87F5-9142-B951-2881E6DA5833}"/>
              </a:ext>
            </a:extLst>
          </p:cNvPr>
          <p:cNvSpPr txBox="1"/>
          <p:nvPr/>
        </p:nvSpPr>
        <p:spPr>
          <a:xfrm>
            <a:off x="3570157" y="989335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191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0C9B251-6E86-764D-B497-9A1E6DF4E03B}"/>
              </a:ext>
            </a:extLst>
          </p:cNvPr>
          <p:cNvSpPr txBox="1"/>
          <p:nvPr/>
        </p:nvSpPr>
        <p:spPr>
          <a:xfrm>
            <a:off x="1623413" y="1316664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192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7DFF499-E753-9A40-BCBB-DF89DCBDDE6E}"/>
              </a:ext>
            </a:extLst>
          </p:cNvPr>
          <p:cNvSpPr txBox="1"/>
          <p:nvPr/>
        </p:nvSpPr>
        <p:spPr>
          <a:xfrm>
            <a:off x="2712742" y="1316664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193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855025F-06EF-AC44-B09C-E5A49F25E546}"/>
              </a:ext>
            </a:extLst>
          </p:cNvPr>
          <p:cNvSpPr txBox="1"/>
          <p:nvPr/>
        </p:nvSpPr>
        <p:spPr>
          <a:xfrm>
            <a:off x="3802071" y="1340486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194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075F247-DEF1-C042-BA6E-96643995B1E2}"/>
              </a:ext>
            </a:extLst>
          </p:cNvPr>
          <p:cNvSpPr txBox="1"/>
          <p:nvPr/>
        </p:nvSpPr>
        <p:spPr>
          <a:xfrm>
            <a:off x="4864932" y="1323906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195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0262B4B-50BD-264B-A172-8FD24765F93A}"/>
              </a:ext>
            </a:extLst>
          </p:cNvPr>
          <p:cNvSpPr txBox="1"/>
          <p:nvPr/>
        </p:nvSpPr>
        <p:spPr>
          <a:xfrm>
            <a:off x="5954261" y="1340486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196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720C8C1-BED2-634C-9B0D-4EAD1102453E}"/>
              </a:ext>
            </a:extLst>
          </p:cNvPr>
          <p:cNvSpPr txBox="1"/>
          <p:nvPr/>
        </p:nvSpPr>
        <p:spPr>
          <a:xfrm>
            <a:off x="7043590" y="1323906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197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74FEDD4-3E2F-214A-9E94-61B3F204CC4E}"/>
              </a:ext>
            </a:extLst>
          </p:cNvPr>
          <p:cNvSpPr txBox="1"/>
          <p:nvPr/>
        </p:nvSpPr>
        <p:spPr>
          <a:xfrm>
            <a:off x="2706768" y="3836236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198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03A1EFA-7C6D-7C4D-8D00-EA0051AB3589}"/>
              </a:ext>
            </a:extLst>
          </p:cNvPr>
          <p:cNvSpPr txBox="1"/>
          <p:nvPr/>
        </p:nvSpPr>
        <p:spPr>
          <a:xfrm>
            <a:off x="3981215" y="3836236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199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078DFE6-C1EB-8C44-AD19-10F16F939273}"/>
              </a:ext>
            </a:extLst>
          </p:cNvPr>
          <p:cNvSpPr txBox="1"/>
          <p:nvPr/>
        </p:nvSpPr>
        <p:spPr>
          <a:xfrm>
            <a:off x="1701524" y="4120929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200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8E800A0-C3B6-AF4D-8F75-689B3B35D376}"/>
              </a:ext>
            </a:extLst>
          </p:cNvPr>
          <p:cNvSpPr txBox="1"/>
          <p:nvPr/>
        </p:nvSpPr>
        <p:spPr>
          <a:xfrm>
            <a:off x="3827883" y="4126396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201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7834336-96C5-FE40-9B9A-CA1325E938DC}"/>
              </a:ext>
            </a:extLst>
          </p:cNvPr>
          <p:cNvSpPr txBox="1"/>
          <p:nvPr/>
        </p:nvSpPr>
        <p:spPr>
          <a:xfrm>
            <a:off x="5516237" y="4097846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202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AA743CC-CDBC-034F-B5BF-C34DB09CD8AC}"/>
              </a:ext>
            </a:extLst>
          </p:cNvPr>
          <p:cNvSpPr txBox="1"/>
          <p:nvPr/>
        </p:nvSpPr>
        <p:spPr>
          <a:xfrm>
            <a:off x="2940033" y="4382539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203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1A8B26C-8E40-2242-B525-E261EB22437D}"/>
              </a:ext>
            </a:extLst>
          </p:cNvPr>
          <p:cNvSpPr txBox="1"/>
          <p:nvPr/>
        </p:nvSpPr>
        <p:spPr>
          <a:xfrm>
            <a:off x="4929165" y="4382539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204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20" name="Picture 19" descr="Diagram, schematic&#10;&#10;Description automatically generated">
            <a:extLst>
              <a:ext uri="{FF2B5EF4-FFF2-40B4-BE49-F238E27FC236}">
                <a16:creationId xmlns:a16="http://schemas.microsoft.com/office/drawing/2014/main" id="{C0B33CF6-BC0C-2C4C-ACCB-81BA955F2F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79226" y="1120140"/>
            <a:ext cx="2612774" cy="4441716"/>
          </a:xfrm>
          <a:prstGeom prst="rect">
            <a:avLst/>
          </a:prstGeom>
        </p:spPr>
      </p:pic>
      <p:pic>
        <p:nvPicPr>
          <p:cNvPr id="22" name="Picture 21" descr="Diagram, schematic&#10;&#10;Description automatically generated">
            <a:extLst>
              <a:ext uri="{FF2B5EF4-FFF2-40B4-BE49-F238E27FC236}">
                <a16:creationId xmlns:a16="http://schemas.microsoft.com/office/drawing/2014/main" id="{F9D2B4CD-7433-D84E-A874-E837004E69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63239" y="1120140"/>
            <a:ext cx="2015987" cy="26879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4374154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9A41E0-D9C7-B249-84EA-2BE2C515E8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8818" y="130925"/>
            <a:ext cx="10178322" cy="1492132"/>
          </a:xfrm>
        </p:spPr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</a:t>
            </a:r>
            <a:r>
              <a:rPr lang="en-US" altLang="zh-CN" dirty="0"/>
              <a:t>》2.21</a:t>
            </a:r>
            <a:endParaRPr lang="en-CN" dirty="0"/>
          </a:p>
        </p:txBody>
      </p:sp>
      <p:pic>
        <p:nvPicPr>
          <p:cNvPr id="5" name="Content Placeholder 4" descr="A picture containing text&#10;&#10;Description automatically generated">
            <a:extLst>
              <a:ext uri="{FF2B5EF4-FFF2-40B4-BE49-F238E27FC236}">
                <a16:creationId xmlns:a16="http://schemas.microsoft.com/office/drawing/2014/main" id="{B3011B18-15A9-D94A-9AEB-3356D77E866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77441" y="947777"/>
            <a:ext cx="5867530" cy="5779298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50F51C9-0310-7141-9E69-C1B89F0C492F}"/>
              </a:ext>
            </a:extLst>
          </p:cNvPr>
          <p:cNvSpPr txBox="1"/>
          <p:nvPr/>
        </p:nvSpPr>
        <p:spPr>
          <a:xfrm>
            <a:off x="3601941" y="692325"/>
            <a:ext cx="6917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zhāi</a:t>
            </a:r>
            <a:endParaRPr lang="en-CN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D2B1467-8045-0E48-9D74-3E4D13841108}"/>
              </a:ext>
            </a:extLst>
          </p:cNvPr>
          <p:cNvSpPr txBox="1"/>
          <p:nvPr/>
        </p:nvSpPr>
        <p:spPr>
          <a:xfrm>
            <a:off x="3260034" y="2353587"/>
            <a:ext cx="8825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xǐng</a:t>
            </a:r>
            <a:endParaRPr lang="en-CN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794DEFE-F5C4-DF42-BDEE-7A54D6B23B6C}"/>
              </a:ext>
            </a:extLst>
          </p:cNvPr>
          <p:cNvSpPr txBox="1"/>
          <p:nvPr/>
        </p:nvSpPr>
        <p:spPr>
          <a:xfrm>
            <a:off x="4738978" y="2353587"/>
            <a:ext cx="7474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lǐn</a:t>
            </a:r>
            <a:endParaRPr lang="en-CN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3E1BABD-50ED-E04C-964D-E55139C6E9CA}"/>
              </a:ext>
            </a:extLst>
          </p:cNvPr>
          <p:cNvSpPr txBox="1"/>
          <p:nvPr/>
        </p:nvSpPr>
        <p:spPr>
          <a:xfrm>
            <a:off x="3821169" y="2793705"/>
            <a:ext cx="6869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jīn</a:t>
            </a:r>
            <a:endParaRPr lang="en-CN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D817E07-45FF-7C4A-A68D-7FC4BDED963F}"/>
              </a:ext>
            </a:extLst>
          </p:cNvPr>
          <p:cNvSpPr txBox="1"/>
          <p:nvPr/>
        </p:nvSpPr>
        <p:spPr>
          <a:xfrm>
            <a:off x="2274074" y="1061657"/>
            <a:ext cx="7156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chán</a:t>
            </a:r>
            <a:endParaRPr lang="en-CN" dirty="0"/>
          </a:p>
        </p:txBody>
      </p:sp>
    </p:spTree>
    <p:extLst>
      <p:ext uri="{BB962C8B-B14F-4D97-AF65-F5344CB8AC3E}">
        <p14:creationId xmlns:p14="http://schemas.microsoft.com/office/powerpoint/2010/main" val="3792950544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F568D-8D54-2344-9D28-127BC8F071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1679" y="199505"/>
            <a:ext cx="10178322" cy="1492132"/>
          </a:xfrm>
        </p:spPr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中庸章句</a:t>
            </a:r>
            <a:r>
              <a:rPr lang="en-US" altLang="zh-CN" dirty="0"/>
              <a:t>》</a:t>
            </a:r>
            <a:endParaRPr lang="en-C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6C7296-6812-9E4E-ABC0-21B470BA01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230465"/>
            <a:ext cx="6259112" cy="5515495"/>
          </a:xfrm>
          <a:solidFill>
            <a:schemeClr val="bg1">
              <a:lumMod val="95000"/>
            </a:schemeClr>
          </a:solidFill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zh-CN" altLang="en-US" dirty="0"/>
              <a:t>       齊明盛服，非禮不動，所以脩身也；去讒遠色，賤貨而貴德，所以勸賢也；尊其位，重其祿，同其好惡，所以勸親親也；官盛任使，所以勸大臣也；忠信重祿，所以勸士也；時使薄斂，所以勸百姓也；日省月試，既稟稱事，所以勸百工也；送往迎來，嘉善而矜不能，所以柔遠人也；繼絕世，舉廢國，治亂持危，朝聘以時，厚往而薄來，所以懷諸侯也。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齊，側皆反。去，上聲。遠、好、惡、斂，並去聲。既，許氣反。稟，彼錦、力錦二反。稱，去聲。朝，音潮。○此言九經之事也。官盛任使，謂官屬眾盛，足任使令也，蓋大臣不當親細事，故所以優之者如此。忠信重祿，謂待之誠而養之厚，蓋以身體之，而知其所賴乎上者如此也。既，讀曰餼。餼稟，稍食也。稱事，如周禮稿人職，曰「考其弓弩，以上下其食」是也。往則為之授節以送之，來則豐其委積以迎之。朝，謂諸侯見於天子。聘，謂諸侯使大夫來獻。王制「比年一小聘，三年一大聘，五年一朝」。厚往薄來，謂燕賜厚而納貢薄。凡為天下國家有九經，所以行之者一也。一者，誠也。一有不誠，則是九者皆為虛文矣，此九經之實也。</a:t>
            </a:r>
            <a:endParaRPr lang="en-US" altLang="zh-CN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zh-CN" altLang="en-US" dirty="0"/>
              <a:t>       凡为天下国家有九经，所以行之者一也。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一者，诚也。一有不诚，则是九者皆为虚文矣，此九经之实也。</a:t>
            </a:r>
            <a:endParaRPr lang="en-CN" sz="1800" dirty="0">
              <a:solidFill>
                <a:srgbClr val="0070C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3FD6C38-900E-2044-A35D-8A370A85BF29}"/>
              </a:ext>
            </a:extLst>
          </p:cNvPr>
          <p:cNvSpPr txBox="1"/>
          <p:nvPr/>
        </p:nvSpPr>
        <p:spPr>
          <a:xfrm>
            <a:off x="3861009" y="1932169"/>
            <a:ext cx="88259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err="1"/>
              <a:t>xǐng</a:t>
            </a:r>
            <a:endParaRPr lang="en-CN" sz="1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30CBD73-0C40-DD4E-B6D2-0C17D1E3D0EE}"/>
              </a:ext>
            </a:extLst>
          </p:cNvPr>
          <p:cNvSpPr txBox="1"/>
          <p:nvPr/>
        </p:nvSpPr>
        <p:spPr>
          <a:xfrm>
            <a:off x="5194158" y="1932168"/>
            <a:ext cx="74742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err="1"/>
              <a:t>lǐn</a:t>
            </a:r>
            <a:endParaRPr lang="en-CN" sz="1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168C662-8986-8C4E-AF40-9525EBC3D25C}"/>
              </a:ext>
            </a:extLst>
          </p:cNvPr>
          <p:cNvSpPr txBox="1"/>
          <p:nvPr/>
        </p:nvSpPr>
        <p:spPr>
          <a:xfrm>
            <a:off x="406655" y="2186003"/>
            <a:ext cx="686995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 err="1"/>
              <a:t>jīn</a:t>
            </a:r>
            <a:endParaRPr lang="en-CN" sz="11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B6847F1-8B67-D944-A3C7-4CC6B8FBE9D5}"/>
              </a:ext>
            </a:extLst>
          </p:cNvPr>
          <p:cNvSpPr txBox="1"/>
          <p:nvPr/>
        </p:nvSpPr>
        <p:spPr>
          <a:xfrm>
            <a:off x="2323199" y="1106405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205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ED7F395-AFD7-0E46-8591-30E2B1BB0F8C}"/>
              </a:ext>
            </a:extLst>
          </p:cNvPr>
          <p:cNvSpPr txBox="1"/>
          <p:nvPr/>
        </p:nvSpPr>
        <p:spPr>
          <a:xfrm>
            <a:off x="4646398" y="1061430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206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8F1FD88-517D-D34E-97B7-D8F4E78C94AD}"/>
              </a:ext>
            </a:extLst>
          </p:cNvPr>
          <p:cNvSpPr txBox="1"/>
          <p:nvPr/>
        </p:nvSpPr>
        <p:spPr>
          <a:xfrm>
            <a:off x="5941580" y="1061610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207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ACF48A5-069E-0E4B-A76F-DBA4E0EEAC9E}"/>
              </a:ext>
            </a:extLst>
          </p:cNvPr>
          <p:cNvSpPr txBox="1"/>
          <p:nvPr/>
        </p:nvSpPr>
        <p:spPr>
          <a:xfrm>
            <a:off x="1004668" y="1446624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208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965E971-CC71-2047-B096-EF90CB691D37}"/>
              </a:ext>
            </a:extLst>
          </p:cNvPr>
          <p:cNvSpPr txBox="1"/>
          <p:nvPr/>
        </p:nvSpPr>
        <p:spPr>
          <a:xfrm>
            <a:off x="3861009" y="1446624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209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AB6B06D-844A-004E-B2A4-F3BC51702FCB}"/>
              </a:ext>
            </a:extLst>
          </p:cNvPr>
          <p:cNvSpPr txBox="1"/>
          <p:nvPr/>
        </p:nvSpPr>
        <p:spPr>
          <a:xfrm>
            <a:off x="389138" y="1708234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210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4043ED8-BA42-A949-8CD8-7565A2832451}"/>
              </a:ext>
            </a:extLst>
          </p:cNvPr>
          <p:cNvSpPr txBox="1"/>
          <p:nvPr/>
        </p:nvSpPr>
        <p:spPr>
          <a:xfrm>
            <a:off x="5394721" y="1724221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211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BA564A2-17DD-B042-9301-F884FA536E03}"/>
              </a:ext>
            </a:extLst>
          </p:cNvPr>
          <p:cNvSpPr txBox="1"/>
          <p:nvPr/>
        </p:nvSpPr>
        <p:spPr>
          <a:xfrm>
            <a:off x="1930151" y="1969844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212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65295AA-A059-B242-A422-42CCF76F7C89}"/>
              </a:ext>
            </a:extLst>
          </p:cNvPr>
          <p:cNvSpPr txBox="1"/>
          <p:nvPr/>
        </p:nvSpPr>
        <p:spPr>
          <a:xfrm>
            <a:off x="3003131" y="1985831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213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5D2AF39-E43B-884A-BB25-20C8D665EFFE}"/>
              </a:ext>
            </a:extLst>
          </p:cNvPr>
          <p:cNvSpPr txBox="1"/>
          <p:nvPr/>
        </p:nvSpPr>
        <p:spPr>
          <a:xfrm>
            <a:off x="1065475" y="2245867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214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1764CC5-D01A-194C-9A09-6C956C1A2BBF}"/>
              </a:ext>
            </a:extLst>
          </p:cNvPr>
          <p:cNvSpPr txBox="1"/>
          <p:nvPr/>
        </p:nvSpPr>
        <p:spPr>
          <a:xfrm>
            <a:off x="3417654" y="2210696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215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F014CFC-DBE4-A445-9C3B-B0E9DF0A4676}"/>
              </a:ext>
            </a:extLst>
          </p:cNvPr>
          <p:cNvSpPr txBox="1"/>
          <p:nvPr/>
        </p:nvSpPr>
        <p:spPr>
          <a:xfrm>
            <a:off x="4269085" y="2239107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216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C8E8893-36A8-D34E-BD03-B16D7034955C}"/>
              </a:ext>
            </a:extLst>
          </p:cNvPr>
          <p:cNvSpPr txBox="1"/>
          <p:nvPr/>
        </p:nvSpPr>
        <p:spPr>
          <a:xfrm>
            <a:off x="5355310" y="2245867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217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655BD6F-A17A-5548-8A91-E194AB7958BE}"/>
              </a:ext>
            </a:extLst>
          </p:cNvPr>
          <p:cNvSpPr txBox="1"/>
          <p:nvPr/>
        </p:nvSpPr>
        <p:spPr>
          <a:xfrm>
            <a:off x="415298" y="2472306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218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9922C742-7FC5-A64F-95FC-48DFDA0EA8C8}"/>
              </a:ext>
            </a:extLst>
          </p:cNvPr>
          <p:cNvSpPr txBox="1"/>
          <p:nvPr/>
        </p:nvSpPr>
        <p:spPr>
          <a:xfrm>
            <a:off x="1693158" y="2500717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219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3AF71072-6704-AD44-A520-2EFBA65DE5C0}"/>
              </a:ext>
            </a:extLst>
          </p:cNvPr>
          <p:cNvSpPr txBox="1"/>
          <p:nvPr/>
        </p:nvSpPr>
        <p:spPr>
          <a:xfrm>
            <a:off x="4069040" y="5671660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220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55D2C0A7-7FCB-E44A-BAF8-E46B1180BD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36405" y="172201"/>
            <a:ext cx="200090" cy="2574491"/>
          </a:xfrm>
          <a:prstGeom prst="rect">
            <a:avLst/>
          </a:prstGeom>
        </p:spPr>
      </p:pic>
      <p:pic>
        <p:nvPicPr>
          <p:cNvPr id="26" name="Picture 25" descr="A picture containing table&#10;&#10;Description automatically generated">
            <a:extLst>
              <a:ext uri="{FF2B5EF4-FFF2-40B4-BE49-F238E27FC236}">
                <a16:creationId xmlns:a16="http://schemas.microsoft.com/office/drawing/2014/main" id="{A09F0AC3-481E-194D-A1F1-A07ECDA43F2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33594" y="175864"/>
            <a:ext cx="4508687" cy="5495796"/>
          </a:xfrm>
          <a:prstGeom prst="rect">
            <a:avLst/>
          </a:prstGeom>
        </p:spPr>
      </p:pic>
      <p:pic>
        <p:nvPicPr>
          <p:cNvPr id="28" name="Picture 27" descr="A picture containing text&#10;&#10;Description automatically generated">
            <a:extLst>
              <a:ext uri="{FF2B5EF4-FFF2-40B4-BE49-F238E27FC236}">
                <a16:creationId xmlns:a16="http://schemas.microsoft.com/office/drawing/2014/main" id="{DC1F2301-0646-8E4C-B3F3-377FA103569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67913" y="199505"/>
            <a:ext cx="813698" cy="3694989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93D4C667-470D-1242-81B5-A219592B7BC4}"/>
              </a:ext>
            </a:extLst>
          </p:cNvPr>
          <p:cNvSpPr txBox="1"/>
          <p:nvPr/>
        </p:nvSpPr>
        <p:spPr>
          <a:xfrm>
            <a:off x="4049108" y="1076576"/>
            <a:ext cx="63309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err="1"/>
              <a:t>chán</a:t>
            </a:r>
            <a:endParaRPr lang="en-CN" sz="1400" dirty="0"/>
          </a:p>
        </p:txBody>
      </p:sp>
    </p:spTree>
    <p:extLst>
      <p:ext uri="{BB962C8B-B14F-4D97-AF65-F5344CB8AC3E}">
        <p14:creationId xmlns:p14="http://schemas.microsoft.com/office/powerpoint/2010/main" val="1142583888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2CB7E0-4E37-9647-A671-B7A5D6F5EE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</a:t>
            </a:r>
            <a:r>
              <a:rPr lang="en-US" altLang="zh-CN" dirty="0"/>
              <a:t>》2.22</a:t>
            </a:r>
            <a:endParaRPr lang="en-CN" dirty="0"/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7CB6B7AF-B0B5-6946-848E-6620343253C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96465" y="1584959"/>
            <a:ext cx="6756400" cy="1371600"/>
          </a:xfrm>
        </p:spPr>
      </p:pic>
      <p:pic>
        <p:nvPicPr>
          <p:cNvPr id="7" name="Picture 6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BACFA389-D5D8-664A-B98B-D7619227C9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96465" y="3139442"/>
            <a:ext cx="6756400" cy="1524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7C3B1FE-7BC3-8F4E-A0A8-2D134BF96BEA}"/>
              </a:ext>
            </a:extLst>
          </p:cNvPr>
          <p:cNvSpPr txBox="1"/>
          <p:nvPr/>
        </p:nvSpPr>
        <p:spPr>
          <a:xfrm>
            <a:off x="6647290" y="1832770"/>
            <a:ext cx="6122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jiā</a:t>
            </a:r>
            <a:endParaRPr lang="en-CN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7AAA8AB-AC38-DE4B-9B23-2D6912FEBF5C}"/>
              </a:ext>
            </a:extLst>
          </p:cNvPr>
          <p:cNvSpPr txBox="1"/>
          <p:nvPr/>
        </p:nvSpPr>
        <p:spPr>
          <a:xfrm>
            <a:off x="4150581" y="2322313"/>
            <a:ext cx="6520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jiù</a:t>
            </a:r>
            <a:endParaRPr lang="en-CN" dirty="0"/>
          </a:p>
        </p:txBody>
      </p:sp>
    </p:spTree>
    <p:extLst>
      <p:ext uri="{BB962C8B-B14F-4D97-AF65-F5344CB8AC3E}">
        <p14:creationId xmlns:p14="http://schemas.microsoft.com/office/powerpoint/2010/main" val="3543001275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F568D-8D54-2344-9D28-127BC8F071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中庸章句</a:t>
            </a:r>
            <a:r>
              <a:rPr lang="en-US" altLang="zh-CN" dirty="0"/>
              <a:t>》</a:t>
            </a:r>
            <a:endParaRPr lang="en-C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6C7296-6812-9E4E-ABC0-21B470BA01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9" y="1428750"/>
            <a:ext cx="6392134" cy="54292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dirty="0"/>
              <a:t>       凡事豫則立，不豫則廢。言前定則不跲，事前定則不困，行前定則不疚，道前定則不窮。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跲，其劫反。行，去聲。凡事，指達道達德九經之屬。豫，素定也。跲，躓也。疚，病也。此承上文，言凡事皆欲先立乎誠，如下文所推是也。</a:t>
            </a:r>
            <a:endParaRPr lang="en-CN" sz="1800" dirty="0">
              <a:solidFill>
                <a:srgbClr val="0070C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51483F5-2EF5-B741-9FC9-4404C80E64F0}"/>
              </a:ext>
            </a:extLst>
          </p:cNvPr>
          <p:cNvSpPr txBox="1"/>
          <p:nvPr/>
        </p:nvSpPr>
        <p:spPr>
          <a:xfrm>
            <a:off x="5789875" y="1244084"/>
            <a:ext cx="6122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jiā</a:t>
            </a:r>
            <a:endParaRPr lang="en-CN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6173DEC-B816-2C41-974B-92A6BD82E5C4}"/>
              </a:ext>
            </a:extLst>
          </p:cNvPr>
          <p:cNvSpPr txBox="1"/>
          <p:nvPr/>
        </p:nvSpPr>
        <p:spPr>
          <a:xfrm>
            <a:off x="3387256" y="1613416"/>
            <a:ext cx="65200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err="1"/>
              <a:t>jiù</a:t>
            </a:r>
            <a:endParaRPr lang="en-CN" sz="1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F910161-E6AC-7A4D-B29A-B4B42AF5A4F6}"/>
              </a:ext>
            </a:extLst>
          </p:cNvPr>
          <p:cNvSpPr txBox="1"/>
          <p:nvPr/>
        </p:nvSpPr>
        <p:spPr>
          <a:xfrm>
            <a:off x="2920725" y="1286404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221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2482BFD-802D-5049-BBD4-BB724EC529E9}"/>
              </a:ext>
            </a:extLst>
          </p:cNvPr>
          <p:cNvSpPr txBox="1"/>
          <p:nvPr/>
        </p:nvSpPr>
        <p:spPr>
          <a:xfrm>
            <a:off x="4214773" y="1297945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222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8A3A96B-260E-DA48-8C7B-1A6D334B15CE}"/>
              </a:ext>
            </a:extLst>
          </p:cNvPr>
          <p:cNvSpPr txBox="1"/>
          <p:nvPr/>
        </p:nvSpPr>
        <p:spPr>
          <a:xfrm>
            <a:off x="6075768" y="1286404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223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CAEDAE3-B011-E34B-A54A-200161FB790A}"/>
              </a:ext>
            </a:extLst>
          </p:cNvPr>
          <p:cNvSpPr txBox="1"/>
          <p:nvPr/>
        </p:nvSpPr>
        <p:spPr>
          <a:xfrm>
            <a:off x="1743932" y="1727134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224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62099DE-860A-F448-A1B0-4526F31EC964}"/>
              </a:ext>
            </a:extLst>
          </p:cNvPr>
          <p:cNvSpPr txBox="1"/>
          <p:nvPr/>
        </p:nvSpPr>
        <p:spPr>
          <a:xfrm>
            <a:off x="3584306" y="1727134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225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4C34B6C-28AB-6F44-8155-4541E3E54A29}"/>
              </a:ext>
            </a:extLst>
          </p:cNvPr>
          <p:cNvSpPr txBox="1"/>
          <p:nvPr/>
        </p:nvSpPr>
        <p:spPr>
          <a:xfrm>
            <a:off x="5326966" y="1725427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226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13" name="Picture 12" descr="Diagram, schematic&#10;&#10;Description automatically generated">
            <a:extLst>
              <a:ext uri="{FF2B5EF4-FFF2-40B4-BE49-F238E27FC236}">
                <a16:creationId xmlns:a16="http://schemas.microsoft.com/office/drawing/2014/main" id="{63E0AD64-1184-5849-A60B-D7327890B2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9092" y="382385"/>
            <a:ext cx="2332061" cy="52471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3665455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AB0602-9AF8-8846-A1CE-6D8B053F1C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</a:t>
            </a:r>
            <a:r>
              <a:rPr lang="en-US" altLang="zh-CN" dirty="0"/>
              <a:t>》2.23</a:t>
            </a:r>
            <a:endParaRPr lang="en-CN" dirty="0"/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00150D0D-8B18-6642-AC37-B9BA1B9E773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43125" y="2092960"/>
            <a:ext cx="6680200" cy="2197100"/>
          </a:xfrm>
        </p:spPr>
      </p:pic>
    </p:spTree>
    <p:extLst>
      <p:ext uri="{BB962C8B-B14F-4D97-AF65-F5344CB8AC3E}">
        <p14:creationId xmlns:p14="http://schemas.microsoft.com/office/powerpoint/2010/main" val="3593496009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F568D-8D54-2344-9D28-127BC8F071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中庸章句</a:t>
            </a:r>
            <a:r>
              <a:rPr lang="en-US" altLang="zh-CN" dirty="0"/>
              <a:t>》</a:t>
            </a:r>
            <a:endParaRPr lang="en-C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6C7296-6812-9E4E-ABC0-21B470BA01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9" y="1428750"/>
            <a:ext cx="6392134" cy="54292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dirty="0"/>
              <a:t>       在下位不獲乎上，民不可得而治矣；獲乎上有道：不信乎朋友，不獲乎上矣；信乎朋友有道：不順乎親，不信乎朋友矣；順乎親有道：反諸身不誠，不順乎親矣；誠身有道：不明乎善，不誠乎身矣。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此又以在下位者，推言素定之意。反諸身不誠，謂反求諸身而所存所發，未能真實而無妄也。不明乎善，謂未能察於人心天命之本然，而真知至善之所在也。</a:t>
            </a:r>
            <a:endParaRPr lang="en-CN" sz="1800" dirty="0">
              <a:solidFill>
                <a:srgbClr val="0070C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09B35B5-0D78-5A41-AEAF-9FBA1CFD4AB1}"/>
              </a:ext>
            </a:extLst>
          </p:cNvPr>
          <p:cNvSpPr txBox="1"/>
          <p:nvPr/>
        </p:nvSpPr>
        <p:spPr>
          <a:xfrm>
            <a:off x="3485268" y="1297945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227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8C0177-3526-9945-84C2-3C4558E47653}"/>
              </a:ext>
            </a:extLst>
          </p:cNvPr>
          <p:cNvSpPr txBox="1"/>
          <p:nvPr/>
        </p:nvSpPr>
        <p:spPr>
          <a:xfrm>
            <a:off x="7006924" y="1297945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228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4AB6ABB-BBAF-DB4D-A2F6-ED123DBE4801}"/>
              </a:ext>
            </a:extLst>
          </p:cNvPr>
          <p:cNvSpPr txBox="1"/>
          <p:nvPr/>
        </p:nvSpPr>
        <p:spPr>
          <a:xfrm>
            <a:off x="2507257" y="1743712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229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54A4A1E-4F16-B946-9C8F-4B9E496F2D9F}"/>
              </a:ext>
            </a:extLst>
          </p:cNvPr>
          <p:cNvSpPr txBox="1"/>
          <p:nvPr/>
        </p:nvSpPr>
        <p:spPr>
          <a:xfrm>
            <a:off x="7095160" y="1743712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230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679C002-F247-A34D-9D62-60F1ADB70060}"/>
              </a:ext>
            </a:extLst>
          </p:cNvPr>
          <p:cNvSpPr txBox="1"/>
          <p:nvPr/>
        </p:nvSpPr>
        <p:spPr>
          <a:xfrm>
            <a:off x="3485268" y="2362472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231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0694F5A-7552-AA41-A713-BBA7D03831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24533" y="1428750"/>
            <a:ext cx="305738" cy="1744505"/>
          </a:xfrm>
          <a:prstGeom prst="rect">
            <a:avLst/>
          </a:prstGeom>
        </p:spPr>
      </p:pic>
      <p:pic>
        <p:nvPicPr>
          <p:cNvPr id="12" name="Picture 11" descr="Diagram, engineering drawing&#10;&#10;Description automatically generated">
            <a:extLst>
              <a:ext uri="{FF2B5EF4-FFF2-40B4-BE49-F238E27FC236}">
                <a16:creationId xmlns:a16="http://schemas.microsoft.com/office/drawing/2014/main" id="{AAAE98A9-35AE-9C44-9E13-26BF148DF1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68072" y="1428750"/>
            <a:ext cx="1454013" cy="12487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3496803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EDFFC6-466A-B649-9918-A7853497A4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</a:t>
            </a:r>
            <a:r>
              <a:rPr lang="en-US" altLang="zh-CN" dirty="0"/>
              <a:t>》2.24</a:t>
            </a:r>
            <a:endParaRPr lang="en-CN" dirty="0"/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B297C1EB-6678-2D46-8598-765D52A8C94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39975" y="1389384"/>
            <a:ext cx="6743700" cy="3594100"/>
          </a:xfrm>
        </p:spPr>
      </p:pic>
      <p:pic>
        <p:nvPicPr>
          <p:cNvPr id="7" name="Picture 6" descr="A picture containing background pattern&#10;&#10;Description automatically generated">
            <a:extLst>
              <a:ext uri="{FF2B5EF4-FFF2-40B4-BE49-F238E27FC236}">
                <a16:creationId xmlns:a16="http://schemas.microsoft.com/office/drawing/2014/main" id="{65B595D8-DB71-584B-8CA7-42861D1B1E7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39975" y="5104015"/>
            <a:ext cx="6743700" cy="13716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57F57CE-C0E8-204F-9B10-2ACB9FC6B718}"/>
              </a:ext>
            </a:extLst>
          </p:cNvPr>
          <p:cNvSpPr txBox="1"/>
          <p:nvPr/>
        </p:nvSpPr>
        <p:spPr>
          <a:xfrm>
            <a:off x="3490622" y="1565451"/>
            <a:ext cx="10177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zhòng</a:t>
            </a:r>
            <a:endParaRPr lang="en-CN" dirty="0"/>
          </a:p>
        </p:txBody>
      </p:sp>
    </p:spTree>
    <p:extLst>
      <p:ext uri="{BB962C8B-B14F-4D97-AF65-F5344CB8AC3E}">
        <p14:creationId xmlns:p14="http://schemas.microsoft.com/office/powerpoint/2010/main" val="2792886483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F568D-8D54-2344-9D28-127BC8F071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中庸章句</a:t>
            </a:r>
            <a:r>
              <a:rPr lang="en-US" altLang="zh-CN" dirty="0"/>
              <a:t>》</a:t>
            </a:r>
            <a:r>
              <a:rPr lang="zh-CN" altLang="en-US" dirty="0"/>
              <a:t>之一</a:t>
            </a:r>
            <a:endParaRPr lang="en-C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6C7296-6812-9E4E-ABC0-21B470BA01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9" y="1428750"/>
            <a:ext cx="6392134" cy="542925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zh-CN" altLang="en-US" dirty="0"/>
              <a:t>       誠者，天之道也；誠之者，人之道也。誠者不勉而中，不思而得，從容中道，聖人也。誠之者，擇善而固執之者也。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中，並去聲。從，七容反。此承上文誠身而言。誠者，真實無妄之謂，天理之本然也。誠之者，未能真實無妄，而欲其真實無妄之謂，人事之當然也。聖人之德，渾然天理，真實無妄，不待思勉而從容中道，則亦天之道也。未至於聖，則不能無人欲之私，而其為德不能皆實。故未能不思而得，則必擇善，然後可以明善；未能不勉而中，則必固執，然後可以誠身，此則所謂人之道也。不思而得，生知也。不勉而中，安行也。擇善，學知以下之事。固執，利行以下之事也。</a:t>
            </a:r>
            <a:endParaRPr lang="en-US" altLang="zh-CN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zh-CN" altLang="en-US" dirty="0"/>
              <a:t>       博學之，審問之，慎思之，明辨之，篤行之。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此誠之之目也。學、問、思、辨，所以擇善而為知，學而知也。篤行，所以固執而為仁，利而行也。程子曰：「五者廢其一，非學也。」</a:t>
            </a:r>
            <a:endParaRPr lang="en-CN" sz="1800" dirty="0">
              <a:solidFill>
                <a:srgbClr val="0070C0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F29B335-9071-694E-8913-944D5F8FB9C5}"/>
              </a:ext>
            </a:extLst>
          </p:cNvPr>
          <p:cNvSpPr/>
          <p:nvPr/>
        </p:nvSpPr>
        <p:spPr>
          <a:xfrm>
            <a:off x="1125429" y="1566740"/>
            <a:ext cx="671979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400" dirty="0" err="1">
                <a:solidFill>
                  <a:srgbClr val="333333"/>
                </a:solidFill>
                <a:latin typeface="Arial" panose="020B0604020202020204" pitchFamily="34" charset="0"/>
              </a:rPr>
              <a:t>zhòng</a:t>
            </a:r>
            <a:endParaRPr lang="en-CN" sz="1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2D15D0A-F8C3-FF48-B0E1-0EF82FB4461E}"/>
              </a:ext>
            </a:extLst>
          </p:cNvPr>
          <p:cNvSpPr txBox="1"/>
          <p:nvPr/>
        </p:nvSpPr>
        <p:spPr>
          <a:xfrm>
            <a:off x="3457236" y="1305130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232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8C8590B-6B5B-1041-B1AA-8C5762291A1D}"/>
              </a:ext>
            </a:extLst>
          </p:cNvPr>
          <p:cNvSpPr txBox="1"/>
          <p:nvPr/>
        </p:nvSpPr>
        <p:spPr>
          <a:xfrm>
            <a:off x="4487345" y="1305130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233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F223935-E289-3F4A-9D06-2D9813AC8D35}"/>
              </a:ext>
            </a:extLst>
          </p:cNvPr>
          <p:cNvSpPr txBox="1"/>
          <p:nvPr/>
        </p:nvSpPr>
        <p:spPr>
          <a:xfrm>
            <a:off x="5727535" y="1305130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234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A332C11-9A99-CD45-A772-56EACAE0A5E6}"/>
              </a:ext>
            </a:extLst>
          </p:cNvPr>
          <p:cNvSpPr txBox="1"/>
          <p:nvPr/>
        </p:nvSpPr>
        <p:spPr>
          <a:xfrm>
            <a:off x="1564143" y="1736527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235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264F8EB-17B0-7D47-8171-6A632D153FCF}"/>
              </a:ext>
            </a:extLst>
          </p:cNvPr>
          <p:cNvSpPr txBox="1"/>
          <p:nvPr/>
        </p:nvSpPr>
        <p:spPr>
          <a:xfrm>
            <a:off x="2777602" y="1692506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236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30D469F-2EE5-A64E-A6C8-439067FD350D}"/>
              </a:ext>
            </a:extLst>
          </p:cNvPr>
          <p:cNvSpPr txBox="1"/>
          <p:nvPr/>
        </p:nvSpPr>
        <p:spPr>
          <a:xfrm>
            <a:off x="4020814" y="1700457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237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FE6579F-6F83-7D45-845F-85FFADF85358}"/>
              </a:ext>
            </a:extLst>
          </p:cNvPr>
          <p:cNvSpPr txBox="1"/>
          <p:nvPr/>
        </p:nvSpPr>
        <p:spPr>
          <a:xfrm>
            <a:off x="2311071" y="2007468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238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4E1A0CF-B8D1-7246-8DC6-37C987D199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46082" y="783754"/>
            <a:ext cx="2471217" cy="6001527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D83FE8C0-A75A-B546-82A3-5DB20F508BE9}"/>
              </a:ext>
            </a:extLst>
          </p:cNvPr>
          <p:cNvSpPr txBox="1"/>
          <p:nvPr/>
        </p:nvSpPr>
        <p:spPr>
          <a:xfrm>
            <a:off x="2451598" y="5167640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239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691BB6D-7F9B-364B-BBDC-8F0BD80321DC}"/>
              </a:ext>
            </a:extLst>
          </p:cNvPr>
          <p:cNvSpPr txBox="1"/>
          <p:nvPr/>
        </p:nvSpPr>
        <p:spPr>
          <a:xfrm>
            <a:off x="3457235" y="5147469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240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AF46026-D04C-F049-8111-AD99EC3B8B27}"/>
              </a:ext>
            </a:extLst>
          </p:cNvPr>
          <p:cNvSpPr txBox="1"/>
          <p:nvPr/>
        </p:nvSpPr>
        <p:spPr>
          <a:xfrm>
            <a:off x="4502018" y="5147469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241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351B69B-99C8-0440-AA7C-9A65949FD5CB}"/>
              </a:ext>
            </a:extLst>
          </p:cNvPr>
          <p:cNvSpPr txBox="1"/>
          <p:nvPr/>
        </p:nvSpPr>
        <p:spPr>
          <a:xfrm>
            <a:off x="5502221" y="5147469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242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59359B1-4498-6842-9785-937B8311DA33}"/>
              </a:ext>
            </a:extLst>
          </p:cNvPr>
          <p:cNvSpPr txBox="1"/>
          <p:nvPr/>
        </p:nvSpPr>
        <p:spPr>
          <a:xfrm>
            <a:off x="6456096" y="5143201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243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21" name="Picture 20" descr="Diagram, schematic&#10;&#10;Description automatically generated">
            <a:extLst>
              <a:ext uri="{FF2B5EF4-FFF2-40B4-BE49-F238E27FC236}">
                <a16:creationId xmlns:a16="http://schemas.microsoft.com/office/drawing/2014/main" id="{D7D9168E-1EB1-E441-B4E1-9E60E4DC86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69891" y="783754"/>
            <a:ext cx="1693415" cy="43838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3146819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F568D-8D54-2344-9D28-127BC8F071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1679" y="197429"/>
            <a:ext cx="10178322" cy="1492132"/>
          </a:xfrm>
        </p:spPr>
        <p:txBody>
          <a:bodyPr>
            <a:normAutofit/>
          </a:bodyPr>
          <a:lstStyle/>
          <a:p>
            <a:r>
              <a:rPr lang="en-US" altLang="zh-CN" dirty="0"/>
              <a:t>《</a:t>
            </a:r>
            <a:r>
              <a:rPr lang="zh-CN" altLang="en-US" dirty="0"/>
              <a:t>中庸章句</a:t>
            </a:r>
            <a:r>
              <a:rPr lang="en-US" altLang="zh-CN" dirty="0"/>
              <a:t>》</a:t>
            </a:r>
            <a:r>
              <a:rPr lang="zh-CN" altLang="en-US" dirty="0"/>
              <a:t>之二</a:t>
            </a:r>
            <a:endParaRPr lang="en-C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6C7296-6812-9E4E-ABC0-21B470BA01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9" y="1117021"/>
            <a:ext cx="6392134" cy="554355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zh-CN" altLang="en-US" dirty="0"/>
              <a:t>       有弗學，學之弗能弗措也；有弗問，問之弗知弗措也；有弗思，思之弗得弗措也；有弗辨，辨之弗明弗措也；有弗行，行之弗篤弗措也；人一能之己百之，人十能之己千之。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君子之學，不為則已，為則必要其成，故常百倍其功。此困而知，勉而行者也，勇之事也。</a:t>
            </a:r>
            <a:endParaRPr lang="en-US" altLang="zh-CN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zh-CN" altLang="en-US" dirty="0"/>
              <a:t>       果能此道矣，雖愚必明，雖柔必強。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明者擇善之功，強者固執之效。呂氏曰：「君子所以學者，為能變化氣質而已。德勝氣質，則愚者可進於明，柔者可進於強。不能勝之，則雖有志於學，亦愚不能明，柔不能立而已矣。蓋均善而無惡者，性也，人所同也；昏明強弱之稟不齊者，才也，人所異也。誠之者所以反其同而變其異也。夫以不美之質，求變而美，非百倍其功，不足以致之。今以鹵莽滅裂之學，或作或輟，以變其不美之質，及不能變，則曰天質不美，非學所能變。是果於自棄，其為不仁甚矣！」</a:t>
            </a:r>
            <a:br>
              <a:rPr lang="zh-CN" altLang="en-US" dirty="0"/>
            </a:br>
            <a:br>
              <a:rPr lang="zh-CN" altLang="en-US" dirty="0"/>
            </a:br>
            <a:endParaRPr lang="en-CN" dirty="0">
              <a:solidFill>
                <a:srgbClr val="0070C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9509465-4645-2F46-A324-38547B4AA674}"/>
              </a:ext>
            </a:extLst>
          </p:cNvPr>
          <p:cNvSpPr txBox="1"/>
          <p:nvPr/>
        </p:nvSpPr>
        <p:spPr>
          <a:xfrm>
            <a:off x="2451598" y="986216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244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B9648E3-ECF8-DA47-AF99-D103E7CD9388}"/>
              </a:ext>
            </a:extLst>
          </p:cNvPr>
          <p:cNvSpPr txBox="1"/>
          <p:nvPr/>
        </p:nvSpPr>
        <p:spPr>
          <a:xfrm>
            <a:off x="4518937" y="1001590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245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A322302-D079-D147-A2F8-3178F04424A6}"/>
              </a:ext>
            </a:extLst>
          </p:cNvPr>
          <p:cNvSpPr txBox="1"/>
          <p:nvPr/>
        </p:nvSpPr>
        <p:spPr>
          <a:xfrm>
            <a:off x="5568510" y="3174284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246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8" name="Picture 7" descr="Diagram&#10;&#10;Description automatically generated">
            <a:extLst>
              <a:ext uri="{FF2B5EF4-FFF2-40B4-BE49-F238E27FC236}">
                <a16:creationId xmlns:a16="http://schemas.microsoft.com/office/drawing/2014/main" id="{1D8B3876-3257-E34B-8D56-FBBCB17532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83436" y="1117021"/>
            <a:ext cx="1173100" cy="29705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5260327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F568D-8D54-2344-9D28-127BC8F071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中庸章句</a:t>
            </a:r>
            <a:r>
              <a:rPr lang="en-US" altLang="zh-CN" dirty="0"/>
              <a:t>》</a:t>
            </a:r>
            <a:r>
              <a:rPr lang="zh-CN" altLang="en-US" dirty="0"/>
              <a:t>之三</a:t>
            </a:r>
            <a:endParaRPr lang="en-C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6C7296-6812-9E4E-ABC0-21B470BA01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9" y="1428750"/>
            <a:ext cx="6392134" cy="54292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dirty="0"/>
              <a:t>　　右第二十章。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此引孔子之言，以繼大舜、文、武、周公之緒，明其所傳之一致，舉而措之，亦猶是耳。蓋包費隱、兼小大，以終十二章之意。章內語誠始詳，而所謂誠者，實此篇之樞紐也。又按：孔子家語，亦載此章，而其文尤詳。「成功一也」之下，有「公曰：子之言美矣！至矣！寡人實固，不足以成之也」。故其下復以「子曰」起答辭。今無此問辭，而猶有「子曰」二字；蓋子思刪其繁文以附于篇，而所刪有不盡者，今當為衍文也。「博學之」以下，家語無之，意彼有闕文，抑此或子思所補也歟？</a:t>
            </a:r>
            <a:endParaRPr lang="en-US" altLang="zh-CN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en-US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　　</a:t>
            </a:r>
            <a:r>
              <a:rPr lang="en-US" altLang="zh-CN" dirty="0">
                <a:solidFill>
                  <a:srgbClr val="0070C0"/>
                </a:solidFill>
              </a:rPr>
              <a:t>〔</a:t>
            </a:r>
            <a:r>
              <a:rPr lang="zh-CN" altLang="en-US" dirty="0">
                <a:solidFill>
                  <a:srgbClr val="0070C0"/>
                </a:solidFill>
              </a:rPr>
              <a:t>一</a:t>
            </a:r>
            <a:r>
              <a:rPr lang="en-US" altLang="zh-CN" dirty="0">
                <a:solidFill>
                  <a:srgbClr val="0070C0"/>
                </a:solidFill>
              </a:rPr>
              <a:t>〕</a:t>
            </a:r>
            <a:r>
              <a:rPr lang="zh-CN" altLang="en-US" dirty="0">
                <a:solidFill>
                  <a:srgbClr val="0070C0"/>
                </a:solidFill>
              </a:rPr>
              <a:t>「脩」原作「仁」，據清仿宋大字本改。</a:t>
            </a:r>
            <a:endParaRPr lang="en-CN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en-CN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566774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765459-FC16-7B4F-A33C-B2C274826F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</a:t>
            </a:r>
            <a:r>
              <a:rPr lang="en-US" altLang="zh-CN" dirty="0"/>
              <a:t>》2.25</a:t>
            </a:r>
            <a:endParaRPr lang="en-CN" dirty="0"/>
          </a:p>
        </p:txBody>
      </p:sp>
      <p:pic>
        <p:nvPicPr>
          <p:cNvPr id="5" name="Content Placeholder 4" descr="A picture containing diagram&#10;&#10;Description automatically generated">
            <a:extLst>
              <a:ext uri="{FF2B5EF4-FFF2-40B4-BE49-F238E27FC236}">
                <a16:creationId xmlns:a16="http://schemas.microsoft.com/office/drawing/2014/main" id="{77CE5A3E-1EED-9240-AF8D-CD64BFEC88A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06955" y="2268220"/>
            <a:ext cx="6718300" cy="863600"/>
          </a:xfrm>
        </p:spPr>
      </p:pic>
    </p:spTree>
    <p:extLst>
      <p:ext uri="{BB962C8B-B14F-4D97-AF65-F5344CB8AC3E}">
        <p14:creationId xmlns:p14="http://schemas.microsoft.com/office/powerpoint/2010/main" val="2908939616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F568D-8D54-2344-9D28-127BC8F071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中庸章句</a:t>
            </a:r>
            <a:r>
              <a:rPr lang="en-US" altLang="zh-CN" dirty="0"/>
              <a:t>》</a:t>
            </a:r>
            <a:endParaRPr lang="en-C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6C7296-6812-9E4E-ABC0-21B470BA01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9" y="1428750"/>
            <a:ext cx="6392134" cy="54292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dirty="0"/>
              <a:t>       自誠明，謂之性；自明誠，謂之教。誠則明矣，明則誠矣。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自，由也。德無不實而明無不照者，聖人之德。所性而有者也，天道也。先明乎善，而後能實其善者，賢人之學。由教而入者也，人道也。誠則無不明矣，明則可以至於誠矣。</a:t>
            </a:r>
            <a:br>
              <a:rPr lang="zh-CN" altLang="en-US" sz="1800" dirty="0"/>
            </a:br>
            <a:br>
              <a:rPr lang="zh-CN" altLang="en-US" sz="1800" dirty="0"/>
            </a:br>
            <a:r>
              <a:rPr lang="zh-CN" altLang="en-US" dirty="0"/>
              <a:t>　　右第二十一章。子思承上章夫子天道、人道之意而立言也。自此以下十二章，皆子思之言，以反覆推明此章之意。</a:t>
            </a:r>
            <a:endParaRPr lang="en-CN" sz="1800" dirty="0">
              <a:solidFill>
                <a:srgbClr val="0070C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7E48671-C40A-B040-853E-D995E4A78879}"/>
              </a:ext>
            </a:extLst>
          </p:cNvPr>
          <p:cNvSpPr txBox="1"/>
          <p:nvPr/>
        </p:nvSpPr>
        <p:spPr>
          <a:xfrm>
            <a:off x="2451598" y="1297945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247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4DDB8A2-C526-0840-8241-5126521E151F}"/>
              </a:ext>
            </a:extLst>
          </p:cNvPr>
          <p:cNvSpPr txBox="1"/>
          <p:nvPr/>
        </p:nvSpPr>
        <p:spPr>
          <a:xfrm>
            <a:off x="4447746" y="1297945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248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7FE8AB1-8756-7842-AF5B-01AF1D1FD8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29979" y="0"/>
            <a:ext cx="685868" cy="68419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5996201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F1B862-5AA7-E746-8E97-39BD533612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</a:t>
            </a:r>
            <a:r>
              <a:rPr lang="en-US" altLang="zh-CN" dirty="0"/>
              <a:t>》2.26</a:t>
            </a:r>
            <a:endParaRPr lang="en-CN" dirty="0"/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F1301DFC-3F1C-4C47-B7B4-BED745F43A8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38985" y="1550674"/>
            <a:ext cx="6705600" cy="2895600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8B19AA6-391D-8044-A99E-7790E48FC3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38985" y="4446274"/>
            <a:ext cx="6705600" cy="3556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2394E76-D65A-4541-8F78-8092A521467B}"/>
              </a:ext>
            </a:extLst>
          </p:cNvPr>
          <p:cNvSpPr txBox="1"/>
          <p:nvPr/>
        </p:nvSpPr>
        <p:spPr>
          <a:xfrm>
            <a:off x="8348870" y="2289976"/>
            <a:ext cx="5724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sān</a:t>
            </a:r>
            <a:endParaRPr lang="en-CN" dirty="0"/>
          </a:p>
        </p:txBody>
      </p:sp>
    </p:spTree>
    <p:extLst>
      <p:ext uri="{BB962C8B-B14F-4D97-AF65-F5344CB8AC3E}">
        <p14:creationId xmlns:p14="http://schemas.microsoft.com/office/powerpoint/2010/main" val="2367456994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F568D-8D54-2344-9D28-127BC8F071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中庸章句</a:t>
            </a:r>
            <a:r>
              <a:rPr lang="en-US" altLang="zh-CN" dirty="0"/>
              <a:t>》</a:t>
            </a:r>
            <a:endParaRPr lang="en-C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6C7296-6812-9E4E-ABC0-21B470BA01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9" y="1428750"/>
            <a:ext cx="6392134" cy="54292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1800" dirty="0"/>
              <a:t>       唯天下至诚，为能尽其性；能尽其性，则能尽人之性；能尽人之性，则能尽物之性；能尽物之性，则可以赞天地之化育；可以赞天地之化育，则可以与天地参矣。</a:t>
            </a:r>
            <a:endParaRPr lang="en-US" altLang="zh-CN" sz="1800" dirty="0"/>
          </a:p>
          <a:p>
            <a:pPr marL="0" indent="0">
              <a:buNone/>
            </a:pPr>
            <a:r>
              <a:rPr lang="zh-CN" altLang="en-US" sz="1800" dirty="0">
                <a:solidFill>
                  <a:srgbClr val="0070C0"/>
                </a:solidFill>
              </a:rPr>
              <a:t>天下至诚，谓圣人之德之实，天下莫能加也。尽其性者德无不实，故无人欲之私，而天命之在我者，察之由之，巨细精粗，无毫发之不尽也。人物之性，亦我之性，但以所赋形气不同而有异耳。能尽之者，谓知之无不明而处之无不当也。赞，犹助也。与天地参，谓与天地并立为三也。此自诚而明者之事也。</a:t>
            </a:r>
            <a:br>
              <a:rPr lang="zh-CN" altLang="en-US" sz="1600" dirty="0"/>
            </a:br>
            <a:r>
              <a:rPr lang="zh-CN" altLang="en-US" sz="1800" dirty="0"/>
              <a:t>    </a:t>
            </a:r>
            <a:endParaRPr lang="en-US" altLang="zh-CN" sz="1800" dirty="0"/>
          </a:p>
          <a:p>
            <a:pPr marL="0" indent="0">
              <a:buNone/>
            </a:pPr>
            <a:r>
              <a:rPr lang="zh-CN" altLang="en-US" sz="1800" dirty="0"/>
              <a:t>       上第二十二章。</a:t>
            </a:r>
            <a:endParaRPr lang="en-US" altLang="zh-CN" sz="1800" dirty="0"/>
          </a:p>
          <a:p>
            <a:pPr marL="0" indent="0">
              <a:buNone/>
            </a:pPr>
            <a:r>
              <a:rPr lang="zh-CN" altLang="en-US" sz="1800" dirty="0">
                <a:solidFill>
                  <a:srgbClr val="0070C0"/>
                </a:solidFill>
              </a:rPr>
              <a:t>言天道也。</a:t>
            </a:r>
            <a:endParaRPr lang="en-CN" sz="1600" dirty="0">
              <a:solidFill>
                <a:srgbClr val="0070C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7F7B5E7-B5E4-6745-BDA1-99FF58224082}"/>
              </a:ext>
            </a:extLst>
          </p:cNvPr>
          <p:cNvSpPr txBox="1"/>
          <p:nvPr/>
        </p:nvSpPr>
        <p:spPr>
          <a:xfrm>
            <a:off x="4200885" y="1355078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249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2A3E6F3-63BF-2B4E-AF53-A919BDF11BC9}"/>
              </a:ext>
            </a:extLst>
          </p:cNvPr>
          <p:cNvSpPr txBox="1"/>
          <p:nvPr/>
        </p:nvSpPr>
        <p:spPr>
          <a:xfrm>
            <a:off x="4667416" y="1928579"/>
            <a:ext cx="57249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dirty="0" err="1"/>
              <a:t>sān</a:t>
            </a:r>
            <a:endParaRPr lang="en-CN" sz="105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677E8B8-0098-794C-8FF3-CF2F1CCA1D85}"/>
              </a:ext>
            </a:extLst>
          </p:cNvPr>
          <p:cNvSpPr txBox="1"/>
          <p:nvPr/>
        </p:nvSpPr>
        <p:spPr>
          <a:xfrm>
            <a:off x="6944017" y="1316764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250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59C028D-F617-924B-82EA-951DCDCB897A}"/>
              </a:ext>
            </a:extLst>
          </p:cNvPr>
          <p:cNvSpPr txBox="1"/>
          <p:nvPr/>
        </p:nvSpPr>
        <p:spPr>
          <a:xfrm>
            <a:off x="3734354" y="1670453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251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7EBF9B1-055E-624C-909C-6E8D005FAB73}"/>
              </a:ext>
            </a:extLst>
          </p:cNvPr>
          <p:cNvSpPr txBox="1"/>
          <p:nvPr/>
        </p:nvSpPr>
        <p:spPr>
          <a:xfrm>
            <a:off x="7410547" y="1656441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252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34A73A5-25D0-3748-ADCF-658624E4FAF7}"/>
              </a:ext>
            </a:extLst>
          </p:cNvPr>
          <p:cNvSpPr txBox="1"/>
          <p:nvPr/>
        </p:nvSpPr>
        <p:spPr>
          <a:xfrm>
            <a:off x="5123277" y="1986503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253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B306FA25-179B-234E-83EA-95DB132C66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61406" y="9980"/>
            <a:ext cx="619106" cy="6826908"/>
          </a:xfrm>
          <a:prstGeom prst="rect">
            <a:avLst/>
          </a:prstGeom>
        </p:spPr>
      </p:pic>
      <p:pic>
        <p:nvPicPr>
          <p:cNvPr id="17" name="Picture 16" descr="Chart&#10;&#10;Description automatically generated">
            <a:extLst>
              <a:ext uri="{FF2B5EF4-FFF2-40B4-BE49-F238E27FC236}">
                <a16:creationId xmlns:a16="http://schemas.microsoft.com/office/drawing/2014/main" id="{F29B1EAF-FE57-004D-BA44-9C091864D1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00487" y="29936"/>
            <a:ext cx="1381832" cy="68269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6876093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8C41F7-05C5-9242-A21F-6E8E8755F5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</a:t>
            </a:r>
            <a:r>
              <a:rPr lang="en-US" altLang="zh-CN" dirty="0"/>
              <a:t>》2.27</a:t>
            </a:r>
            <a:endParaRPr lang="en-CN" dirty="0"/>
          </a:p>
        </p:txBody>
      </p:sp>
      <p:pic>
        <p:nvPicPr>
          <p:cNvPr id="5" name="Content Placeholder 4" descr="A picture containing text&#10;&#10;Description automatically generated">
            <a:extLst>
              <a:ext uri="{FF2B5EF4-FFF2-40B4-BE49-F238E27FC236}">
                <a16:creationId xmlns:a16="http://schemas.microsoft.com/office/drawing/2014/main" id="{21DC8377-5A13-4A46-AC95-E32FFD128C5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90725" y="2120900"/>
            <a:ext cx="6756400" cy="1308100"/>
          </a:xfrm>
        </p:spPr>
      </p:pic>
    </p:spTree>
    <p:extLst>
      <p:ext uri="{BB962C8B-B14F-4D97-AF65-F5344CB8AC3E}">
        <p14:creationId xmlns:p14="http://schemas.microsoft.com/office/powerpoint/2010/main" val="3931490462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F568D-8D54-2344-9D28-127BC8F071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中庸章句</a:t>
            </a:r>
            <a:r>
              <a:rPr lang="en-US" altLang="zh-CN" dirty="0"/>
              <a:t>》</a:t>
            </a:r>
            <a:endParaRPr lang="en-C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6C7296-6812-9E4E-ABC0-21B470BA01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9" y="1428750"/>
            <a:ext cx="6508794" cy="532985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dirty="0"/>
              <a:t>       其次致曲，曲能有诚，诚则形，形则着，着则明，明则动，动则变，变则化，唯天下至诚为能化。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其次，通大贤以下凡诚有未至者而言也。致，推致也。曲，一偏也。形者，积中而发外。着，则又加显矣。明，则又有光辉发越之盛也。动者，诚能动物。变者，物从而变。化，则有不知其所以然者。盖人之性无不同，而气则有异，故惟圣人能举其性之全体而尽之。其次则必自其善端发见之偏，而悉推致之，以各造其极也。曲无不致，则德无不实，而形、着、动、变之功自不能已。积而至于能化，则其至诚之妙，亦不异于圣人矣。</a:t>
            </a:r>
            <a:br>
              <a:rPr lang="zh-CN" altLang="en-US" sz="1800" dirty="0"/>
            </a:br>
            <a:r>
              <a:rPr lang="zh-CN" altLang="en-US" dirty="0"/>
              <a:t>    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/>
              <a:t>      上第二十三章。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言人道也。</a:t>
            </a:r>
            <a:endParaRPr lang="en-CN" sz="1800" dirty="0">
              <a:solidFill>
                <a:srgbClr val="0070C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B54E064-5A5F-4349-83AA-BE5904B0F122}"/>
              </a:ext>
            </a:extLst>
          </p:cNvPr>
          <p:cNvSpPr txBox="1"/>
          <p:nvPr/>
        </p:nvSpPr>
        <p:spPr>
          <a:xfrm>
            <a:off x="2709331" y="1358076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254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ABD1E20-80AD-EE4E-A86F-C6E292842862}"/>
              </a:ext>
            </a:extLst>
          </p:cNvPr>
          <p:cNvSpPr txBox="1"/>
          <p:nvPr/>
        </p:nvSpPr>
        <p:spPr>
          <a:xfrm>
            <a:off x="5001636" y="1358076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255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E44A3CE-FF64-8D43-8823-FA1F626AD859}"/>
              </a:ext>
            </a:extLst>
          </p:cNvPr>
          <p:cNvSpPr txBox="1"/>
          <p:nvPr/>
        </p:nvSpPr>
        <p:spPr>
          <a:xfrm>
            <a:off x="6075432" y="1358076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256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404CE9C-9F55-DA43-9AFD-48BF781DFDAC}"/>
              </a:ext>
            </a:extLst>
          </p:cNvPr>
          <p:cNvSpPr txBox="1"/>
          <p:nvPr/>
        </p:nvSpPr>
        <p:spPr>
          <a:xfrm>
            <a:off x="7060675" y="1358076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257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65946F2-4ED6-8847-8877-5D71F57D5557}"/>
              </a:ext>
            </a:extLst>
          </p:cNvPr>
          <p:cNvSpPr txBox="1"/>
          <p:nvPr/>
        </p:nvSpPr>
        <p:spPr>
          <a:xfrm>
            <a:off x="1969860" y="1683581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258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745FC04-ADA1-874F-A3BC-CFBA4979C5B2}"/>
              </a:ext>
            </a:extLst>
          </p:cNvPr>
          <p:cNvSpPr txBox="1"/>
          <p:nvPr/>
        </p:nvSpPr>
        <p:spPr>
          <a:xfrm>
            <a:off x="3011481" y="1690360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259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53FD8FE-E41D-5E41-AD9E-08A3C8381308}"/>
              </a:ext>
            </a:extLst>
          </p:cNvPr>
          <p:cNvSpPr txBox="1"/>
          <p:nvPr/>
        </p:nvSpPr>
        <p:spPr>
          <a:xfrm>
            <a:off x="4008680" y="1690360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260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16" name="Picture 15" descr="Diagram&#10;&#10;Description automatically generated">
            <a:extLst>
              <a:ext uri="{FF2B5EF4-FFF2-40B4-BE49-F238E27FC236}">
                <a16:creationId xmlns:a16="http://schemas.microsoft.com/office/drawing/2014/main" id="{3367548A-F771-9244-A658-E83A3DEFDE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16791" y="714375"/>
            <a:ext cx="2481022" cy="5429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1906611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CE2658-CF06-244E-858F-33C40991E6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</a:t>
            </a:r>
            <a:r>
              <a:rPr lang="en-US" altLang="zh-CN" dirty="0"/>
              <a:t>》2.28</a:t>
            </a:r>
            <a:endParaRPr lang="en-CN" dirty="0"/>
          </a:p>
        </p:txBody>
      </p:sp>
      <p:pic>
        <p:nvPicPr>
          <p:cNvPr id="5" name="Content Placeholder 4" descr="Diagram, text&#10;&#10;Description automatically generated">
            <a:extLst>
              <a:ext uri="{FF2B5EF4-FFF2-40B4-BE49-F238E27FC236}">
                <a16:creationId xmlns:a16="http://schemas.microsoft.com/office/drawing/2014/main" id="{BA6A9164-3EAB-9646-8120-6B0428CCEC1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97918" y="1623060"/>
            <a:ext cx="7168180" cy="4554220"/>
          </a:xfrm>
        </p:spPr>
      </p:pic>
    </p:spTree>
    <p:extLst>
      <p:ext uri="{BB962C8B-B14F-4D97-AF65-F5344CB8AC3E}">
        <p14:creationId xmlns:p14="http://schemas.microsoft.com/office/powerpoint/2010/main" val="1793249147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F568D-8D54-2344-9D28-127BC8F071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中庸章句</a:t>
            </a:r>
            <a:r>
              <a:rPr lang="en-US" altLang="zh-CN" dirty="0"/>
              <a:t>》</a:t>
            </a:r>
            <a:endParaRPr lang="en-C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6C7296-6812-9E4E-ABC0-21B470BA01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9" y="1428750"/>
            <a:ext cx="6392134" cy="54292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dirty="0"/>
              <a:t>       至诚之道，可以前知。国家将兴，必有祯祥；国家将亡，必有妖孽；见乎蓍龟，动乎四体。祸福将至：善，必先知之；不善，必先知之。故至诚如神。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见，音现。祯祥者，福之兆。妖孽者，祸之萌。蓍，所以筮。龟，所以卜。四体，谓动作威仪之闲，如执玉高卑，其容俯仰之类。凡此皆理之先见者也。然惟诚之至极，而无一毫私伪留于心目之间者，乃能有以察其几焉。神，谓鬼神。</a:t>
            </a:r>
            <a:br>
              <a:rPr lang="zh-CN" altLang="en-US" sz="1800" dirty="0"/>
            </a:br>
            <a:r>
              <a:rPr lang="zh-CN" altLang="en-US" dirty="0"/>
              <a:t>    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/>
              <a:t>       上第二十四章。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言天道也。</a:t>
            </a:r>
            <a:endParaRPr lang="en-CN" sz="1800" dirty="0">
              <a:solidFill>
                <a:srgbClr val="0070C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234D980-08F3-0049-816A-E99C5A8B398C}"/>
              </a:ext>
            </a:extLst>
          </p:cNvPr>
          <p:cNvSpPr txBox="1"/>
          <p:nvPr/>
        </p:nvSpPr>
        <p:spPr>
          <a:xfrm>
            <a:off x="3981215" y="1364357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261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2D49A1E-3D0F-3941-AB22-E7B7DEA82960}"/>
              </a:ext>
            </a:extLst>
          </p:cNvPr>
          <p:cNvSpPr txBox="1"/>
          <p:nvPr/>
        </p:nvSpPr>
        <p:spPr>
          <a:xfrm>
            <a:off x="6505390" y="1364357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262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323E570-485D-6645-B367-1765062A91A9}"/>
              </a:ext>
            </a:extLst>
          </p:cNvPr>
          <p:cNvSpPr txBox="1"/>
          <p:nvPr/>
        </p:nvSpPr>
        <p:spPr>
          <a:xfrm>
            <a:off x="3062475" y="1743712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263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974E24E-1F43-7B4A-8B99-ABA95C192906}"/>
              </a:ext>
            </a:extLst>
          </p:cNvPr>
          <p:cNvSpPr txBox="1"/>
          <p:nvPr/>
        </p:nvSpPr>
        <p:spPr>
          <a:xfrm>
            <a:off x="4214480" y="1737182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264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34658B7-6A7C-3E40-A33C-C570D6D1B31A}"/>
              </a:ext>
            </a:extLst>
          </p:cNvPr>
          <p:cNvSpPr txBox="1"/>
          <p:nvPr/>
        </p:nvSpPr>
        <p:spPr>
          <a:xfrm>
            <a:off x="5535330" y="1737182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265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10" name="Picture 9" descr="Diagram&#10;&#10;Description automatically generated">
            <a:extLst>
              <a:ext uri="{FF2B5EF4-FFF2-40B4-BE49-F238E27FC236}">
                <a16:creationId xmlns:a16="http://schemas.microsoft.com/office/drawing/2014/main" id="{CF895EFF-F540-5F41-B248-C32E06A5B5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66132" y="-1"/>
            <a:ext cx="1527021" cy="5071891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2ACAFAF4-B292-3042-910C-1B7206538A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84595" y="0"/>
            <a:ext cx="307487" cy="43409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569191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302AB6-2DC2-B94C-9DDA-6832773009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</a:t>
            </a:r>
            <a:r>
              <a:rPr lang="en-US" altLang="zh-CN" dirty="0"/>
              <a:t>》2.29</a:t>
            </a:r>
            <a:endParaRPr lang="en-CN" dirty="0"/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95F39004-AFDE-AD41-94C3-50413270E5E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51944" y="1680210"/>
            <a:ext cx="7422463" cy="4291330"/>
          </a:xfrm>
        </p:spPr>
      </p:pic>
    </p:spTree>
    <p:extLst>
      <p:ext uri="{BB962C8B-B14F-4D97-AF65-F5344CB8AC3E}">
        <p14:creationId xmlns:p14="http://schemas.microsoft.com/office/powerpoint/2010/main" val="3854513072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F568D-8D54-2344-9D28-127BC8F071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中庸章句</a:t>
            </a:r>
            <a:r>
              <a:rPr lang="en-US" altLang="zh-CN" dirty="0"/>
              <a:t>》</a:t>
            </a:r>
            <a:endParaRPr lang="en-C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6C7296-6812-9E4E-ABC0-21B470BA01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9" y="1428750"/>
            <a:ext cx="6392134" cy="542925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zh-CN" altLang="en-US" dirty="0"/>
              <a:t>       诚者自成也，而道自道也。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道也之道，音导。言诚者物之所以自成，而道者人之所当自行也。诚以心言，本也；道以理言，用也。</a:t>
            </a:r>
            <a:endParaRPr lang="en-US" altLang="zh-CN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zh-CN" altLang="en-US" dirty="0"/>
              <a:t>       诚者物之终始，不诚无物。是故君子诚之为贵。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天下之物，皆实理之所为，故必得是理，然后有是物。所得之理既尽，则是物亦尽而无有矣。故人之心一有不实，则虽有所为亦如无有，而君子必以诚为贵也。盖人之心能无不实，乃为有以自成，而道之在我者亦无不行矣。</a:t>
            </a:r>
            <a:endParaRPr lang="en-US" altLang="zh-CN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zh-CN" altLang="en-US" dirty="0"/>
              <a:t>       诚者非自成己而已也，所以成物也。成己，仁也；成物，知也。性之德也，合外内之道也，故时措之宜也。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知，去声。诚虽所以成己，然既有以自成，则自然及物，而道亦行于彼矣。仁者体之存，知者用之发，是皆吾性之固有，而无内外之殊。既得于己，则见于事者，以时措之，而皆得其宜也。</a:t>
            </a:r>
            <a:br>
              <a:rPr lang="zh-CN" altLang="en-US" sz="1800" dirty="0"/>
            </a:br>
            <a:r>
              <a:rPr lang="zh-CN" altLang="en-US" dirty="0"/>
              <a:t>       上第二十五章。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言人道也。</a:t>
            </a:r>
            <a:endParaRPr lang="en-CN" sz="1800" dirty="0">
              <a:solidFill>
                <a:srgbClr val="0070C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5636AA5-2786-D64C-B37F-86EF682138EF}"/>
              </a:ext>
            </a:extLst>
          </p:cNvPr>
          <p:cNvSpPr txBox="1"/>
          <p:nvPr/>
        </p:nvSpPr>
        <p:spPr>
          <a:xfrm>
            <a:off x="2887546" y="1364357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266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9CB70E8-1F29-7A4B-89EE-2AC9BE1A0BDE}"/>
              </a:ext>
            </a:extLst>
          </p:cNvPr>
          <p:cNvSpPr txBox="1"/>
          <p:nvPr/>
        </p:nvSpPr>
        <p:spPr>
          <a:xfrm>
            <a:off x="4279024" y="1364357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267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0776FA9-E009-8E45-BACA-8FD3FBB2A78A}"/>
              </a:ext>
            </a:extLst>
          </p:cNvPr>
          <p:cNvSpPr txBox="1"/>
          <p:nvPr/>
        </p:nvSpPr>
        <p:spPr>
          <a:xfrm>
            <a:off x="3120811" y="2407454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268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7192962-4028-6B48-94AC-F5A1BE7031E4}"/>
              </a:ext>
            </a:extLst>
          </p:cNvPr>
          <p:cNvSpPr txBox="1"/>
          <p:nvPr/>
        </p:nvSpPr>
        <p:spPr>
          <a:xfrm>
            <a:off x="4350586" y="2396235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269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4574765-4C4D-EA45-9016-D4CABE63BD94}"/>
              </a:ext>
            </a:extLst>
          </p:cNvPr>
          <p:cNvSpPr txBox="1"/>
          <p:nvPr/>
        </p:nvSpPr>
        <p:spPr>
          <a:xfrm>
            <a:off x="6452983" y="2396235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270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1A28272-2BE8-6545-B229-8F84CFDDF97D}"/>
              </a:ext>
            </a:extLst>
          </p:cNvPr>
          <p:cNvSpPr txBox="1"/>
          <p:nvPr/>
        </p:nvSpPr>
        <p:spPr>
          <a:xfrm>
            <a:off x="3829618" y="4012570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271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4CDAF3A-BFC8-2F41-9E2F-B0BA23B6BDDB}"/>
              </a:ext>
            </a:extLst>
          </p:cNvPr>
          <p:cNvSpPr txBox="1"/>
          <p:nvPr/>
        </p:nvSpPr>
        <p:spPr>
          <a:xfrm>
            <a:off x="5270184" y="4012570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272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2742453-D715-0B42-A13F-B16CF72FE114}"/>
              </a:ext>
            </a:extLst>
          </p:cNvPr>
          <p:cNvSpPr txBox="1"/>
          <p:nvPr/>
        </p:nvSpPr>
        <p:spPr>
          <a:xfrm>
            <a:off x="5038141" y="4338573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273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24AB14F-B05C-1344-8306-BB8E5EBB036D}"/>
              </a:ext>
            </a:extLst>
          </p:cNvPr>
          <p:cNvSpPr txBox="1"/>
          <p:nvPr/>
        </p:nvSpPr>
        <p:spPr>
          <a:xfrm>
            <a:off x="6788829" y="4338573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274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14" name="Picture 13" descr="Diagram, schematic&#10;&#10;Description automatically generated">
            <a:extLst>
              <a:ext uri="{FF2B5EF4-FFF2-40B4-BE49-F238E27FC236}">
                <a16:creationId xmlns:a16="http://schemas.microsoft.com/office/drawing/2014/main" id="{877AEEDF-C6B1-BD4F-B9D7-FF47A81439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43813" y="1364357"/>
            <a:ext cx="3446862" cy="3983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7743933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523B7-495B-3A4A-8920-44C1728877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</a:t>
            </a:r>
            <a:r>
              <a:rPr lang="en-US" altLang="zh-CN" dirty="0"/>
              <a:t>》2.30</a:t>
            </a:r>
            <a:endParaRPr lang="en-CN" dirty="0"/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8345A2DD-181B-8846-9B87-A5601F24A7C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77390" y="1787201"/>
            <a:ext cx="6897643" cy="4412939"/>
          </a:xfrm>
        </p:spPr>
      </p:pic>
    </p:spTree>
    <p:extLst>
      <p:ext uri="{BB962C8B-B14F-4D97-AF65-F5344CB8AC3E}">
        <p14:creationId xmlns:p14="http://schemas.microsoft.com/office/powerpoint/2010/main" val="3113524930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F568D-8D54-2344-9D28-127BC8F071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中庸章句</a:t>
            </a:r>
            <a:r>
              <a:rPr lang="en-US" altLang="zh-CN" dirty="0"/>
              <a:t>》</a:t>
            </a:r>
            <a:endParaRPr lang="en-C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6C7296-6812-9E4E-ABC0-21B470BA01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9" y="1428750"/>
            <a:ext cx="6392134" cy="5429250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zh-CN" altLang="en-US" dirty="0"/>
              <a:t>       故至诚无息。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既无虚假，自无间断。</a:t>
            </a:r>
            <a:endParaRPr lang="en-US" altLang="zh-CN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zh-CN" altLang="en-US" dirty="0"/>
              <a:t>       不息则久，久则征，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久，常于中也。征，验于外也。</a:t>
            </a:r>
            <a:endParaRPr lang="en-US" altLang="zh-CN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zh-CN" altLang="en-US" dirty="0"/>
              <a:t>       征则悠远，悠远则博厚，博厚则高明。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此皆以其验于外者言之。郑氏所谓“至诚之德，着于四方”者是也。存诸中者既久，则验于外者益悠远而无穷矣。悠远，故其积也广博而深厚；博厚，故其发也高大而光明。</a:t>
            </a:r>
            <a:endParaRPr lang="en-US" altLang="zh-CN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zh-CN" altLang="en-US" dirty="0"/>
              <a:t>       博厚，所以载物也；高明，所以覆物也；悠久，所以成物也。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悠久，即悠远，兼内外而言之也。本以悠远致高厚，而高厚又悠久也。此言圣人与天地同用。</a:t>
            </a:r>
            <a:endParaRPr lang="en-US" altLang="zh-CN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zh-CN" altLang="en-US" dirty="0"/>
              <a:t>       博厚配地，高明配天，悠久无疆。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此言圣人与天地同体。</a:t>
            </a:r>
            <a:endParaRPr lang="en-US" altLang="zh-CN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zh-CN" altLang="en-US" dirty="0"/>
              <a:t>       如此者，不见而章，不动而变，无为而成。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见，音现。见，犹示也。不见而章，以配地而言也。不动而变，以配天而言也。无为而成，以无疆而言也。</a:t>
            </a:r>
            <a:endParaRPr lang="en-CN" sz="1800" dirty="0">
              <a:solidFill>
                <a:srgbClr val="0070C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ED87651-C3E7-6046-9474-EF16E9A34816}"/>
              </a:ext>
            </a:extLst>
          </p:cNvPr>
          <p:cNvSpPr txBox="1"/>
          <p:nvPr/>
        </p:nvSpPr>
        <p:spPr>
          <a:xfrm>
            <a:off x="2684630" y="1297945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275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35965DF-0174-C246-AC13-748AF473B788}"/>
              </a:ext>
            </a:extLst>
          </p:cNvPr>
          <p:cNvSpPr txBox="1"/>
          <p:nvPr/>
        </p:nvSpPr>
        <p:spPr>
          <a:xfrm>
            <a:off x="3401573" y="1986935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276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FC43DE2-DD1E-9142-A373-BC7FA60D024B}"/>
              </a:ext>
            </a:extLst>
          </p:cNvPr>
          <p:cNvSpPr txBox="1"/>
          <p:nvPr/>
        </p:nvSpPr>
        <p:spPr>
          <a:xfrm>
            <a:off x="2464940" y="2721696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277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F6FA8F9-9B80-A043-94F6-7C2B236E181C}"/>
              </a:ext>
            </a:extLst>
          </p:cNvPr>
          <p:cNvSpPr txBox="1"/>
          <p:nvPr/>
        </p:nvSpPr>
        <p:spPr>
          <a:xfrm>
            <a:off x="3771366" y="2721696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278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D7827C3-B58F-3048-8CFB-8DC0CB6D89B7}"/>
              </a:ext>
            </a:extLst>
          </p:cNvPr>
          <p:cNvSpPr txBox="1"/>
          <p:nvPr/>
        </p:nvSpPr>
        <p:spPr>
          <a:xfrm>
            <a:off x="5077792" y="2721696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279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6D2417F-3ADD-9F4A-899D-0D87337CBDC6}"/>
              </a:ext>
            </a:extLst>
          </p:cNvPr>
          <p:cNvSpPr txBox="1"/>
          <p:nvPr/>
        </p:nvSpPr>
        <p:spPr>
          <a:xfrm>
            <a:off x="3364261" y="3955456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280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D9A14E7-2DBE-E64F-B68A-CC6058BE03B0}"/>
              </a:ext>
            </a:extLst>
          </p:cNvPr>
          <p:cNvSpPr txBox="1"/>
          <p:nvPr/>
        </p:nvSpPr>
        <p:spPr>
          <a:xfrm>
            <a:off x="5311057" y="3947504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281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54CE8F5-C878-4645-95C2-9B6AB76AB4CC}"/>
              </a:ext>
            </a:extLst>
          </p:cNvPr>
          <p:cNvSpPr txBox="1"/>
          <p:nvPr/>
        </p:nvSpPr>
        <p:spPr>
          <a:xfrm>
            <a:off x="4676278" y="4852679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282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D5D686C-617B-544C-AC32-11EDAF52D4E4}"/>
              </a:ext>
            </a:extLst>
          </p:cNvPr>
          <p:cNvSpPr txBox="1"/>
          <p:nvPr/>
        </p:nvSpPr>
        <p:spPr>
          <a:xfrm>
            <a:off x="3366758" y="5562944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283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D355DFA-F69C-FA4F-9C40-739F6FD80116}"/>
              </a:ext>
            </a:extLst>
          </p:cNvPr>
          <p:cNvSpPr txBox="1"/>
          <p:nvPr/>
        </p:nvSpPr>
        <p:spPr>
          <a:xfrm>
            <a:off x="5481837" y="5562944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284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15" name="Picture 14" descr="Table&#10;&#10;Description automatically generated">
            <a:extLst>
              <a:ext uri="{FF2B5EF4-FFF2-40B4-BE49-F238E27FC236}">
                <a16:creationId xmlns:a16="http://schemas.microsoft.com/office/drawing/2014/main" id="{7B7836B2-D98E-264D-951C-7D89463DE7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96916" y="1579952"/>
            <a:ext cx="3715922" cy="40131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6894450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6E0088-7C95-8C47-A621-DCEF3AFDE6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</a:t>
            </a:r>
            <a:r>
              <a:rPr lang="en-US" altLang="zh-CN" dirty="0"/>
              <a:t>》2.31</a:t>
            </a:r>
            <a:r>
              <a:rPr lang="zh-CN" altLang="en-US" dirty="0"/>
              <a:t>之一</a:t>
            </a:r>
            <a:endParaRPr lang="en-CN" dirty="0"/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B63CF0A2-BE17-E442-A3F7-D28DC8373F4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80239" y="1680210"/>
            <a:ext cx="6851759" cy="4348480"/>
          </a:xfrm>
        </p:spPr>
      </p:pic>
    </p:spTree>
    <p:extLst>
      <p:ext uri="{BB962C8B-B14F-4D97-AF65-F5344CB8AC3E}">
        <p14:creationId xmlns:p14="http://schemas.microsoft.com/office/powerpoint/2010/main" val="2811688862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AAD723-C66A-EC4F-AC2C-831838C8E3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</a:t>
            </a:r>
            <a:r>
              <a:rPr lang="en-US" altLang="zh-CN" dirty="0"/>
              <a:t>》2.31</a:t>
            </a:r>
            <a:r>
              <a:rPr lang="zh-CN" altLang="en-US" dirty="0"/>
              <a:t>之二</a:t>
            </a:r>
            <a:endParaRPr lang="en-CN" dirty="0"/>
          </a:p>
        </p:txBody>
      </p:sp>
      <p:pic>
        <p:nvPicPr>
          <p:cNvPr id="5" name="Content Placeholder 4" descr="Diagram, text, schematic&#10;&#10;Description automatically generated">
            <a:extLst>
              <a:ext uri="{FF2B5EF4-FFF2-40B4-BE49-F238E27FC236}">
                <a16:creationId xmlns:a16="http://schemas.microsoft.com/office/drawing/2014/main" id="{968F7FF7-FA64-664C-ADDC-D2A710E5BFB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09237" y="1748790"/>
            <a:ext cx="7223145" cy="4023360"/>
          </a:xfrm>
        </p:spPr>
      </p:pic>
    </p:spTree>
    <p:extLst>
      <p:ext uri="{BB962C8B-B14F-4D97-AF65-F5344CB8AC3E}">
        <p14:creationId xmlns:p14="http://schemas.microsoft.com/office/powerpoint/2010/main" val="1042023747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F568D-8D54-2344-9D28-127BC8F071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中庸章句</a:t>
            </a:r>
            <a:r>
              <a:rPr lang="en-US" altLang="zh-CN" dirty="0"/>
              <a:t>》</a:t>
            </a:r>
            <a:endParaRPr lang="en-C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6C7296-6812-9E4E-ABC0-21B470BA01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288658"/>
            <a:ext cx="6392134" cy="5429250"/>
          </a:xfrm>
          <a:solidFill>
            <a:schemeClr val="bg1">
              <a:lumMod val="95000"/>
            </a:schemeClr>
          </a:solidFill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zh-CN" altLang="en-US" sz="1800" dirty="0"/>
              <a:t>       天地之道，可一言而尽也：其为物不贰，则其生物不测。</a:t>
            </a:r>
            <a:endParaRPr lang="en-US" altLang="zh-CN" sz="1800" dirty="0"/>
          </a:p>
          <a:p>
            <a:pPr marL="0" indent="0">
              <a:buNone/>
            </a:pPr>
            <a:r>
              <a:rPr lang="zh-CN" altLang="en-US" sz="1800" dirty="0">
                <a:solidFill>
                  <a:srgbClr val="0070C0"/>
                </a:solidFill>
              </a:rPr>
              <a:t>此以下，复以天地明至诚无息之功用。天地之道，可一言而尽，不过曰诚而已。不贰，所以诚也。诚故不息，而生物之多，有莫知其所以然者。</a:t>
            </a:r>
            <a:endParaRPr lang="en-US" altLang="zh-CN" sz="1800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zh-CN" altLang="en-US" sz="1800" dirty="0"/>
              <a:t>       天地之道：博也，厚也，高也，明也，悠也，久也。</a:t>
            </a:r>
            <a:endParaRPr lang="en-US" altLang="zh-CN" sz="1800" dirty="0"/>
          </a:p>
          <a:p>
            <a:pPr marL="0" indent="0">
              <a:buNone/>
            </a:pPr>
            <a:r>
              <a:rPr lang="zh-CN" altLang="en-US" sz="1800" dirty="0">
                <a:solidFill>
                  <a:srgbClr val="0070C0"/>
                </a:solidFill>
              </a:rPr>
              <a:t>言天地之道，诚一不贰，故能各极所盛，而有下文生物之功。</a:t>
            </a:r>
            <a:endParaRPr lang="en-US" altLang="zh-CN" sz="1800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zh-CN" altLang="en-US" sz="1800" dirty="0"/>
              <a:t>       </a:t>
            </a:r>
            <a:endParaRPr lang="en-CN" sz="1800" dirty="0">
              <a:solidFill>
                <a:srgbClr val="0070C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1432853-5FB2-B049-96BF-DA5390F23DC1}"/>
              </a:ext>
            </a:extLst>
          </p:cNvPr>
          <p:cNvSpPr txBox="1"/>
          <p:nvPr/>
        </p:nvSpPr>
        <p:spPr>
          <a:xfrm>
            <a:off x="4250210" y="1157853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285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9773A55-1313-0740-869A-682723BB3502}"/>
              </a:ext>
            </a:extLst>
          </p:cNvPr>
          <p:cNvSpPr txBox="1"/>
          <p:nvPr/>
        </p:nvSpPr>
        <p:spPr>
          <a:xfrm>
            <a:off x="5925603" y="1157853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286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8A056663-02C2-774F-9760-2B6F4E6776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55386" y="-1"/>
            <a:ext cx="632534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2840920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F568D-8D54-2344-9D28-127BC8F071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中庸章句</a:t>
            </a:r>
            <a:r>
              <a:rPr lang="en-US" altLang="zh-CN" dirty="0"/>
              <a:t>》</a:t>
            </a:r>
            <a:endParaRPr lang="en-C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6C7296-6812-9E4E-ABC0-21B470BA01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9" y="1428750"/>
            <a:ext cx="6392134" cy="54292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1800" dirty="0"/>
              <a:t>       今夫天，斯昭昭之多，及其无穷也，日月星辰系焉，万物覆焉。今夫地，一撮土之多，及其广厚，载华岳而不重，振河海而不泄，万物载焉。今夫山，一卷石之多，及其广大，草木生之，禽兽居之，宝藏兴焉。今夫水，一勺之多，及其不测，鼋鼍、蛟龙、鱼鳖生焉，货财殖焉。</a:t>
            </a:r>
            <a:endParaRPr lang="en-US" altLang="zh-CN" sz="1800" dirty="0"/>
          </a:p>
          <a:p>
            <a:pPr marL="0" indent="0">
              <a:buNone/>
            </a:pPr>
            <a:r>
              <a:rPr lang="zh-CN" altLang="en-US" sz="1800" dirty="0">
                <a:solidFill>
                  <a:srgbClr val="0070C0"/>
                </a:solidFill>
              </a:rPr>
              <a:t>夫，音扶。华、藏，并去声。卷，平声。勺，市若反。昭昭，犹耿耿，小明也。此指其一处而言之。及其无穷，犹十二章及其至也之意，盖举全体而言也。振，收也。卷，区也。此四条，皆以发明由其不贰不息以致盛大而能生物之意。然天、地、山、川，实非由积累而后大，读者不以辞害意可也</a:t>
            </a:r>
            <a:endParaRPr lang="en-US" altLang="zh-CN" sz="1800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en-CN" sz="1800" dirty="0">
              <a:solidFill>
                <a:srgbClr val="0070C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970AA0A-E9DF-5E4B-A46A-5E85BFA333F5}"/>
              </a:ext>
            </a:extLst>
          </p:cNvPr>
          <p:cNvSpPr txBox="1"/>
          <p:nvPr/>
        </p:nvSpPr>
        <p:spPr>
          <a:xfrm>
            <a:off x="3740850" y="1428750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287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4E8E8BE-4F29-A24E-A19A-5CD2369DAC5C}"/>
              </a:ext>
            </a:extLst>
          </p:cNvPr>
          <p:cNvSpPr txBox="1"/>
          <p:nvPr/>
        </p:nvSpPr>
        <p:spPr>
          <a:xfrm>
            <a:off x="6762609" y="1428750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288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5511986-4A12-4248-B563-3E2A72F01FBE}"/>
              </a:ext>
            </a:extLst>
          </p:cNvPr>
          <p:cNvSpPr txBox="1"/>
          <p:nvPr/>
        </p:nvSpPr>
        <p:spPr>
          <a:xfrm>
            <a:off x="4033073" y="1806293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289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319196-0802-EB4F-B175-1F52FF9C3D72}"/>
              </a:ext>
            </a:extLst>
          </p:cNvPr>
          <p:cNvSpPr txBox="1"/>
          <p:nvPr/>
        </p:nvSpPr>
        <p:spPr>
          <a:xfrm>
            <a:off x="6762609" y="1806293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290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E0B4A22-64D0-8B49-B5D8-5191BAD7CF7D}"/>
              </a:ext>
            </a:extLst>
          </p:cNvPr>
          <p:cNvSpPr txBox="1"/>
          <p:nvPr/>
        </p:nvSpPr>
        <p:spPr>
          <a:xfrm>
            <a:off x="2217964" y="2067903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291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E0E91D7-1A5F-254C-821E-9A8088FDC9F6}"/>
              </a:ext>
            </a:extLst>
          </p:cNvPr>
          <p:cNvSpPr txBox="1"/>
          <p:nvPr/>
        </p:nvSpPr>
        <p:spPr>
          <a:xfrm>
            <a:off x="5614916" y="2067903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292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CE4D04E-91A3-F24A-89DE-6AA66E5CE10E}"/>
              </a:ext>
            </a:extLst>
          </p:cNvPr>
          <p:cNvSpPr txBox="1"/>
          <p:nvPr/>
        </p:nvSpPr>
        <p:spPr>
          <a:xfrm>
            <a:off x="4033073" y="2329513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293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9D83450-311D-B641-9471-DEE26BB3903B}"/>
              </a:ext>
            </a:extLst>
          </p:cNvPr>
          <p:cNvSpPr txBox="1"/>
          <p:nvPr/>
        </p:nvSpPr>
        <p:spPr>
          <a:xfrm>
            <a:off x="6081447" y="2329513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294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45AC5EB-0B3E-8E4E-9744-6883215F7646}"/>
              </a:ext>
            </a:extLst>
          </p:cNvPr>
          <p:cNvSpPr txBox="1"/>
          <p:nvPr/>
        </p:nvSpPr>
        <p:spPr>
          <a:xfrm>
            <a:off x="7177282" y="2329513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295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2E73FAF-E7AB-7647-BBB9-8407A7E11EB2}"/>
              </a:ext>
            </a:extLst>
          </p:cNvPr>
          <p:cNvSpPr txBox="1"/>
          <p:nvPr/>
        </p:nvSpPr>
        <p:spPr>
          <a:xfrm>
            <a:off x="3566542" y="2655257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296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B75852C-1A23-2640-AFAE-34A161AE6637}"/>
              </a:ext>
            </a:extLst>
          </p:cNvPr>
          <p:cNvSpPr txBox="1"/>
          <p:nvPr/>
        </p:nvSpPr>
        <p:spPr>
          <a:xfrm>
            <a:off x="4752722" y="2651736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297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16" name="Picture 15" descr="Diagram, schematic&#10;&#10;Description automatically generated">
            <a:extLst>
              <a:ext uri="{FF2B5EF4-FFF2-40B4-BE49-F238E27FC236}">
                <a16:creationId xmlns:a16="http://schemas.microsoft.com/office/drawing/2014/main" id="{132235F5-ACE8-0948-838D-297CAEBD38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25263" y="382385"/>
            <a:ext cx="2573880" cy="6020262"/>
          </a:xfrm>
          <a:prstGeom prst="rect">
            <a:avLst/>
          </a:prstGeom>
        </p:spPr>
      </p:pic>
      <p:pic>
        <p:nvPicPr>
          <p:cNvPr id="18" name="Picture 17" descr="Diagram, schematic&#10;&#10;Description automatically generated">
            <a:extLst>
              <a:ext uri="{FF2B5EF4-FFF2-40B4-BE49-F238E27FC236}">
                <a16:creationId xmlns:a16="http://schemas.microsoft.com/office/drawing/2014/main" id="{A9D7749C-9C9E-064D-9794-DBCB9EF7EC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08424" y="382384"/>
            <a:ext cx="1892391" cy="6026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9535576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F568D-8D54-2344-9D28-127BC8F071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中庸章句</a:t>
            </a:r>
            <a:r>
              <a:rPr lang="en-US" altLang="zh-CN" dirty="0"/>
              <a:t>》</a:t>
            </a:r>
            <a:endParaRPr lang="en-C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6C7296-6812-9E4E-ABC0-21B470BA01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9" y="1428750"/>
            <a:ext cx="6392134" cy="54292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1800" dirty="0"/>
              <a:t>       诗云：“维天之命，于穆不已！”盖曰天之所以为天也。“于乎不显！文王之德之纯！”盖曰文王之所以为文也，纯亦不已。</a:t>
            </a:r>
            <a:endParaRPr lang="en-US" altLang="zh-CN" sz="1800" dirty="0"/>
          </a:p>
          <a:p>
            <a:pPr marL="0" indent="0">
              <a:buNone/>
            </a:pPr>
            <a:r>
              <a:rPr lang="zh-CN" altLang="en-US" sz="1800" dirty="0">
                <a:solidFill>
                  <a:srgbClr val="0070C0"/>
                </a:solidFill>
              </a:rPr>
              <a:t>于，音乌。乎，音呼。诗周颂维天之命篇。于，叹辞。穆，深远也。不显，犹言岂不显也。纯，纯一不杂也。引此以明至诚无息之意。程子曰：“天道不已，文王纯于天道，亦不已。纯则无二无杂，不已则无间断先后。”</a:t>
            </a:r>
            <a:br>
              <a:rPr lang="zh-CN" altLang="en-US" sz="1800" dirty="0"/>
            </a:br>
            <a:r>
              <a:rPr lang="zh-CN" altLang="en-US" sz="1800" dirty="0"/>
              <a:t>      上第二十六章。</a:t>
            </a:r>
            <a:endParaRPr lang="en-US" altLang="zh-CN" sz="1800" dirty="0"/>
          </a:p>
          <a:p>
            <a:pPr marL="0" indent="0">
              <a:buNone/>
            </a:pPr>
            <a:r>
              <a:rPr lang="zh-CN" altLang="en-US" sz="1800" dirty="0">
                <a:solidFill>
                  <a:srgbClr val="0070C0"/>
                </a:solidFill>
              </a:rPr>
              <a:t>言天道也。</a:t>
            </a:r>
            <a:endParaRPr lang="en-CN" sz="1800" dirty="0">
              <a:solidFill>
                <a:srgbClr val="0070C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B80B810-D452-7F41-9D4C-0B0C34B09A45}"/>
              </a:ext>
            </a:extLst>
          </p:cNvPr>
          <p:cNvSpPr txBox="1"/>
          <p:nvPr/>
        </p:nvSpPr>
        <p:spPr>
          <a:xfrm>
            <a:off x="2115470" y="1297945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298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230BD35-245D-5347-BDAB-4EC441A11C85}"/>
              </a:ext>
            </a:extLst>
          </p:cNvPr>
          <p:cNvSpPr txBox="1"/>
          <p:nvPr/>
        </p:nvSpPr>
        <p:spPr>
          <a:xfrm>
            <a:off x="3445792" y="1297945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299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1331AB1-8F70-F946-A79F-2AD7AC288111}"/>
              </a:ext>
            </a:extLst>
          </p:cNvPr>
          <p:cNvSpPr txBox="1"/>
          <p:nvPr/>
        </p:nvSpPr>
        <p:spPr>
          <a:xfrm>
            <a:off x="4695041" y="1297945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300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A3FE170-2395-4148-88DF-714FF394429C}"/>
              </a:ext>
            </a:extLst>
          </p:cNvPr>
          <p:cNvSpPr txBox="1"/>
          <p:nvPr/>
        </p:nvSpPr>
        <p:spPr>
          <a:xfrm>
            <a:off x="7177282" y="1297945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301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88BAB1D-0DD2-A64F-AD98-F6E987428E58}"/>
              </a:ext>
            </a:extLst>
          </p:cNvPr>
          <p:cNvSpPr txBox="1"/>
          <p:nvPr/>
        </p:nvSpPr>
        <p:spPr>
          <a:xfrm>
            <a:off x="2459299" y="1643794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302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9F532EC-2041-DC4E-9D6B-DE85BB66FF63}"/>
              </a:ext>
            </a:extLst>
          </p:cNvPr>
          <p:cNvSpPr txBox="1"/>
          <p:nvPr/>
        </p:nvSpPr>
        <p:spPr>
          <a:xfrm>
            <a:off x="4062729" y="1644199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303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11" name="Picture 10" descr="A picture containing text, receipt&#10;&#10;Description automatically generated">
            <a:extLst>
              <a:ext uri="{FF2B5EF4-FFF2-40B4-BE49-F238E27FC236}">
                <a16:creationId xmlns:a16="http://schemas.microsoft.com/office/drawing/2014/main" id="{55CD4009-A515-9B41-B15A-872F9CE904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5823" y="-1"/>
            <a:ext cx="2158830" cy="68555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9896782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DD555E-DA47-8D4D-88CA-85B31B0098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</a:t>
            </a:r>
            <a:r>
              <a:rPr lang="en-US" altLang="zh-CN" dirty="0"/>
              <a:t>》3.32</a:t>
            </a:r>
            <a:endParaRPr lang="en-CN" dirty="0"/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C857241C-6AEC-6E4D-A592-D2B7403969C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08350" y="1369060"/>
            <a:ext cx="6518019" cy="4119880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1BA7231-6295-C44C-B6BB-C7DD081DC01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08350" y="5488940"/>
            <a:ext cx="6518019" cy="3703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8160042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F568D-8D54-2344-9D28-127BC8F071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中庸章句</a:t>
            </a:r>
            <a:r>
              <a:rPr lang="en-US" altLang="zh-CN" dirty="0"/>
              <a:t>》</a:t>
            </a:r>
            <a:endParaRPr lang="en-C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6C7296-6812-9E4E-ABC0-21B470BA01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9" y="1428750"/>
            <a:ext cx="6392134" cy="54292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1800" dirty="0"/>
              <a:t>       大哉圣人之道！</a:t>
            </a:r>
            <a:endParaRPr lang="en-US" altLang="zh-CN" sz="1800" dirty="0"/>
          </a:p>
          <a:p>
            <a:pPr marL="0" indent="0">
              <a:buNone/>
            </a:pPr>
            <a:r>
              <a:rPr lang="zh-CN" altLang="en-US" sz="1800" dirty="0">
                <a:solidFill>
                  <a:srgbClr val="0070C0"/>
                </a:solidFill>
              </a:rPr>
              <a:t>包下文两节而言。</a:t>
            </a:r>
            <a:endParaRPr lang="en-US" altLang="zh-CN" sz="1800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zh-CN" altLang="en-US" sz="1800" dirty="0"/>
              <a:t>       洋洋乎！发育万物，峻极于天。</a:t>
            </a:r>
            <a:endParaRPr lang="en-US" altLang="zh-CN" sz="1800" dirty="0"/>
          </a:p>
          <a:p>
            <a:pPr marL="0" indent="0">
              <a:buNone/>
            </a:pPr>
            <a:r>
              <a:rPr lang="zh-CN" altLang="en-US" sz="1800" dirty="0">
                <a:solidFill>
                  <a:srgbClr val="0070C0"/>
                </a:solidFill>
              </a:rPr>
              <a:t>峻，高大也。此言道之极于至大而无外也。</a:t>
            </a:r>
            <a:endParaRPr lang="en-US" altLang="zh-CN" sz="1800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zh-CN" altLang="en-US" sz="1800" dirty="0"/>
              <a:t>       优优大哉！礼仪三百，威仪三千。</a:t>
            </a:r>
            <a:endParaRPr lang="en-US" altLang="zh-CN" sz="1800" dirty="0"/>
          </a:p>
          <a:p>
            <a:pPr marL="0" indent="0">
              <a:buNone/>
            </a:pPr>
            <a:r>
              <a:rPr lang="zh-CN" altLang="en-US" sz="1800" dirty="0">
                <a:solidFill>
                  <a:srgbClr val="0070C0"/>
                </a:solidFill>
              </a:rPr>
              <a:t>优优，充足有余之意。礼仪，经礼也。威仪，曲礼也。此言道之入于至小而无闲也。</a:t>
            </a:r>
            <a:endParaRPr lang="en-US" altLang="zh-CN" sz="1800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zh-CN" altLang="en-US" sz="1800" dirty="0">
                <a:solidFill>
                  <a:schemeClr val="tx1"/>
                </a:solidFill>
              </a:rPr>
              <a:t>       待其人而后行。</a:t>
            </a:r>
            <a:endParaRPr lang="en-US" altLang="zh-CN" sz="18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zh-CN" altLang="en-US" sz="1800" dirty="0">
                <a:solidFill>
                  <a:srgbClr val="0070C0"/>
                </a:solidFill>
              </a:rPr>
              <a:t>总结上两节。</a:t>
            </a:r>
            <a:endParaRPr lang="en-US" altLang="zh-CN" sz="1800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zh-CN" altLang="en-US" sz="1800" dirty="0"/>
              <a:t>       故曰苟不至德，至道不凝焉。</a:t>
            </a:r>
            <a:endParaRPr lang="en-US" altLang="zh-CN" sz="1800" dirty="0"/>
          </a:p>
          <a:p>
            <a:pPr marL="0" indent="0">
              <a:buNone/>
            </a:pPr>
            <a:r>
              <a:rPr lang="zh-CN" altLang="en-US" sz="1800" dirty="0">
                <a:solidFill>
                  <a:srgbClr val="0070C0"/>
                </a:solidFill>
              </a:rPr>
              <a:t>至德，谓其人。至道，指上两节而言也。凝，聚也，成也。</a:t>
            </a:r>
            <a:endParaRPr lang="en-US" altLang="zh-CN" sz="1800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en-CN" sz="1600" dirty="0">
              <a:solidFill>
                <a:srgbClr val="0070C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076C5D0-AC12-AF49-87CA-3181BD9561DF}"/>
              </a:ext>
            </a:extLst>
          </p:cNvPr>
          <p:cNvSpPr txBox="1"/>
          <p:nvPr/>
        </p:nvSpPr>
        <p:spPr>
          <a:xfrm>
            <a:off x="2422402" y="2067966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304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709FC1E-5787-EA4F-8196-8C5027E06AFD}"/>
              </a:ext>
            </a:extLst>
          </p:cNvPr>
          <p:cNvSpPr txBox="1"/>
          <p:nvPr/>
        </p:nvSpPr>
        <p:spPr>
          <a:xfrm>
            <a:off x="3423430" y="2067966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305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9A01B0A-C959-B74A-AE04-92C112F024AC}"/>
              </a:ext>
            </a:extLst>
          </p:cNvPr>
          <p:cNvSpPr txBox="1"/>
          <p:nvPr/>
        </p:nvSpPr>
        <p:spPr>
          <a:xfrm>
            <a:off x="4645838" y="2067966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306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7CF8297-F439-D24D-856C-FB442E836A72}"/>
              </a:ext>
            </a:extLst>
          </p:cNvPr>
          <p:cNvSpPr txBox="1"/>
          <p:nvPr/>
        </p:nvSpPr>
        <p:spPr>
          <a:xfrm>
            <a:off x="2576406" y="2920882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307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06F5C8D-5BAA-7D4D-8039-645DEE70449B}"/>
              </a:ext>
            </a:extLst>
          </p:cNvPr>
          <p:cNvSpPr txBox="1"/>
          <p:nvPr/>
        </p:nvSpPr>
        <p:spPr>
          <a:xfrm>
            <a:off x="3750689" y="2920882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308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C8EB52F-2008-184E-B92B-D2799623B4CE}"/>
              </a:ext>
            </a:extLst>
          </p:cNvPr>
          <p:cNvSpPr txBox="1"/>
          <p:nvPr/>
        </p:nvSpPr>
        <p:spPr>
          <a:xfrm>
            <a:off x="4879103" y="2920882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309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A7AF9ED-50DE-CB41-AD23-792A8EC9C679}"/>
              </a:ext>
            </a:extLst>
          </p:cNvPr>
          <p:cNvSpPr txBox="1"/>
          <p:nvPr/>
        </p:nvSpPr>
        <p:spPr>
          <a:xfrm>
            <a:off x="3190164" y="4012570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310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252C767-6259-514B-AE55-4D0AAFB855EC}"/>
              </a:ext>
            </a:extLst>
          </p:cNvPr>
          <p:cNvSpPr txBox="1"/>
          <p:nvPr/>
        </p:nvSpPr>
        <p:spPr>
          <a:xfrm>
            <a:off x="3042937" y="4734681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311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A541A45-B0E5-8844-9D72-C715408710F6}"/>
              </a:ext>
            </a:extLst>
          </p:cNvPr>
          <p:cNvSpPr txBox="1"/>
          <p:nvPr/>
        </p:nvSpPr>
        <p:spPr>
          <a:xfrm>
            <a:off x="4412572" y="4734681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312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14" name="Picture 13" descr="Diagram&#10;&#10;Description automatically generated">
            <a:extLst>
              <a:ext uri="{FF2B5EF4-FFF2-40B4-BE49-F238E27FC236}">
                <a16:creationId xmlns:a16="http://schemas.microsoft.com/office/drawing/2014/main" id="{04C7DCCB-B6F1-074B-971B-F173A253DA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15594" y="0"/>
            <a:ext cx="2570283" cy="6837612"/>
          </a:xfrm>
          <a:prstGeom prst="rect">
            <a:avLst/>
          </a:prstGeom>
        </p:spPr>
      </p:pic>
      <p:pic>
        <p:nvPicPr>
          <p:cNvPr id="16" name="Picture 15" descr="Diagram&#10;&#10;Description automatically generated">
            <a:extLst>
              <a:ext uri="{FF2B5EF4-FFF2-40B4-BE49-F238E27FC236}">
                <a16:creationId xmlns:a16="http://schemas.microsoft.com/office/drawing/2014/main" id="{B20E7A4D-2793-8F45-A9DF-00DAEB65F64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46966" y="0"/>
            <a:ext cx="1043148" cy="5131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3537550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F568D-8D54-2344-9D28-127BC8F071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中庸章句</a:t>
            </a:r>
            <a:r>
              <a:rPr lang="en-US" altLang="zh-CN" dirty="0"/>
              <a:t>》</a:t>
            </a:r>
            <a:endParaRPr lang="en-C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6C7296-6812-9E4E-ABC0-21B470BA01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9" y="1428750"/>
            <a:ext cx="6392134" cy="542925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zh-CN" altLang="en-US" sz="1800" dirty="0"/>
              <a:t>       故君子尊德性而道问学，致广大而尽精微，极高明而道中庸。温故而知新，敦厚以崇礼。</a:t>
            </a:r>
            <a:endParaRPr lang="en-US" altLang="zh-CN" sz="1800" dirty="0"/>
          </a:p>
          <a:p>
            <a:pPr marL="0" indent="0">
              <a:buNone/>
            </a:pPr>
            <a:r>
              <a:rPr lang="zh-CN" altLang="en-US" sz="1800" dirty="0">
                <a:solidFill>
                  <a:srgbClr val="0070C0"/>
                </a:solidFill>
              </a:rPr>
              <a:t>尊者，恭敬奉持之意。德性者，吾所受于天之正理。道，由也。温，犹燖温之温，谓故学之矣，复时习之也。敦，加厚也。尊德性，所以存心而极乎道体之大也。道问学，所以致知而尽乎道体之细也。二者修德凝道之大端也。不以一毫私意自蔽，不以一毫私欲自累，涵泳乎其所已知。敦笃乎其所已能，此皆存心之属也。析理则不使有毫厘之差，处事则不使有过不及之谬，理义则日知其所未知，节文则日谨其所未谨，此皆致知之属也。盖非存心无以致知，而存心者又不可以不致知。故此五句，大小相资，首尾相应，圣贤所示入德之方，莫详于此，学者宜尽心焉。</a:t>
            </a:r>
            <a:endParaRPr lang="en-US" altLang="zh-CN" sz="1800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zh-CN" altLang="en-US" sz="1800" dirty="0"/>
              <a:t>       是故居上不骄，为下不倍，国有道其言足以兴，国无道其默足以容。诗曰“既明且哲，以保其身”，其此之谓与！</a:t>
            </a:r>
            <a:endParaRPr lang="en-US" altLang="zh-CN" sz="1800" dirty="0"/>
          </a:p>
          <a:p>
            <a:pPr marL="0" indent="0">
              <a:buNone/>
            </a:pPr>
            <a:r>
              <a:rPr lang="zh-CN" altLang="en-US" sz="1800" dirty="0">
                <a:solidFill>
                  <a:srgbClr val="0070C0"/>
                </a:solidFill>
              </a:rPr>
              <a:t>倍，与背同。与，平声。兴，谓兴起在位也。诗大雅烝民之篇。</a:t>
            </a:r>
            <a:br>
              <a:rPr lang="zh-CN" altLang="en-US" sz="1600" dirty="0"/>
            </a:br>
            <a:r>
              <a:rPr lang="zh-CN" altLang="en-US" sz="1800" dirty="0"/>
              <a:t>      上第二十七章。</a:t>
            </a:r>
            <a:endParaRPr lang="en-US" altLang="zh-CN" sz="1800" dirty="0"/>
          </a:p>
          <a:p>
            <a:pPr marL="0" indent="0">
              <a:buNone/>
            </a:pPr>
            <a:r>
              <a:rPr lang="zh-CN" altLang="en-US" sz="1800" dirty="0">
                <a:solidFill>
                  <a:srgbClr val="0070C0"/>
                </a:solidFill>
              </a:rPr>
              <a:t>言人道也。</a:t>
            </a:r>
            <a:endParaRPr lang="en-CN" sz="1800" dirty="0">
              <a:solidFill>
                <a:srgbClr val="0070C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24B4D84-B46E-7E46-B26C-59FA9C21ADFE}"/>
              </a:ext>
            </a:extLst>
          </p:cNvPr>
          <p:cNvSpPr txBox="1"/>
          <p:nvPr/>
        </p:nvSpPr>
        <p:spPr>
          <a:xfrm>
            <a:off x="3981215" y="1297945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313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C394D16-2C2F-5D45-A267-5E0DBCCDD981}"/>
              </a:ext>
            </a:extLst>
          </p:cNvPr>
          <p:cNvSpPr txBox="1"/>
          <p:nvPr/>
        </p:nvSpPr>
        <p:spPr>
          <a:xfrm>
            <a:off x="5711983" y="1297945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314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5D1E7AA-79BA-D547-8588-37CF265814C0}"/>
              </a:ext>
            </a:extLst>
          </p:cNvPr>
          <p:cNvSpPr txBox="1"/>
          <p:nvPr/>
        </p:nvSpPr>
        <p:spPr>
          <a:xfrm>
            <a:off x="1459265" y="1559555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315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7F81712-8B3C-CC46-A968-749108B0B47D}"/>
              </a:ext>
            </a:extLst>
          </p:cNvPr>
          <p:cNvSpPr txBox="1"/>
          <p:nvPr/>
        </p:nvSpPr>
        <p:spPr>
          <a:xfrm>
            <a:off x="2862949" y="1690360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316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6827CA4-77EF-AD4E-8C68-66D041C01BFE}"/>
              </a:ext>
            </a:extLst>
          </p:cNvPr>
          <p:cNvSpPr txBox="1"/>
          <p:nvPr/>
        </p:nvSpPr>
        <p:spPr>
          <a:xfrm>
            <a:off x="4214480" y="1651634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317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B4266BD-73FA-4F4A-9FD1-79B79B6A5EFE}"/>
              </a:ext>
            </a:extLst>
          </p:cNvPr>
          <p:cNvSpPr txBox="1"/>
          <p:nvPr/>
        </p:nvSpPr>
        <p:spPr>
          <a:xfrm>
            <a:off x="4214479" y="4813952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318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079CE07-EA7B-854E-9D14-6726CFA6A329}"/>
              </a:ext>
            </a:extLst>
          </p:cNvPr>
          <p:cNvSpPr txBox="1"/>
          <p:nvPr/>
        </p:nvSpPr>
        <p:spPr>
          <a:xfrm>
            <a:off x="6251041" y="4810679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319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F0A088C-D1AF-554A-BF63-684427AE0C57}"/>
              </a:ext>
            </a:extLst>
          </p:cNvPr>
          <p:cNvSpPr txBox="1"/>
          <p:nvPr/>
        </p:nvSpPr>
        <p:spPr>
          <a:xfrm>
            <a:off x="2152413" y="5167640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320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0B63138F-B419-DD49-9037-F623E845402D}"/>
              </a:ext>
            </a:extLst>
          </p:cNvPr>
          <p:cNvSpPr txBox="1"/>
          <p:nvPr/>
        </p:nvSpPr>
        <p:spPr>
          <a:xfrm>
            <a:off x="2784079" y="5072289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321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D42E71AA-716A-FD44-829E-F1A20A7633FD}"/>
              </a:ext>
            </a:extLst>
          </p:cNvPr>
          <p:cNvSpPr txBox="1"/>
          <p:nvPr/>
        </p:nvSpPr>
        <p:spPr>
          <a:xfrm>
            <a:off x="3981213" y="5149893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322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26" name="Picture 25" descr="A picture containing text&#10;&#10;Description automatically generated">
            <a:extLst>
              <a:ext uri="{FF2B5EF4-FFF2-40B4-BE49-F238E27FC236}">
                <a16:creationId xmlns:a16="http://schemas.microsoft.com/office/drawing/2014/main" id="{C87DDD03-D20B-C247-83FC-2FBD4BB866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51933" y="267636"/>
            <a:ext cx="917474" cy="6256872"/>
          </a:xfrm>
          <a:prstGeom prst="rect">
            <a:avLst/>
          </a:prstGeom>
        </p:spPr>
      </p:pic>
      <p:pic>
        <p:nvPicPr>
          <p:cNvPr id="28" name="Picture 27" descr="A picture containing text, music&#10;&#10;Description automatically generated">
            <a:extLst>
              <a:ext uri="{FF2B5EF4-FFF2-40B4-BE49-F238E27FC236}">
                <a16:creationId xmlns:a16="http://schemas.microsoft.com/office/drawing/2014/main" id="{18BA1FDB-1628-9B43-864D-9A01E387147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94279" y="268872"/>
            <a:ext cx="3411415" cy="63202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1841299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F9FF18-89C6-BC49-8E00-4F76F9CB24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3108" y="210935"/>
            <a:ext cx="10178322" cy="1492132"/>
          </a:xfrm>
        </p:spPr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</a:t>
            </a:r>
            <a:r>
              <a:rPr lang="en-US" altLang="zh-CN" dirty="0"/>
              <a:t>》2.37</a:t>
            </a:r>
            <a:endParaRPr lang="en-CN" dirty="0"/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36041A1C-5A53-DC47-9C91-4E13D029C8A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960370" y="1128451"/>
            <a:ext cx="5625631" cy="5689439"/>
          </a:xfrm>
        </p:spPr>
      </p:pic>
    </p:spTree>
    <p:extLst>
      <p:ext uri="{BB962C8B-B14F-4D97-AF65-F5344CB8AC3E}">
        <p14:creationId xmlns:p14="http://schemas.microsoft.com/office/powerpoint/2010/main" val="2393355770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F568D-8D54-2344-9D28-127BC8F071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中庸章句</a:t>
            </a:r>
            <a:r>
              <a:rPr lang="en-US" altLang="zh-CN" dirty="0"/>
              <a:t>》</a:t>
            </a:r>
            <a:endParaRPr lang="en-C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6C7296-6812-9E4E-ABC0-21B470BA01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9" y="1428750"/>
            <a:ext cx="6392134" cy="542925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zh-CN" altLang="en-US" dirty="0"/>
              <a:t>      唯天下至圣，为能聪明睿知，足以有临也；宽裕温柔，足以有容也；发强刚毅，足以有执也；齐庄中正，足以有敬也；文理密察，足以有别也。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知，去声。齐，侧皆反。别，彼列反。聪明睿知，生知之质。临，谓居上而临下也。其下四者，乃仁义礼知之德。文，文章也。理，条理也。密，详细也。察，明辩也。</a:t>
            </a:r>
            <a:endParaRPr lang="en-US" altLang="zh-CN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zh-CN" altLang="en-US" dirty="0"/>
              <a:t>       溥博渊泉，而时出之。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溥博，周遍而广阔也。渊泉，静深而有本也。出，发见也。言五者之德，充积于中，而以时发见于外也。</a:t>
            </a:r>
            <a:endParaRPr lang="en-US" altLang="zh-CN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zh-CN" altLang="en-US" dirty="0"/>
              <a:t>       溥博如天，渊泉如渊。见而民莫不敬，言而民莫不信，行而民莫不说。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见，音现。说，音悦。言其充积极其盛，而发见当其可也。</a:t>
            </a:r>
            <a:endParaRPr lang="en-US" altLang="zh-CN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zh-CN" altLang="en-US" dirty="0"/>
              <a:t>       </a:t>
            </a:r>
            <a:endParaRPr lang="en-CN" sz="1800" dirty="0">
              <a:solidFill>
                <a:srgbClr val="0070C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01CAB4A-7221-3548-AA69-1FDA11BCF234}"/>
              </a:ext>
            </a:extLst>
          </p:cNvPr>
          <p:cNvSpPr txBox="1"/>
          <p:nvPr/>
        </p:nvSpPr>
        <p:spPr>
          <a:xfrm>
            <a:off x="2864683" y="1297945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367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8A892F4-8A4F-6D47-BCB0-746823DBA62B}"/>
              </a:ext>
            </a:extLst>
          </p:cNvPr>
          <p:cNvSpPr txBox="1"/>
          <p:nvPr/>
        </p:nvSpPr>
        <p:spPr>
          <a:xfrm>
            <a:off x="4710952" y="1306105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368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C8946A4-951B-DF49-81B4-7A20EBE51EB8}"/>
              </a:ext>
            </a:extLst>
          </p:cNvPr>
          <p:cNvSpPr txBox="1"/>
          <p:nvPr/>
        </p:nvSpPr>
        <p:spPr>
          <a:xfrm>
            <a:off x="6125408" y="1306105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369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C1343F8-C73B-DD48-9512-603EE5746E9E}"/>
              </a:ext>
            </a:extLst>
          </p:cNvPr>
          <p:cNvSpPr txBox="1"/>
          <p:nvPr/>
        </p:nvSpPr>
        <p:spPr>
          <a:xfrm>
            <a:off x="1541654" y="1665150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370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1D36190-343E-7F49-B1ED-6097856E2D68}"/>
              </a:ext>
            </a:extLst>
          </p:cNvPr>
          <p:cNvSpPr txBox="1"/>
          <p:nvPr/>
        </p:nvSpPr>
        <p:spPr>
          <a:xfrm>
            <a:off x="3011001" y="1682045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371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7A6B7C3-CE05-BA41-8F77-08866816BC44}"/>
              </a:ext>
            </a:extLst>
          </p:cNvPr>
          <p:cNvSpPr txBox="1"/>
          <p:nvPr/>
        </p:nvSpPr>
        <p:spPr>
          <a:xfrm>
            <a:off x="4249812" y="1701033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372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D0DB535-F96C-1B44-8EEF-860CBDDD745D}"/>
              </a:ext>
            </a:extLst>
          </p:cNvPr>
          <p:cNvSpPr txBox="1"/>
          <p:nvPr/>
        </p:nvSpPr>
        <p:spPr>
          <a:xfrm>
            <a:off x="5794372" y="1676241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373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6E5CAC3-16D2-4F48-8F86-991063C1F69A}"/>
              </a:ext>
            </a:extLst>
          </p:cNvPr>
          <p:cNvSpPr txBox="1"/>
          <p:nvPr/>
        </p:nvSpPr>
        <p:spPr>
          <a:xfrm>
            <a:off x="7064089" y="1696299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374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70D1C9B-F0A8-ED47-A3AB-E07FAB2175BA}"/>
              </a:ext>
            </a:extLst>
          </p:cNvPr>
          <p:cNvSpPr txBox="1"/>
          <p:nvPr/>
        </p:nvSpPr>
        <p:spPr>
          <a:xfrm>
            <a:off x="3781894" y="2022163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375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6D5822A-C49E-BF46-9C96-431E9F779BF4}"/>
              </a:ext>
            </a:extLst>
          </p:cNvPr>
          <p:cNvSpPr txBox="1"/>
          <p:nvPr/>
        </p:nvSpPr>
        <p:spPr>
          <a:xfrm>
            <a:off x="5251408" y="2022163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376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E2CC737-18BE-2646-B39A-869404A923C1}"/>
              </a:ext>
            </a:extLst>
          </p:cNvPr>
          <p:cNvSpPr txBox="1"/>
          <p:nvPr/>
        </p:nvSpPr>
        <p:spPr>
          <a:xfrm>
            <a:off x="2666273" y="3658881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377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A098C10-B2E2-0F43-8FA6-F31B63F7E580}"/>
              </a:ext>
            </a:extLst>
          </p:cNvPr>
          <p:cNvSpPr txBox="1"/>
          <p:nvPr/>
        </p:nvSpPr>
        <p:spPr>
          <a:xfrm>
            <a:off x="4016547" y="3658881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378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9488F04-BC62-C14E-8788-5C575001C843}"/>
              </a:ext>
            </a:extLst>
          </p:cNvPr>
          <p:cNvSpPr txBox="1"/>
          <p:nvPr/>
        </p:nvSpPr>
        <p:spPr>
          <a:xfrm>
            <a:off x="3352084" y="5099079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379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19" name="Picture 18" descr="Diagram, schematic&#10;&#10;Description automatically generated">
            <a:extLst>
              <a:ext uri="{FF2B5EF4-FFF2-40B4-BE49-F238E27FC236}">
                <a16:creationId xmlns:a16="http://schemas.microsoft.com/office/drawing/2014/main" id="{238AB25F-8F67-2446-874F-08EE22B52B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9039" y="382385"/>
            <a:ext cx="3073241" cy="4420622"/>
          </a:xfrm>
          <a:prstGeom prst="rect">
            <a:avLst/>
          </a:prstGeom>
        </p:spPr>
      </p:pic>
      <p:pic>
        <p:nvPicPr>
          <p:cNvPr id="21" name="Picture 20" descr="Chart, diagram&#10;&#10;Description automatically generated">
            <a:extLst>
              <a:ext uri="{FF2B5EF4-FFF2-40B4-BE49-F238E27FC236}">
                <a16:creationId xmlns:a16="http://schemas.microsoft.com/office/drawing/2014/main" id="{DC9901AB-7A17-284D-88E1-C2359DF44E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53004" y="382385"/>
            <a:ext cx="1632521" cy="61293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6359831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F568D-8D54-2344-9D28-127BC8F071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中庸章句</a:t>
            </a:r>
            <a:r>
              <a:rPr lang="en-US" altLang="zh-CN" dirty="0"/>
              <a:t>》</a:t>
            </a:r>
            <a:endParaRPr lang="en-C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6C7296-6812-9E4E-ABC0-21B470BA01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9" y="1428750"/>
            <a:ext cx="6392134" cy="54292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dirty="0"/>
              <a:t>       是以声名洋溢乎中国，施及蛮貊；舟车所至，人力所通；天之所覆，地之所载，日月所照，霜露所队；凡有血气者，莫不尊亲，故曰配天。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施，去声。队，音坠。舟车所至以下，盖极言之。配天，言其德之所及，广大如天也。</a:t>
            </a:r>
            <a:br>
              <a:rPr lang="zh-CN" altLang="en-US" dirty="0"/>
            </a:br>
            <a:r>
              <a:rPr lang="zh-CN" altLang="en-US" dirty="0"/>
              <a:t>      上第三十一章。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承上章而言小德之川流，亦天道也。</a:t>
            </a:r>
            <a:endParaRPr lang="en-CN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en-CN" dirty="0">
              <a:solidFill>
                <a:srgbClr val="0070C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4B2120E-D3CE-2949-929A-BDE2A8CFC345}"/>
              </a:ext>
            </a:extLst>
          </p:cNvPr>
          <p:cNvSpPr txBox="1"/>
          <p:nvPr/>
        </p:nvSpPr>
        <p:spPr>
          <a:xfrm>
            <a:off x="3981215" y="1297945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380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5DEEBD3-6DBF-EE4A-958C-20B23C08B38E}"/>
              </a:ext>
            </a:extLst>
          </p:cNvPr>
          <p:cNvSpPr txBox="1"/>
          <p:nvPr/>
        </p:nvSpPr>
        <p:spPr>
          <a:xfrm>
            <a:off x="5289106" y="1311781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381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B4E6CDE-368E-B743-BFFD-C7CA9DA158EF}"/>
              </a:ext>
            </a:extLst>
          </p:cNvPr>
          <p:cNvSpPr txBox="1"/>
          <p:nvPr/>
        </p:nvSpPr>
        <p:spPr>
          <a:xfrm>
            <a:off x="6799813" y="1728673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382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44C1DDB-86FC-F848-A9EB-7CA746AD579A}"/>
              </a:ext>
            </a:extLst>
          </p:cNvPr>
          <p:cNvSpPr txBox="1"/>
          <p:nvPr/>
        </p:nvSpPr>
        <p:spPr>
          <a:xfrm>
            <a:off x="2218188" y="2075988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383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0B0DAE8-7852-F74E-8122-38A823106EB7}"/>
              </a:ext>
            </a:extLst>
          </p:cNvPr>
          <p:cNvSpPr txBox="1"/>
          <p:nvPr/>
        </p:nvSpPr>
        <p:spPr>
          <a:xfrm>
            <a:off x="3514684" y="2065159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384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336F024-8CA0-414C-A3F8-3ABD19B173EB}"/>
              </a:ext>
            </a:extLst>
          </p:cNvPr>
          <p:cNvSpPr txBox="1"/>
          <p:nvPr/>
        </p:nvSpPr>
        <p:spPr>
          <a:xfrm>
            <a:off x="4902999" y="2075988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385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EEC7CE98-1B32-F943-91D4-CC09F26AC4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44590" y="0"/>
            <a:ext cx="2935776" cy="68667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6325305"/>
      </p:ext>
    </p:extLst>
  </p:cSld>
  <p:clrMapOvr>
    <a:masterClrMapping/>
  </p:clrMapOvr>
</p:sld>
</file>

<file path=ppt/theme/theme1.xml><?xml version="1.0" encoding="utf-8"?>
<a:theme xmlns:a="http://schemas.openxmlformats.org/drawingml/2006/main" name="Badge">
  <a:themeElements>
    <a:clrScheme name="Badge">
      <a:dk1>
        <a:sysClr val="windowText" lastClr="000000"/>
      </a:dk1>
      <a:lt1>
        <a:sysClr val="window" lastClr="FFFFFF"/>
      </a:lt1>
      <a:dk2>
        <a:srgbClr val="2A1A00"/>
      </a:dk2>
      <a:lt2>
        <a:srgbClr val="F3F3F2"/>
      </a:lt2>
      <a:accent1>
        <a:srgbClr val="F8B323"/>
      </a:accent1>
      <a:accent2>
        <a:srgbClr val="656A59"/>
      </a:accent2>
      <a:accent3>
        <a:srgbClr val="46B2B5"/>
      </a:accent3>
      <a:accent4>
        <a:srgbClr val="8CAA7E"/>
      </a:accent4>
      <a:accent5>
        <a:srgbClr val="D36F68"/>
      </a:accent5>
      <a:accent6>
        <a:srgbClr val="826276"/>
      </a:accent6>
      <a:hlink>
        <a:srgbClr val="46B2B5"/>
      </a:hlink>
      <a:folHlink>
        <a:srgbClr val="A46694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771EA782-DFA6-45B1-AEA3-661F1715B31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{B6D35D40-B070-854F-8BCB-414F9E89D27D}tf10001071</Template>
  <TotalTime>5465</TotalTime>
  <Words>11101</Words>
  <Application>Microsoft Macintosh PowerPoint</Application>
  <PresentationFormat>Widescreen</PresentationFormat>
  <Paragraphs>630</Paragraphs>
  <Slides>77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77</vt:i4>
      </vt:variant>
    </vt:vector>
  </HeadingPairs>
  <TitlesOfParts>
    <vt:vector size="82" baseType="lpstr">
      <vt:lpstr>Arial</vt:lpstr>
      <vt:lpstr>Calibri</vt:lpstr>
      <vt:lpstr>Gill Sans MT</vt:lpstr>
      <vt:lpstr>Impact</vt:lpstr>
      <vt:lpstr>Badge</vt:lpstr>
      <vt:lpstr>《中庸》</vt:lpstr>
      <vt:lpstr>《中庸》2.1</vt:lpstr>
      <vt:lpstr>《中庸章句》之一</vt:lpstr>
      <vt:lpstr>《中庸章句》之二</vt:lpstr>
      <vt:lpstr>《中庸章句》之三</vt:lpstr>
      <vt:lpstr>《中庸章句》之四</vt:lpstr>
      <vt:lpstr>《中庸》2.2</vt:lpstr>
      <vt:lpstr>《中庸章句》</vt:lpstr>
      <vt:lpstr>《中庸》2.3</vt:lpstr>
      <vt:lpstr>《中庸章句》</vt:lpstr>
      <vt:lpstr>《中庸》2.4</vt:lpstr>
      <vt:lpstr>《中庸章句》</vt:lpstr>
      <vt:lpstr>《中庸》2.5</vt:lpstr>
      <vt:lpstr>《中庸章句》</vt:lpstr>
      <vt:lpstr>《中庸》2.6</vt:lpstr>
      <vt:lpstr>《中庸章句》</vt:lpstr>
      <vt:lpstr>《中庸》2.7</vt:lpstr>
      <vt:lpstr>《中庸章句》</vt:lpstr>
      <vt:lpstr>《中庸》2.8</vt:lpstr>
      <vt:lpstr>《中庸章句》</vt:lpstr>
      <vt:lpstr>《中庸》2.9</vt:lpstr>
      <vt:lpstr>《中庸章句》之一</vt:lpstr>
      <vt:lpstr>《中庸章句》之二</vt:lpstr>
      <vt:lpstr>《中庸》2.10</vt:lpstr>
      <vt:lpstr>《中庸章句》</vt:lpstr>
      <vt:lpstr>《中庸》2.11</vt:lpstr>
      <vt:lpstr>《中庸章句》之一</vt:lpstr>
      <vt:lpstr>《中庸章句》之二</vt:lpstr>
      <vt:lpstr>《中庸》2.12</vt:lpstr>
      <vt:lpstr>《中庸章句》之一</vt:lpstr>
      <vt:lpstr>《中庸章句》之二</vt:lpstr>
      <vt:lpstr>《中庸》2.13</vt:lpstr>
      <vt:lpstr>《中庸章句》之一</vt:lpstr>
      <vt:lpstr>《中庸章句》之二</vt:lpstr>
      <vt:lpstr>《中庸》2.14</vt:lpstr>
      <vt:lpstr>《中庸章句》</vt:lpstr>
      <vt:lpstr>《中庸》2.19之一</vt:lpstr>
      <vt:lpstr>《中庸》2.19之二</vt:lpstr>
      <vt:lpstr>《中庸章句》之一</vt:lpstr>
      <vt:lpstr>《中庸章句》之二</vt:lpstr>
      <vt:lpstr>《中庸章句》之三</vt:lpstr>
      <vt:lpstr>《中庸》2.20</vt:lpstr>
      <vt:lpstr>《中庸章句》之一</vt:lpstr>
      <vt:lpstr>《中庸章句》之二</vt:lpstr>
      <vt:lpstr>《中庸》2.21</vt:lpstr>
      <vt:lpstr>《中庸章句》</vt:lpstr>
      <vt:lpstr>《中庸》2.22</vt:lpstr>
      <vt:lpstr>《中庸章句》</vt:lpstr>
      <vt:lpstr>《中庸》2.23</vt:lpstr>
      <vt:lpstr>《中庸章句》</vt:lpstr>
      <vt:lpstr>《中庸》2.24</vt:lpstr>
      <vt:lpstr>《中庸章句》之一</vt:lpstr>
      <vt:lpstr>《中庸章句》之二</vt:lpstr>
      <vt:lpstr>《中庸章句》之三</vt:lpstr>
      <vt:lpstr>《中庸》2.25</vt:lpstr>
      <vt:lpstr>《中庸章句》</vt:lpstr>
      <vt:lpstr>《中庸》2.26</vt:lpstr>
      <vt:lpstr>《中庸章句》</vt:lpstr>
      <vt:lpstr>《中庸》2.27</vt:lpstr>
      <vt:lpstr>《中庸章句》</vt:lpstr>
      <vt:lpstr>《中庸》2.28</vt:lpstr>
      <vt:lpstr>《中庸章句》</vt:lpstr>
      <vt:lpstr>《中庸》2.29</vt:lpstr>
      <vt:lpstr>《中庸章句》</vt:lpstr>
      <vt:lpstr>《中庸》2.30</vt:lpstr>
      <vt:lpstr>《中庸章句》</vt:lpstr>
      <vt:lpstr>《中庸》2.31之一</vt:lpstr>
      <vt:lpstr>《中庸》2.31之二</vt:lpstr>
      <vt:lpstr>《中庸章句》</vt:lpstr>
      <vt:lpstr>《中庸章句》</vt:lpstr>
      <vt:lpstr>《中庸章句》</vt:lpstr>
      <vt:lpstr>《中庸》3.32</vt:lpstr>
      <vt:lpstr>《中庸章句》</vt:lpstr>
      <vt:lpstr>《中庸章句》</vt:lpstr>
      <vt:lpstr>《中庸》2.37</vt:lpstr>
      <vt:lpstr>《中庸章句》</vt:lpstr>
      <vt:lpstr>《中庸章句》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《中庸》</dc:title>
  <dc:creator>Yiying Jiao</dc:creator>
  <cp:lastModifiedBy>Yiying Jiao</cp:lastModifiedBy>
  <cp:revision>54</cp:revision>
  <dcterms:created xsi:type="dcterms:W3CDTF">2020-11-22T01:39:32Z</dcterms:created>
  <dcterms:modified xsi:type="dcterms:W3CDTF">2020-11-27T02:24:38Z</dcterms:modified>
</cp:coreProperties>
</file>