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4"/>
  </p:notesMasterIdLst>
  <p:handoutMasterIdLst>
    <p:handoutMasterId r:id="rId5"/>
  </p:handoutMasterIdLst>
  <p:sldIdLst>
    <p:sldId id="535" r:id="rId2"/>
    <p:sldId id="538" r:id="rId3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3" frameSlides="1"/>
  <p:clrMru>
    <a:srgbClr val="27FF1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784"/>
    <p:restoredTop sz="94349"/>
  </p:normalViewPr>
  <p:slideViewPr>
    <p:cSldViewPr snapToGrid="0" snapToObjects="1">
      <p:cViewPr varScale="1">
        <p:scale>
          <a:sx n="94" d="100"/>
          <a:sy n="94" d="100"/>
        </p:scale>
        <p:origin x="640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9777F1-F6F7-4831-B7EE-092D76A6EE73}" type="datetimeFigureOut">
              <a:rPr lang="en-GB" smtClean="0"/>
              <a:pPr/>
              <a:t>20/10/2020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392A15-8951-40B7-815D-CAFD2BA6E3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2447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189EFD-AB0B-2F45-B69F-1FF0B11EA421}" type="datetimeFigureOut">
              <a:rPr lang="en-US" smtClean="0"/>
              <a:pPr/>
              <a:t>10/20/20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C7F189-D558-394B-B997-99E65D63880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566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1265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594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808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3100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080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500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10/20/20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405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591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7317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292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510412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8930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478735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7050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8200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009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1B69E8-23E9-4C1F-AA2B-3C5BA6EDBEAE}" type="datetimeFigureOut">
              <a:rPr lang="en-US" smtClean="0"/>
              <a:pPr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855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721" r:id="rId12"/>
    <p:sldLayoutId id="2147483722" r:id="rId13"/>
    <p:sldLayoutId id="2147483723" r:id="rId14"/>
    <p:sldLayoutId id="2147483724" r:id="rId15"/>
    <p:sldLayoutId id="214748372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kahoot.it/challenge/04194109?challenge-id=1ca03dbd-0af3-44f0-95df-26dc1e2938e8_1603194891305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C604A-19F5-214C-B41A-67B0DDF81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70485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y-GB" dirty="0">
                <a:solidFill>
                  <a:schemeClr val="tx1"/>
                </a:solidFill>
                <a:latin typeface="Avenir Roman" panose="02000503020000020003" pitchFamily="2" charset="0"/>
              </a:rPr>
              <a:t>Ymarfer i Grynhoi </a:t>
            </a:r>
            <a:br>
              <a:rPr lang="cy-GB" dirty="0">
                <a:solidFill>
                  <a:schemeClr val="tx1"/>
                </a:solidFill>
                <a:latin typeface="Avenir Roman" panose="02000503020000020003" pitchFamily="2" charset="0"/>
              </a:rPr>
            </a:br>
            <a:br>
              <a:rPr lang="cy-GB" dirty="0">
                <a:solidFill>
                  <a:schemeClr val="tx1"/>
                </a:solidFill>
                <a:latin typeface="Avenir Roman" panose="02000503020000020003" pitchFamily="2" charset="0"/>
              </a:rPr>
            </a:br>
            <a:r>
              <a:rPr lang="cy-GB" dirty="0">
                <a:solidFill>
                  <a:schemeClr val="tx1"/>
                </a:solidFill>
                <a:latin typeface="Avenir Roman" panose="02000503020000020003" pitchFamily="2" charset="0"/>
              </a:rPr>
              <a:t>RHANNAU YMARFER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2C570E29-0187-8D44-BF1C-A6362BCC0F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621" y="2203450"/>
            <a:ext cx="5346262" cy="27686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EABE806-E0FD-B149-8BF9-816E01003417}"/>
              </a:ext>
            </a:extLst>
          </p:cNvPr>
          <p:cNvSpPr/>
          <p:nvPr/>
        </p:nvSpPr>
        <p:spPr>
          <a:xfrm>
            <a:off x="1714752" y="497205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y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https://kahoot.it/challenge/04194109?challenge-id=1ca03dbd-0af3-44f0-95df-26dc1e2938e8_1603194891305</a:t>
            </a:r>
            <a:endParaRPr lang="cy-GB" dirty="0"/>
          </a:p>
          <a:p>
            <a:endParaRPr lang="cy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1F285A4-D328-3D47-AD2F-4283EF67B3CC}"/>
              </a:ext>
            </a:extLst>
          </p:cNvPr>
          <p:cNvSpPr/>
          <p:nvPr/>
        </p:nvSpPr>
        <p:spPr>
          <a:xfrm>
            <a:off x="2097065" y="5987713"/>
            <a:ext cx="1476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rgbClr val="333333"/>
                </a:solidFill>
                <a:latin typeface="Montserrat"/>
              </a:rPr>
              <a:t>Pin 04194109</a:t>
            </a:r>
            <a:endParaRPr lang="cy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EE2D4AF-9E86-DD48-9349-C5F216708B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1213" y="374650"/>
            <a:ext cx="1422400" cy="142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5726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74" name="Group 10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7486777"/>
              </p:ext>
            </p:extLst>
          </p:nvPr>
        </p:nvGraphicFramePr>
        <p:xfrm>
          <a:off x="611187" y="731520"/>
          <a:ext cx="8064500" cy="6126480"/>
        </p:xfrm>
        <a:graphic>
          <a:graphicData uri="http://schemas.openxmlformats.org/drawingml/2006/table">
            <a:tbl>
              <a:tblPr/>
              <a:tblGrid>
                <a:gridCol w="21605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716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446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875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7785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ENW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eb /eg / egb / ell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n.f / n.m / n.m.f / n.pl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ANSODDAIR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ADFERF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adf.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BERFENW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cymdeithas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cyflym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trefnu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cost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yn flasus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arbenigo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effeithiol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penderfyniad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yn weithgar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gwybod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589E0BA-B548-9548-ACCF-0203F9353507}"/>
              </a:ext>
            </a:extLst>
          </p:cNvPr>
          <p:cNvSpPr/>
          <p:nvPr/>
        </p:nvSpPr>
        <p:spPr>
          <a:xfrm>
            <a:off x="611187" y="128588"/>
            <a:ext cx="7947026" cy="50006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Tasg Gwaith Cartref – Llenwi’r Bylchau </a:t>
            </a:r>
          </a:p>
          <a:p>
            <a:pPr algn="ctr"/>
            <a:r>
              <a:rPr lang="cy-GB" i="1" dirty="0">
                <a:solidFill>
                  <a:schemeClr val="tx1"/>
                </a:solidFill>
              </a:rPr>
              <a:t>erbyn dydd Iau 22ain o Hydref </a:t>
            </a:r>
          </a:p>
        </p:txBody>
      </p:sp>
    </p:spTree>
    <p:extLst>
      <p:ext uri="{BB962C8B-B14F-4D97-AF65-F5344CB8AC3E}">
        <p14:creationId xmlns:p14="http://schemas.microsoft.com/office/powerpoint/2010/main" val="20691758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{CEBA3FC0-2633-7342-9F2E-4974056D108A}tf10001060</Template>
  <TotalTime>2420</TotalTime>
  <Words>86</Words>
  <Application>Microsoft Macintosh PowerPoint</Application>
  <PresentationFormat>On-screen Show (4:3)</PresentationFormat>
  <Paragraphs>27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Avenir Roman</vt:lpstr>
      <vt:lpstr>Calibri</vt:lpstr>
      <vt:lpstr>Montserrat</vt:lpstr>
      <vt:lpstr>Trebuchet MS</vt:lpstr>
      <vt:lpstr>Wingdings 3</vt:lpstr>
      <vt:lpstr>Facet</vt:lpstr>
      <vt:lpstr>Ymarfer i Grynhoi   RHANNAU YMARFER </vt:lpstr>
      <vt:lpstr>PowerPoint Presentation</vt:lpstr>
    </vt:vector>
  </TitlesOfParts>
  <Company>YDDS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Gloywi Iaith</dc:title>
  <dc:creator>Jeni Price</dc:creator>
  <cp:lastModifiedBy>Bethan Griffiths</cp:lastModifiedBy>
  <cp:revision>105</cp:revision>
  <cp:lastPrinted>2020-10-20T15:16:27Z</cp:lastPrinted>
  <dcterms:created xsi:type="dcterms:W3CDTF">2015-09-28T14:51:36Z</dcterms:created>
  <dcterms:modified xsi:type="dcterms:W3CDTF">2020-10-20T15:18:15Z</dcterms:modified>
</cp:coreProperties>
</file>