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7" r:id="rId1"/>
  </p:sldMasterIdLst>
  <p:notesMasterIdLst>
    <p:notesMasterId r:id="rId17"/>
  </p:notesMasterIdLst>
  <p:sldIdLst>
    <p:sldId id="256" r:id="rId2"/>
    <p:sldId id="258" r:id="rId3"/>
    <p:sldId id="260" r:id="rId4"/>
    <p:sldId id="265" r:id="rId5"/>
    <p:sldId id="261" r:id="rId6"/>
    <p:sldId id="273" r:id="rId7"/>
    <p:sldId id="276" r:id="rId8"/>
    <p:sldId id="280" r:id="rId9"/>
    <p:sldId id="281" r:id="rId10"/>
    <p:sldId id="284" r:id="rId11"/>
    <p:sldId id="288" r:id="rId12"/>
    <p:sldId id="290" r:id="rId13"/>
    <p:sldId id="291" r:id="rId14"/>
    <p:sldId id="293" r:id="rId15"/>
    <p:sldId id="289" r:id="rId16"/>
  </p:sldIdLst>
  <p:sldSz cx="9144000" cy="5143500" type="screen16x9"/>
  <p:notesSz cx="6858000" cy="9144000"/>
  <p:embeddedFontLst>
    <p:embeddedFont>
      <p:font typeface="Elsie" panose="020B0604020202020204" charset="0"/>
      <p:regular r:id="rId18"/>
    </p:embeddedFont>
    <p:embeddedFont>
      <p:font typeface="Old Standard TT" panose="020B0604020202020204" charset="0"/>
      <p:regular r:id="rId19"/>
      <p:bold r:id="rId20"/>
      <p:italic r:id="rId21"/>
    </p:embeddedFont>
    <p:embeddedFont>
      <p:font typeface="Raleway" pitchFamily="2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94BA81C-E03A-48D9-8CAB-C96FE4BBEBF8}">
  <a:tblStyle styleId="{794BA81C-E03A-48D9-8CAB-C96FE4BBEBF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835" autoAdjust="0"/>
    <p:restoredTop sz="94660"/>
  </p:normalViewPr>
  <p:slideViewPr>
    <p:cSldViewPr snapToGrid="0">
      <p:cViewPr varScale="1">
        <p:scale>
          <a:sx n="124" d="100"/>
          <a:sy n="124" d="100"/>
        </p:scale>
        <p:origin x="-144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1542db7be29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1542db7be29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g15813955f8b_0_1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9" name="Google Shape;319;g15813955f8b_0_1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g10f9e629ec3_0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" name="Google Shape;363;g10f9e629ec3_0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2" name="Google Shape;562;g10f9e629ec3_0_1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3" name="Google Shape;563;g10f9e629ec3_0_1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g10f9e629ec3_0_1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5" name="Google Shape;375;g10f9e629ec3_0_1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6" name="Google Shape;746;gfed185a724_0_204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7" name="Google Shape;747;gfed185a724_0_204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2" name="Google Shape;852;g1105afc42a3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3" name="Google Shape;853;g1105afc42a3_1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Google Shape;933;gfed185a724_0_210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4" name="Google Shape;934;gfed185a724_0_210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g1105afc42a3_1_5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9" name="Google Shape;979;g1105afc42a3_1_5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7" name="Google Shape;1097;gff388f2187_0_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8" name="Google Shape;1098;gff388f2187_0_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7">
          <a:extLst>
            <a:ext uri="{FF2B5EF4-FFF2-40B4-BE49-F238E27FC236}">
              <a16:creationId xmlns:a16="http://schemas.microsoft.com/office/drawing/2014/main" id="{DD5C45A6-2171-2087-DB72-6F91B5AD1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g1105afc42a3_1_553:notes">
            <a:extLst>
              <a:ext uri="{FF2B5EF4-FFF2-40B4-BE49-F238E27FC236}">
                <a16:creationId xmlns:a16="http://schemas.microsoft.com/office/drawing/2014/main" id="{1D45A9D2-9DC5-16F5-955A-1E1DCC23057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9" name="Google Shape;979;g1105afc42a3_1_553:notes">
            <a:extLst>
              <a:ext uri="{FF2B5EF4-FFF2-40B4-BE49-F238E27FC236}">
                <a16:creationId xmlns:a16="http://schemas.microsoft.com/office/drawing/2014/main" id="{395F6588-65F1-AD7A-0857-23515E2629C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058243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>
          <a:extLst>
            <a:ext uri="{FF2B5EF4-FFF2-40B4-BE49-F238E27FC236}">
              <a16:creationId xmlns:a16="http://schemas.microsoft.com/office/drawing/2014/main" id="{58788341-2BD4-9632-4158-D0B4ED68B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g10f9e629ec3_0_31:notes">
            <a:extLst>
              <a:ext uri="{FF2B5EF4-FFF2-40B4-BE49-F238E27FC236}">
                <a16:creationId xmlns:a16="http://schemas.microsoft.com/office/drawing/2014/main" id="{543360B9-4368-4A26-DB93-5ED78D77915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3" name="Google Shape;363;g10f9e629ec3_0_31:notes">
            <a:extLst>
              <a:ext uri="{FF2B5EF4-FFF2-40B4-BE49-F238E27FC236}">
                <a16:creationId xmlns:a16="http://schemas.microsoft.com/office/drawing/2014/main" id="{DD36B849-3F76-DC69-881F-E07BAC35DD8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15522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4398575" y="1649225"/>
            <a:ext cx="4125000" cy="184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2pPr>
            <a:lvl3pPr lvl="2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3pPr>
            <a:lvl4pPr lvl="3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4pPr>
            <a:lvl5pPr lvl="4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5pPr>
            <a:lvl6pPr lvl="5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6pPr>
            <a:lvl7pPr lvl="6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7pPr>
            <a:lvl8pPr lvl="7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8pPr>
            <a:lvl9pPr lvl="8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5208275" y="3551400"/>
            <a:ext cx="2505600" cy="67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" name="Google Shape;11;p2"/>
          <p:cNvSpPr>
            <a:spLocks noGrp="1"/>
          </p:cNvSpPr>
          <p:nvPr>
            <p:ph type="pic" idx="2"/>
          </p:nvPr>
        </p:nvSpPr>
        <p:spPr>
          <a:xfrm>
            <a:off x="438025" y="1004725"/>
            <a:ext cx="3949500" cy="3917100"/>
          </a:xfrm>
          <a:prstGeom prst="rect">
            <a:avLst/>
          </a:prstGeom>
          <a:noFill/>
          <a:ln>
            <a:noFill/>
          </a:ln>
        </p:spPr>
      </p:sp>
      <p:sp>
        <p:nvSpPr>
          <p:cNvPr id="12" name="Google Shape;12;p2"/>
          <p:cNvSpPr txBox="1">
            <a:spLocks noGrp="1"/>
          </p:cNvSpPr>
          <p:nvPr>
            <p:ph type="subTitle" idx="3"/>
          </p:nvPr>
        </p:nvSpPr>
        <p:spPr>
          <a:xfrm>
            <a:off x="713225" y="178200"/>
            <a:ext cx="1508100" cy="4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Old Standard TT"/>
              <a:buNone/>
              <a:defRPr sz="1300" i="1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2pPr>
            <a:lvl3pPr lvl="2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3pPr>
            <a:lvl4pPr lvl="3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4pPr>
            <a:lvl5pPr lvl="4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5pPr>
            <a:lvl6pPr lvl="5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6pPr>
            <a:lvl7pPr lvl="6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7pPr>
            <a:lvl8pPr lvl="7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8pPr>
            <a:lvl9pPr lvl="8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1300"/>
              <a:buFont typeface="Elsie"/>
              <a:buNone/>
              <a:defRPr sz="1300" i="1">
                <a:latin typeface="Elsie"/>
                <a:ea typeface="Elsie"/>
                <a:cs typeface="Elsie"/>
                <a:sym typeface="Elsie"/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title" idx="4" hasCustomPrompt="1"/>
          </p:nvPr>
        </p:nvSpPr>
        <p:spPr>
          <a:xfrm>
            <a:off x="6922675" y="178200"/>
            <a:ext cx="1508100" cy="4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300"/>
              <a:buNone/>
              <a:defRPr sz="1300" i="1"/>
            </a:lvl9pPr>
          </a:lstStyle>
          <a:p>
            <a:r>
              <a:t>xx%</a:t>
            </a:r>
          </a:p>
        </p:txBody>
      </p:sp>
      <p:sp>
        <p:nvSpPr>
          <p:cNvPr id="14" name="Google Shape;14;p2"/>
          <p:cNvSpPr/>
          <p:nvPr/>
        </p:nvSpPr>
        <p:spPr>
          <a:xfrm rot="-6656969">
            <a:off x="-474015" y="-336354"/>
            <a:ext cx="954700" cy="970785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5" name="Google Shape;15;p2"/>
          <p:cNvCxnSpPr/>
          <p:nvPr/>
        </p:nvCxnSpPr>
        <p:spPr>
          <a:xfrm>
            <a:off x="-74550" y="768100"/>
            <a:ext cx="92931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5"/>
          <p:cNvSpPr txBox="1">
            <a:spLocks noGrp="1"/>
          </p:cNvSpPr>
          <p:nvPr>
            <p:ph type="subTitle" idx="1"/>
          </p:nvPr>
        </p:nvSpPr>
        <p:spPr>
          <a:xfrm>
            <a:off x="1919588" y="1260100"/>
            <a:ext cx="2135400" cy="554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ubTitle" idx="2"/>
          </p:nvPr>
        </p:nvSpPr>
        <p:spPr>
          <a:xfrm>
            <a:off x="1919588" y="2894463"/>
            <a:ext cx="2135400" cy="554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40" name="Google Shape;40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3759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"/>
          <p:cNvSpPr>
            <a:spLocks noGrp="1"/>
          </p:cNvSpPr>
          <p:nvPr>
            <p:ph type="pic" idx="3"/>
          </p:nvPr>
        </p:nvSpPr>
        <p:spPr>
          <a:xfrm>
            <a:off x="4655750" y="510700"/>
            <a:ext cx="4130400" cy="4130400"/>
          </a:xfrm>
          <a:prstGeom prst="rect">
            <a:avLst/>
          </a:prstGeom>
          <a:noFill/>
          <a:ln>
            <a:noFill/>
          </a:ln>
        </p:spPr>
      </p:sp>
      <p:sp>
        <p:nvSpPr>
          <p:cNvPr id="42" name="Google Shape;42;p5"/>
          <p:cNvSpPr/>
          <p:nvPr/>
        </p:nvSpPr>
        <p:spPr>
          <a:xfrm rot="-6656969">
            <a:off x="-388090" y="4511371"/>
            <a:ext cx="954700" cy="970785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5"/>
          <p:cNvSpPr txBox="1">
            <a:spLocks noGrp="1"/>
          </p:cNvSpPr>
          <p:nvPr>
            <p:ph type="body" idx="4"/>
          </p:nvPr>
        </p:nvSpPr>
        <p:spPr>
          <a:xfrm>
            <a:off x="1919588" y="1744900"/>
            <a:ext cx="2135400" cy="104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300"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300"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300"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300"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300"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300"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300"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300"/>
            </a:lvl9pPr>
          </a:lstStyle>
          <a:p>
            <a:endParaRPr/>
          </a:p>
        </p:txBody>
      </p:sp>
      <p:sp>
        <p:nvSpPr>
          <p:cNvPr id="44" name="Google Shape;44;p5"/>
          <p:cNvSpPr txBox="1">
            <a:spLocks noGrp="1"/>
          </p:cNvSpPr>
          <p:nvPr>
            <p:ph type="body" idx="5"/>
          </p:nvPr>
        </p:nvSpPr>
        <p:spPr>
          <a:xfrm>
            <a:off x="1919588" y="3379263"/>
            <a:ext cx="2135400" cy="104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300"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300"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300"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300"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300"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300"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300"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3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6"/>
          <p:cNvSpPr/>
          <p:nvPr/>
        </p:nvSpPr>
        <p:spPr>
          <a:xfrm rot="-1426506">
            <a:off x="-605577" y="4317066"/>
            <a:ext cx="1281129" cy="1359536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8" name="Google Shape;48;p6"/>
          <p:cNvGrpSpPr/>
          <p:nvPr/>
        </p:nvGrpSpPr>
        <p:grpSpPr>
          <a:xfrm>
            <a:off x="7754614" y="-700206"/>
            <a:ext cx="2005623" cy="1972400"/>
            <a:chOff x="7754614" y="-700206"/>
            <a:chExt cx="2005623" cy="1972400"/>
          </a:xfrm>
        </p:grpSpPr>
        <p:sp>
          <p:nvSpPr>
            <p:cNvPr id="49" name="Google Shape;49;p6"/>
            <p:cNvSpPr/>
            <p:nvPr/>
          </p:nvSpPr>
          <p:spPr>
            <a:xfrm rot="-5400000">
              <a:off x="7771225" y="-716818"/>
              <a:ext cx="1972400" cy="200562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6"/>
            <p:cNvSpPr/>
            <p:nvPr/>
          </p:nvSpPr>
          <p:spPr>
            <a:xfrm rot="-5400000">
              <a:off x="8485352" y="405563"/>
              <a:ext cx="362176" cy="3682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9"/>
          <p:cNvSpPr txBox="1">
            <a:spLocks noGrp="1"/>
          </p:cNvSpPr>
          <p:nvPr>
            <p:ph type="title"/>
          </p:nvPr>
        </p:nvSpPr>
        <p:spPr>
          <a:xfrm>
            <a:off x="4225800" y="1275525"/>
            <a:ext cx="42051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71" name="Google Shape;71;p9"/>
          <p:cNvSpPr txBox="1">
            <a:spLocks noGrp="1"/>
          </p:cNvSpPr>
          <p:nvPr>
            <p:ph type="subTitle" idx="1"/>
          </p:nvPr>
        </p:nvSpPr>
        <p:spPr>
          <a:xfrm>
            <a:off x="4225800" y="2117325"/>
            <a:ext cx="4205100" cy="166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72" name="Google Shape;72;p9"/>
          <p:cNvSpPr>
            <a:spLocks noGrp="1"/>
          </p:cNvSpPr>
          <p:nvPr>
            <p:ph type="pic" idx="2"/>
          </p:nvPr>
        </p:nvSpPr>
        <p:spPr>
          <a:xfrm>
            <a:off x="510275" y="675775"/>
            <a:ext cx="3349200" cy="38052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73" name="Google Shape;73;p9"/>
          <p:cNvGrpSpPr/>
          <p:nvPr/>
        </p:nvGrpSpPr>
        <p:grpSpPr>
          <a:xfrm>
            <a:off x="8167450" y="3721432"/>
            <a:ext cx="1972400" cy="2005623"/>
            <a:chOff x="8167450" y="3721432"/>
            <a:chExt cx="1972400" cy="2005623"/>
          </a:xfrm>
        </p:grpSpPr>
        <p:sp>
          <p:nvSpPr>
            <p:cNvPr id="74" name="Google Shape;74;p9"/>
            <p:cNvSpPr/>
            <p:nvPr/>
          </p:nvSpPr>
          <p:spPr>
            <a:xfrm>
              <a:off x="8588550" y="4540092"/>
              <a:ext cx="362176" cy="3682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9"/>
            <p:cNvSpPr/>
            <p:nvPr/>
          </p:nvSpPr>
          <p:spPr>
            <a:xfrm>
              <a:off x="8167450" y="3721432"/>
              <a:ext cx="1972400" cy="200562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3"/>
        </a:soli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3"/>
          <p:cNvSpPr txBox="1">
            <a:spLocks noGrp="1"/>
          </p:cNvSpPr>
          <p:nvPr>
            <p:ph type="title" hasCustomPrompt="1"/>
          </p:nvPr>
        </p:nvSpPr>
        <p:spPr>
          <a:xfrm>
            <a:off x="1122625" y="1495139"/>
            <a:ext cx="788700" cy="75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r>
              <a:t>xx%</a:t>
            </a:r>
          </a:p>
        </p:txBody>
      </p:sp>
      <p:sp>
        <p:nvSpPr>
          <p:cNvPr id="96" name="Google Shape;96;p13"/>
          <p:cNvSpPr txBox="1">
            <a:spLocks noGrp="1"/>
          </p:cNvSpPr>
          <p:nvPr>
            <p:ph type="subTitle" idx="1"/>
          </p:nvPr>
        </p:nvSpPr>
        <p:spPr>
          <a:xfrm>
            <a:off x="1943175" y="1731080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3"/>
          <p:cNvSpPr txBox="1">
            <a:spLocks noGrp="1"/>
          </p:cNvSpPr>
          <p:nvPr>
            <p:ph type="title" idx="2" hasCustomPrompt="1"/>
          </p:nvPr>
        </p:nvSpPr>
        <p:spPr>
          <a:xfrm>
            <a:off x="1122625" y="3721201"/>
            <a:ext cx="788700" cy="75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r>
              <a:t>xx%</a:t>
            </a:r>
          </a:p>
        </p:txBody>
      </p:sp>
      <p:sp>
        <p:nvSpPr>
          <p:cNvPr id="98" name="Google Shape;98;p13"/>
          <p:cNvSpPr txBox="1">
            <a:spLocks noGrp="1"/>
          </p:cNvSpPr>
          <p:nvPr>
            <p:ph type="subTitle" idx="3"/>
          </p:nvPr>
        </p:nvSpPr>
        <p:spPr>
          <a:xfrm>
            <a:off x="1943175" y="3975125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3"/>
          <p:cNvSpPr txBox="1">
            <a:spLocks noGrp="1"/>
          </p:cNvSpPr>
          <p:nvPr>
            <p:ph type="title" idx="4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13"/>
          <p:cNvSpPr txBox="1">
            <a:spLocks noGrp="1"/>
          </p:cNvSpPr>
          <p:nvPr>
            <p:ph type="subTitle" idx="5"/>
          </p:nvPr>
        </p:nvSpPr>
        <p:spPr>
          <a:xfrm>
            <a:off x="1943175" y="1306175"/>
            <a:ext cx="24273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subTitle" idx="6"/>
          </p:nvPr>
        </p:nvSpPr>
        <p:spPr>
          <a:xfrm>
            <a:off x="1943175" y="3550216"/>
            <a:ext cx="24273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title" idx="7" hasCustomPrompt="1"/>
          </p:nvPr>
        </p:nvSpPr>
        <p:spPr>
          <a:xfrm>
            <a:off x="1122625" y="2608170"/>
            <a:ext cx="788700" cy="75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r>
              <a:t>xx%</a:t>
            </a:r>
          </a:p>
        </p:txBody>
      </p:sp>
      <p:sp>
        <p:nvSpPr>
          <p:cNvPr id="103" name="Google Shape;103;p13"/>
          <p:cNvSpPr txBox="1">
            <a:spLocks noGrp="1"/>
          </p:cNvSpPr>
          <p:nvPr>
            <p:ph type="subTitle" idx="8"/>
          </p:nvPr>
        </p:nvSpPr>
        <p:spPr>
          <a:xfrm>
            <a:off x="1943175" y="2853102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13"/>
          <p:cNvSpPr txBox="1">
            <a:spLocks noGrp="1"/>
          </p:cNvSpPr>
          <p:nvPr>
            <p:ph type="subTitle" idx="9"/>
          </p:nvPr>
        </p:nvSpPr>
        <p:spPr>
          <a:xfrm>
            <a:off x="1943175" y="2428196"/>
            <a:ext cx="24273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105" name="Google Shape;105;p13"/>
          <p:cNvSpPr txBox="1">
            <a:spLocks noGrp="1"/>
          </p:cNvSpPr>
          <p:nvPr>
            <p:ph type="title" idx="13" hasCustomPrompt="1"/>
          </p:nvPr>
        </p:nvSpPr>
        <p:spPr>
          <a:xfrm>
            <a:off x="5000423" y="1495139"/>
            <a:ext cx="788700" cy="75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r>
              <a:t>xx%</a:t>
            </a:r>
          </a:p>
        </p:txBody>
      </p:sp>
      <p:sp>
        <p:nvSpPr>
          <p:cNvPr id="106" name="Google Shape;106;p13"/>
          <p:cNvSpPr txBox="1">
            <a:spLocks noGrp="1"/>
          </p:cNvSpPr>
          <p:nvPr>
            <p:ph type="subTitle" idx="14"/>
          </p:nvPr>
        </p:nvSpPr>
        <p:spPr>
          <a:xfrm>
            <a:off x="5830994" y="1731080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13"/>
          <p:cNvSpPr txBox="1">
            <a:spLocks noGrp="1"/>
          </p:cNvSpPr>
          <p:nvPr>
            <p:ph type="title" idx="15" hasCustomPrompt="1"/>
          </p:nvPr>
        </p:nvSpPr>
        <p:spPr>
          <a:xfrm>
            <a:off x="5000423" y="3721201"/>
            <a:ext cx="788700" cy="75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r>
              <a:t>xx%</a:t>
            </a:r>
          </a:p>
        </p:txBody>
      </p:sp>
      <p:sp>
        <p:nvSpPr>
          <p:cNvPr id="108" name="Google Shape;108;p13"/>
          <p:cNvSpPr txBox="1">
            <a:spLocks noGrp="1"/>
          </p:cNvSpPr>
          <p:nvPr>
            <p:ph type="subTitle" idx="16"/>
          </p:nvPr>
        </p:nvSpPr>
        <p:spPr>
          <a:xfrm>
            <a:off x="5830994" y="3975125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13"/>
          <p:cNvSpPr txBox="1">
            <a:spLocks noGrp="1"/>
          </p:cNvSpPr>
          <p:nvPr>
            <p:ph type="subTitle" idx="17"/>
          </p:nvPr>
        </p:nvSpPr>
        <p:spPr>
          <a:xfrm>
            <a:off x="5830994" y="1306175"/>
            <a:ext cx="24273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110" name="Google Shape;110;p13"/>
          <p:cNvSpPr txBox="1">
            <a:spLocks noGrp="1"/>
          </p:cNvSpPr>
          <p:nvPr>
            <p:ph type="subTitle" idx="18"/>
          </p:nvPr>
        </p:nvSpPr>
        <p:spPr>
          <a:xfrm>
            <a:off x="5830994" y="3550216"/>
            <a:ext cx="24273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title" idx="19" hasCustomPrompt="1"/>
          </p:nvPr>
        </p:nvSpPr>
        <p:spPr>
          <a:xfrm>
            <a:off x="5000423" y="2608170"/>
            <a:ext cx="788700" cy="754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r>
              <a:t>xx%</a:t>
            </a:r>
          </a:p>
        </p:txBody>
      </p:sp>
      <p:sp>
        <p:nvSpPr>
          <p:cNvPr id="112" name="Google Shape;112;p13"/>
          <p:cNvSpPr txBox="1">
            <a:spLocks noGrp="1"/>
          </p:cNvSpPr>
          <p:nvPr>
            <p:ph type="subTitle" idx="20"/>
          </p:nvPr>
        </p:nvSpPr>
        <p:spPr>
          <a:xfrm>
            <a:off x="5830994" y="2853102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subTitle" idx="21"/>
          </p:nvPr>
        </p:nvSpPr>
        <p:spPr>
          <a:xfrm>
            <a:off x="5830994" y="2428196"/>
            <a:ext cx="24273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grpSp>
        <p:nvGrpSpPr>
          <p:cNvPr id="114" name="Google Shape;114;p13"/>
          <p:cNvGrpSpPr/>
          <p:nvPr/>
        </p:nvGrpSpPr>
        <p:grpSpPr>
          <a:xfrm>
            <a:off x="7224306" y="-1757647"/>
            <a:ext cx="2928809" cy="3063830"/>
            <a:chOff x="7224306" y="-1757647"/>
            <a:chExt cx="2928809" cy="3063830"/>
          </a:xfrm>
        </p:grpSpPr>
        <p:sp>
          <p:nvSpPr>
            <p:cNvPr id="115" name="Google Shape;115;p13"/>
            <p:cNvSpPr/>
            <p:nvPr/>
          </p:nvSpPr>
          <p:spPr>
            <a:xfrm rot="-7722337">
              <a:off x="7405221" y="-1073810"/>
              <a:ext cx="2566979" cy="1696156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13"/>
            <p:cNvSpPr/>
            <p:nvPr/>
          </p:nvSpPr>
          <p:spPr>
            <a:xfrm rot="-403558">
              <a:off x="8366981" y="573177"/>
              <a:ext cx="362192" cy="368301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" name="Google Shape;117;p13"/>
          <p:cNvGrpSpPr/>
          <p:nvPr/>
        </p:nvGrpSpPr>
        <p:grpSpPr>
          <a:xfrm>
            <a:off x="-502335" y="3822390"/>
            <a:ext cx="1485897" cy="1789678"/>
            <a:chOff x="-502335" y="3822390"/>
            <a:chExt cx="1485897" cy="1789678"/>
          </a:xfrm>
        </p:grpSpPr>
        <p:sp>
          <p:nvSpPr>
            <p:cNvPr id="118" name="Google Shape;118;p13"/>
            <p:cNvSpPr/>
            <p:nvPr/>
          </p:nvSpPr>
          <p:spPr>
            <a:xfrm rot="-6656969">
              <a:off x="-117765" y="4507321"/>
              <a:ext cx="954700" cy="9707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13"/>
            <p:cNvSpPr/>
            <p:nvPr/>
          </p:nvSpPr>
          <p:spPr>
            <a:xfrm rot="3708176">
              <a:off x="-473235" y="4105047"/>
              <a:ext cx="1061062" cy="701107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BLANK_1_1_1"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145" name="Google Shape;145;p16"/>
          <p:cNvGrpSpPr/>
          <p:nvPr/>
        </p:nvGrpSpPr>
        <p:grpSpPr>
          <a:xfrm>
            <a:off x="8167450" y="3721432"/>
            <a:ext cx="1972400" cy="2005623"/>
            <a:chOff x="8167450" y="3721432"/>
            <a:chExt cx="1972400" cy="2005623"/>
          </a:xfrm>
        </p:grpSpPr>
        <p:sp>
          <p:nvSpPr>
            <p:cNvPr id="146" name="Google Shape;146;p16"/>
            <p:cNvSpPr/>
            <p:nvPr/>
          </p:nvSpPr>
          <p:spPr>
            <a:xfrm>
              <a:off x="8167450" y="3721432"/>
              <a:ext cx="1972400" cy="200562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16"/>
            <p:cNvSpPr/>
            <p:nvPr/>
          </p:nvSpPr>
          <p:spPr>
            <a:xfrm>
              <a:off x="8588550" y="4540092"/>
              <a:ext cx="362176" cy="3682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8" name="Google Shape;148;p16"/>
          <p:cNvGrpSpPr/>
          <p:nvPr/>
        </p:nvGrpSpPr>
        <p:grpSpPr>
          <a:xfrm>
            <a:off x="-1053019" y="-732352"/>
            <a:ext cx="2566972" cy="2404918"/>
            <a:chOff x="-1053019" y="-732352"/>
            <a:chExt cx="2566972" cy="2404918"/>
          </a:xfrm>
        </p:grpSpPr>
        <p:sp>
          <p:nvSpPr>
            <p:cNvPr id="149" name="Google Shape;149;p16"/>
            <p:cNvSpPr/>
            <p:nvPr/>
          </p:nvSpPr>
          <p:spPr>
            <a:xfrm>
              <a:off x="-1053019" y="-732352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16"/>
            <p:cNvSpPr/>
            <p:nvPr/>
          </p:nvSpPr>
          <p:spPr>
            <a:xfrm rot="1363083">
              <a:off x="168450" y="115567"/>
              <a:ext cx="362177" cy="368286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16"/>
            <p:cNvSpPr/>
            <p:nvPr/>
          </p:nvSpPr>
          <p:spPr>
            <a:xfrm rot="8100000">
              <a:off x="-651015" y="698996"/>
              <a:ext cx="1061058" cy="70110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BLANK_1_1_1_3_1_1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9"/>
          <p:cNvSpPr txBox="1">
            <a:spLocks noGrp="1"/>
          </p:cNvSpPr>
          <p:nvPr>
            <p:ph type="title"/>
          </p:nvPr>
        </p:nvSpPr>
        <p:spPr>
          <a:xfrm>
            <a:off x="4153200" y="924263"/>
            <a:ext cx="4270800" cy="110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19"/>
          <p:cNvSpPr txBox="1">
            <a:spLocks noGrp="1"/>
          </p:cNvSpPr>
          <p:nvPr>
            <p:ph type="body" idx="1"/>
          </p:nvPr>
        </p:nvSpPr>
        <p:spPr>
          <a:xfrm>
            <a:off x="4153200" y="2142688"/>
            <a:ext cx="3954300" cy="21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69" name="Google Shape;169;p19"/>
          <p:cNvSpPr>
            <a:spLocks noGrp="1"/>
          </p:cNvSpPr>
          <p:nvPr>
            <p:ph type="pic" idx="2"/>
          </p:nvPr>
        </p:nvSpPr>
        <p:spPr>
          <a:xfrm>
            <a:off x="656650" y="897109"/>
            <a:ext cx="3349200" cy="33492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70" name="Google Shape;170;p19"/>
          <p:cNvGrpSpPr/>
          <p:nvPr/>
        </p:nvGrpSpPr>
        <p:grpSpPr>
          <a:xfrm>
            <a:off x="8107506" y="-771921"/>
            <a:ext cx="2010020" cy="2299113"/>
            <a:chOff x="8107506" y="-771921"/>
            <a:chExt cx="2010020" cy="2299113"/>
          </a:xfrm>
        </p:grpSpPr>
        <p:sp>
          <p:nvSpPr>
            <p:cNvPr id="171" name="Google Shape;171;p19"/>
            <p:cNvSpPr/>
            <p:nvPr/>
          </p:nvSpPr>
          <p:spPr>
            <a:xfrm rot="7483276">
              <a:off x="8397392" y="-497127"/>
              <a:ext cx="1430248" cy="1454333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19"/>
            <p:cNvSpPr/>
            <p:nvPr/>
          </p:nvSpPr>
          <p:spPr>
            <a:xfrm rot="5641332">
              <a:off x="8650946" y="622822"/>
              <a:ext cx="1061065" cy="701109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99" name="Google Shape;199;p22"/>
          <p:cNvSpPr txBox="1">
            <a:spLocks noGrp="1"/>
          </p:cNvSpPr>
          <p:nvPr>
            <p:ph type="subTitle" idx="1"/>
          </p:nvPr>
        </p:nvSpPr>
        <p:spPr>
          <a:xfrm>
            <a:off x="720000" y="2832425"/>
            <a:ext cx="2336400" cy="554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00" name="Google Shape;200;p22"/>
          <p:cNvSpPr txBox="1">
            <a:spLocks noGrp="1"/>
          </p:cNvSpPr>
          <p:nvPr>
            <p:ph type="subTitle" idx="2"/>
          </p:nvPr>
        </p:nvSpPr>
        <p:spPr>
          <a:xfrm>
            <a:off x="720000" y="3311873"/>
            <a:ext cx="2336400" cy="8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22"/>
          <p:cNvSpPr txBox="1">
            <a:spLocks noGrp="1"/>
          </p:cNvSpPr>
          <p:nvPr>
            <p:ph type="subTitle" idx="3"/>
          </p:nvPr>
        </p:nvSpPr>
        <p:spPr>
          <a:xfrm>
            <a:off x="3403800" y="3311873"/>
            <a:ext cx="2336400" cy="8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22"/>
          <p:cNvSpPr txBox="1">
            <a:spLocks noGrp="1"/>
          </p:cNvSpPr>
          <p:nvPr>
            <p:ph type="subTitle" idx="4"/>
          </p:nvPr>
        </p:nvSpPr>
        <p:spPr>
          <a:xfrm>
            <a:off x="6087600" y="3311873"/>
            <a:ext cx="2336400" cy="8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22"/>
          <p:cNvSpPr txBox="1">
            <a:spLocks noGrp="1"/>
          </p:cNvSpPr>
          <p:nvPr>
            <p:ph type="subTitle" idx="5"/>
          </p:nvPr>
        </p:nvSpPr>
        <p:spPr>
          <a:xfrm>
            <a:off x="3403800" y="2832425"/>
            <a:ext cx="2336400" cy="554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04" name="Google Shape;204;p22"/>
          <p:cNvSpPr txBox="1">
            <a:spLocks noGrp="1"/>
          </p:cNvSpPr>
          <p:nvPr>
            <p:ph type="subTitle" idx="6"/>
          </p:nvPr>
        </p:nvSpPr>
        <p:spPr>
          <a:xfrm>
            <a:off x="6087600" y="2832425"/>
            <a:ext cx="2336400" cy="554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grpSp>
        <p:nvGrpSpPr>
          <p:cNvPr id="205" name="Google Shape;205;p22"/>
          <p:cNvGrpSpPr/>
          <p:nvPr/>
        </p:nvGrpSpPr>
        <p:grpSpPr>
          <a:xfrm>
            <a:off x="-857656" y="4319273"/>
            <a:ext cx="2566972" cy="1696152"/>
            <a:chOff x="-857656" y="4319273"/>
            <a:chExt cx="2566972" cy="1696152"/>
          </a:xfrm>
        </p:grpSpPr>
        <p:sp>
          <p:nvSpPr>
            <p:cNvPr id="206" name="Google Shape;206;p22"/>
            <p:cNvSpPr/>
            <p:nvPr/>
          </p:nvSpPr>
          <p:spPr>
            <a:xfrm>
              <a:off x="-857656" y="4319273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2"/>
            <p:cNvSpPr/>
            <p:nvPr/>
          </p:nvSpPr>
          <p:spPr>
            <a:xfrm rot="-6657009">
              <a:off x="891201" y="4506415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8" name="Google Shape;208;p22"/>
          <p:cNvGrpSpPr/>
          <p:nvPr/>
        </p:nvGrpSpPr>
        <p:grpSpPr>
          <a:xfrm>
            <a:off x="8021633" y="-1509215"/>
            <a:ext cx="1696152" cy="3140413"/>
            <a:chOff x="8021633" y="-1509215"/>
            <a:chExt cx="1696152" cy="3140413"/>
          </a:xfrm>
        </p:grpSpPr>
        <p:sp>
          <p:nvSpPr>
            <p:cNvPr id="209" name="Google Shape;209;p22"/>
            <p:cNvSpPr/>
            <p:nvPr/>
          </p:nvSpPr>
          <p:spPr>
            <a:xfrm rot="-5400000">
              <a:off x="7586222" y="-1073804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22"/>
            <p:cNvSpPr/>
            <p:nvPr/>
          </p:nvSpPr>
          <p:spPr>
            <a:xfrm rot="4558036">
              <a:off x="8501327" y="680946"/>
              <a:ext cx="1061062" cy="701107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3"/>
          <p:cNvSpPr txBox="1">
            <a:spLocks noGrp="1"/>
          </p:cNvSpPr>
          <p:nvPr>
            <p:ph type="subTitle" idx="1"/>
          </p:nvPr>
        </p:nvSpPr>
        <p:spPr>
          <a:xfrm>
            <a:off x="1997324" y="1523475"/>
            <a:ext cx="2385900" cy="50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13" name="Google Shape;213;p23"/>
          <p:cNvSpPr txBox="1">
            <a:spLocks noGrp="1"/>
          </p:cNvSpPr>
          <p:nvPr>
            <p:ph type="subTitle" idx="2"/>
          </p:nvPr>
        </p:nvSpPr>
        <p:spPr>
          <a:xfrm>
            <a:off x="1997324" y="3135699"/>
            <a:ext cx="2385900" cy="50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14" name="Google Shape;214;p23"/>
          <p:cNvSpPr txBox="1">
            <a:spLocks noGrp="1"/>
          </p:cNvSpPr>
          <p:nvPr>
            <p:ph type="subTitle" idx="3"/>
          </p:nvPr>
        </p:nvSpPr>
        <p:spPr>
          <a:xfrm>
            <a:off x="6033762" y="1523475"/>
            <a:ext cx="2385900" cy="50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15" name="Google Shape;215;p23"/>
          <p:cNvSpPr txBox="1">
            <a:spLocks noGrp="1"/>
          </p:cNvSpPr>
          <p:nvPr>
            <p:ph type="subTitle" idx="4"/>
          </p:nvPr>
        </p:nvSpPr>
        <p:spPr>
          <a:xfrm>
            <a:off x="6033762" y="3135699"/>
            <a:ext cx="2385900" cy="502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ld Standard TT"/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16" name="Google Shape;216;p23"/>
          <p:cNvSpPr txBox="1">
            <a:spLocks noGrp="1"/>
          </p:cNvSpPr>
          <p:nvPr>
            <p:ph type="subTitle" idx="5"/>
          </p:nvPr>
        </p:nvSpPr>
        <p:spPr>
          <a:xfrm>
            <a:off x="1997324" y="1898951"/>
            <a:ext cx="23859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23"/>
          <p:cNvSpPr txBox="1">
            <a:spLocks noGrp="1"/>
          </p:cNvSpPr>
          <p:nvPr>
            <p:ph type="subTitle" idx="6"/>
          </p:nvPr>
        </p:nvSpPr>
        <p:spPr>
          <a:xfrm>
            <a:off x="6033762" y="1898951"/>
            <a:ext cx="23859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23"/>
          <p:cNvSpPr txBox="1">
            <a:spLocks noGrp="1"/>
          </p:cNvSpPr>
          <p:nvPr>
            <p:ph type="subTitle" idx="7"/>
          </p:nvPr>
        </p:nvSpPr>
        <p:spPr>
          <a:xfrm>
            <a:off x="1997324" y="3511175"/>
            <a:ext cx="23859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9" name="Google Shape;219;p23"/>
          <p:cNvSpPr txBox="1">
            <a:spLocks noGrp="1"/>
          </p:cNvSpPr>
          <p:nvPr>
            <p:ph type="subTitle" idx="8"/>
          </p:nvPr>
        </p:nvSpPr>
        <p:spPr>
          <a:xfrm>
            <a:off x="6033762" y="3511175"/>
            <a:ext cx="23859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2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221" name="Google Shape;221;p23"/>
          <p:cNvGrpSpPr/>
          <p:nvPr/>
        </p:nvGrpSpPr>
        <p:grpSpPr>
          <a:xfrm>
            <a:off x="7679019" y="-623150"/>
            <a:ext cx="2317792" cy="2300623"/>
            <a:chOff x="7679019" y="-623150"/>
            <a:chExt cx="2317792" cy="2300623"/>
          </a:xfrm>
        </p:grpSpPr>
        <p:sp>
          <p:nvSpPr>
            <p:cNvPr id="222" name="Google Shape;222;p23"/>
            <p:cNvSpPr/>
            <p:nvPr/>
          </p:nvSpPr>
          <p:spPr>
            <a:xfrm rot="-6656965">
              <a:off x="7951344" y="-374346"/>
              <a:ext cx="1773142" cy="180301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3"/>
            <p:cNvSpPr/>
            <p:nvPr/>
          </p:nvSpPr>
          <p:spPr>
            <a:xfrm rot="-6657009">
              <a:off x="8295126" y="959653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4" name="Google Shape;224;p23"/>
          <p:cNvGrpSpPr/>
          <p:nvPr/>
        </p:nvGrpSpPr>
        <p:grpSpPr>
          <a:xfrm>
            <a:off x="-945856" y="3712104"/>
            <a:ext cx="2201430" cy="2221094"/>
            <a:chOff x="-945856" y="3712104"/>
            <a:chExt cx="2201430" cy="2221094"/>
          </a:xfrm>
        </p:grpSpPr>
        <p:sp>
          <p:nvSpPr>
            <p:cNvPr id="225" name="Google Shape;225;p23"/>
            <p:cNvSpPr/>
            <p:nvPr/>
          </p:nvSpPr>
          <p:spPr>
            <a:xfrm rot="-1020979" flipH="1">
              <a:off x="-723061" y="3929945"/>
              <a:ext cx="1755841" cy="1785411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3"/>
            <p:cNvSpPr/>
            <p:nvPr/>
          </p:nvSpPr>
          <p:spPr>
            <a:xfrm rot="-7308507">
              <a:off x="249548" y="4563250"/>
              <a:ext cx="362177" cy="368286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5"/>
          <p:cNvSpPr txBox="1">
            <a:spLocks noGrp="1"/>
          </p:cNvSpPr>
          <p:nvPr>
            <p:ph type="title" hasCustomPrompt="1"/>
          </p:nvPr>
        </p:nvSpPr>
        <p:spPr>
          <a:xfrm>
            <a:off x="928990" y="1925725"/>
            <a:ext cx="21147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5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249" name="Google Shape;249;p25"/>
          <p:cNvSpPr txBox="1">
            <a:spLocks noGrp="1"/>
          </p:cNvSpPr>
          <p:nvPr>
            <p:ph type="subTitle" idx="1"/>
          </p:nvPr>
        </p:nvSpPr>
        <p:spPr>
          <a:xfrm flipH="1">
            <a:off x="928990" y="2524159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50" name="Google Shape;250;p25"/>
          <p:cNvSpPr txBox="1">
            <a:spLocks noGrp="1"/>
          </p:cNvSpPr>
          <p:nvPr>
            <p:ph type="subTitle" idx="2"/>
          </p:nvPr>
        </p:nvSpPr>
        <p:spPr>
          <a:xfrm flipH="1">
            <a:off x="928990" y="295925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51" name="Google Shape;251;p25"/>
          <p:cNvSpPr txBox="1">
            <a:spLocks noGrp="1"/>
          </p:cNvSpPr>
          <p:nvPr>
            <p:ph type="title" idx="3" hasCustomPrompt="1"/>
          </p:nvPr>
        </p:nvSpPr>
        <p:spPr>
          <a:xfrm>
            <a:off x="3514650" y="1925725"/>
            <a:ext cx="21147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5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252" name="Google Shape;252;p25"/>
          <p:cNvSpPr txBox="1">
            <a:spLocks noGrp="1"/>
          </p:cNvSpPr>
          <p:nvPr>
            <p:ph type="subTitle" idx="4"/>
          </p:nvPr>
        </p:nvSpPr>
        <p:spPr>
          <a:xfrm flipH="1">
            <a:off x="3514650" y="2524159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53" name="Google Shape;253;p25"/>
          <p:cNvSpPr txBox="1">
            <a:spLocks noGrp="1"/>
          </p:cNvSpPr>
          <p:nvPr>
            <p:ph type="subTitle" idx="5"/>
          </p:nvPr>
        </p:nvSpPr>
        <p:spPr>
          <a:xfrm flipH="1">
            <a:off x="3514650" y="295925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54" name="Google Shape;254;p25"/>
          <p:cNvSpPr txBox="1">
            <a:spLocks noGrp="1"/>
          </p:cNvSpPr>
          <p:nvPr>
            <p:ph type="title" idx="6" hasCustomPrompt="1"/>
          </p:nvPr>
        </p:nvSpPr>
        <p:spPr>
          <a:xfrm>
            <a:off x="6100310" y="1925725"/>
            <a:ext cx="2114700" cy="5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500"/>
              <a:buNone/>
              <a:defRPr i="1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255" name="Google Shape;255;p25"/>
          <p:cNvSpPr txBox="1">
            <a:spLocks noGrp="1"/>
          </p:cNvSpPr>
          <p:nvPr>
            <p:ph type="subTitle" idx="7"/>
          </p:nvPr>
        </p:nvSpPr>
        <p:spPr>
          <a:xfrm flipH="1">
            <a:off x="6100310" y="2524159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256" name="Google Shape;256;p25"/>
          <p:cNvSpPr txBox="1">
            <a:spLocks noGrp="1"/>
          </p:cNvSpPr>
          <p:nvPr>
            <p:ph type="subTitle" idx="8"/>
          </p:nvPr>
        </p:nvSpPr>
        <p:spPr>
          <a:xfrm flipH="1">
            <a:off x="6100310" y="295925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57" name="Google Shape;257;p25"/>
          <p:cNvSpPr txBox="1">
            <a:spLocks noGrp="1"/>
          </p:cNvSpPr>
          <p:nvPr>
            <p:ph type="title" idx="9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258" name="Google Shape;258;p25"/>
          <p:cNvGrpSpPr/>
          <p:nvPr/>
        </p:nvGrpSpPr>
        <p:grpSpPr>
          <a:xfrm>
            <a:off x="7396181" y="3487198"/>
            <a:ext cx="2566972" cy="2404918"/>
            <a:chOff x="7396181" y="3487198"/>
            <a:chExt cx="2566972" cy="2404918"/>
          </a:xfrm>
        </p:grpSpPr>
        <p:sp>
          <p:nvSpPr>
            <p:cNvPr id="259" name="Google Shape;259;p25"/>
            <p:cNvSpPr/>
            <p:nvPr/>
          </p:nvSpPr>
          <p:spPr>
            <a:xfrm rot="10800000">
              <a:off x="7396181" y="4195965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5"/>
            <p:cNvSpPr/>
            <p:nvPr/>
          </p:nvSpPr>
          <p:spPr>
            <a:xfrm rot="-9436917">
              <a:off x="8379507" y="4675912"/>
              <a:ext cx="362177" cy="368286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5"/>
            <p:cNvSpPr/>
            <p:nvPr/>
          </p:nvSpPr>
          <p:spPr>
            <a:xfrm rot="-2700000">
              <a:off x="8500092" y="3759665"/>
              <a:ext cx="1061058" cy="70110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2" name="Google Shape;262;p25"/>
          <p:cNvGrpSpPr/>
          <p:nvPr/>
        </p:nvGrpSpPr>
        <p:grpSpPr>
          <a:xfrm>
            <a:off x="-1053019" y="-732352"/>
            <a:ext cx="2566972" cy="1718933"/>
            <a:chOff x="-1053019" y="-732352"/>
            <a:chExt cx="2566972" cy="1718933"/>
          </a:xfrm>
        </p:grpSpPr>
        <p:sp>
          <p:nvSpPr>
            <p:cNvPr id="263" name="Google Shape;263;p25"/>
            <p:cNvSpPr/>
            <p:nvPr/>
          </p:nvSpPr>
          <p:spPr>
            <a:xfrm>
              <a:off x="-1053019" y="-732352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5"/>
            <p:cNvSpPr/>
            <p:nvPr/>
          </p:nvSpPr>
          <p:spPr>
            <a:xfrm rot="3200654">
              <a:off x="416330" y="547230"/>
              <a:ext cx="362176" cy="36828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" name="Google Shape;276;p27"/>
          <p:cNvGrpSpPr/>
          <p:nvPr/>
        </p:nvGrpSpPr>
        <p:grpSpPr>
          <a:xfrm>
            <a:off x="-857656" y="4319273"/>
            <a:ext cx="2566972" cy="1696152"/>
            <a:chOff x="-857656" y="4319273"/>
            <a:chExt cx="2566972" cy="1696152"/>
          </a:xfrm>
        </p:grpSpPr>
        <p:sp>
          <p:nvSpPr>
            <p:cNvPr id="277" name="Google Shape;277;p27"/>
            <p:cNvSpPr/>
            <p:nvPr/>
          </p:nvSpPr>
          <p:spPr>
            <a:xfrm>
              <a:off x="-857656" y="4319273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7"/>
            <p:cNvSpPr/>
            <p:nvPr/>
          </p:nvSpPr>
          <p:spPr>
            <a:xfrm rot="-6657009">
              <a:off x="891201" y="4506415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9" name="Google Shape;279;p27"/>
          <p:cNvGrpSpPr/>
          <p:nvPr/>
        </p:nvGrpSpPr>
        <p:grpSpPr>
          <a:xfrm>
            <a:off x="8021633" y="-1509215"/>
            <a:ext cx="1696152" cy="3140413"/>
            <a:chOff x="8021633" y="-1509215"/>
            <a:chExt cx="1696152" cy="3140413"/>
          </a:xfrm>
        </p:grpSpPr>
        <p:sp>
          <p:nvSpPr>
            <p:cNvPr id="280" name="Google Shape;280;p27"/>
            <p:cNvSpPr/>
            <p:nvPr/>
          </p:nvSpPr>
          <p:spPr>
            <a:xfrm rot="-5400000">
              <a:off x="7586222" y="-1073804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7"/>
            <p:cNvSpPr/>
            <p:nvPr/>
          </p:nvSpPr>
          <p:spPr>
            <a:xfrm rot="4558036">
              <a:off x="8501327" y="680946"/>
              <a:ext cx="1061062" cy="701107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3" name="Google Shape;283;p28"/>
          <p:cNvGrpSpPr/>
          <p:nvPr/>
        </p:nvGrpSpPr>
        <p:grpSpPr>
          <a:xfrm>
            <a:off x="7679019" y="-623150"/>
            <a:ext cx="2317792" cy="2300623"/>
            <a:chOff x="7679019" y="-623150"/>
            <a:chExt cx="2317792" cy="2300623"/>
          </a:xfrm>
        </p:grpSpPr>
        <p:sp>
          <p:nvSpPr>
            <p:cNvPr id="284" name="Google Shape;284;p28"/>
            <p:cNvSpPr/>
            <p:nvPr/>
          </p:nvSpPr>
          <p:spPr>
            <a:xfrm rot="-6656965">
              <a:off x="7951344" y="-374346"/>
              <a:ext cx="1773142" cy="180301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8"/>
            <p:cNvSpPr/>
            <p:nvPr/>
          </p:nvSpPr>
          <p:spPr>
            <a:xfrm rot="-6657009">
              <a:off x="8295126" y="959653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6" name="Google Shape;286;p28"/>
          <p:cNvGrpSpPr/>
          <p:nvPr/>
        </p:nvGrpSpPr>
        <p:grpSpPr>
          <a:xfrm>
            <a:off x="-945856" y="3712104"/>
            <a:ext cx="2201430" cy="2221094"/>
            <a:chOff x="-945856" y="3712104"/>
            <a:chExt cx="2201430" cy="2221094"/>
          </a:xfrm>
        </p:grpSpPr>
        <p:sp>
          <p:nvSpPr>
            <p:cNvPr id="287" name="Google Shape;287;p28"/>
            <p:cNvSpPr/>
            <p:nvPr/>
          </p:nvSpPr>
          <p:spPr>
            <a:xfrm rot="-1020979" flipH="1">
              <a:off x="-723061" y="3929945"/>
              <a:ext cx="1755841" cy="1785411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8"/>
            <p:cNvSpPr/>
            <p:nvPr/>
          </p:nvSpPr>
          <p:spPr>
            <a:xfrm rot="-7308507">
              <a:off x="249548" y="4563250"/>
              <a:ext cx="362177" cy="368286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327300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2" r:id="rId3"/>
    <p:sldLayoutId id="2147483655" r:id="rId4"/>
    <p:sldLayoutId id="2147483658" r:id="rId5"/>
    <p:sldLayoutId id="2147483659" r:id="rId6"/>
    <p:sldLayoutId id="2147483662" r:id="rId7"/>
    <p:sldLayoutId id="2147483665" r:id="rId8"/>
    <p:sldLayoutId id="2147483668" r:id="rId9"/>
    <p:sldLayoutId id="2147483669" r:id="rId10"/>
    <p:sldLayoutId id="2147483671" r:id="rId11"/>
    <p:sldLayoutId id="2147483673" r:id="rId12"/>
    <p:sldLayoutId id="2147483674" r:id="rId1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hgplc.com/en/news-and-media/news-releases/2024/ihg-launches-industry-1st-low-carbon-pioneers-programme-as-ceo-calls-for-broader-support-from-govt" TargetMode="External"/><Relationship Id="rId13" Type="http://schemas.openxmlformats.org/officeDocument/2006/relationships/hyperlink" Target="https://doi.org/10.3390/su17020650" TargetMode="External"/><Relationship Id="rId3" Type="http://schemas.openxmlformats.org/officeDocument/2006/relationships/hyperlink" Target="https://www.bdo.co.uk/getmedia/a950671c-7313-47f4-88d9-83872740906b/BDO-Report-Hotel-Britain-2024.pdf" TargetMode="External"/><Relationship Id="rId7" Type="http://schemas.openxmlformats.org/officeDocument/2006/relationships/hyperlink" Target="https://www.deloitte.com/uk/en/Industries/consumer/blogs/sustainability-in-the-hospitality-industry.html" TargetMode="External"/><Relationship Id="rId12" Type="http://schemas.openxmlformats.org/officeDocument/2006/relationships/hyperlink" Target="https://doi.org/10.1108/ihr-04-2022-0019" TargetMode="External"/><Relationship Id="rId2" Type="http://schemas.openxmlformats.org/officeDocument/2006/relationships/hyperlink" Target="https://doi.org/10.1108/jhti-08-2023-0555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cbre.com/insights/reports/sustainability-and-esg-adoption-in-the-hotel-industry" TargetMode="External"/><Relationship Id="rId11" Type="http://schemas.openxmlformats.org/officeDocument/2006/relationships/hyperlink" Target="https://www.hospitalitynet.org/news/4121663.html" TargetMode="External"/><Relationship Id="rId5" Type="http://schemas.openxmlformats.org/officeDocument/2006/relationships/hyperlink" Target="https://doi.org/10.1016/j.iedeen.2025.100272" TargetMode="External"/><Relationship Id="rId10" Type="http://schemas.openxmlformats.org/officeDocument/2006/relationships/hyperlink" Target="https://journals.sagepub.com/doi/10.1177/21649987241270463" TargetMode="External"/><Relationship Id="rId4" Type="http://schemas.openxmlformats.org/officeDocument/2006/relationships/hyperlink" Target="https://biofilico.com/news/sustainable-hotel-resort-certifications" TargetMode="External"/><Relationship Id="rId9" Type="http://schemas.openxmlformats.org/officeDocument/2006/relationships/hyperlink" Target="https://doi.org/10.1375/jhtm.17.1.83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uitykp.com/blog/net-zero-hotels-the-next-step-in-sustainability/" TargetMode="External"/><Relationship Id="rId3" Type="http://schemas.openxmlformats.org/officeDocument/2006/relationships/hyperlink" Target="https://doi.org/10.3390/su13063164" TargetMode="External"/><Relationship Id="rId7" Type="http://schemas.openxmlformats.org/officeDocument/2006/relationships/hyperlink" Target="https://www.smartpricing.it/en/blog/uk-hospitality-summer-2024-analysis-strategies-2025" TargetMode="External"/><Relationship Id="rId12" Type="http://schemas.openxmlformats.org/officeDocument/2006/relationships/hyperlink" Target="https://doi.org/10.7341/20242033" TargetMode="External"/><Relationship Id="rId2" Type="http://schemas.openxmlformats.org/officeDocument/2006/relationships/hyperlink" Target="https://doi.org/10.3390/su16093536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roadbook.com/travel/best-sustainable-hotel-projects-2024/" TargetMode="External"/><Relationship Id="rId11" Type="http://schemas.openxmlformats.org/officeDocument/2006/relationships/hyperlink" Target="https://www.ukhospitality.org.uk/the-uk-hospitality-sector-and-sustainability-in-2024/" TargetMode="External"/><Relationship Id="rId5" Type="http://schemas.openxmlformats.org/officeDocument/2006/relationships/hyperlink" Target="https://www.pwc.co.uk/industries/hospitality-leisure/insights/uk-hotels-forecast.html" TargetMode="External"/><Relationship Id="rId10" Type="http://schemas.openxmlformats.org/officeDocument/2006/relationships/hyperlink" Target="https://bdaily.co.uk/articles/2024/10/25/hotels-sustainability-efforts-earn-gold-accreditation" TargetMode="External"/><Relationship Id="rId4" Type="http://schemas.openxmlformats.org/officeDocument/2006/relationships/hyperlink" Target="https://propertymanagerinsider.com/construction-trends-hotel-industry-2025/" TargetMode="External"/><Relationship Id="rId9" Type="http://schemas.openxmlformats.org/officeDocument/2006/relationships/hyperlink" Target="https://sustainablehospitalityalliance.org/launches-net-zero-method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3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9095" t="3025" r="7749" b="3016"/>
          <a:stretch/>
        </p:blipFill>
        <p:spPr>
          <a:xfrm>
            <a:off x="438025" y="1004650"/>
            <a:ext cx="3949500" cy="3917175"/>
          </a:xfrm>
          <a:prstGeom prst="rect">
            <a:avLst/>
          </a:prstGeom>
        </p:spPr>
      </p:pic>
      <p:sp>
        <p:nvSpPr>
          <p:cNvPr id="300" name="Google Shape;300;p32"/>
          <p:cNvSpPr/>
          <p:nvPr/>
        </p:nvSpPr>
        <p:spPr>
          <a:xfrm>
            <a:off x="310984" y="864987"/>
            <a:ext cx="4212208" cy="4169704"/>
          </a:xfrm>
          <a:custGeom>
            <a:avLst/>
            <a:gdLst/>
            <a:ahLst/>
            <a:cxnLst/>
            <a:rect l="l" t="t" r="r" b="b"/>
            <a:pathLst>
              <a:path w="36259" h="35962" extrusionOk="0">
                <a:moveTo>
                  <a:pt x="9893" y="2805"/>
                </a:moveTo>
                <a:cubicBezTo>
                  <a:pt x="10959" y="2805"/>
                  <a:pt x="12045" y="3074"/>
                  <a:pt x="13032" y="3652"/>
                </a:cubicBezTo>
                <a:cubicBezTo>
                  <a:pt x="14253" y="4367"/>
                  <a:pt x="15012" y="5467"/>
                  <a:pt x="15837" y="6489"/>
                </a:cubicBezTo>
                <a:cubicBezTo>
                  <a:pt x="15925" y="6610"/>
                  <a:pt x="16024" y="6709"/>
                  <a:pt x="16134" y="6786"/>
                </a:cubicBezTo>
                <a:cubicBezTo>
                  <a:pt x="16793" y="7281"/>
                  <a:pt x="17475" y="7754"/>
                  <a:pt x="18267" y="8139"/>
                </a:cubicBezTo>
                <a:cubicBezTo>
                  <a:pt x="18709" y="8354"/>
                  <a:pt x="19170" y="8436"/>
                  <a:pt x="19644" y="8436"/>
                </a:cubicBezTo>
                <a:cubicBezTo>
                  <a:pt x="21181" y="8436"/>
                  <a:pt x="22849" y="7572"/>
                  <a:pt x="24415" y="7572"/>
                </a:cubicBezTo>
                <a:cubicBezTo>
                  <a:pt x="24492" y="7572"/>
                  <a:pt x="24569" y="7574"/>
                  <a:pt x="24645" y="7578"/>
                </a:cubicBezTo>
                <a:cubicBezTo>
                  <a:pt x="29242" y="7853"/>
                  <a:pt x="32717" y="11746"/>
                  <a:pt x="32244" y="16299"/>
                </a:cubicBezTo>
                <a:cubicBezTo>
                  <a:pt x="32035" y="18256"/>
                  <a:pt x="31299" y="20269"/>
                  <a:pt x="30100" y="21874"/>
                </a:cubicBezTo>
                <a:lnTo>
                  <a:pt x="29374" y="22732"/>
                </a:lnTo>
                <a:cubicBezTo>
                  <a:pt x="28428" y="23733"/>
                  <a:pt x="27252" y="24514"/>
                  <a:pt x="25877" y="24920"/>
                </a:cubicBezTo>
                <a:cubicBezTo>
                  <a:pt x="23843" y="25525"/>
                  <a:pt x="22094" y="25173"/>
                  <a:pt x="20697" y="27021"/>
                </a:cubicBezTo>
                <a:cubicBezTo>
                  <a:pt x="19675" y="28363"/>
                  <a:pt x="19081" y="29935"/>
                  <a:pt x="17893" y="31167"/>
                </a:cubicBezTo>
                <a:cubicBezTo>
                  <a:pt x="16539" y="32558"/>
                  <a:pt x="14814" y="33163"/>
                  <a:pt x="13047" y="33163"/>
                </a:cubicBezTo>
                <a:cubicBezTo>
                  <a:pt x="11126" y="33163"/>
                  <a:pt x="9154" y="32447"/>
                  <a:pt x="7556" y="31244"/>
                </a:cubicBezTo>
                <a:cubicBezTo>
                  <a:pt x="3762" y="28396"/>
                  <a:pt x="3707" y="23733"/>
                  <a:pt x="5554" y="19730"/>
                </a:cubicBezTo>
                <a:cubicBezTo>
                  <a:pt x="6555" y="17552"/>
                  <a:pt x="7699" y="15628"/>
                  <a:pt x="6280" y="13351"/>
                </a:cubicBezTo>
                <a:cubicBezTo>
                  <a:pt x="5235" y="11658"/>
                  <a:pt x="3861" y="10360"/>
                  <a:pt x="3982" y="8183"/>
                </a:cubicBezTo>
                <a:cubicBezTo>
                  <a:pt x="4081" y="6401"/>
                  <a:pt x="4927" y="4983"/>
                  <a:pt x="6137" y="4059"/>
                </a:cubicBezTo>
                <a:lnTo>
                  <a:pt x="6621" y="3718"/>
                </a:lnTo>
                <a:cubicBezTo>
                  <a:pt x="7586" y="3126"/>
                  <a:pt x="8728" y="2805"/>
                  <a:pt x="9893" y="2805"/>
                </a:cubicBezTo>
                <a:close/>
                <a:moveTo>
                  <a:pt x="1" y="1"/>
                </a:moveTo>
                <a:lnTo>
                  <a:pt x="1" y="35962"/>
                </a:lnTo>
                <a:lnTo>
                  <a:pt x="36258" y="35962"/>
                </a:lnTo>
                <a:lnTo>
                  <a:pt x="36258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32"/>
          <p:cNvSpPr txBox="1">
            <a:spLocks noGrp="1"/>
          </p:cNvSpPr>
          <p:nvPr>
            <p:ph type="ctrTitle"/>
          </p:nvPr>
        </p:nvSpPr>
        <p:spPr>
          <a:xfrm>
            <a:off x="4398575" y="1649213"/>
            <a:ext cx="4125000" cy="184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dirty="0"/>
              <a:t>SUSTAINABILITY AND NET-ZERO IN THE HOTEL INDUSTRY</a:t>
            </a:r>
            <a:r>
              <a:rPr lang="en-GB" sz="3200" dirty="0"/>
              <a:t> </a:t>
            </a:r>
            <a:endParaRPr lang="en-GB" sz="2400" i="1" dirty="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302" name="Google Shape;302;p32"/>
          <p:cNvSpPr txBox="1">
            <a:spLocks noGrp="1"/>
          </p:cNvSpPr>
          <p:nvPr>
            <p:ph type="subTitle" idx="1"/>
          </p:nvPr>
        </p:nvSpPr>
        <p:spPr>
          <a:xfrm>
            <a:off x="4830741" y="3551388"/>
            <a:ext cx="4125000" cy="67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/>
              <a:t>Student Name:</a:t>
            </a:r>
            <a:r>
              <a:rPr lang="en-GB" dirty="0"/>
              <a:t> Alin Nanu</a:t>
            </a:r>
            <a:br>
              <a:rPr lang="en-GB" dirty="0"/>
            </a:br>
            <a:r>
              <a:rPr lang="en-GB" b="1" dirty="0"/>
              <a:t>Conference Presentation - BMIH6001</a:t>
            </a:r>
            <a:endParaRPr sz="1600" dirty="0">
              <a:latin typeface="Raleway"/>
              <a:ea typeface="Raleway"/>
              <a:cs typeface="Raleway"/>
              <a:sym typeface="Raleway"/>
            </a:endParaRPr>
          </a:p>
        </p:txBody>
      </p:sp>
      <p:grpSp>
        <p:nvGrpSpPr>
          <p:cNvPr id="303" name="Google Shape;303;p32"/>
          <p:cNvGrpSpPr/>
          <p:nvPr/>
        </p:nvGrpSpPr>
        <p:grpSpPr>
          <a:xfrm>
            <a:off x="212812" y="2242058"/>
            <a:ext cx="2990319" cy="2107832"/>
            <a:chOff x="212812" y="2242058"/>
            <a:chExt cx="2990319" cy="2107832"/>
          </a:xfrm>
        </p:grpSpPr>
        <p:sp>
          <p:nvSpPr>
            <p:cNvPr id="304" name="Google Shape;304;p32"/>
            <p:cNvSpPr/>
            <p:nvPr/>
          </p:nvSpPr>
          <p:spPr>
            <a:xfrm rot="-6657009">
              <a:off x="2785326" y="3930790"/>
              <a:ext cx="362175" cy="368284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32"/>
            <p:cNvSpPr/>
            <p:nvPr/>
          </p:nvSpPr>
          <p:spPr>
            <a:xfrm rot="5874570">
              <a:off x="102505" y="2465226"/>
              <a:ext cx="1061057" cy="701103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6" name="Google Shape;306;p32"/>
          <p:cNvSpPr txBox="1">
            <a:spLocks noGrp="1"/>
          </p:cNvSpPr>
          <p:nvPr>
            <p:ph type="subTitle" idx="3"/>
          </p:nvPr>
        </p:nvSpPr>
        <p:spPr>
          <a:xfrm>
            <a:off x="713225" y="178200"/>
            <a:ext cx="1508100" cy="4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Marketing Plan</a:t>
            </a:r>
            <a:endParaRPr/>
          </a:p>
        </p:txBody>
      </p:sp>
      <p:sp>
        <p:nvSpPr>
          <p:cNvPr id="307" name="Google Shape;307;p32"/>
          <p:cNvSpPr txBox="1">
            <a:spLocks noGrp="1"/>
          </p:cNvSpPr>
          <p:nvPr>
            <p:ph type="title" idx="4"/>
          </p:nvPr>
        </p:nvSpPr>
        <p:spPr>
          <a:xfrm>
            <a:off x="6922675" y="178200"/>
            <a:ext cx="1508100" cy="43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i="1"/>
              <a:t>2XXX</a:t>
            </a:r>
            <a:endParaRPr i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34"/>
          <p:cNvSpPr/>
          <p:nvPr/>
        </p:nvSpPr>
        <p:spPr>
          <a:xfrm>
            <a:off x="1085250" y="2567144"/>
            <a:ext cx="863446" cy="83622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2" name="Google Shape;322;p34"/>
          <p:cNvSpPr/>
          <p:nvPr/>
        </p:nvSpPr>
        <p:spPr>
          <a:xfrm>
            <a:off x="4973063" y="3680175"/>
            <a:ext cx="863446" cy="83622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Google Shape;323;p34"/>
          <p:cNvSpPr/>
          <p:nvPr/>
        </p:nvSpPr>
        <p:spPr>
          <a:xfrm>
            <a:off x="4973063" y="1454113"/>
            <a:ext cx="863446" cy="83622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4" name="Google Shape;324;p34"/>
          <p:cNvSpPr/>
          <p:nvPr/>
        </p:nvSpPr>
        <p:spPr>
          <a:xfrm>
            <a:off x="4973075" y="2567144"/>
            <a:ext cx="863446" cy="83622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34"/>
          <p:cNvSpPr/>
          <p:nvPr/>
        </p:nvSpPr>
        <p:spPr>
          <a:xfrm>
            <a:off x="1085238" y="3680175"/>
            <a:ext cx="863446" cy="83622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6" name="Google Shape;326;p34"/>
          <p:cNvSpPr/>
          <p:nvPr/>
        </p:nvSpPr>
        <p:spPr>
          <a:xfrm>
            <a:off x="1085238" y="1454113"/>
            <a:ext cx="863446" cy="836228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p34"/>
          <p:cNvSpPr txBox="1">
            <a:spLocks noGrp="1"/>
          </p:cNvSpPr>
          <p:nvPr>
            <p:ph type="subTitle" idx="5"/>
          </p:nvPr>
        </p:nvSpPr>
        <p:spPr>
          <a:xfrm>
            <a:off x="1943175" y="1306175"/>
            <a:ext cx="2427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About us</a:t>
            </a:r>
            <a:endParaRPr/>
          </a:p>
        </p:txBody>
      </p:sp>
      <p:sp>
        <p:nvSpPr>
          <p:cNvPr id="328" name="Google Shape;328;p34"/>
          <p:cNvSpPr txBox="1">
            <a:spLocks noGrp="1"/>
          </p:cNvSpPr>
          <p:nvPr>
            <p:ph type="title"/>
          </p:nvPr>
        </p:nvSpPr>
        <p:spPr>
          <a:xfrm>
            <a:off x="1122625" y="1495139"/>
            <a:ext cx="788700" cy="7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700" b="0"/>
              <a:t>01</a:t>
            </a:r>
            <a:endParaRPr sz="3700" b="0"/>
          </a:p>
        </p:txBody>
      </p:sp>
      <p:sp>
        <p:nvSpPr>
          <p:cNvPr id="329" name="Google Shape;329;p34"/>
          <p:cNvSpPr txBox="1">
            <a:spLocks noGrp="1"/>
          </p:cNvSpPr>
          <p:nvPr>
            <p:ph type="subTitle" idx="1"/>
          </p:nvPr>
        </p:nvSpPr>
        <p:spPr>
          <a:xfrm>
            <a:off x="1943175" y="1731080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 can describe the topic of the section here</a:t>
            </a:r>
            <a:endParaRPr/>
          </a:p>
        </p:txBody>
      </p:sp>
      <p:sp>
        <p:nvSpPr>
          <p:cNvPr id="330" name="Google Shape;330;p34"/>
          <p:cNvSpPr txBox="1">
            <a:spLocks noGrp="1"/>
          </p:cNvSpPr>
          <p:nvPr>
            <p:ph type="title" idx="2"/>
          </p:nvPr>
        </p:nvSpPr>
        <p:spPr>
          <a:xfrm>
            <a:off x="1122625" y="3721201"/>
            <a:ext cx="788700" cy="7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700" b="0"/>
              <a:t>0</a:t>
            </a:r>
            <a:r>
              <a:rPr lang="en" sz="3700"/>
              <a:t>3</a:t>
            </a:r>
            <a:endParaRPr sz="3700" b="0"/>
          </a:p>
        </p:txBody>
      </p:sp>
      <p:sp>
        <p:nvSpPr>
          <p:cNvPr id="331" name="Google Shape;331;p34"/>
          <p:cNvSpPr txBox="1">
            <a:spLocks noGrp="1"/>
          </p:cNvSpPr>
          <p:nvPr>
            <p:ph type="title" idx="4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sp>
        <p:nvSpPr>
          <p:cNvPr id="332" name="Google Shape;332;p34"/>
          <p:cNvSpPr txBox="1">
            <a:spLocks noGrp="1"/>
          </p:cNvSpPr>
          <p:nvPr>
            <p:ph type="title" idx="7"/>
          </p:nvPr>
        </p:nvSpPr>
        <p:spPr>
          <a:xfrm>
            <a:off x="1122625" y="2608170"/>
            <a:ext cx="788700" cy="7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333" name="Google Shape;333;p34"/>
          <p:cNvSpPr txBox="1">
            <a:spLocks noGrp="1"/>
          </p:cNvSpPr>
          <p:nvPr>
            <p:ph type="subTitle" idx="8"/>
          </p:nvPr>
        </p:nvSpPr>
        <p:spPr>
          <a:xfrm>
            <a:off x="1943175" y="2853102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 can describe the topic of the section here</a:t>
            </a:r>
            <a:endParaRPr/>
          </a:p>
        </p:txBody>
      </p:sp>
      <p:sp>
        <p:nvSpPr>
          <p:cNvPr id="334" name="Google Shape;334;p34"/>
          <p:cNvSpPr txBox="1">
            <a:spLocks noGrp="1"/>
          </p:cNvSpPr>
          <p:nvPr>
            <p:ph type="subTitle" idx="9"/>
          </p:nvPr>
        </p:nvSpPr>
        <p:spPr>
          <a:xfrm>
            <a:off x="1943175" y="2428196"/>
            <a:ext cx="2427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Market analysis</a:t>
            </a:r>
            <a:endParaRPr/>
          </a:p>
        </p:txBody>
      </p:sp>
      <p:sp>
        <p:nvSpPr>
          <p:cNvPr id="335" name="Google Shape;335;p34"/>
          <p:cNvSpPr txBox="1">
            <a:spLocks noGrp="1"/>
          </p:cNvSpPr>
          <p:nvPr>
            <p:ph type="title" idx="13"/>
          </p:nvPr>
        </p:nvSpPr>
        <p:spPr>
          <a:xfrm>
            <a:off x="5000423" y="1495139"/>
            <a:ext cx="788700" cy="7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336" name="Google Shape;336;p34"/>
          <p:cNvSpPr txBox="1">
            <a:spLocks noGrp="1"/>
          </p:cNvSpPr>
          <p:nvPr>
            <p:ph type="subTitle" idx="14"/>
          </p:nvPr>
        </p:nvSpPr>
        <p:spPr>
          <a:xfrm>
            <a:off x="5830994" y="1731080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 can describe the topic of the section here</a:t>
            </a:r>
            <a:endParaRPr/>
          </a:p>
        </p:txBody>
      </p:sp>
      <p:sp>
        <p:nvSpPr>
          <p:cNvPr id="337" name="Google Shape;337;p34"/>
          <p:cNvSpPr txBox="1">
            <a:spLocks noGrp="1"/>
          </p:cNvSpPr>
          <p:nvPr>
            <p:ph type="title" idx="15"/>
          </p:nvPr>
        </p:nvSpPr>
        <p:spPr>
          <a:xfrm>
            <a:off x="5000423" y="3721201"/>
            <a:ext cx="788700" cy="7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06</a:t>
            </a:r>
            <a:endParaRPr/>
          </a:p>
        </p:txBody>
      </p:sp>
      <p:sp>
        <p:nvSpPr>
          <p:cNvPr id="338" name="Google Shape;338;p34"/>
          <p:cNvSpPr txBox="1">
            <a:spLocks noGrp="1"/>
          </p:cNvSpPr>
          <p:nvPr>
            <p:ph type="subTitle" idx="16"/>
          </p:nvPr>
        </p:nvSpPr>
        <p:spPr>
          <a:xfrm>
            <a:off x="5830994" y="3975125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 can describe the topic of the section here</a:t>
            </a:r>
            <a:endParaRPr/>
          </a:p>
        </p:txBody>
      </p:sp>
      <p:sp>
        <p:nvSpPr>
          <p:cNvPr id="339" name="Google Shape;339;p34"/>
          <p:cNvSpPr txBox="1">
            <a:spLocks noGrp="1"/>
          </p:cNvSpPr>
          <p:nvPr>
            <p:ph type="subTitle" idx="17"/>
          </p:nvPr>
        </p:nvSpPr>
        <p:spPr>
          <a:xfrm>
            <a:off x="5830994" y="1306175"/>
            <a:ext cx="2427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Content plan</a:t>
            </a:r>
            <a:endParaRPr/>
          </a:p>
        </p:txBody>
      </p:sp>
      <p:sp>
        <p:nvSpPr>
          <p:cNvPr id="340" name="Google Shape;340;p34"/>
          <p:cNvSpPr txBox="1">
            <a:spLocks noGrp="1"/>
          </p:cNvSpPr>
          <p:nvPr>
            <p:ph type="subTitle" idx="18"/>
          </p:nvPr>
        </p:nvSpPr>
        <p:spPr>
          <a:xfrm>
            <a:off x="5830994" y="3550216"/>
            <a:ext cx="2427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KPI overview</a:t>
            </a:r>
            <a:endParaRPr/>
          </a:p>
        </p:txBody>
      </p:sp>
      <p:sp>
        <p:nvSpPr>
          <p:cNvPr id="341" name="Google Shape;341;p34"/>
          <p:cNvSpPr txBox="1">
            <a:spLocks noGrp="1"/>
          </p:cNvSpPr>
          <p:nvPr>
            <p:ph type="title" idx="19"/>
          </p:nvPr>
        </p:nvSpPr>
        <p:spPr>
          <a:xfrm>
            <a:off x="5000423" y="2608170"/>
            <a:ext cx="788700" cy="75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342" name="Google Shape;342;p34"/>
          <p:cNvSpPr txBox="1">
            <a:spLocks noGrp="1"/>
          </p:cNvSpPr>
          <p:nvPr>
            <p:ph type="subTitle" idx="20"/>
          </p:nvPr>
        </p:nvSpPr>
        <p:spPr>
          <a:xfrm>
            <a:off x="5830994" y="2853102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 can describe the topic of the section here</a:t>
            </a:r>
            <a:endParaRPr/>
          </a:p>
        </p:txBody>
      </p:sp>
      <p:sp>
        <p:nvSpPr>
          <p:cNvPr id="343" name="Google Shape;343;p34"/>
          <p:cNvSpPr txBox="1">
            <a:spLocks noGrp="1"/>
          </p:cNvSpPr>
          <p:nvPr>
            <p:ph type="subTitle" idx="21"/>
          </p:nvPr>
        </p:nvSpPr>
        <p:spPr>
          <a:xfrm>
            <a:off x="5830994" y="2428196"/>
            <a:ext cx="2427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Budget</a:t>
            </a:r>
            <a:endParaRPr/>
          </a:p>
        </p:txBody>
      </p:sp>
      <p:sp>
        <p:nvSpPr>
          <p:cNvPr id="344" name="Google Shape;344;p34"/>
          <p:cNvSpPr txBox="1">
            <a:spLocks noGrp="1"/>
          </p:cNvSpPr>
          <p:nvPr>
            <p:ph type="subTitle" idx="3"/>
          </p:nvPr>
        </p:nvSpPr>
        <p:spPr>
          <a:xfrm>
            <a:off x="1943175" y="3975125"/>
            <a:ext cx="24273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You can describe the topic of the section here</a:t>
            </a:r>
            <a:endParaRPr/>
          </a:p>
        </p:txBody>
      </p:sp>
      <p:sp>
        <p:nvSpPr>
          <p:cNvPr id="345" name="Google Shape;345;p34"/>
          <p:cNvSpPr txBox="1">
            <a:spLocks noGrp="1"/>
          </p:cNvSpPr>
          <p:nvPr>
            <p:ph type="subTitle" idx="6"/>
          </p:nvPr>
        </p:nvSpPr>
        <p:spPr>
          <a:xfrm>
            <a:off x="1943175" y="3550216"/>
            <a:ext cx="24273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Goals &amp; strategy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Google Shape;365;p36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4800" t="-4230" r="32016" b="13634"/>
          <a:stretch/>
        </p:blipFill>
        <p:spPr>
          <a:xfrm>
            <a:off x="510400" y="675775"/>
            <a:ext cx="3349075" cy="3805248"/>
          </a:xfrm>
          <a:prstGeom prst="rect">
            <a:avLst/>
          </a:prstGeom>
        </p:spPr>
      </p:pic>
      <p:sp>
        <p:nvSpPr>
          <p:cNvPr id="366" name="Google Shape;366;p36"/>
          <p:cNvSpPr txBox="1">
            <a:spLocks noGrp="1"/>
          </p:cNvSpPr>
          <p:nvPr>
            <p:ph type="title"/>
          </p:nvPr>
        </p:nvSpPr>
        <p:spPr>
          <a:xfrm>
            <a:off x="4225799" y="176059"/>
            <a:ext cx="44078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INTRODUCTION</a:t>
            </a:r>
            <a:endParaRPr sz="4000" dirty="0"/>
          </a:p>
        </p:txBody>
      </p:sp>
      <p:sp>
        <p:nvSpPr>
          <p:cNvPr id="367" name="Google Shape;367;p36"/>
          <p:cNvSpPr txBox="1">
            <a:spLocks noGrp="1"/>
          </p:cNvSpPr>
          <p:nvPr>
            <p:ph type="subTitle" idx="1"/>
          </p:nvPr>
        </p:nvSpPr>
        <p:spPr>
          <a:xfrm>
            <a:off x="4131963" y="1228437"/>
            <a:ext cx="4595471" cy="166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>
              <a:buNone/>
            </a:pPr>
            <a:r>
              <a:rPr lang="en-GB" b="1" dirty="0"/>
              <a:t>Contemporary Theme: Sustainability in Hospitality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Hotels are major contributors to global carbon emissions and resource waste (Blanco-Moreno et al., 2025)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70% of travellers now consider environmental practices when choosing accommodation (Kruesi and Remy, 2024)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93% of UK hospitality businesses have sustainability strategies (</a:t>
            </a:r>
            <a:r>
              <a:rPr lang="en-GB" dirty="0" err="1"/>
              <a:t>UKHospitality</a:t>
            </a:r>
            <a:r>
              <a:rPr lang="en-GB" dirty="0"/>
              <a:t>, 2024)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Net-zero goals represent the pinnacle of sustainable hotel management (Solanki, 2023)</a:t>
            </a:r>
          </a:p>
        </p:txBody>
      </p:sp>
      <p:sp>
        <p:nvSpPr>
          <p:cNvPr id="368" name="Google Shape;368;p36"/>
          <p:cNvSpPr/>
          <p:nvPr/>
        </p:nvSpPr>
        <p:spPr>
          <a:xfrm rot="-5400000">
            <a:off x="-577" y="634367"/>
            <a:ext cx="4366512" cy="3474709"/>
          </a:xfrm>
          <a:custGeom>
            <a:avLst/>
            <a:gdLst/>
            <a:ahLst/>
            <a:cxnLst/>
            <a:rect l="l" t="t" r="r" b="b"/>
            <a:pathLst>
              <a:path w="48149" h="38502" extrusionOk="0">
                <a:moveTo>
                  <a:pt x="20045" y="3045"/>
                </a:moveTo>
                <a:cubicBezTo>
                  <a:pt x="33480" y="3045"/>
                  <a:pt x="48149" y="14971"/>
                  <a:pt x="36742" y="26019"/>
                </a:cubicBezTo>
                <a:cubicBezTo>
                  <a:pt x="32286" y="32134"/>
                  <a:pt x="24706" y="35452"/>
                  <a:pt x="17852" y="35452"/>
                </a:cubicBezTo>
                <a:cubicBezTo>
                  <a:pt x="8805" y="35452"/>
                  <a:pt x="1021" y="29672"/>
                  <a:pt x="3355" y="16914"/>
                </a:cubicBezTo>
                <a:cubicBezTo>
                  <a:pt x="5191" y="6887"/>
                  <a:pt x="12419" y="3045"/>
                  <a:pt x="20045" y="3045"/>
                </a:cubicBezTo>
                <a:close/>
                <a:moveTo>
                  <a:pt x="1" y="0"/>
                </a:moveTo>
                <a:lnTo>
                  <a:pt x="1" y="38501"/>
                </a:lnTo>
                <a:lnTo>
                  <a:pt x="43769" y="38501"/>
                </a:lnTo>
                <a:lnTo>
                  <a:pt x="43769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" name="Google Shape;369;p36"/>
          <p:cNvSpPr/>
          <p:nvPr/>
        </p:nvSpPr>
        <p:spPr>
          <a:xfrm rot="5710018">
            <a:off x="2853854" y="847359"/>
            <a:ext cx="362175" cy="368284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0" name="Google Shape;370;p36"/>
          <p:cNvGrpSpPr/>
          <p:nvPr/>
        </p:nvGrpSpPr>
        <p:grpSpPr>
          <a:xfrm>
            <a:off x="-1218944" y="-732352"/>
            <a:ext cx="2566972" cy="2319168"/>
            <a:chOff x="-1218944" y="-732352"/>
            <a:chExt cx="2566972" cy="2319168"/>
          </a:xfrm>
        </p:grpSpPr>
        <p:sp>
          <p:nvSpPr>
            <p:cNvPr id="371" name="Google Shape;371;p36"/>
            <p:cNvSpPr/>
            <p:nvPr/>
          </p:nvSpPr>
          <p:spPr>
            <a:xfrm>
              <a:off x="-1218944" y="-732352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36"/>
            <p:cNvSpPr/>
            <p:nvPr/>
          </p:nvSpPr>
          <p:spPr>
            <a:xfrm rot="8100000">
              <a:off x="-651015" y="613246"/>
              <a:ext cx="1061058" cy="70110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p41"/>
          <p:cNvSpPr/>
          <p:nvPr/>
        </p:nvSpPr>
        <p:spPr>
          <a:xfrm>
            <a:off x="926500" y="1633438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6" name="Google Shape;566;p41"/>
          <p:cNvSpPr/>
          <p:nvPr/>
        </p:nvSpPr>
        <p:spPr>
          <a:xfrm>
            <a:off x="926500" y="3589462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7" name="Google Shape;567;p41"/>
          <p:cNvSpPr/>
          <p:nvPr/>
        </p:nvSpPr>
        <p:spPr>
          <a:xfrm>
            <a:off x="4962912" y="1633438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8" name="Google Shape;568;p41"/>
          <p:cNvSpPr/>
          <p:nvPr/>
        </p:nvSpPr>
        <p:spPr>
          <a:xfrm>
            <a:off x="4962912" y="3589462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9" name="Google Shape;569;p41"/>
          <p:cNvSpPr txBox="1">
            <a:spLocks noGrp="1"/>
          </p:cNvSpPr>
          <p:nvPr>
            <p:ph type="subTitle" idx="1"/>
          </p:nvPr>
        </p:nvSpPr>
        <p:spPr>
          <a:xfrm>
            <a:off x="1997323" y="1523475"/>
            <a:ext cx="3040841" cy="50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Smart Technology Integration</a:t>
            </a:r>
            <a:endParaRPr dirty="0"/>
          </a:p>
        </p:txBody>
      </p:sp>
      <p:sp>
        <p:nvSpPr>
          <p:cNvPr id="570" name="Google Shape;570;p41"/>
          <p:cNvSpPr txBox="1">
            <a:spLocks noGrp="1"/>
          </p:cNvSpPr>
          <p:nvPr>
            <p:ph type="subTitle" idx="2"/>
          </p:nvPr>
        </p:nvSpPr>
        <p:spPr>
          <a:xfrm>
            <a:off x="1997324" y="3479524"/>
            <a:ext cx="2385900" cy="50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Guest Satisfaction</a:t>
            </a:r>
            <a:endParaRPr dirty="0"/>
          </a:p>
        </p:txBody>
      </p:sp>
      <p:sp>
        <p:nvSpPr>
          <p:cNvPr id="571" name="Google Shape;571;p41"/>
          <p:cNvSpPr txBox="1">
            <a:spLocks noGrp="1"/>
          </p:cNvSpPr>
          <p:nvPr>
            <p:ph type="subTitle" idx="3"/>
          </p:nvPr>
        </p:nvSpPr>
        <p:spPr>
          <a:xfrm>
            <a:off x="6033762" y="1523475"/>
            <a:ext cx="2385900" cy="50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Certification Benefits</a:t>
            </a:r>
            <a:endParaRPr dirty="0"/>
          </a:p>
        </p:txBody>
      </p:sp>
      <p:sp>
        <p:nvSpPr>
          <p:cNvPr id="572" name="Google Shape;572;p41"/>
          <p:cNvSpPr txBox="1">
            <a:spLocks noGrp="1"/>
          </p:cNvSpPr>
          <p:nvPr>
            <p:ph type="subTitle" idx="4"/>
          </p:nvPr>
        </p:nvSpPr>
        <p:spPr>
          <a:xfrm>
            <a:off x="6033762" y="3479524"/>
            <a:ext cx="2385900" cy="50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Economic Impact</a:t>
            </a:r>
            <a:endParaRPr dirty="0"/>
          </a:p>
        </p:txBody>
      </p:sp>
      <p:sp>
        <p:nvSpPr>
          <p:cNvPr id="573" name="Google Shape;573;p41"/>
          <p:cNvSpPr txBox="1">
            <a:spLocks noGrp="1"/>
          </p:cNvSpPr>
          <p:nvPr>
            <p:ph type="subTitle" idx="5"/>
          </p:nvPr>
        </p:nvSpPr>
        <p:spPr>
          <a:xfrm>
            <a:off x="1997323" y="1898951"/>
            <a:ext cx="2908937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Green and smart hotels complement environmental protection with technological advancement (Akel and Noyan, 2024)</a:t>
            </a:r>
            <a:endParaRPr dirty="0"/>
          </a:p>
        </p:txBody>
      </p:sp>
      <p:sp>
        <p:nvSpPr>
          <p:cNvPr id="574" name="Google Shape;574;p41"/>
          <p:cNvSpPr txBox="1">
            <a:spLocks noGrp="1"/>
          </p:cNvSpPr>
          <p:nvPr>
            <p:ph type="subTitle" idx="6"/>
          </p:nvPr>
        </p:nvSpPr>
        <p:spPr>
          <a:xfrm>
            <a:off x="6033762" y="1898951"/>
            <a:ext cx="2965562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Hotel certification improves energy efficiency and guest loyalty (</a:t>
            </a:r>
            <a:r>
              <a:rPr lang="en-GB" dirty="0" err="1"/>
              <a:t>Velaoras</a:t>
            </a:r>
            <a:r>
              <a:rPr lang="en-GB" dirty="0"/>
              <a:t> et al., 2025)</a:t>
            </a:r>
            <a:endParaRPr dirty="0"/>
          </a:p>
        </p:txBody>
      </p:sp>
      <p:sp>
        <p:nvSpPr>
          <p:cNvPr id="575" name="Google Shape;575;p41"/>
          <p:cNvSpPr txBox="1">
            <a:spLocks noGrp="1"/>
          </p:cNvSpPr>
          <p:nvPr>
            <p:ph type="subTitle" idx="7"/>
          </p:nvPr>
        </p:nvSpPr>
        <p:spPr>
          <a:xfrm>
            <a:off x="1997324" y="3855000"/>
            <a:ext cx="23859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Environmental practices increase guest satisfaction and loyalty (</a:t>
            </a:r>
            <a:r>
              <a:rPr lang="en-GB" dirty="0" err="1"/>
              <a:t>Olorunsola</a:t>
            </a:r>
            <a:r>
              <a:rPr lang="en-GB" dirty="0"/>
              <a:t> et al., 2022)</a:t>
            </a:r>
            <a:endParaRPr dirty="0"/>
          </a:p>
        </p:txBody>
      </p:sp>
      <p:sp>
        <p:nvSpPr>
          <p:cNvPr id="576" name="Google Shape;576;p41"/>
          <p:cNvSpPr txBox="1">
            <a:spLocks noGrp="1"/>
          </p:cNvSpPr>
          <p:nvPr>
            <p:ph type="subTitle" idx="8"/>
          </p:nvPr>
        </p:nvSpPr>
        <p:spPr>
          <a:xfrm>
            <a:off x="6033762" y="3855000"/>
            <a:ext cx="2385900" cy="69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Sustainable hotels achieve better pricing and market reputation (Kruesi and Remy, 2024)</a:t>
            </a:r>
            <a:endParaRPr dirty="0"/>
          </a:p>
        </p:txBody>
      </p:sp>
      <p:sp>
        <p:nvSpPr>
          <p:cNvPr id="577" name="Google Shape;577;p4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Literature Review - Key Findings</a:t>
            </a:r>
            <a:endParaRPr dirty="0"/>
          </a:p>
        </p:txBody>
      </p:sp>
      <p:grpSp>
        <p:nvGrpSpPr>
          <p:cNvPr id="578" name="Google Shape;578;p41"/>
          <p:cNvGrpSpPr/>
          <p:nvPr/>
        </p:nvGrpSpPr>
        <p:grpSpPr>
          <a:xfrm>
            <a:off x="5232264" y="1909449"/>
            <a:ext cx="475495" cy="430204"/>
            <a:chOff x="-569050" y="3151700"/>
            <a:chExt cx="381525" cy="344825"/>
          </a:xfrm>
        </p:grpSpPr>
        <p:sp>
          <p:nvSpPr>
            <p:cNvPr id="579" name="Google Shape;579;p41"/>
            <p:cNvSpPr/>
            <p:nvPr/>
          </p:nvSpPr>
          <p:spPr>
            <a:xfrm>
              <a:off x="-569050" y="3352875"/>
              <a:ext cx="381525" cy="143650"/>
            </a:xfrm>
            <a:custGeom>
              <a:avLst/>
              <a:gdLst/>
              <a:ahLst/>
              <a:cxnLst/>
              <a:rect l="l" t="t" r="r" b="b"/>
              <a:pathLst>
                <a:path w="15261" h="5746" extrusionOk="0">
                  <a:moveTo>
                    <a:pt x="3088" y="1798"/>
                  </a:moveTo>
                  <a:lnTo>
                    <a:pt x="3088" y="4582"/>
                  </a:lnTo>
                  <a:lnTo>
                    <a:pt x="582" y="4582"/>
                  </a:lnTo>
                  <a:lnTo>
                    <a:pt x="582" y="1798"/>
                  </a:lnTo>
                  <a:close/>
                  <a:moveTo>
                    <a:pt x="6530" y="608"/>
                  </a:moveTo>
                  <a:cubicBezTo>
                    <a:pt x="6960" y="608"/>
                    <a:pt x="7340" y="760"/>
                    <a:pt x="7643" y="1064"/>
                  </a:cubicBezTo>
                  <a:cubicBezTo>
                    <a:pt x="7694" y="1140"/>
                    <a:pt x="7770" y="1165"/>
                    <a:pt x="7846" y="1165"/>
                  </a:cubicBezTo>
                  <a:lnTo>
                    <a:pt x="10731" y="1165"/>
                  </a:lnTo>
                  <a:cubicBezTo>
                    <a:pt x="10984" y="1165"/>
                    <a:pt x="11186" y="1368"/>
                    <a:pt x="11186" y="1621"/>
                  </a:cubicBezTo>
                  <a:cubicBezTo>
                    <a:pt x="11186" y="1747"/>
                    <a:pt x="11136" y="1848"/>
                    <a:pt x="11060" y="1950"/>
                  </a:cubicBezTo>
                  <a:cubicBezTo>
                    <a:pt x="10959" y="2026"/>
                    <a:pt x="10857" y="2076"/>
                    <a:pt x="10731" y="2076"/>
                  </a:cubicBezTo>
                  <a:lnTo>
                    <a:pt x="7669" y="2051"/>
                  </a:lnTo>
                  <a:cubicBezTo>
                    <a:pt x="7593" y="2051"/>
                    <a:pt x="7517" y="2101"/>
                    <a:pt x="7441" y="2152"/>
                  </a:cubicBezTo>
                  <a:cubicBezTo>
                    <a:pt x="7390" y="2203"/>
                    <a:pt x="7365" y="2279"/>
                    <a:pt x="7365" y="2355"/>
                  </a:cubicBezTo>
                  <a:lnTo>
                    <a:pt x="7365" y="3569"/>
                  </a:lnTo>
                  <a:cubicBezTo>
                    <a:pt x="7365" y="3721"/>
                    <a:pt x="7491" y="3848"/>
                    <a:pt x="7669" y="3848"/>
                  </a:cubicBezTo>
                  <a:lnTo>
                    <a:pt x="11237" y="3848"/>
                  </a:lnTo>
                  <a:cubicBezTo>
                    <a:pt x="11313" y="3848"/>
                    <a:pt x="11364" y="3822"/>
                    <a:pt x="11439" y="3772"/>
                  </a:cubicBezTo>
                  <a:lnTo>
                    <a:pt x="13692" y="1722"/>
                  </a:lnTo>
                  <a:cubicBezTo>
                    <a:pt x="13793" y="1646"/>
                    <a:pt x="13920" y="1595"/>
                    <a:pt x="14071" y="1595"/>
                  </a:cubicBezTo>
                  <a:cubicBezTo>
                    <a:pt x="14198" y="1595"/>
                    <a:pt x="14325" y="1671"/>
                    <a:pt x="14426" y="1772"/>
                  </a:cubicBezTo>
                  <a:cubicBezTo>
                    <a:pt x="14603" y="1975"/>
                    <a:pt x="14603" y="2304"/>
                    <a:pt x="14375" y="2481"/>
                  </a:cubicBezTo>
                  <a:lnTo>
                    <a:pt x="14375" y="2506"/>
                  </a:lnTo>
                  <a:lnTo>
                    <a:pt x="12604" y="4303"/>
                  </a:lnTo>
                  <a:cubicBezTo>
                    <a:pt x="12072" y="4835"/>
                    <a:pt x="11338" y="5164"/>
                    <a:pt x="10579" y="5164"/>
                  </a:cubicBezTo>
                  <a:lnTo>
                    <a:pt x="6707" y="5164"/>
                  </a:lnTo>
                  <a:cubicBezTo>
                    <a:pt x="5796" y="5088"/>
                    <a:pt x="5315" y="4936"/>
                    <a:pt x="5113" y="4329"/>
                  </a:cubicBezTo>
                  <a:cubicBezTo>
                    <a:pt x="5087" y="4202"/>
                    <a:pt x="4961" y="4126"/>
                    <a:pt x="4834" y="4126"/>
                  </a:cubicBezTo>
                  <a:lnTo>
                    <a:pt x="3670" y="4126"/>
                  </a:lnTo>
                  <a:lnTo>
                    <a:pt x="3670" y="2253"/>
                  </a:lnTo>
                  <a:lnTo>
                    <a:pt x="4429" y="2253"/>
                  </a:lnTo>
                  <a:lnTo>
                    <a:pt x="4429" y="2608"/>
                  </a:lnTo>
                  <a:cubicBezTo>
                    <a:pt x="4429" y="2785"/>
                    <a:pt x="4556" y="2911"/>
                    <a:pt x="4733" y="2911"/>
                  </a:cubicBezTo>
                  <a:cubicBezTo>
                    <a:pt x="4885" y="2911"/>
                    <a:pt x="5011" y="2785"/>
                    <a:pt x="5011" y="2608"/>
                  </a:cubicBezTo>
                  <a:lnTo>
                    <a:pt x="5011" y="1975"/>
                  </a:lnTo>
                  <a:cubicBezTo>
                    <a:pt x="5037" y="1241"/>
                    <a:pt x="5745" y="608"/>
                    <a:pt x="6530" y="608"/>
                  </a:cubicBezTo>
                  <a:close/>
                  <a:moveTo>
                    <a:pt x="6555" y="1"/>
                  </a:moveTo>
                  <a:cubicBezTo>
                    <a:pt x="5998" y="1"/>
                    <a:pt x="5467" y="203"/>
                    <a:pt x="5062" y="583"/>
                  </a:cubicBezTo>
                  <a:cubicBezTo>
                    <a:pt x="4758" y="887"/>
                    <a:pt x="4530" y="1266"/>
                    <a:pt x="4455" y="1671"/>
                  </a:cubicBezTo>
                  <a:lnTo>
                    <a:pt x="3695" y="1671"/>
                  </a:lnTo>
                  <a:lnTo>
                    <a:pt x="3695" y="1494"/>
                  </a:lnTo>
                  <a:cubicBezTo>
                    <a:pt x="3695" y="1342"/>
                    <a:pt x="3543" y="1190"/>
                    <a:pt x="3392" y="1190"/>
                  </a:cubicBezTo>
                  <a:lnTo>
                    <a:pt x="304" y="1190"/>
                  </a:lnTo>
                  <a:cubicBezTo>
                    <a:pt x="127" y="1190"/>
                    <a:pt x="0" y="1342"/>
                    <a:pt x="0" y="1494"/>
                  </a:cubicBezTo>
                  <a:lnTo>
                    <a:pt x="0" y="4885"/>
                  </a:lnTo>
                  <a:cubicBezTo>
                    <a:pt x="0" y="5037"/>
                    <a:pt x="127" y="5189"/>
                    <a:pt x="304" y="5189"/>
                  </a:cubicBezTo>
                  <a:lnTo>
                    <a:pt x="3392" y="5189"/>
                  </a:lnTo>
                  <a:cubicBezTo>
                    <a:pt x="3543" y="5189"/>
                    <a:pt x="3695" y="5037"/>
                    <a:pt x="3695" y="4885"/>
                  </a:cubicBezTo>
                  <a:lnTo>
                    <a:pt x="3695" y="4708"/>
                  </a:lnTo>
                  <a:lnTo>
                    <a:pt x="4632" y="4708"/>
                  </a:lnTo>
                  <a:cubicBezTo>
                    <a:pt x="5011" y="5543"/>
                    <a:pt x="5846" y="5695"/>
                    <a:pt x="6682" y="5746"/>
                  </a:cubicBezTo>
                  <a:lnTo>
                    <a:pt x="10604" y="5746"/>
                  </a:lnTo>
                  <a:cubicBezTo>
                    <a:pt x="11515" y="5746"/>
                    <a:pt x="12401" y="5366"/>
                    <a:pt x="13034" y="4708"/>
                  </a:cubicBezTo>
                  <a:lnTo>
                    <a:pt x="14805" y="2911"/>
                  </a:lnTo>
                  <a:cubicBezTo>
                    <a:pt x="15236" y="2506"/>
                    <a:pt x="15261" y="1823"/>
                    <a:pt x="14856" y="1368"/>
                  </a:cubicBezTo>
                  <a:cubicBezTo>
                    <a:pt x="14654" y="1140"/>
                    <a:pt x="14375" y="1013"/>
                    <a:pt x="14097" y="1013"/>
                  </a:cubicBezTo>
                  <a:cubicBezTo>
                    <a:pt x="14066" y="1011"/>
                    <a:pt x="14036" y="1009"/>
                    <a:pt x="14006" y="1009"/>
                  </a:cubicBezTo>
                  <a:cubicBezTo>
                    <a:pt x="13738" y="1009"/>
                    <a:pt x="13494" y="1110"/>
                    <a:pt x="13312" y="1292"/>
                  </a:cubicBezTo>
                  <a:lnTo>
                    <a:pt x="11110" y="3266"/>
                  </a:lnTo>
                  <a:lnTo>
                    <a:pt x="7947" y="3266"/>
                  </a:lnTo>
                  <a:lnTo>
                    <a:pt x="7947" y="2658"/>
                  </a:lnTo>
                  <a:lnTo>
                    <a:pt x="10731" y="2658"/>
                  </a:lnTo>
                  <a:cubicBezTo>
                    <a:pt x="11009" y="2658"/>
                    <a:pt x="11288" y="2557"/>
                    <a:pt x="11465" y="2355"/>
                  </a:cubicBezTo>
                  <a:cubicBezTo>
                    <a:pt x="11667" y="2152"/>
                    <a:pt x="11794" y="1899"/>
                    <a:pt x="11794" y="1621"/>
                  </a:cubicBezTo>
                  <a:cubicBezTo>
                    <a:pt x="11794" y="1039"/>
                    <a:pt x="11313" y="583"/>
                    <a:pt x="10731" y="583"/>
                  </a:cubicBezTo>
                  <a:lnTo>
                    <a:pt x="7972" y="583"/>
                  </a:lnTo>
                  <a:cubicBezTo>
                    <a:pt x="7593" y="203"/>
                    <a:pt x="7087" y="1"/>
                    <a:pt x="65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41"/>
            <p:cNvSpPr/>
            <p:nvPr/>
          </p:nvSpPr>
          <p:spPr>
            <a:xfrm>
              <a:off x="-376075" y="3151700"/>
              <a:ext cx="164525" cy="197425"/>
            </a:xfrm>
            <a:custGeom>
              <a:avLst/>
              <a:gdLst/>
              <a:ahLst/>
              <a:cxnLst/>
              <a:rect l="l" t="t" r="r" b="b"/>
              <a:pathLst>
                <a:path w="6581" h="7897" extrusionOk="0">
                  <a:moveTo>
                    <a:pt x="3290" y="582"/>
                  </a:moveTo>
                  <a:cubicBezTo>
                    <a:pt x="4303" y="582"/>
                    <a:pt x="5138" y="1417"/>
                    <a:pt x="5138" y="2455"/>
                  </a:cubicBezTo>
                  <a:cubicBezTo>
                    <a:pt x="5138" y="3493"/>
                    <a:pt x="4303" y="4328"/>
                    <a:pt x="3290" y="4328"/>
                  </a:cubicBezTo>
                  <a:cubicBezTo>
                    <a:pt x="2278" y="4328"/>
                    <a:pt x="1443" y="3493"/>
                    <a:pt x="1443" y="2455"/>
                  </a:cubicBezTo>
                  <a:cubicBezTo>
                    <a:pt x="1443" y="1417"/>
                    <a:pt x="2278" y="582"/>
                    <a:pt x="3290" y="582"/>
                  </a:cubicBezTo>
                  <a:close/>
                  <a:moveTo>
                    <a:pt x="4986" y="4910"/>
                  </a:moveTo>
                  <a:cubicBezTo>
                    <a:pt x="5543" y="4910"/>
                    <a:pt x="5973" y="5365"/>
                    <a:pt x="5973" y="5922"/>
                  </a:cubicBezTo>
                  <a:lnTo>
                    <a:pt x="5973" y="7289"/>
                  </a:lnTo>
                  <a:lnTo>
                    <a:pt x="582" y="7289"/>
                  </a:lnTo>
                  <a:lnTo>
                    <a:pt x="582" y="5922"/>
                  </a:lnTo>
                  <a:cubicBezTo>
                    <a:pt x="582" y="5365"/>
                    <a:pt x="1038" y="4910"/>
                    <a:pt x="1595" y="4910"/>
                  </a:cubicBezTo>
                  <a:close/>
                  <a:moveTo>
                    <a:pt x="3290" y="0"/>
                  </a:moveTo>
                  <a:cubicBezTo>
                    <a:pt x="1949" y="0"/>
                    <a:pt x="861" y="1088"/>
                    <a:pt x="861" y="2455"/>
                  </a:cubicBezTo>
                  <a:cubicBezTo>
                    <a:pt x="861" y="3214"/>
                    <a:pt x="1190" y="3872"/>
                    <a:pt x="1721" y="4328"/>
                  </a:cubicBezTo>
                  <a:lnTo>
                    <a:pt x="1595" y="4328"/>
                  </a:lnTo>
                  <a:cubicBezTo>
                    <a:pt x="709" y="4328"/>
                    <a:pt x="0" y="5036"/>
                    <a:pt x="0" y="5897"/>
                  </a:cubicBezTo>
                  <a:lnTo>
                    <a:pt x="0" y="7592"/>
                  </a:lnTo>
                  <a:cubicBezTo>
                    <a:pt x="0" y="7770"/>
                    <a:pt x="127" y="7896"/>
                    <a:pt x="304" y="7896"/>
                  </a:cubicBezTo>
                  <a:lnTo>
                    <a:pt x="6277" y="7896"/>
                  </a:lnTo>
                  <a:cubicBezTo>
                    <a:pt x="6428" y="7896"/>
                    <a:pt x="6580" y="7770"/>
                    <a:pt x="6580" y="7592"/>
                  </a:cubicBezTo>
                  <a:lnTo>
                    <a:pt x="6580" y="5897"/>
                  </a:lnTo>
                  <a:cubicBezTo>
                    <a:pt x="6580" y="5036"/>
                    <a:pt x="5872" y="4328"/>
                    <a:pt x="4986" y="4328"/>
                  </a:cubicBezTo>
                  <a:lnTo>
                    <a:pt x="4859" y="4328"/>
                  </a:lnTo>
                  <a:cubicBezTo>
                    <a:pt x="5391" y="3872"/>
                    <a:pt x="5720" y="3214"/>
                    <a:pt x="5720" y="2455"/>
                  </a:cubicBezTo>
                  <a:cubicBezTo>
                    <a:pt x="5720" y="1088"/>
                    <a:pt x="4632" y="0"/>
                    <a:pt x="32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1" name="Google Shape;581;p41"/>
          <p:cNvGrpSpPr/>
          <p:nvPr/>
        </p:nvGrpSpPr>
        <p:grpSpPr>
          <a:xfrm>
            <a:off x="1195853" y="1901897"/>
            <a:ext cx="475493" cy="445308"/>
            <a:chOff x="-5028275" y="3675550"/>
            <a:chExt cx="379000" cy="351800"/>
          </a:xfrm>
        </p:grpSpPr>
        <p:sp>
          <p:nvSpPr>
            <p:cNvPr id="582" name="Google Shape;582;p41"/>
            <p:cNvSpPr/>
            <p:nvPr/>
          </p:nvSpPr>
          <p:spPr>
            <a:xfrm>
              <a:off x="-5028275" y="3864100"/>
              <a:ext cx="379000" cy="163250"/>
            </a:xfrm>
            <a:custGeom>
              <a:avLst/>
              <a:gdLst/>
              <a:ahLst/>
              <a:cxnLst/>
              <a:rect l="l" t="t" r="r" b="b"/>
              <a:pathLst>
                <a:path w="15160" h="6530" extrusionOk="0">
                  <a:moveTo>
                    <a:pt x="2733" y="583"/>
                  </a:moveTo>
                  <a:cubicBezTo>
                    <a:pt x="3518" y="583"/>
                    <a:pt x="4151" y="1241"/>
                    <a:pt x="4151" y="2050"/>
                  </a:cubicBezTo>
                  <a:cubicBezTo>
                    <a:pt x="4151" y="2860"/>
                    <a:pt x="3518" y="3518"/>
                    <a:pt x="2733" y="3518"/>
                  </a:cubicBezTo>
                  <a:cubicBezTo>
                    <a:pt x="1924" y="3518"/>
                    <a:pt x="1291" y="2860"/>
                    <a:pt x="1291" y="2050"/>
                  </a:cubicBezTo>
                  <a:cubicBezTo>
                    <a:pt x="1291" y="1241"/>
                    <a:pt x="1924" y="583"/>
                    <a:pt x="2733" y="583"/>
                  </a:cubicBezTo>
                  <a:close/>
                  <a:moveTo>
                    <a:pt x="7567" y="583"/>
                  </a:moveTo>
                  <a:cubicBezTo>
                    <a:pt x="8377" y="583"/>
                    <a:pt x="9010" y="1241"/>
                    <a:pt x="9010" y="2050"/>
                  </a:cubicBezTo>
                  <a:cubicBezTo>
                    <a:pt x="9010" y="2860"/>
                    <a:pt x="8377" y="3518"/>
                    <a:pt x="7567" y="3518"/>
                  </a:cubicBezTo>
                  <a:cubicBezTo>
                    <a:pt x="6783" y="3518"/>
                    <a:pt x="6150" y="2860"/>
                    <a:pt x="6150" y="2050"/>
                  </a:cubicBezTo>
                  <a:cubicBezTo>
                    <a:pt x="6150" y="1241"/>
                    <a:pt x="6783" y="583"/>
                    <a:pt x="7567" y="583"/>
                  </a:cubicBezTo>
                  <a:close/>
                  <a:moveTo>
                    <a:pt x="12426" y="583"/>
                  </a:moveTo>
                  <a:cubicBezTo>
                    <a:pt x="13236" y="583"/>
                    <a:pt x="13869" y="1241"/>
                    <a:pt x="13869" y="2050"/>
                  </a:cubicBezTo>
                  <a:cubicBezTo>
                    <a:pt x="13869" y="2860"/>
                    <a:pt x="13211" y="3518"/>
                    <a:pt x="12426" y="3518"/>
                  </a:cubicBezTo>
                  <a:cubicBezTo>
                    <a:pt x="11642" y="3518"/>
                    <a:pt x="10984" y="2860"/>
                    <a:pt x="10984" y="2050"/>
                  </a:cubicBezTo>
                  <a:cubicBezTo>
                    <a:pt x="10984" y="1241"/>
                    <a:pt x="11642" y="583"/>
                    <a:pt x="12426" y="583"/>
                  </a:cubicBezTo>
                  <a:close/>
                  <a:moveTo>
                    <a:pt x="4100" y="4100"/>
                  </a:moveTo>
                  <a:cubicBezTo>
                    <a:pt x="4530" y="4100"/>
                    <a:pt x="4859" y="4429"/>
                    <a:pt x="4859" y="4860"/>
                  </a:cubicBezTo>
                  <a:lnTo>
                    <a:pt x="4859" y="5922"/>
                  </a:lnTo>
                  <a:lnTo>
                    <a:pt x="582" y="5922"/>
                  </a:lnTo>
                  <a:lnTo>
                    <a:pt x="582" y="4860"/>
                  </a:lnTo>
                  <a:cubicBezTo>
                    <a:pt x="582" y="4429"/>
                    <a:pt x="937" y="4100"/>
                    <a:pt x="1341" y="4100"/>
                  </a:cubicBezTo>
                  <a:close/>
                  <a:moveTo>
                    <a:pt x="8959" y="4100"/>
                  </a:moveTo>
                  <a:cubicBezTo>
                    <a:pt x="9364" y="4100"/>
                    <a:pt x="9718" y="4429"/>
                    <a:pt x="9718" y="4860"/>
                  </a:cubicBezTo>
                  <a:lnTo>
                    <a:pt x="9718" y="5922"/>
                  </a:lnTo>
                  <a:lnTo>
                    <a:pt x="5441" y="5922"/>
                  </a:lnTo>
                  <a:lnTo>
                    <a:pt x="5441" y="4860"/>
                  </a:lnTo>
                  <a:cubicBezTo>
                    <a:pt x="5441" y="4429"/>
                    <a:pt x="5770" y="4100"/>
                    <a:pt x="6201" y="4100"/>
                  </a:cubicBezTo>
                  <a:close/>
                  <a:moveTo>
                    <a:pt x="13818" y="4100"/>
                  </a:moveTo>
                  <a:cubicBezTo>
                    <a:pt x="14223" y="4100"/>
                    <a:pt x="14552" y="4429"/>
                    <a:pt x="14552" y="4860"/>
                  </a:cubicBezTo>
                  <a:lnTo>
                    <a:pt x="14552" y="5922"/>
                  </a:lnTo>
                  <a:lnTo>
                    <a:pt x="10300" y="5922"/>
                  </a:lnTo>
                  <a:lnTo>
                    <a:pt x="10300" y="4860"/>
                  </a:lnTo>
                  <a:cubicBezTo>
                    <a:pt x="10300" y="4429"/>
                    <a:pt x="10629" y="4100"/>
                    <a:pt x="11060" y="4100"/>
                  </a:cubicBezTo>
                  <a:close/>
                  <a:moveTo>
                    <a:pt x="2733" y="0"/>
                  </a:moveTo>
                  <a:cubicBezTo>
                    <a:pt x="1595" y="0"/>
                    <a:pt x="683" y="912"/>
                    <a:pt x="683" y="2050"/>
                  </a:cubicBezTo>
                  <a:cubicBezTo>
                    <a:pt x="683" y="2607"/>
                    <a:pt x="937" y="3139"/>
                    <a:pt x="1291" y="3518"/>
                  </a:cubicBezTo>
                  <a:cubicBezTo>
                    <a:pt x="582" y="3544"/>
                    <a:pt x="0" y="4126"/>
                    <a:pt x="0" y="4860"/>
                  </a:cubicBezTo>
                  <a:lnTo>
                    <a:pt x="0" y="6226"/>
                  </a:lnTo>
                  <a:cubicBezTo>
                    <a:pt x="0" y="6378"/>
                    <a:pt x="127" y="6530"/>
                    <a:pt x="304" y="6530"/>
                  </a:cubicBezTo>
                  <a:lnTo>
                    <a:pt x="14856" y="6530"/>
                  </a:lnTo>
                  <a:cubicBezTo>
                    <a:pt x="15008" y="6530"/>
                    <a:pt x="15160" y="6378"/>
                    <a:pt x="15160" y="6226"/>
                  </a:cubicBezTo>
                  <a:lnTo>
                    <a:pt x="15160" y="4860"/>
                  </a:lnTo>
                  <a:cubicBezTo>
                    <a:pt x="15160" y="4126"/>
                    <a:pt x="14577" y="3544"/>
                    <a:pt x="13844" y="3518"/>
                  </a:cubicBezTo>
                  <a:cubicBezTo>
                    <a:pt x="14223" y="3139"/>
                    <a:pt x="14451" y="2607"/>
                    <a:pt x="14451" y="2050"/>
                  </a:cubicBezTo>
                  <a:cubicBezTo>
                    <a:pt x="14451" y="912"/>
                    <a:pt x="13540" y="0"/>
                    <a:pt x="12426" y="0"/>
                  </a:cubicBezTo>
                  <a:cubicBezTo>
                    <a:pt x="11313" y="0"/>
                    <a:pt x="10402" y="912"/>
                    <a:pt x="10402" y="2050"/>
                  </a:cubicBezTo>
                  <a:cubicBezTo>
                    <a:pt x="10402" y="2607"/>
                    <a:pt x="10629" y="3139"/>
                    <a:pt x="11009" y="3518"/>
                  </a:cubicBezTo>
                  <a:cubicBezTo>
                    <a:pt x="10604" y="3518"/>
                    <a:pt x="10250" y="3721"/>
                    <a:pt x="9997" y="3999"/>
                  </a:cubicBezTo>
                  <a:cubicBezTo>
                    <a:pt x="9769" y="3721"/>
                    <a:pt x="9415" y="3518"/>
                    <a:pt x="9010" y="3518"/>
                  </a:cubicBezTo>
                  <a:cubicBezTo>
                    <a:pt x="9364" y="3139"/>
                    <a:pt x="9617" y="2607"/>
                    <a:pt x="9617" y="2050"/>
                  </a:cubicBezTo>
                  <a:cubicBezTo>
                    <a:pt x="9617" y="912"/>
                    <a:pt x="8706" y="0"/>
                    <a:pt x="7567" y="0"/>
                  </a:cubicBezTo>
                  <a:cubicBezTo>
                    <a:pt x="6454" y="0"/>
                    <a:pt x="5543" y="912"/>
                    <a:pt x="5543" y="2050"/>
                  </a:cubicBezTo>
                  <a:cubicBezTo>
                    <a:pt x="5543" y="2607"/>
                    <a:pt x="5770" y="3139"/>
                    <a:pt x="6150" y="3518"/>
                  </a:cubicBezTo>
                  <a:cubicBezTo>
                    <a:pt x="5745" y="3518"/>
                    <a:pt x="5391" y="3721"/>
                    <a:pt x="5163" y="3999"/>
                  </a:cubicBezTo>
                  <a:cubicBezTo>
                    <a:pt x="4910" y="3721"/>
                    <a:pt x="4556" y="3518"/>
                    <a:pt x="4151" y="3518"/>
                  </a:cubicBezTo>
                  <a:cubicBezTo>
                    <a:pt x="4530" y="3139"/>
                    <a:pt x="4758" y="2607"/>
                    <a:pt x="4758" y="2050"/>
                  </a:cubicBezTo>
                  <a:cubicBezTo>
                    <a:pt x="4758" y="912"/>
                    <a:pt x="3847" y="0"/>
                    <a:pt x="27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41"/>
            <p:cNvSpPr/>
            <p:nvPr/>
          </p:nvSpPr>
          <p:spPr>
            <a:xfrm>
              <a:off x="-4941600" y="3675550"/>
              <a:ext cx="205650" cy="170850"/>
            </a:xfrm>
            <a:custGeom>
              <a:avLst/>
              <a:gdLst/>
              <a:ahLst/>
              <a:cxnLst/>
              <a:rect l="l" t="t" r="r" b="b"/>
              <a:pathLst>
                <a:path w="8226" h="6834" extrusionOk="0">
                  <a:moveTo>
                    <a:pt x="7542" y="583"/>
                  </a:moveTo>
                  <a:cubicBezTo>
                    <a:pt x="7593" y="583"/>
                    <a:pt x="7643" y="634"/>
                    <a:pt x="7643" y="684"/>
                  </a:cubicBezTo>
                  <a:lnTo>
                    <a:pt x="7643" y="5442"/>
                  </a:lnTo>
                  <a:cubicBezTo>
                    <a:pt x="7643" y="5493"/>
                    <a:pt x="7593" y="5543"/>
                    <a:pt x="7542" y="5543"/>
                  </a:cubicBezTo>
                  <a:lnTo>
                    <a:pt x="4758" y="5543"/>
                  </a:lnTo>
                  <a:cubicBezTo>
                    <a:pt x="4682" y="5543"/>
                    <a:pt x="4606" y="5594"/>
                    <a:pt x="4530" y="5644"/>
                  </a:cubicBezTo>
                  <a:lnTo>
                    <a:pt x="4126" y="6100"/>
                  </a:lnTo>
                  <a:lnTo>
                    <a:pt x="3695" y="5644"/>
                  </a:lnTo>
                  <a:cubicBezTo>
                    <a:pt x="3619" y="5568"/>
                    <a:pt x="3543" y="5543"/>
                    <a:pt x="3468" y="5543"/>
                  </a:cubicBezTo>
                  <a:lnTo>
                    <a:pt x="684" y="5543"/>
                  </a:lnTo>
                  <a:cubicBezTo>
                    <a:pt x="633" y="5543"/>
                    <a:pt x="608" y="5518"/>
                    <a:pt x="608" y="5442"/>
                  </a:cubicBezTo>
                  <a:lnTo>
                    <a:pt x="608" y="684"/>
                  </a:lnTo>
                  <a:lnTo>
                    <a:pt x="582" y="684"/>
                  </a:lnTo>
                  <a:cubicBezTo>
                    <a:pt x="582" y="634"/>
                    <a:pt x="633" y="583"/>
                    <a:pt x="684" y="583"/>
                  </a:cubicBezTo>
                  <a:close/>
                  <a:moveTo>
                    <a:pt x="684" y="1"/>
                  </a:moveTo>
                  <a:cubicBezTo>
                    <a:pt x="304" y="1"/>
                    <a:pt x="0" y="305"/>
                    <a:pt x="0" y="684"/>
                  </a:cubicBezTo>
                  <a:lnTo>
                    <a:pt x="0" y="5442"/>
                  </a:lnTo>
                  <a:cubicBezTo>
                    <a:pt x="0" y="5822"/>
                    <a:pt x="304" y="6151"/>
                    <a:pt x="684" y="6151"/>
                  </a:cubicBezTo>
                  <a:lnTo>
                    <a:pt x="3341" y="6151"/>
                  </a:lnTo>
                  <a:lnTo>
                    <a:pt x="3898" y="6733"/>
                  </a:lnTo>
                  <a:cubicBezTo>
                    <a:pt x="3948" y="6783"/>
                    <a:pt x="4024" y="6834"/>
                    <a:pt x="4100" y="6834"/>
                  </a:cubicBezTo>
                  <a:cubicBezTo>
                    <a:pt x="4201" y="6834"/>
                    <a:pt x="4277" y="6783"/>
                    <a:pt x="4328" y="6733"/>
                  </a:cubicBezTo>
                  <a:lnTo>
                    <a:pt x="4885" y="6151"/>
                  </a:lnTo>
                  <a:lnTo>
                    <a:pt x="7542" y="6151"/>
                  </a:lnTo>
                  <a:cubicBezTo>
                    <a:pt x="7922" y="6151"/>
                    <a:pt x="8225" y="5822"/>
                    <a:pt x="8225" y="5442"/>
                  </a:cubicBezTo>
                  <a:lnTo>
                    <a:pt x="8225" y="684"/>
                  </a:lnTo>
                  <a:cubicBezTo>
                    <a:pt x="8225" y="305"/>
                    <a:pt x="7922" y="1"/>
                    <a:pt x="75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41"/>
            <p:cNvSpPr/>
            <p:nvPr/>
          </p:nvSpPr>
          <p:spPr>
            <a:xfrm>
              <a:off x="-4869475" y="3716375"/>
              <a:ext cx="63925" cy="70550"/>
            </a:xfrm>
            <a:custGeom>
              <a:avLst/>
              <a:gdLst/>
              <a:ahLst/>
              <a:cxnLst/>
              <a:rect l="l" t="t" r="r" b="b"/>
              <a:pathLst>
                <a:path w="2557" h="2822" extrusionOk="0">
                  <a:moveTo>
                    <a:pt x="760" y="595"/>
                  </a:moveTo>
                  <a:cubicBezTo>
                    <a:pt x="785" y="595"/>
                    <a:pt x="810" y="620"/>
                    <a:pt x="836" y="620"/>
                  </a:cubicBezTo>
                  <a:lnTo>
                    <a:pt x="1899" y="1278"/>
                  </a:lnTo>
                  <a:cubicBezTo>
                    <a:pt x="1974" y="1329"/>
                    <a:pt x="1974" y="1379"/>
                    <a:pt x="1974" y="1405"/>
                  </a:cubicBezTo>
                  <a:cubicBezTo>
                    <a:pt x="1974" y="1430"/>
                    <a:pt x="1974" y="1506"/>
                    <a:pt x="1899" y="1557"/>
                  </a:cubicBezTo>
                  <a:lnTo>
                    <a:pt x="836" y="2189"/>
                  </a:lnTo>
                  <a:cubicBezTo>
                    <a:pt x="804" y="2211"/>
                    <a:pt x="771" y="2218"/>
                    <a:pt x="743" y="2218"/>
                  </a:cubicBezTo>
                  <a:cubicBezTo>
                    <a:pt x="705" y="2218"/>
                    <a:pt x="673" y="2204"/>
                    <a:pt x="658" y="2189"/>
                  </a:cubicBezTo>
                  <a:cubicBezTo>
                    <a:pt x="633" y="2189"/>
                    <a:pt x="583" y="2139"/>
                    <a:pt x="583" y="2063"/>
                  </a:cubicBezTo>
                  <a:lnTo>
                    <a:pt x="583" y="772"/>
                  </a:lnTo>
                  <a:cubicBezTo>
                    <a:pt x="583" y="671"/>
                    <a:pt x="633" y="646"/>
                    <a:pt x="658" y="620"/>
                  </a:cubicBezTo>
                  <a:cubicBezTo>
                    <a:pt x="684" y="620"/>
                    <a:pt x="709" y="595"/>
                    <a:pt x="760" y="595"/>
                  </a:cubicBezTo>
                  <a:close/>
                  <a:moveTo>
                    <a:pt x="760" y="0"/>
                  </a:moveTo>
                  <a:cubicBezTo>
                    <a:pt x="627" y="0"/>
                    <a:pt x="494" y="38"/>
                    <a:pt x="380" y="114"/>
                  </a:cubicBezTo>
                  <a:cubicBezTo>
                    <a:pt x="127" y="241"/>
                    <a:pt x="0" y="494"/>
                    <a:pt x="0" y="772"/>
                  </a:cubicBezTo>
                  <a:lnTo>
                    <a:pt x="0" y="2063"/>
                  </a:lnTo>
                  <a:cubicBezTo>
                    <a:pt x="0" y="2341"/>
                    <a:pt x="127" y="2569"/>
                    <a:pt x="380" y="2721"/>
                  </a:cubicBezTo>
                  <a:cubicBezTo>
                    <a:pt x="507" y="2771"/>
                    <a:pt x="633" y="2822"/>
                    <a:pt x="760" y="2822"/>
                  </a:cubicBezTo>
                  <a:cubicBezTo>
                    <a:pt x="886" y="2822"/>
                    <a:pt x="1013" y="2771"/>
                    <a:pt x="1139" y="2695"/>
                  </a:cubicBezTo>
                  <a:lnTo>
                    <a:pt x="2202" y="2063"/>
                  </a:lnTo>
                  <a:cubicBezTo>
                    <a:pt x="2430" y="1911"/>
                    <a:pt x="2557" y="1683"/>
                    <a:pt x="2557" y="1405"/>
                  </a:cubicBezTo>
                  <a:cubicBezTo>
                    <a:pt x="2557" y="1152"/>
                    <a:pt x="2430" y="899"/>
                    <a:pt x="2202" y="772"/>
                  </a:cubicBezTo>
                  <a:lnTo>
                    <a:pt x="1139" y="114"/>
                  </a:lnTo>
                  <a:cubicBezTo>
                    <a:pt x="1025" y="38"/>
                    <a:pt x="893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5" name="Google Shape;585;p41"/>
          <p:cNvGrpSpPr/>
          <p:nvPr/>
        </p:nvGrpSpPr>
        <p:grpSpPr>
          <a:xfrm>
            <a:off x="1195853" y="3855694"/>
            <a:ext cx="475474" cy="384923"/>
            <a:chOff x="-2965075" y="3674925"/>
            <a:chExt cx="379650" cy="313200"/>
          </a:xfrm>
        </p:grpSpPr>
        <p:sp>
          <p:nvSpPr>
            <p:cNvPr id="586" name="Google Shape;586;p41"/>
            <p:cNvSpPr/>
            <p:nvPr/>
          </p:nvSpPr>
          <p:spPr>
            <a:xfrm>
              <a:off x="-2965075" y="3788175"/>
              <a:ext cx="295500" cy="199950"/>
            </a:xfrm>
            <a:custGeom>
              <a:avLst/>
              <a:gdLst/>
              <a:ahLst/>
              <a:cxnLst/>
              <a:rect l="l" t="t" r="r" b="b"/>
              <a:pathLst>
                <a:path w="11820" h="7998" extrusionOk="0">
                  <a:moveTo>
                    <a:pt x="4506" y="4100"/>
                  </a:moveTo>
                  <a:lnTo>
                    <a:pt x="4506" y="6403"/>
                  </a:lnTo>
                  <a:cubicBezTo>
                    <a:pt x="4506" y="6429"/>
                    <a:pt x="4480" y="6429"/>
                    <a:pt x="4480" y="6429"/>
                  </a:cubicBezTo>
                  <a:lnTo>
                    <a:pt x="583" y="6429"/>
                  </a:lnTo>
                  <a:lnTo>
                    <a:pt x="583" y="4100"/>
                  </a:lnTo>
                  <a:lnTo>
                    <a:pt x="3063" y="4100"/>
                  </a:lnTo>
                  <a:lnTo>
                    <a:pt x="3063" y="4809"/>
                  </a:lnTo>
                  <a:cubicBezTo>
                    <a:pt x="3063" y="4961"/>
                    <a:pt x="3215" y="5113"/>
                    <a:pt x="3367" y="5113"/>
                  </a:cubicBezTo>
                  <a:cubicBezTo>
                    <a:pt x="3519" y="5113"/>
                    <a:pt x="3670" y="4961"/>
                    <a:pt x="3670" y="4809"/>
                  </a:cubicBezTo>
                  <a:lnTo>
                    <a:pt x="3670" y="4100"/>
                  </a:lnTo>
                  <a:close/>
                  <a:moveTo>
                    <a:pt x="8631" y="608"/>
                  </a:moveTo>
                  <a:cubicBezTo>
                    <a:pt x="8859" y="608"/>
                    <a:pt x="9061" y="785"/>
                    <a:pt x="9061" y="1038"/>
                  </a:cubicBezTo>
                  <a:lnTo>
                    <a:pt x="9061" y="1924"/>
                  </a:lnTo>
                  <a:cubicBezTo>
                    <a:pt x="9061" y="2430"/>
                    <a:pt x="9466" y="2835"/>
                    <a:pt x="9947" y="2835"/>
                  </a:cubicBezTo>
                  <a:lnTo>
                    <a:pt x="10504" y="2835"/>
                  </a:lnTo>
                  <a:cubicBezTo>
                    <a:pt x="10706" y="2835"/>
                    <a:pt x="10883" y="2987"/>
                    <a:pt x="10883" y="3164"/>
                  </a:cubicBezTo>
                  <a:cubicBezTo>
                    <a:pt x="10883" y="3366"/>
                    <a:pt x="10731" y="3518"/>
                    <a:pt x="10554" y="3518"/>
                  </a:cubicBezTo>
                  <a:cubicBezTo>
                    <a:pt x="10402" y="3544"/>
                    <a:pt x="10276" y="3670"/>
                    <a:pt x="10276" y="3822"/>
                  </a:cubicBezTo>
                  <a:cubicBezTo>
                    <a:pt x="10276" y="3999"/>
                    <a:pt x="10428" y="4126"/>
                    <a:pt x="10579" y="4126"/>
                  </a:cubicBezTo>
                  <a:lnTo>
                    <a:pt x="10833" y="4126"/>
                  </a:lnTo>
                  <a:cubicBezTo>
                    <a:pt x="11035" y="4126"/>
                    <a:pt x="11187" y="4278"/>
                    <a:pt x="11212" y="4455"/>
                  </a:cubicBezTo>
                  <a:cubicBezTo>
                    <a:pt x="11212" y="4556"/>
                    <a:pt x="11162" y="4657"/>
                    <a:pt x="11111" y="4708"/>
                  </a:cubicBezTo>
                  <a:cubicBezTo>
                    <a:pt x="11035" y="4784"/>
                    <a:pt x="10959" y="4834"/>
                    <a:pt x="10858" y="4834"/>
                  </a:cubicBezTo>
                  <a:cubicBezTo>
                    <a:pt x="10681" y="4834"/>
                    <a:pt x="10554" y="4961"/>
                    <a:pt x="10554" y="5113"/>
                  </a:cubicBezTo>
                  <a:cubicBezTo>
                    <a:pt x="10554" y="5290"/>
                    <a:pt x="10681" y="5416"/>
                    <a:pt x="10858" y="5416"/>
                  </a:cubicBezTo>
                  <a:cubicBezTo>
                    <a:pt x="11060" y="5416"/>
                    <a:pt x="11212" y="5568"/>
                    <a:pt x="11212" y="5771"/>
                  </a:cubicBezTo>
                  <a:cubicBezTo>
                    <a:pt x="11212" y="5948"/>
                    <a:pt x="11060" y="6125"/>
                    <a:pt x="10858" y="6125"/>
                  </a:cubicBezTo>
                  <a:lnTo>
                    <a:pt x="10579" y="6125"/>
                  </a:lnTo>
                  <a:cubicBezTo>
                    <a:pt x="10428" y="6125"/>
                    <a:pt x="10276" y="6252"/>
                    <a:pt x="10276" y="6403"/>
                  </a:cubicBezTo>
                  <a:cubicBezTo>
                    <a:pt x="10276" y="6555"/>
                    <a:pt x="10402" y="6682"/>
                    <a:pt x="10554" y="6707"/>
                  </a:cubicBezTo>
                  <a:cubicBezTo>
                    <a:pt x="10731" y="6732"/>
                    <a:pt x="10883" y="6859"/>
                    <a:pt x="10883" y="7061"/>
                  </a:cubicBezTo>
                  <a:cubicBezTo>
                    <a:pt x="10883" y="7239"/>
                    <a:pt x="10731" y="7390"/>
                    <a:pt x="10554" y="7390"/>
                  </a:cubicBezTo>
                  <a:lnTo>
                    <a:pt x="7821" y="7390"/>
                  </a:lnTo>
                  <a:cubicBezTo>
                    <a:pt x="7163" y="7390"/>
                    <a:pt x="6631" y="6859"/>
                    <a:pt x="6631" y="6201"/>
                  </a:cubicBezTo>
                  <a:lnTo>
                    <a:pt x="6631" y="5644"/>
                  </a:lnTo>
                  <a:cubicBezTo>
                    <a:pt x="6631" y="5492"/>
                    <a:pt x="6505" y="5366"/>
                    <a:pt x="6328" y="5366"/>
                  </a:cubicBezTo>
                  <a:cubicBezTo>
                    <a:pt x="6176" y="5366"/>
                    <a:pt x="6024" y="5492"/>
                    <a:pt x="6024" y="5644"/>
                  </a:cubicBezTo>
                  <a:lnTo>
                    <a:pt x="6024" y="5923"/>
                  </a:lnTo>
                  <a:lnTo>
                    <a:pt x="5088" y="5923"/>
                  </a:lnTo>
                  <a:lnTo>
                    <a:pt x="5088" y="4607"/>
                  </a:lnTo>
                  <a:lnTo>
                    <a:pt x="6328" y="4607"/>
                  </a:lnTo>
                  <a:cubicBezTo>
                    <a:pt x="6505" y="4607"/>
                    <a:pt x="6631" y="4480"/>
                    <a:pt x="6631" y="4303"/>
                  </a:cubicBezTo>
                  <a:lnTo>
                    <a:pt x="6631" y="3620"/>
                  </a:lnTo>
                  <a:cubicBezTo>
                    <a:pt x="6631" y="3189"/>
                    <a:pt x="6986" y="2835"/>
                    <a:pt x="7416" y="2835"/>
                  </a:cubicBezTo>
                  <a:cubicBezTo>
                    <a:pt x="7846" y="2835"/>
                    <a:pt x="8201" y="2481"/>
                    <a:pt x="8201" y="2050"/>
                  </a:cubicBezTo>
                  <a:lnTo>
                    <a:pt x="8201" y="1038"/>
                  </a:lnTo>
                  <a:cubicBezTo>
                    <a:pt x="8201" y="785"/>
                    <a:pt x="8403" y="608"/>
                    <a:pt x="8631" y="608"/>
                  </a:cubicBezTo>
                  <a:close/>
                  <a:moveTo>
                    <a:pt x="8631" y="1"/>
                  </a:moveTo>
                  <a:cubicBezTo>
                    <a:pt x="8074" y="1"/>
                    <a:pt x="7618" y="456"/>
                    <a:pt x="7618" y="1038"/>
                  </a:cubicBezTo>
                  <a:lnTo>
                    <a:pt x="7618" y="2050"/>
                  </a:lnTo>
                  <a:cubicBezTo>
                    <a:pt x="7618" y="2152"/>
                    <a:pt x="7517" y="2253"/>
                    <a:pt x="7416" y="2253"/>
                  </a:cubicBezTo>
                  <a:cubicBezTo>
                    <a:pt x="6657" y="2253"/>
                    <a:pt x="6024" y="2860"/>
                    <a:pt x="6024" y="3620"/>
                  </a:cubicBezTo>
                  <a:lnTo>
                    <a:pt x="6024" y="4024"/>
                  </a:lnTo>
                  <a:lnTo>
                    <a:pt x="5088" y="4024"/>
                  </a:lnTo>
                  <a:cubicBezTo>
                    <a:pt x="5037" y="3721"/>
                    <a:pt x="4784" y="3493"/>
                    <a:pt x="4480" y="3493"/>
                  </a:cubicBezTo>
                  <a:lnTo>
                    <a:pt x="305" y="3493"/>
                  </a:lnTo>
                  <a:cubicBezTo>
                    <a:pt x="127" y="3493"/>
                    <a:pt x="1" y="3645"/>
                    <a:pt x="1" y="3797"/>
                  </a:cubicBezTo>
                  <a:lnTo>
                    <a:pt x="1" y="6732"/>
                  </a:lnTo>
                  <a:cubicBezTo>
                    <a:pt x="1" y="6884"/>
                    <a:pt x="127" y="7036"/>
                    <a:pt x="305" y="7036"/>
                  </a:cubicBezTo>
                  <a:lnTo>
                    <a:pt x="4480" y="7036"/>
                  </a:lnTo>
                  <a:cubicBezTo>
                    <a:pt x="4784" y="7036"/>
                    <a:pt x="5037" y="6808"/>
                    <a:pt x="5088" y="6505"/>
                  </a:cubicBezTo>
                  <a:lnTo>
                    <a:pt x="6075" y="6505"/>
                  </a:lnTo>
                  <a:cubicBezTo>
                    <a:pt x="6201" y="7365"/>
                    <a:pt x="6935" y="7998"/>
                    <a:pt x="7821" y="7998"/>
                  </a:cubicBezTo>
                  <a:lnTo>
                    <a:pt x="10655" y="7998"/>
                  </a:lnTo>
                  <a:cubicBezTo>
                    <a:pt x="11111" y="7947"/>
                    <a:pt x="11465" y="7542"/>
                    <a:pt x="11465" y="7061"/>
                  </a:cubicBezTo>
                  <a:cubicBezTo>
                    <a:pt x="11465" y="6884"/>
                    <a:pt x="11415" y="6732"/>
                    <a:pt x="11339" y="6581"/>
                  </a:cubicBezTo>
                  <a:cubicBezTo>
                    <a:pt x="11617" y="6429"/>
                    <a:pt x="11794" y="6125"/>
                    <a:pt x="11794" y="5771"/>
                  </a:cubicBezTo>
                  <a:cubicBezTo>
                    <a:pt x="11794" y="5518"/>
                    <a:pt x="11693" y="5290"/>
                    <a:pt x="11541" y="5138"/>
                  </a:cubicBezTo>
                  <a:cubicBezTo>
                    <a:pt x="11718" y="4936"/>
                    <a:pt x="11820" y="4682"/>
                    <a:pt x="11794" y="4429"/>
                  </a:cubicBezTo>
                  <a:cubicBezTo>
                    <a:pt x="11794" y="4100"/>
                    <a:pt x="11617" y="3822"/>
                    <a:pt x="11339" y="3670"/>
                  </a:cubicBezTo>
                  <a:cubicBezTo>
                    <a:pt x="11415" y="3518"/>
                    <a:pt x="11465" y="3341"/>
                    <a:pt x="11465" y="3164"/>
                  </a:cubicBezTo>
                  <a:cubicBezTo>
                    <a:pt x="11465" y="2658"/>
                    <a:pt x="11035" y="2228"/>
                    <a:pt x="10504" y="2228"/>
                  </a:cubicBezTo>
                  <a:lnTo>
                    <a:pt x="9947" y="2228"/>
                  </a:lnTo>
                  <a:cubicBezTo>
                    <a:pt x="9795" y="2228"/>
                    <a:pt x="9643" y="2101"/>
                    <a:pt x="9643" y="1924"/>
                  </a:cubicBezTo>
                  <a:lnTo>
                    <a:pt x="9643" y="1038"/>
                  </a:lnTo>
                  <a:cubicBezTo>
                    <a:pt x="9643" y="481"/>
                    <a:pt x="9188" y="1"/>
                    <a:pt x="86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41"/>
            <p:cNvSpPr/>
            <p:nvPr/>
          </p:nvSpPr>
          <p:spPr>
            <a:xfrm>
              <a:off x="-2802475" y="3674925"/>
              <a:ext cx="105700" cy="100625"/>
            </a:xfrm>
            <a:custGeom>
              <a:avLst/>
              <a:gdLst/>
              <a:ahLst/>
              <a:cxnLst/>
              <a:rect l="l" t="t" r="r" b="b"/>
              <a:pathLst>
                <a:path w="4228" h="4025" extrusionOk="0">
                  <a:moveTo>
                    <a:pt x="2101" y="608"/>
                  </a:moveTo>
                  <a:lnTo>
                    <a:pt x="2582" y="1317"/>
                  </a:lnTo>
                  <a:cubicBezTo>
                    <a:pt x="2633" y="1392"/>
                    <a:pt x="2684" y="1418"/>
                    <a:pt x="2759" y="1443"/>
                  </a:cubicBezTo>
                  <a:lnTo>
                    <a:pt x="3569" y="1696"/>
                  </a:lnTo>
                  <a:lnTo>
                    <a:pt x="3063" y="2379"/>
                  </a:lnTo>
                  <a:cubicBezTo>
                    <a:pt x="3013" y="2430"/>
                    <a:pt x="2987" y="2481"/>
                    <a:pt x="2987" y="2557"/>
                  </a:cubicBezTo>
                  <a:lnTo>
                    <a:pt x="3013" y="3417"/>
                  </a:lnTo>
                  <a:lnTo>
                    <a:pt x="2203" y="3139"/>
                  </a:lnTo>
                  <a:cubicBezTo>
                    <a:pt x="2177" y="3113"/>
                    <a:pt x="2152" y="3113"/>
                    <a:pt x="2101" y="3113"/>
                  </a:cubicBezTo>
                  <a:cubicBezTo>
                    <a:pt x="2076" y="3113"/>
                    <a:pt x="2051" y="3113"/>
                    <a:pt x="2026" y="3139"/>
                  </a:cubicBezTo>
                  <a:lnTo>
                    <a:pt x="1216" y="3417"/>
                  </a:lnTo>
                  <a:lnTo>
                    <a:pt x="1241" y="2557"/>
                  </a:lnTo>
                  <a:cubicBezTo>
                    <a:pt x="1241" y="2506"/>
                    <a:pt x="1216" y="2430"/>
                    <a:pt x="1165" y="2379"/>
                  </a:cubicBezTo>
                  <a:lnTo>
                    <a:pt x="659" y="1696"/>
                  </a:lnTo>
                  <a:lnTo>
                    <a:pt x="1469" y="1443"/>
                  </a:lnTo>
                  <a:cubicBezTo>
                    <a:pt x="1545" y="1418"/>
                    <a:pt x="1595" y="1392"/>
                    <a:pt x="1621" y="1317"/>
                  </a:cubicBezTo>
                  <a:lnTo>
                    <a:pt x="2101" y="608"/>
                  </a:lnTo>
                  <a:close/>
                  <a:moveTo>
                    <a:pt x="2101" y="1"/>
                  </a:moveTo>
                  <a:cubicBezTo>
                    <a:pt x="1924" y="1"/>
                    <a:pt x="1747" y="102"/>
                    <a:pt x="1646" y="228"/>
                  </a:cubicBezTo>
                  <a:lnTo>
                    <a:pt x="1190" y="912"/>
                  </a:lnTo>
                  <a:lnTo>
                    <a:pt x="431" y="1139"/>
                  </a:lnTo>
                  <a:cubicBezTo>
                    <a:pt x="254" y="1190"/>
                    <a:pt x="102" y="1317"/>
                    <a:pt x="52" y="1494"/>
                  </a:cubicBezTo>
                  <a:cubicBezTo>
                    <a:pt x="1" y="1671"/>
                    <a:pt x="26" y="1848"/>
                    <a:pt x="153" y="2000"/>
                  </a:cubicBezTo>
                  <a:lnTo>
                    <a:pt x="634" y="2658"/>
                  </a:lnTo>
                  <a:lnTo>
                    <a:pt x="608" y="3468"/>
                  </a:lnTo>
                  <a:cubicBezTo>
                    <a:pt x="608" y="3645"/>
                    <a:pt x="684" y="3822"/>
                    <a:pt x="836" y="3923"/>
                  </a:cubicBezTo>
                  <a:cubicBezTo>
                    <a:pt x="937" y="3999"/>
                    <a:pt x="1039" y="4024"/>
                    <a:pt x="1165" y="4024"/>
                  </a:cubicBezTo>
                  <a:cubicBezTo>
                    <a:pt x="1241" y="4024"/>
                    <a:pt x="1292" y="4024"/>
                    <a:pt x="1342" y="3999"/>
                  </a:cubicBezTo>
                  <a:lnTo>
                    <a:pt x="2101" y="3721"/>
                  </a:lnTo>
                  <a:lnTo>
                    <a:pt x="2861" y="3999"/>
                  </a:lnTo>
                  <a:cubicBezTo>
                    <a:pt x="2920" y="4016"/>
                    <a:pt x="2982" y="4024"/>
                    <a:pt x="3043" y="4024"/>
                  </a:cubicBezTo>
                  <a:cubicBezTo>
                    <a:pt x="3164" y="4024"/>
                    <a:pt x="3282" y="3991"/>
                    <a:pt x="3367" y="3923"/>
                  </a:cubicBezTo>
                  <a:cubicBezTo>
                    <a:pt x="3519" y="3822"/>
                    <a:pt x="3620" y="3645"/>
                    <a:pt x="3620" y="3468"/>
                  </a:cubicBezTo>
                  <a:lnTo>
                    <a:pt x="3595" y="2658"/>
                  </a:lnTo>
                  <a:lnTo>
                    <a:pt x="4075" y="2000"/>
                  </a:lnTo>
                  <a:cubicBezTo>
                    <a:pt x="4202" y="1873"/>
                    <a:pt x="4227" y="1671"/>
                    <a:pt x="4177" y="1494"/>
                  </a:cubicBezTo>
                  <a:cubicBezTo>
                    <a:pt x="4101" y="1317"/>
                    <a:pt x="3974" y="1190"/>
                    <a:pt x="3797" y="1139"/>
                  </a:cubicBezTo>
                  <a:lnTo>
                    <a:pt x="3013" y="912"/>
                  </a:lnTo>
                  <a:lnTo>
                    <a:pt x="2557" y="228"/>
                  </a:lnTo>
                  <a:cubicBezTo>
                    <a:pt x="2456" y="76"/>
                    <a:pt x="2279" y="1"/>
                    <a:pt x="2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41"/>
            <p:cNvSpPr/>
            <p:nvPr/>
          </p:nvSpPr>
          <p:spPr>
            <a:xfrm>
              <a:off x="-2691100" y="3674925"/>
              <a:ext cx="105675" cy="100625"/>
            </a:xfrm>
            <a:custGeom>
              <a:avLst/>
              <a:gdLst/>
              <a:ahLst/>
              <a:cxnLst/>
              <a:rect l="l" t="t" r="r" b="b"/>
              <a:pathLst>
                <a:path w="4227" h="4025" extrusionOk="0">
                  <a:moveTo>
                    <a:pt x="2101" y="633"/>
                  </a:moveTo>
                  <a:lnTo>
                    <a:pt x="2581" y="1342"/>
                  </a:lnTo>
                  <a:cubicBezTo>
                    <a:pt x="2632" y="1392"/>
                    <a:pt x="2683" y="1418"/>
                    <a:pt x="2759" y="1443"/>
                  </a:cubicBezTo>
                  <a:lnTo>
                    <a:pt x="3568" y="1696"/>
                  </a:lnTo>
                  <a:lnTo>
                    <a:pt x="3037" y="2379"/>
                  </a:lnTo>
                  <a:cubicBezTo>
                    <a:pt x="3012" y="2430"/>
                    <a:pt x="2986" y="2481"/>
                    <a:pt x="2986" y="2557"/>
                  </a:cubicBezTo>
                  <a:lnTo>
                    <a:pt x="3012" y="3417"/>
                  </a:lnTo>
                  <a:lnTo>
                    <a:pt x="2202" y="3139"/>
                  </a:lnTo>
                  <a:cubicBezTo>
                    <a:pt x="2177" y="3126"/>
                    <a:pt x="2145" y="3120"/>
                    <a:pt x="2110" y="3120"/>
                  </a:cubicBezTo>
                  <a:cubicBezTo>
                    <a:pt x="2075" y="3120"/>
                    <a:pt x="2037" y="3126"/>
                    <a:pt x="1999" y="3139"/>
                  </a:cubicBezTo>
                  <a:lnTo>
                    <a:pt x="1190" y="3417"/>
                  </a:lnTo>
                  <a:lnTo>
                    <a:pt x="1215" y="2557"/>
                  </a:lnTo>
                  <a:cubicBezTo>
                    <a:pt x="1215" y="2506"/>
                    <a:pt x="1190" y="2430"/>
                    <a:pt x="1164" y="2379"/>
                  </a:cubicBezTo>
                  <a:lnTo>
                    <a:pt x="633" y="1696"/>
                  </a:lnTo>
                  <a:lnTo>
                    <a:pt x="1468" y="1443"/>
                  </a:lnTo>
                  <a:cubicBezTo>
                    <a:pt x="1519" y="1418"/>
                    <a:pt x="1594" y="1392"/>
                    <a:pt x="1620" y="1342"/>
                  </a:cubicBezTo>
                  <a:lnTo>
                    <a:pt x="2101" y="633"/>
                  </a:lnTo>
                  <a:close/>
                  <a:moveTo>
                    <a:pt x="2101" y="1"/>
                  </a:moveTo>
                  <a:cubicBezTo>
                    <a:pt x="1923" y="1"/>
                    <a:pt x="1746" y="76"/>
                    <a:pt x="1645" y="254"/>
                  </a:cubicBezTo>
                  <a:lnTo>
                    <a:pt x="1190" y="912"/>
                  </a:lnTo>
                  <a:lnTo>
                    <a:pt x="430" y="1139"/>
                  </a:lnTo>
                  <a:cubicBezTo>
                    <a:pt x="253" y="1190"/>
                    <a:pt x="101" y="1317"/>
                    <a:pt x="51" y="1494"/>
                  </a:cubicBezTo>
                  <a:cubicBezTo>
                    <a:pt x="0" y="1671"/>
                    <a:pt x="25" y="1873"/>
                    <a:pt x="127" y="2000"/>
                  </a:cubicBezTo>
                  <a:lnTo>
                    <a:pt x="633" y="2658"/>
                  </a:lnTo>
                  <a:lnTo>
                    <a:pt x="607" y="3468"/>
                  </a:lnTo>
                  <a:cubicBezTo>
                    <a:pt x="607" y="3645"/>
                    <a:pt x="683" y="3822"/>
                    <a:pt x="835" y="3923"/>
                  </a:cubicBezTo>
                  <a:cubicBezTo>
                    <a:pt x="936" y="3991"/>
                    <a:pt x="1049" y="4024"/>
                    <a:pt x="1165" y="4024"/>
                  </a:cubicBezTo>
                  <a:cubicBezTo>
                    <a:pt x="1223" y="4024"/>
                    <a:pt x="1282" y="4016"/>
                    <a:pt x="1341" y="3999"/>
                  </a:cubicBezTo>
                  <a:lnTo>
                    <a:pt x="2101" y="3721"/>
                  </a:lnTo>
                  <a:lnTo>
                    <a:pt x="2860" y="3999"/>
                  </a:lnTo>
                  <a:cubicBezTo>
                    <a:pt x="2936" y="4024"/>
                    <a:pt x="2986" y="4024"/>
                    <a:pt x="3062" y="4024"/>
                  </a:cubicBezTo>
                  <a:cubicBezTo>
                    <a:pt x="3164" y="4024"/>
                    <a:pt x="3290" y="3999"/>
                    <a:pt x="3366" y="3923"/>
                  </a:cubicBezTo>
                  <a:cubicBezTo>
                    <a:pt x="3518" y="3822"/>
                    <a:pt x="3619" y="3645"/>
                    <a:pt x="3594" y="3468"/>
                  </a:cubicBezTo>
                  <a:lnTo>
                    <a:pt x="3594" y="2658"/>
                  </a:lnTo>
                  <a:lnTo>
                    <a:pt x="4075" y="2000"/>
                  </a:lnTo>
                  <a:cubicBezTo>
                    <a:pt x="4176" y="1873"/>
                    <a:pt x="4226" y="1671"/>
                    <a:pt x="4151" y="1494"/>
                  </a:cubicBezTo>
                  <a:cubicBezTo>
                    <a:pt x="4100" y="1317"/>
                    <a:pt x="3973" y="1190"/>
                    <a:pt x="3796" y="1139"/>
                  </a:cubicBezTo>
                  <a:lnTo>
                    <a:pt x="3012" y="912"/>
                  </a:lnTo>
                  <a:lnTo>
                    <a:pt x="2556" y="254"/>
                  </a:lnTo>
                  <a:cubicBezTo>
                    <a:pt x="2455" y="76"/>
                    <a:pt x="2278" y="1"/>
                    <a:pt x="2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41"/>
            <p:cNvSpPr/>
            <p:nvPr/>
          </p:nvSpPr>
          <p:spPr>
            <a:xfrm>
              <a:off x="-2913825" y="3674925"/>
              <a:ext cx="105700" cy="100625"/>
            </a:xfrm>
            <a:custGeom>
              <a:avLst/>
              <a:gdLst/>
              <a:ahLst/>
              <a:cxnLst/>
              <a:rect l="l" t="t" r="r" b="b"/>
              <a:pathLst>
                <a:path w="4228" h="4025" extrusionOk="0">
                  <a:moveTo>
                    <a:pt x="2127" y="608"/>
                  </a:moveTo>
                  <a:lnTo>
                    <a:pt x="2607" y="1317"/>
                  </a:lnTo>
                  <a:cubicBezTo>
                    <a:pt x="2633" y="1392"/>
                    <a:pt x="2683" y="1418"/>
                    <a:pt x="2759" y="1443"/>
                  </a:cubicBezTo>
                  <a:lnTo>
                    <a:pt x="3594" y="1696"/>
                  </a:lnTo>
                  <a:lnTo>
                    <a:pt x="3063" y="2379"/>
                  </a:lnTo>
                  <a:cubicBezTo>
                    <a:pt x="3012" y="2430"/>
                    <a:pt x="3012" y="2481"/>
                    <a:pt x="3012" y="2557"/>
                  </a:cubicBezTo>
                  <a:lnTo>
                    <a:pt x="3012" y="3417"/>
                  </a:lnTo>
                  <a:lnTo>
                    <a:pt x="2228" y="3139"/>
                  </a:lnTo>
                  <a:cubicBezTo>
                    <a:pt x="2177" y="3113"/>
                    <a:pt x="2152" y="3113"/>
                    <a:pt x="2127" y="3113"/>
                  </a:cubicBezTo>
                  <a:cubicBezTo>
                    <a:pt x="2076" y="3113"/>
                    <a:pt x="2051" y="3113"/>
                    <a:pt x="2025" y="3139"/>
                  </a:cubicBezTo>
                  <a:lnTo>
                    <a:pt x="1216" y="3417"/>
                  </a:lnTo>
                  <a:lnTo>
                    <a:pt x="1241" y="2557"/>
                  </a:lnTo>
                  <a:cubicBezTo>
                    <a:pt x="1241" y="2506"/>
                    <a:pt x="1216" y="2430"/>
                    <a:pt x="1165" y="2379"/>
                  </a:cubicBezTo>
                  <a:lnTo>
                    <a:pt x="659" y="1696"/>
                  </a:lnTo>
                  <a:lnTo>
                    <a:pt x="1469" y="1443"/>
                  </a:lnTo>
                  <a:cubicBezTo>
                    <a:pt x="1545" y="1418"/>
                    <a:pt x="1595" y="1392"/>
                    <a:pt x="1646" y="1317"/>
                  </a:cubicBezTo>
                  <a:lnTo>
                    <a:pt x="2127" y="608"/>
                  </a:lnTo>
                  <a:close/>
                  <a:moveTo>
                    <a:pt x="2127" y="1"/>
                  </a:moveTo>
                  <a:cubicBezTo>
                    <a:pt x="1924" y="1"/>
                    <a:pt x="1772" y="102"/>
                    <a:pt x="1671" y="228"/>
                  </a:cubicBezTo>
                  <a:lnTo>
                    <a:pt x="1216" y="912"/>
                  </a:lnTo>
                  <a:lnTo>
                    <a:pt x="431" y="1139"/>
                  </a:lnTo>
                  <a:cubicBezTo>
                    <a:pt x="254" y="1190"/>
                    <a:pt x="127" y="1317"/>
                    <a:pt x="51" y="1494"/>
                  </a:cubicBezTo>
                  <a:cubicBezTo>
                    <a:pt x="1" y="1671"/>
                    <a:pt x="26" y="1848"/>
                    <a:pt x="153" y="2000"/>
                  </a:cubicBezTo>
                  <a:lnTo>
                    <a:pt x="633" y="2658"/>
                  </a:lnTo>
                  <a:lnTo>
                    <a:pt x="608" y="3468"/>
                  </a:lnTo>
                  <a:cubicBezTo>
                    <a:pt x="608" y="3645"/>
                    <a:pt x="709" y="3822"/>
                    <a:pt x="836" y="3923"/>
                  </a:cubicBezTo>
                  <a:cubicBezTo>
                    <a:pt x="937" y="3999"/>
                    <a:pt x="1064" y="4024"/>
                    <a:pt x="1165" y="4024"/>
                  </a:cubicBezTo>
                  <a:cubicBezTo>
                    <a:pt x="1241" y="4024"/>
                    <a:pt x="1291" y="4024"/>
                    <a:pt x="1367" y="3999"/>
                  </a:cubicBezTo>
                  <a:lnTo>
                    <a:pt x="2127" y="3721"/>
                  </a:lnTo>
                  <a:lnTo>
                    <a:pt x="2886" y="3999"/>
                  </a:lnTo>
                  <a:cubicBezTo>
                    <a:pt x="2936" y="4016"/>
                    <a:pt x="2993" y="4024"/>
                    <a:pt x="3051" y="4024"/>
                  </a:cubicBezTo>
                  <a:cubicBezTo>
                    <a:pt x="3167" y="4024"/>
                    <a:pt x="3291" y="3991"/>
                    <a:pt x="3392" y="3923"/>
                  </a:cubicBezTo>
                  <a:cubicBezTo>
                    <a:pt x="3544" y="3822"/>
                    <a:pt x="3620" y="3645"/>
                    <a:pt x="3620" y="3468"/>
                  </a:cubicBezTo>
                  <a:lnTo>
                    <a:pt x="3594" y="2658"/>
                  </a:lnTo>
                  <a:lnTo>
                    <a:pt x="4075" y="2000"/>
                  </a:lnTo>
                  <a:cubicBezTo>
                    <a:pt x="4202" y="1873"/>
                    <a:pt x="4227" y="1671"/>
                    <a:pt x="4177" y="1494"/>
                  </a:cubicBezTo>
                  <a:cubicBezTo>
                    <a:pt x="4126" y="1317"/>
                    <a:pt x="3974" y="1190"/>
                    <a:pt x="3797" y="1139"/>
                  </a:cubicBezTo>
                  <a:lnTo>
                    <a:pt x="3038" y="912"/>
                  </a:lnTo>
                  <a:lnTo>
                    <a:pt x="2582" y="228"/>
                  </a:lnTo>
                  <a:cubicBezTo>
                    <a:pt x="2456" y="76"/>
                    <a:pt x="2304" y="1"/>
                    <a:pt x="2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0" name="Google Shape;590;p41"/>
          <p:cNvGrpSpPr/>
          <p:nvPr/>
        </p:nvGrpSpPr>
        <p:grpSpPr>
          <a:xfrm>
            <a:off x="5233962" y="3882446"/>
            <a:ext cx="472082" cy="411159"/>
            <a:chOff x="-2104600" y="3135250"/>
            <a:chExt cx="379000" cy="330275"/>
          </a:xfrm>
        </p:grpSpPr>
        <p:sp>
          <p:nvSpPr>
            <p:cNvPr id="591" name="Google Shape;591;p41"/>
            <p:cNvSpPr/>
            <p:nvPr/>
          </p:nvSpPr>
          <p:spPr>
            <a:xfrm>
              <a:off x="-2104600" y="3135250"/>
              <a:ext cx="379000" cy="330275"/>
            </a:xfrm>
            <a:custGeom>
              <a:avLst/>
              <a:gdLst/>
              <a:ahLst/>
              <a:cxnLst/>
              <a:rect l="l" t="t" r="r" b="b"/>
              <a:pathLst>
                <a:path w="15160" h="13211" extrusionOk="0">
                  <a:moveTo>
                    <a:pt x="13818" y="582"/>
                  </a:moveTo>
                  <a:cubicBezTo>
                    <a:pt x="14223" y="582"/>
                    <a:pt x="14552" y="911"/>
                    <a:pt x="14552" y="1316"/>
                  </a:cubicBezTo>
                  <a:lnTo>
                    <a:pt x="14552" y="2202"/>
                  </a:lnTo>
                  <a:lnTo>
                    <a:pt x="582" y="2202"/>
                  </a:lnTo>
                  <a:lnTo>
                    <a:pt x="582" y="1316"/>
                  </a:lnTo>
                  <a:lnTo>
                    <a:pt x="608" y="1316"/>
                  </a:lnTo>
                  <a:cubicBezTo>
                    <a:pt x="608" y="911"/>
                    <a:pt x="937" y="582"/>
                    <a:pt x="1342" y="582"/>
                  </a:cubicBezTo>
                  <a:close/>
                  <a:moveTo>
                    <a:pt x="14578" y="2784"/>
                  </a:moveTo>
                  <a:lnTo>
                    <a:pt x="14578" y="11895"/>
                  </a:lnTo>
                  <a:cubicBezTo>
                    <a:pt x="14578" y="12300"/>
                    <a:pt x="14223" y="12629"/>
                    <a:pt x="13844" y="12629"/>
                  </a:cubicBezTo>
                  <a:lnTo>
                    <a:pt x="1342" y="12629"/>
                  </a:lnTo>
                  <a:cubicBezTo>
                    <a:pt x="937" y="12629"/>
                    <a:pt x="608" y="12300"/>
                    <a:pt x="608" y="11895"/>
                  </a:cubicBezTo>
                  <a:lnTo>
                    <a:pt x="608" y="2784"/>
                  </a:lnTo>
                  <a:close/>
                  <a:moveTo>
                    <a:pt x="1342" y="0"/>
                  </a:moveTo>
                  <a:cubicBezTo>
                    <a:pt x="608" y="0"/>
                    <a:pt x="0" y="582"/>
                    <a:pt x="0" y="1316"/>
                  </a:cubicBezTo>
                  <a:lnTo>
                    <a:pt x="0" y="11895"/>
                  </a:lnTo>
                  <a:cubicBezTo>
                    <a:pt x="0" y="12629"/>
                    <a:pt x="608" y="13211"/>
                    <a:pt x="1342" y="13211"/>
                  </a:cubicBezTo>
                  <a:lnTo>
                    <a:pt x="13818" y="13211"/>
                  </a:lnTo>
                  <a:cubicBezTo>
                    <a:pt x="14552" y="13211"/>
                    <a:pt x="15160" y="12629"/>
                    <a:pt x="15160" y="11895"/>
                  </a:cubicBezTo>
                  <a:lnTo>
                    <a:pt x="15160" y="1316"/>
                  </a:lnTo>
                  <a:cubicBezTo>
                    <a:pt x="15160" y="582"/>
                    <a:pt x="14552" y="0"/>
                    <a:pt x="13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41"/>
            <p:cNvSpPr/>
            <p:nvPr/>
          </p:nvSpPr>
          <p:spPr>
            <a:xfrm>
              <a:off x="-1852800" y="3162450"/>
              <a:ext cx="16475" cy="15125"/>
            </a:xfrm>
            <a:custGeom>
              <a:avLst/>
              <a:gdLst/>
              <a:ahLst/>
              <a:cxnLst/>
              <a:rect l="l" t="t" r="r" b="b"/>
              <a:pathLst>
                <a:path w="659" h="605" extrusionOk="0">
                  <a:moveTo>
                    <a:pt x="305" y="0"/>
                  </a:moveTo>
                  <a:cubicBezTo>
                    <a:pt x="178" y="26"/>
                    <a:pt x="77" y="102"/>
                    <a:pt x="26" y="228"/>
                  </a:cubicBezTo>
                  <a:cubicBezTo>
                    <a:pt x="1" y="355"/>
                    <a:pt x="51" y="481"/>
                    <a:pt x="153" y="557"/>
                  </a:cubicBezTo>
                  <a:cubicBezTo>
                    <a:pt x="208" y="585"/>
                    <a:pt x="271" y="605"/>
                    <a:pt x="334" y="605"/>
                  </a:cubicBezTo>
                  <a:cubicBezTo>
                    <a:pt x="385" y="605"/>
                    <a:pt x="436" y="591"/>
                    <a:pt x="482" y="557"/>
                  </a:cubicBezTo>
                  <a:cubicBezTo>
                    <a:pt x="608" y="481"/>
                    <a:pt x="659" y="329"/>
                    <a:pt x="583" y="203"/>
                  </a:cubicBezTo>
                  <a:cubicBezTo>
                    <a:pt x="558" y="76"/>
                    <a:pt x="431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41"/>
            <p:cNvSpPr/>
            <p:nvPr/>
          </p:nvSpPr>
          <p:spPr>
            <a:xfrm>
              <a:off x="-1820525" y="3162450"/>
              <a:ext cx="16475" cy="15125"/>
            </a:xfrm>
            <a:custGeom>
              <a:avLst/>
              <a:gdLst/>
              <a:ahLst/>
              <a:cxnLst/>
              <a:rect l="l" t="t" r="r" b="b"/>
              <a:pathLst>
                <a:path w="659" h="605" extrusionOk="0">
                  <a:moveTo>
                    <a:pt x="304" y="0"/>
                  </a:moveTo>
                  <a:cubicBezTo>
                    <a:pt x="178" y="26"/>
                    <a:pt x="76" y="102"/>
                    <a:pt x="26" y="228"/>
                  </a:cubicBezTo>
                  <a:cubicBezTo>
                    <a:pt x="1" y="355"/>
                    <a:pt x="51" y="481"/>
                    <a:pt x="152" y="557"/>
                  </a:cubicBezTo>
                  <a:cubicBezTo>
                    <a:pt x="208" y="585"/>
                    <a:pt x="271" y="605"/>
                    <a:pt x="334" y="605"/>
                  </a:cubicBezTo>
                  <a:cubicBezTo>
                    <a:pt x="385" y="605"/>
                    <a:pt x="436" y="591"/>
                    <a:pt x="481" y="557"/>
                  </a:cubicBezTo>
                  <a:cubicBezTo>
                    <a:pt x="608" y="481"/>
                    <a:pt x="659" y="329"/>
                    <a:pt x="583" y="203"/>
                  </a:cubicBezTo>
                  <a:cubicBezTo>
                    <a:pt x="557" y="76"/>
                    <a:pt x="431" y="0"/>
                    <a:pt x="3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41"/>
            <p:cNvSpPr/>
            <p:nvPr/>
          </p:nvSpPr>
          <p:spPr>
            <a:xfrm>
              <a:off x="-1788250" y="3162450"/>
              <a:ext cx="16475" cy="15125"/>
            </a:xfrm>
            <a:custGeom>
              <a:avLst/>
              <a:gdLst/>
              <a:ahLst/>
              <a:cxnLst/>
              <a:rect l="l" t="t" r="r" b="b"/>
              <a:pathLst>
                <a:path w="659" h="605" extrusionOk="0">
                  <a:moveTo>
                    <a:pt x="304" y="0"/>
                  </a:moveTo>
                  <a:cubicBezTo>
                    <a:pt x="177" y="26"/>
                    <a:pt x="76" y="102"/>
                    <a:pt x="51" y="228"/>
                  </a:cubicBezTo>
                  <a:cubicBezTo>
                    <a:pt x="0" y="355"/>
                    <a:pt x="51" y="481"/>
                    <a:pt x="152" y="557"/>
                  </a:cubicBezTo>
                  <a:cubicBezTo>
                    <a:pt x="208" y="585"/>
                    <a:pt x="271" y="605"/>
                    <a:pt x="333" y="605"/>
                  </a:cubicBezTo>
                  <a:cubicBezTo>
                    <a:pt x="385" y="605"/>
                    <a:pt x="435" y="591"/>
                    <a:pt x="481" y="557"/>
                  </a:cubicBezTo>
                  <a:cubicBezTo>
                    <a:pt x="608" y="481"/>
                    <a:pt x="658" y="329"/>
                    <a:pt x="608" y="203"/>
                  </a:cubicBezTo>
                  <a:cubicBezTo>
                    <a:pt x="557" y="76"/>
                    <a:pt x="431" y="0"/>
                    <a:pt x="3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41"/>
            <p:cNvSpPr/>
            <p:nvPr/>
          </p:nvSpPr>
          <p:spPr>
            <a:xfrm>
              <a:off x="-2057150" y="3162450"/>
              <a:ext cx="99350" cy="15200"/>
            </a:xfrm>
            <a:custGeom>
              <a:avLst/>
              <a:gdLst/>
              <a:ahLst/>
              <a:cxnLst/>
              <a:rect l="l" t="t" r="r" b="b"/>
              <a:pathLst>
                <a:path w="3974" h="608" extrusionOk="0">
                  <a:moveTo>
                    <a:pt x="279" y="0"/>
                  </a:moveTo>
                  <a:cubicBezTo>
                    <a:pt x="127" y="0"/>
                    <a:pt x="0" y="127"/>
                    <a:pt x="0" y="304"/>
                  </a:cubicBezTo>
                  <a:cubicBezTo>
                    <a:pt x="0" y="481"/>
                    <a:pt x="127" y="608"/>
                    <a:pt x="279" y="608"/>
                  </a:cubicBezTo>
                  <a:lnTo>
                    <a:pt x="3670" y="608"/>
                  </a:lnTo>
                  <a:cubicBezTo>
                    <a:pt x="3847" y="608"/>
                    <a:pt x="3974" y="481"/>
                    <a:pt x="3974" y="304"/>
                  </a:cubicBezTo>
                  <a:cubicBezTo>
                    <a:pt x="3974" y="127"/>
                    <a:pt x="3847" y="0"/>
                    <a:pt x="36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41"/>
            <p:cNvSpPr/>
            <p:nvPr/>
          </p:nvSpPr>
          <p:spPr>
            <a:xfrm>
              <a:off x="-1971725" y="3419950"/>
              <a:ext cx="113275" cy="14575"/>
            </a:xfrm>
            <a:custGeom>
              <a:avLst/>
              <a:gdLst/>
              <a:ahLst/>
              <a:cxnLst/>
              <a:rect l="l" t="t" r="r" b="b"/>
              <a:pathLst>
                <a:path w="4531" h="583" extrusionOk="0">
                  <a:moveTo>
                    <a:pt x="304" y="1"/>
                  </a:moveTo>
                  <a:cubicBezTo>
                    <a:pt x="127" y="1"/>
                    <a:pt x="0" y="127"/>
                    <a:pt x="0" y="304"/>
                  </a:cubicBezTo>
                  <a:cubicBezTo>
                    <a:pt x="0" y="456"/>
                    <a:pt x="127" y="583"/>
                    <a:pt x="304" y="583"/>
                  </a:cubicBezTo>
                  <a:lnTo>
                    <a:pt x="4226" y="583"/>
                  </a:lnTo>
                  <a:cubicBezTo>
                    <a:pt x="4404" y="583"/>
                    <a:pt x="4530" y="456"/>
                    <a:pt x="4530" y="304"/>
                  </a:cubicBezTo>
                  <a:cubicBezTo>
                    <a:pt x="4530" y="127"/>
                    <a:pt x="4404" y="1"/>
                    <a:pt x="422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41"/>
            <p:cNvSpPr/>
            <p:nvPr/>
          </p:nvSpPr>
          <p:spPr>
            <a:xfrm>
              <a:off x="-2023625" y="3221925"/>
              <a:ext cx="153775" cy="173375"/>
            </a:xfrm>
            <a:custGeom>
              <a:avLst/>
              <a:gdLst/>
              <a:ahLst/>
              <a:cxnLst/>
              <a:rect l="l" t="t" r="r" b="b"/>
              <a:pathLst>
                <a:path w="6151" h="6935" extrusionOk="0">
                  <a:moveTo>
                    <a:pt x="1823" y="2278"/>
                  </a:moveTo>
                  <a:lnTo>
                    <a:pt x="1823" y="4176"/>
                  </a:lnTo>
                  <a:lnTo>
                    <a:pt x="735" y="4176"/>
                  </a:lnTo>
                  <a:cubicBezTo>
                    <a:pt x="659" y="4176"/>
                    <a:pt x="608" y="4125"/>
                    <a:pt x="608" y="4049"/>
                  </a:cubicBezTo>
                  <a:lnTo>
                    <a:pt x="608" y="2404"/>
                  </a:lnTo>
                  <a:cubicBezTo>
                    <a:pt x="608" y="2329"/>
                    <a:pt x="659" y="2278"/>
                    <a:pt x="735" y="2278"/>
                  </a:cubicBezTo>
                  <a:close/>
                  <a:moveTo>
                    <a:pt x="4354" y="1392"/>
                  </a:moveTo>
                  <a:lnTo>
                    <a:pt x="4354" y="5062"/>
                  </a:lnTo>
                  <a:lnTo>
                    <a:pt x="2405" y="4277"/>
                  </a:lnTo>
                  <a:lnTo>
                    <a:pt x="2405" y="2177"/>
                  </a:lnTo>
                  <a:lnTo>
                    <a:pt x="4354" y="1392"/>
                  </a:lnTo>
                  <a:close/>
                  <a:moveTo>
                    <a:pt x="5543" y="582"/>
                  </a:moveTo>
                  <a:lnTo>
                    <a:pt x="5543" y="5872"/>
                  </a:lnTo>
                  <a:lnTo>
                    <a:pt x="4961" y="5872"/>
                  </a:lnTo>
                  <a:lnTo>
                    <a:pt x="4961" y="582"/>
                  </a:lnTo>
                  <a:close/>
                  <a:moveTo>
                    <a:pt x="1823" y="4783"/>
                  </a:moveTo>
                  <a:lnTo>
                    <a:pt x="1823" y="6352"/>
                  </a:lnTo>
                  <a:lnTo>
                    <a:pt x="1241" y="6352"/>
                  </a:lnTo>
                  <a:lnTo>
                    <a:pt x="1241" y="4783"/>
                  </a:lnTo>
                  <a:close/>
                  <a:moveTo>
                    <a:pt x="4657" y="0"/>
                  </a:moveTo>
                  <a:cubicBezTo>
                    <a:pt x="4506" y="0"/>
                    <a:pt x="4354" y="127"/>
                    <a:pt x="4354" y="304"/>
                  </a:cubicBezTo>
                  <a:lnTo>
                    <a:pt x="4354" y="759"/>
                  </a:lnTo>
                  <a:lnTo>
                    <a:pt x="2076" y="1671"/>
                  </a:lnTo>
                  <a:lnTo>
                    <a:pt x="735" y="1671"/>
                  </a:lnTo>
                  <a:cubicBezTo>
                    <a:pt x="330" y="1671"/>
                    <a:pt x="26" y="2000"/>
                    <a:pt x="26" y="2404"/>
                  </a:cubicBezTo>
                  <a:lnTo>
                    <a:pt x="26" y="4049"/>
                  </a:lnTo>
                  <a:cubicBezTo>
                    <a:pt x="1" y="4429"/>
                    <a:pt x="304" y="4733"/>
                    <a:pt x="659" y="4783"/>
                  </a:cubicBezTo>
                  <a:lnTo>
                    <a:pt x="659" y="6656"/>
                  </a:lnTo>
                  <a:cubicBezTo>
                    <a:pt x="659" y="6808"/>
                    <a:pt x="785" y="6935"/>
                    <a:pt x="937" y="6935"/>
                  </a:cubicBezTo>
                  <a:lnTo>
                    <a:pt x="2127" y="6935"/>
                  </a:lnTo>
                  <a:cubicBezTo>
                    <a:pt x="2278" y="6935"/>
                    <a:pt x="2405" y="6808"/>
                    <a:pt x="2405" y="6656"/>
                  </a:cubicBezTo>
                  <a:lnTo>
                    <a:pt x="2405" y="4910"/>
                  </a:lnTo>
                  <a:lnTo>
                    <a:pt x="4354" y="5694"/>
                  </a:lnTo>
                  <a:lnTo>
                    <a:pt x="4354" y="6150"/>
                  </a:lnTo>
                  <a:cubicBezTo>
                    <a:pt x="4354" y="6327"/>
                    <a:pt x="4506" y="6454"/>
                    <a:pt x="4657" y="6454"/>
                  </a:cubicBezTo>
                  <a:lnTo>
                    <a:pt x="5847" y="6454"/>
                  </a:lnTo>
                  <a:cubicBezTo>
                    <a:pt x="6024" y="6454"/>
                    <a:pt x="6151" y="6327"/>
                    <a:pt x="6151" y="6150"/>
                  </a:cubicBezTo>
                  <a:lnTo>
                    <a:pt x="6151" y="304"/>
                  </a:lnTo>
                  <a:cubicBezTo>
                    <a:pt x="6151" y="127"/>
                    <a:pt x="6024" y="0"/>
                    <a:pt x="584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41"/>
            <p:cNvSpPr/>
            <p:nvPr/>
          </p:nvSpPr>
          <p:spPr>
            <a:xfrm>
              <a:off x="-1842675" y="3268100"/>
              <a:ext cx="33575" cy="75950"/>
            </a:xfrm>
            <a:custGeom>
              <a:avLst/>
              <a:gdLst/>
              <a:ahLst/>
              <a:cxnLst/>
              <a:rect l="l" t="t" r="r" b="b"/>
              <a:pathLst>
                <a:path w="1343" h="3038" extrusionOk="0">
                  <a:moveTo>
                    <a:pt x="330" y="1"/>
                  </a:moveTo>
                  <a:cubicBezTo>
                    <a:pt x="254" y="1"/>
                    <a:pt x="178" y="26"/>
                    <a:pt x="127" y="77"/>
                  </a:cubicBezTo>
                  <a:cubicBezTo>
                    <a:pt x="1" y="203"/>
                    <a:pt x="1" y="380"/>
                    <a:pt x="127" y="507"/>
                  </a:cubicBezTo>
                  <a:cubicBezTo>
                    <a:pt x="684" y="1064"/>
                    <a:pt x="684" y="1975"/>
                    <a:pt x="127" y="2557"/>
                  </a:cubicBezTo>
                  <a:cubicBezTo>
                    <a:pt x="1" y="2658"/>
                    <a:pt x="1" y="2860"/>
                    <a:pt x="127" y="2962"/>
                  </a:cubicBezTo>
                  <a:cubicBezTo>
                    <a:pt x="178" y="3012"/>
                    <a:pt x="254" y="3038"/>
                    <a:pt x="330" y="3038"/>
                  </a:cubicBezTo>
                  <a:cubicBezTo>
                    <a:pt x="406" y="3038"/>
                    <a:pt x="482" y="3012"/>
                    <a:pt x="532" y="2962"/>
                  </a:cubicBezTo>
                  <a:cubicBezTo>
                    <a:pt x="1342" y="2177"/>
                    <a:pt x="1342" y="886"/>
                    <a:pt x="532" y="77"/>
                  </a:cubicBezTo>
                  <a:cubicBezTo>
                    <a:pt x="482" y="26"/>
                    <a:pt x="406" y="1"/>
                    <a:pt x="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41"/>
            <p:cNvSpPr/>
            <p:nvPr/>
          </p:nvSpPr>
          <p:spPr>
            <a:xfrm>
              <a:off x="-1857850" y="3291050"/>
              <a:ext cx="20275" cy="30225"/>
            </a:xfrm>
            <a:custGeom>
              <a:avLst/>
              <a:gdLst/>
              <a:ahLst/>
              <a:cxnLst/>
              <a:rect l="l" t="t" r="r" b="b"/>
              <a:pathLst>
                <a:path w="811" h="1209" extrusionOk="0">
                  <a:moveTo>
                    <a:pt x="317" y="0"/>
                  </a:moveTo>
                  <a:cubicBezTo>
                    <a:pt x="241" y="0"/>
                    <a:pt x="165" y="32"/>
                    <a:pt x="102" y="95"/>
                  </a:cubicBezTo>
                  <a:cubicBezTo>
                    <a:pt x="0" y="196"/>
                    <a:pt x="0" y="399"/>
                    <a:pt x="102" y="500"/>
                  </a:cubicBezTo>
                  <a:cubicBezTo>
                    <a:pt x="152" y="551"/>
                    <a:pt x="152" y="576"/>
                    <a:pt x="152" y="601"/>
                  </a:cubicBezTo>
                  <a:cubicBezTo>
                    <a:pt x="152" y="626"/>
                    <a:pt x="152" y="677"/>
                    <a:pt x="102" y="702"/>
                  </a:cubicBezTo>
                  <a:cubicBezTo>
                    <a:pt x="0" y="829"/>
                    <a:pt x="0" y="1006"/>
                    <a:pt x="102" y="1133"/>
                  </a:cubicBezTo>
                  <a:cubicBezTo>
                    <a:pt x="152" y="1183"/>
                    <a:pt x="228" y="1209"/>
                    <a:pt x="304" y="1209"/>
                  </a:cubicBezTo>
                  <a:cubicBezTo>
                    <a:pt x="380" y="1209"/>
                    <a:pt x="456" y="1183"/>
                    <a:pt x="532" y="1133"/>
                  </a:cubicBezTo>
                  <a:cubicBezTo>
                    <a:pt x="810" y="854"/>
                    <a:pt x="810" y="373"/>
                    <a:pt x="532" y="95"/>
                  </a:cubicBezTo>
                  <a:cubicBezTo>
                    <a:pt x="469" y="32"/>
                    <a:pt x="393" y="0"/>
                    <a:pt x="3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37"/>
          <p:cNvSpPr/>
          <p:nvPr/>
        </p:nvSpPr>
        <p:spPr>
          <a:xfrm>
            <a:off x="4987601" y="1774220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8" name="Google Shape;378;p37"/>
          <p:cNvSpPr/>
          <p:nvPr/>
        </p:nvSpPr>
        <p:spPr>
          <a:xfrm>
            <a:off x="2577417" y="1746503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37"/>
          <p:cNvSpPr/>
          <p:nvPr/>
        </p:nvSpPr>
        <p:spPr>
          <a:xfrm>
            <a:off x="347370" y="1771793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37"/>
          <p:cNvSpPr txBox="1">
            <a:spLocks noGrp="1"/>
          </p:cNvSpPr>
          <p:nvPr>
            <p:ph type="title"/>
          </p:nvPr>
        </p:nvSpPr>
        <p:spPr>
          <a:xfrm>
            <a:off x="719999" y="4326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Method</a:t>
            </a:r>
            <a:endParaRPr dirty="0"/>
          </a:p>
        </p:txBody>
      </p:sp>
      <p:sp>
        <p:nvSpPr>
          <p:cNvPr id="384" name="Google Shape;384;p37"/>
          <p:cNvSpPr txBox="1">
            <a:spLocks noGrp="1"/>
          </p:cNvSpPr>
          <p:nvPr>
            <p:ph type="subTitle" idx="2"/>
          </p:nvPr>
        </p:nvSpPr>
        <p:spPr>
          <a:xfrm>
            <a:off x="-229332" y="2880594"/>
            <a:ext cx="2336400" cy="8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Literature review combined with case study analysis</a:t>
            </a:r>
            <a:endParaRPr dirty="0"/>
          </a:p>
        </p:txBody>
      </p:sp>
      <p:sp>
        <p:nvSpPr>
          <p:cNvPr id="385" name="Google Shape;385;p37"/>
          <p:cNvSpPr txBox="1">
            <a:spLocks noGrp="1"/>
          </p:cNvSpPr>
          <p:nvPr>
            <p:ph type="subTitle" idx="3"/>
          </p:nvPr>
        </p:nvSpPr>
        <p:spPr>
          <a:xfrm>
            <a:off x="2000714" y="2855304"/>
            <a:ext cx="2336400" cy="8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PEST analysis examining political, economic, social, and technological factors</a:t>
            </a:r>
            <a:endParaRPr dirty="0"/>
          </a:p>
        </p:txBody>
      </p:sp>
      <p:sp>
        <p:nvSpPr>
          <p:cNvPr id="386" name="Google Shape;386;p37"/>
          <p:cNvSpPr txBox="1">
            <a:spLocks noGrp="1"/>
          </p:cNvSpPr>
          <p:nvPr>
            <p:ph type="subTitle" idx="4"/>
          </p:nvPr>
        </p:nvSpPr>
        <p:spPr>
          <a:xfrm>
            <a:off x="4410898" y="2883021"/>
            <a:ext cx="2336400" cy="8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Performance metrics: energy reduction, water efficiency, waste diversion, carbon emissions</a:t>
            </a:r>
            <a:endParaRPr dirty="0"/>
          </a:p>
        </p:txBody>
      </p:sp>
      <p:grpSp>
        <p:nvGrpSpPr>
          <p:cNvPr id="387" name="Google Shape;387;p37"/>
          <p:cNvGrpSpPr/>
          <p:nvPr/>
        </p:nvGrpSpPr>
        <p:grpSpPr>
          <a:xfrm>
            <a:off x="5275832" y="1999906"/>
            <a:ext cx="437737" cy="475420"/>
            <a:chOff x="-7022925" y="1564000"/>
            <a:chExt cx="1659350" cy="1796750"/>
          </a:xfrm>
        </p:grpSpPr>
        <p:sp>
          <p:nvSpPr>
            <p:cNvPr id="388" name="Google Shape;388;p37"/>
            <p:cNvSpPr/>
            <p:nvPr/>
          </p:nvSpPr>
          <p:spPr>
            <a:xfrm>
              <a:off x="-7022925" y="1564000"/>
              <a:ext cx="541475" cy="516825"/>
            </a:xfrm>
            <a:custGeom>
              <a:avLst/>
              <a:gdLst/>
              <a:ahLst/>
              <a:cxnLst/>
              <a:rect l="l" t="t" r="r" b="b"/>
              <a:pathLst>
                <a:path w="21659" h="20673" extrusionOk="0">
                  <a:moveTo>
                    <a:pt x="10830" y="2863"/>
                  </a:moveTo>
                  <a:lnTo>
                    <a:pt x="13431" y="6700"/>
                  </a:lnTo>
                  <a:cubicBezTo>
                    <a:pt x="13626" y="6960"/>
                    <a:pt x="13887" y="7155"/>
                    <a:pt x="14212" y="7253"/>
                  </a:cubicBezTo>
                  <a:lnTo>
                    <a:pt x="18667" y="8586"/>
                  </a:lnTo>
                  <a:lnTo>
                    <a:pt x="15838" y="12261"/>
                  </a:lnTo>
                  <a:cubicBezTo>
                    <a:pt x="15610" y="12521"/>
                    <a:pt x="15513" y="12846"/>
                    <a:pt x="15545" y="13171"/>
                  </a:cubicBezTo>
                  <a:lnTo>
                    <a:pt x="15675" y="17822"/>
                  </a:lnTo>
                  <a:lnTo>
                    <a:pt x="11285" y="16261"/>
                  </a:lnTo>
                  <a:cubicBezTo>
                    <a:pt x="11139" y="16212"/>
                    <a:pt x="10984" y="16187"/>
                    <a:pt x="10826" y="16187"/>
                  </a:cubicBezTo>
                  <a:cubicBezTo>
                    <a:pt x="10667" y="16187"/>
                    <a:pt x="10505" y="16212"/>
                    <a:pt x="10342" y="16261"/>
                  </a:cubicBezTo>
                  <a:lnTo>
                    <a:pt x="5984" y="17822"/>
                  </a:lnTo>
                  <a:lnTo>
                    <a:pt x="6114" y="13171"/>
                  </a:lnTo>
                  <a:cubicBezTo>
                    <a:pt x="6114" y="12846"/>
                    <a:pt x="6017" y="12521"/>
                    <a:pt x="5822" y="12261"/>
                  </a:cubicBezTo>
                  <a:lnTo>
                    <a:pt x="2960" y="8586"/>
                  </a:lnTo>
                  <a:lnTo>
                    <a:pt x="7448" y="7253"/>
                  </a:lnTo>
                  <a:cubicBezTo>
                    <a:pt x="7740" y="7155"/>
                    <a:pt x="8001" y="6960"/>
                    <a:pt x="8196" y="6700"/>
                  </a:cubicBezTo>
                  <a:lnTo>
                    <a:pt x="10830" y="2863"/>
                  </a:lnTo>
                  <a:close/>
                  <a:moveTo>
                    <a:pt x="10830" y="1"/>
                  </a:moveTo>
                  <a:cubicBezTo>
                    <a:pt x="9919" y="1"/>
                    <a:pt x="9074" y="456"/>
                    <a:pt x="8553" y="1204"/>
                  </a:cubicBezTo>
                  <a:lnTo>
                    <a:pt x="6147" y="4716"/>
                  </a:lnTo>
                  <a:lnTo>
                    <a:pt x="2082" y="5919"/>
                  </a:lnTo>
                  <a:cubicBezTo>
                    <a:pt x="1236" y="6147"/>
                    <a:pt x="554" y="6830"/>
                    <a:pt x="261" y="7676"/>
                  </a:cubicBezTo>
                  <a:cubicBezTo>
                    <a:pt x="1" y="8554"/>
                    <a:pt x="163" y="9497"/>
                    <a:pt x="684" y="10212"/>
                  </a:cubicBezTo>
                  <a:lnTo>
                    <a:pt x="3285" y="13594"/>
                  </a:lnTo>
                  <a:lnTo>
                    <a:pt x="3155" y="17854"/>
                  </a:lnTo>
                  <a:cubicBezTo>
                    <a:pt x="3155" y="18732"/>
                    <a:pt x="3578" y="19610"/>
                    <a:pt x="4293" y="20130"/>
                  </a:cubicBezTo>
                  <a:cubicBezTo>
                    <a:pt x="4781" y="20488"/>
                    <a:pt x="5334" y="20651"/>
                    <a:pt x="5919" y="20651"/>
                  </a:cubicBezTo>
                  <a:cubicBezTo>
                    <a:pt x="6212" y="20651"/>
                    <a:pt x="6537" y="20618"/>
                    <a:pt x="6830" y="20521"/>
                  </a:cubicBezTo>
                  <a:lnTo>
                    <a:pt x="10830" y="19090"/>
                  </a:lnTo>
                  <a:lnTo>
                    <a:pt x="14797" y="20521"/>
                  </a:lnTo>
                  <a:cubicBezTo>
                    <a:pt x="15101" y="20622"/>
                    <a:pt x="15413" y="20673"/>
                    <a:pt x="15720" y="20673"/>
                  </a:cubicBezTo>
                  <a:cubicBezTo>
                    <a:pt x="16301" y="20673"/>
                    <a:pt x="16866" y="20492"/>
                    <a:pt x="17334" y="20130"/>
                  </a:cubicBezTo>
                  <a:cubicBezTo>
                    <a:pt x="18082" y="19610"/>
                    <a:pt x="18504" y="18765"/>
                    <a:pt x="18472" y="17854"/>
                  </a:cubicBezTo>
                  <a:lnTo>
                    <a:pt x="18342" y="13594"/>
                  </a:lnTo>
                  <a:lnTo>
                    <a:pt x="20943" y="10212"/>
                  </a:lnTo>
                  <a:cubicBezTo>
                    <a:pt x="21496" y="9497"/>
                    <a:pt x="21659" y="8554"/>
                    <a:pt x="21366" y="7676"/>
                  </a:cubicBezTo>
                  <a:cubicBezTo>
                    <a:pt x="21106" y="6830"/>
                    <a:pt x="20423" y="6147"/>
                    <a:pt x="19545" y="5919"/>
                  </a:cubicBezTo>
                  <a:lnTo>
                    <a:pt x="15480" y="4716"/>
                  </a:lnTo>
                  <a:lnTo>
                    <a:pt x="13074" y="1204"/>
                  </a:lnTo>
                  <a:cubicBezTo>
                    <a:pt x="12586" y="456"/>
                    <a:pt x="11740" y="1"/>
                    <a:pt x="10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37"/>
            <p:cNvSpPr/>
            <p:nvPr/>
          </p:nvSpPr>
          <p:spPr>
            <a:xfrm>
              <a:off x="-5905875" y="1564000"/>
              <a:ext cx="542300" cy="516825"/>
            </a:xfrm>
            <a:custGeom>
              <a:avLst/>
              <a:gdLst/>
              <a:ahLst/>
              <a:cxnLst/>
              <a:rect l="l" t="t" r="r" b="b"/>
              <a:pathLst>
                <a:path w="21692" h="20673" extrusionOk="0">
                  <a:moveTo>
                    <a:pt x="10830" y="2863"/>
                  </a:moveTo>
                  <a:lnTo>
                    <a:pt x="13464" y="6700"/>
                  </a:lnTo>
                  <a:cubicBezTo>
                    <a:pt x="13659" y="6960"/>
                    <a:pt x="13919" y="7155"/>
                    <a:pt x="14212" y="7253"/>
                  </a:cubicBezTo>
                  <a:lnTo>
                    <a:pt x="18699" y="8586"/>
                  </a:lnTo>
                  <a:lnTo>
                    <a:pt x="15838" y="12261"/>
                  </a:lnTo>
                  <a:cubicBezTo>
                    <a:pt x="15643" y="12521"/>
                    <a:pt x="15545" y="12846"/>
                    <a:pt x="15578" y="13171"/>
                  </a:cubicBezTo>
                  <a:lnTo>
                    <a:pt x="15675" y="17822"/>
                  </a:lnTo>
                  <a:lnTo>
                    <a:pt x="11318" y="16261"/>
                  </a:lnTo>
                  <a:cubicBezTo>
                    <a:pt x="11171" y="16212"/>
                    <a:pt x="11009" y="16187"/>
                    <a:pt x="10846" y="16187"/>
                  </a:cubicBezTo>
                  <a:cubicBezTo>
                    <a:pt x="10683" y="16187"/>
                    <a:pt x="10521" y="16212"/>
                    <a:pt x="10374" y="16261"/>
                  </a:cubicBezTo>
                  <a:lnTo>
                    <a:pt x="6017" y="17822"/>
                  </a:lnTo>
                  <a:lnTo>
                    <a:pt x="6114" y="13171"/>
                  </a:lnTo>
                  <a:cubicBezTo>
                    <a:pt x="6147" y="12846"/>
                    <a:pt x="6049" y="12521"/>
                    <a:pt x="5854" y="12261"/>
                  </a:cubicBezTo>
                  <a:lnTo>
                    <a:pt x="2993" y="8586"/>
                  </a:lnTo>
                  <a:lnTo>
                    <a:pt x="7448" y="7253"/>
                  </a:lnTo>
                  <a:cubicBezTo>
                    <a:pt x="7773" y="7155"/>
                    <a:pt x="8033" y="6960"/>
                    <a:pt x="8228" y="6700"/>
                  </a:cubicBezTo>
                  <a:lnTo>
                    <a:pt x="10830" y="2863"/>
                  </a:lnTo>
                  <a:close/>
                  <a:moveTo>
                    <a:pt x="10862" y="1"/>
                  </a:moveTo>
                  <a:cubicBezTo>
                    <a:pt x="9952" y="1"/>
                    <a:pt x="9106" y="456"/>
                    <a:pt x="8586" y="1204"/>
                  </a:cubicBezTo>
                  <a:lnTo>
                    <a:pt x="6179" y="4716"/>
                  </a:lnTo>
                  <a:lnTo>
                    <a:pt x="2114" y="5919"/>
                  </a:lnTo>
                  <a:cubicBezTo>
                    <a:pt x="1269" y="6180"/>
                    <a:pt x="586" y="6830"/>
                    <a:pt x="293" y="7708"/>
                  </a:cubicBezTo>
                  <a:cubicBezTo>
                    <a:pt x="1" y="8554"/>
                    <a:pt x="163" y="9497"/>
                    <a:pt x="716" y="10212"/>
                  </a:cubicBezTo>
                  <a:lnTo>
                    <a:pt x="3318" y="13594"/>
                  </a:lnTo>
                  <a:lnTo>
                    <a:pt x="3188" y="17854"/>
                  </a:lnTo>
                  <a:cubicBezTo>
                    <a:pt x="3155" y="18732"/>
                    <a:pt x="3578" y="19610"/>
                    <a:pt x="4326" y="20130"/>
                  </a:cubicBezTo>
                  <a:cubicBezTo>
                    <a:pt x="4814" y="20488"/>
                    <a:pt x="5366" y="20651"/>
                    <a:pt x="5952" y="20651"/>
                  </a:cubicBezTo>
                  <a:cubicBezTo>
                    <a:pt x="6244" y="20651"/>
                    <a:pt x="6570" y="20618"/>
                    <a:pt x="6862" y="20521"/>
                  </a:cubicBezTo>
                  <a:lnTo>
                    <a:pt x="10830" y="19090"/>
                  </a:lnTo>
                  <a:lnTo>
                    <a:pt x="14830" y="20521"/>
                  </a:lnTo>
                  <a:cubicBezTo>
                    <a:pt x="15122" y="20622"/>
                    <a:pt x="15427" y="20673"/>
                    <a:pt x="15731" y="20673"/>
                  </a:cubicBezTo>
                  <a:cubicBezTo>
                    <a:pt x="16305" y="20673"/>
                    <a:pt x="16877" y="20492"/>
                    <a:pt x="17366" y="20130"/>
                  </a:cubicBezTo>
                  <a:cubicBezTo>
                    <a:pt x="18114" y="19610"/>
                    <a:pt x="18537" y="18765"/>
                    <a:pt x="18504" y="17854"/>
                  </a:cubicBezTo>
                  <a:lnTo>
                    <a:pt x="18374" y="13594"/>
                  </a:lnTo>
                  <a:lnTo>
                    <a:pt x="20976" y="10212"/>
                  </a:lnTo>
                  <a:cubicBezTo>
                    <a:pt x="21529" y="9497"/>
                    <a:pt x="21691" y="8554"/>
                    <a:pt x="21399" y="7708"/>
                  </a:cubicBezTo>
                  <a:cubicBezTo>
                    <a:pt x="21106" y="6830"/>
                    <a:pt x="20423" y="6180"/>
                    <a:pt x="19578" y="5919"/>
                  </a:cubicBezTo>
                  <a:lnTo>
                    <a:pt x="15513" y="4716"/>
                  </a:lnTo>
                  <a:lnTo>
                    <a:pt x="13106" y="1204"/>
                  </a:lnTo>
                  <a:cubicBezTo>
                    <a:pt x="12586" y="456"/>
                    <a:pt x="11740" y="1"/>
                    <a:pt x="108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37"/>
            <p:cNvSpPr/>
            <p:nvPr/>
          </p:nvSpPr>
          <p:spPr>
            <a:xfrm>
              <a:off x="-6522925" y="1564000"/>
              <a:ext cx="888625" cy="1796750"/>
            </a:xfrm>
            <a:custGeom>
              <a:avLst/>
              <a:gdLst/>
              <a:ahLst/>
              <a:cxnLst/>
              <a:rect l="l" t="t" r="r" b="b"/>
              <a:pathLst>
                <a:path w="35545" h="71870" extrusionOk="0">
                  <a:moveTo>
                    <a:pt x="13171" y="2863"/>
                  </a:moveTo>
                  <a:lnTo>
                    <a:pt x="15805" y="6700"/>
                  </a:lnTo>
                  <a:cubicBezTo>
                    <a:pt x="15967" y="6960"/>
                    <a:pt x="16260" y="7155"/>
                    <a:pt x="16553" y="7253"/>
                  </a:cubicBezTo>
                  <a:lnTo>
                    <a:pt x="21008" y="8586"/>
                  </a:lnTo>
                  <a:lnTo>
                    <a:pt x="18179" y="12261"/>
                  </a:lnTo>
                  <a:cubicBezTo>
                    <a:pt x="17984" y="12521"/>
                    <a:pt x="17886" y="12846"/>
                    <a:pt x="17886" y="13171"/>
                  </a:cubicBezTo>
                  <a:lnTo>
                    <a:pt x="18016" y="17822"/>
                  </a:lnTo>
                  <a:lnTo>
                    <a:pt x="17691" y="17692"/>
                  </a:lnTo>
                  <a:lnTo>
                    <a:pt x="17691" y="15968"/>
                  </a:lnTo>
                  <a:cubicBezTo>
                    <a:pt x="17691" y="15935"/>
                    <a:pt x="17658" y="15903"/>
                    <a:pt x="17658" y="15870"/>
                  </a:cubicBezTo>
                  <a:cubicBezTo>
                    <a:pt x="17497" y="13614"/>
                    <a:pt x="15580" y="11838"/>
                    <a:pt x="13298" y="11838"/>
                  </a:cubicBezTo>
                  <a:cubicBezTo>
                    <a:pt x="13277" y="11838"/>
                    <a:pt x="13256" y="11838"/>
                    <a:pt x="13236" y="11838"/>
                  </a:cubicBezTo>
                  <a:cubicBezTo>
                    <a:pt x="10862" y="11871"/>
                    <a:pt x="8911" y="13854"/>
                    <a:pt x="8911" y="16293"/>
                  </a:cubicBezTo>
                  <a:lnTo>
                    <a:pt x="8911" y="17594"/>
                  </a:lnTo>
                  <a:lnTo>
                    <a:pt x="8325" y="17822"/>
                  </a:lnTo>
                  <a:lnTo>
                    <a:pt x="8455" y="13171"/>
                  </a:lnTo>
                  <a:cubicBezTo>
                    <a:pt x="8455" y="12846"/>
                    <a:pt x="8358" y="12521"/>
                    <a:pt x="8163" y="12261"/>
                  </a:cubicBezTo>
                  <a:lnTo>
                    <a:pt x="5334" y="8586"/>
                  </a:lnTo>
                  <a:lnTo>
                    <a:pt x="9789" y="7253"/>
                  </a:lnTo>
                  <a:cubicBezTo>
                    <a:pt x="10114" y="7155"/>
                    <a:pt x="10374" y="6960"/>
                    <a:pt x="10537" y="6700"/>
                  </a:cubicBezTo>
                  <a:lnTo>
                    <a:pt x="13171" y="2863"/>
                  </a:lnTo>
                  <a:close/>
                  <a:moveTo>
                    <a:pt x="13301" y="14667"/>
                  </a:moveTo>
                  <a:cubicBezTo>
                    <a:pt x="14114" y="14667"/>
                    <a:pt x="14764" y="15253"/>
                    <a:pt x="14862" y="16033"/>
                  </a:cubicBezTo>
                  <a:lnTo>
                    <a:pt x="14862" y="30602"/>
                  </a:lnTo>
                  <a:cubicBezTo>
                    <a:pt x="14862" y="31382"/>
                    <a:pt x="15512" y="32000"/>
                    <a:pt x="16293" y="32000"/>
                  </a:cubicBezTo>
                  <a:cubicBezTo>
                    <a:pt x="17041" y="32000"/>
                    <a:pt x="17691" y="31350"/>
                    <a:pt x="17691" y="30602"/>
                  </a:cubicBezTo>
                  <a:lnTo>
                    <a:pt x="17691" y="29399"/>
                  </a:lnTo>
                  <a:cubicBezTo>
                    <a:pt x="17691" y="28521"/>
                    <a:pt x="18374" y="27805"/>
                    <a:pt x="19187" y="27773"/>
                  </a:cubicBezTo>
                  <a:cubicBezTo>
                    <a:pt x="19225" y="27770"/>
                    <a:pt x="19263" y="27768"/>
                    <a:pt x="19301" y="27768"/>
                  </a:cubicBezTo>
                  <a:cubicBezTo>
                    <a:pt x="19708" y="27768"/>
                    <a:pt x="20060" y="27927"/>
                    <a:pt x="20358" y="28195"/>
                  </a:cubicBezTo>
                  <a:cubicBezTo>
                    <a:pt x="20650" y="28521"/>
                    <a:pt x="20813" y="28911"/>
                    <a:pt x="20813" y="29334"/>
                  </a:cubicBezTo>
                  <a:cubicBezTo>
                    <a:pt x="20813" y="30114"/>
                    <a:pt x="21463" y="30732"/>
                    <a:pt x="22244" y="30732"/>
                  </a:cubicBezTo>
                  <a:cubicBezTo>
                    <a:pt x="22992" y="30732"/>
                    <a:pt x="23642" y="30114"/>
                    <a:pt x="23642" y="29334"/>
                  </a:cubicBezTo>
                  <a:cubicBezTo>
                    <a:pt x="23642" y="28456"/>
                    <a:pt x="24325" y="27773"/>
                    <a:pt x="25203" y="27773"/>
                  </a:cubicBezTo>
                  <a:cubicBezTo>
                    <a:pt x="26081" y="27773"/>
                    <a:pt x="26764" y="28456"/>
                    <a:pt x="26764" y="29334"/>
                  </a:cubicBezTo>
                  <a:lnTo>
                    <a:pt x="26764" y="30602"/>
                  </a:lnTo>
                  <a:cubicBezTo>
                    <a:pt x="26764" y="31382"/>
                    <a:pt x="27414" y="32000"/>
                    <a:pt x="28195" y="32000"/>
                  </a:cubicBezTo>
                  <a:cubicBezTo>
                    <a:pt x="28910" y="32000"/>
                    <a:pt x="29528" y="31447"/>
                    <a:pt x="29593" y="30699"/>
                  </a:cubicBezTo>
                  <a:cubicBezTo>
                    <a:pt x="29658" y="29919"/>
                    <a:pt x="30341" y="29268"/>
                    <a:pt x="31154" y="29268"/>
                  </a:cubicBezTo>
                  <a:cubicBezTo>
                    <a:pt x="31967" y="29268"/>
                    <a:pt x="32650" y="29919"/>
                    <a:pt x="32715" y="30699"/>
                  </a:cubicBezTo>
                  <a:cubicBezTo>
                    <a:pt x="32715" y="30732"/>
                    <a:pt x="32715" y="30764"/>
                    <a:pt x="32715" y="30764"/>
                  </a:cubicBezTo>
                  <a:lnTo>
                    <a:pt x="32715" y="43349"/>
                  </a:lnTo>
                  <a:lnTo>
                    <a:pt x="32748" y="43349"/>
                  </a:lnTo>
                  <a:cubicBezTo>
                    <a:pt x="32748" y="46341"/>
                    <a:pt x="30309" y="48748"/>
                    <a:pt x="27284" y="48748"/>
                  </a:cubicBezTo>
                  <a:lnTo>
                    <a:pt x="24715" y="48748"/>
                  </a:lnTo>
                  <a:cubicBezTo>
                    <a:pt x="23935" y="48748"/>
                    <a:pt x="23317" y="49398"/>
                    <a:pt x="23317" y="50179"/>
                  </a:cubicBezTo>
                  <a:cubicBezTo>
                    <a:pt x="23317" y="50927"/>
                    <a:pt x="23935" y="51577"/>
                    <a:pt x="24715" y="51577"/>
                  </a:cubicBezTo>
                  <a:lnTo>
                    <a:pt x="25886" y="51577"/>
                  </a:lnTo>
                  <a:lnTo>
                    <a:pt x="25886" y="55837"/>
                  </a:lnTo>
                  <a:lnTo>
                    <a:pt x="19902" y="55837"/>
                  </a:lnTo>
                  <a:lnTo>
                    <a:pt x="19902" y="50179"/>
                  </a:lnTo>
                  <a:cubicBezTo>
                    <a:pt x="19902" y="49398"/>
                    <a:pt x="19252" y="48748"/>
                    <a:pt x="18504" y="48748"/>
                  </a:cubicBezTo>
                  <a:lnTo>
                    <a:pt x="15350" y="48748"/>
                  </a:lnTo>
                  <a:cubicBezTo>
                    <a:pt x="13366" y="48748"/>
                    <a:pt x="11740" y="47154"/>
                    <a:pt x="11740" y="45138"/>
                  </a:cubicBezTo>
                  <a:cubicBezTo>
                    <a:pt x="11740" y="43122"/>
                    <a:pt x="10081" y="41496"/>
                    <a:pt x="8065" y="41496"/>
                  </a:cubicBezTo>
                  <a:lnTo>
                    <a:pt x="4748" y="41496"/>
                  </a:lnTo>
                  <a:cubicBezTo>
                    <a:pt x="3675" y="41496"/>
                    <a:pt x="2797" y="40618"/>
                    <a:pt x="2797" y="39577"/>
                  </a:cubicBezTo>
                  <a:cubicBezTo>
                    <a:pt x="2797" y="38537"/>
                    <a:pt x="3675" y="37659"/>
                    <a:pt x="4748" y="37659"/>
                  </a:cubicBezTo>
                  <a:lnTo>
                    <a:pt x="7512" y="37659"/>
                  </a:lnTo>
                  <a:cubicBezTo>
                    <a:pt x="9854" y="37659"/>
                    <a:pt x="11740" y="35772"/>
                    <a:pt x="11740" y="33464"/>
                  </a:cubicBezTo>
                  <a:lnTo>
                    <a:pt x="11740" y="16293"/>
                  </a:lnTo>
                  <a:cubicBezTo>
                    <a:pt x="11740" y="15383"/>
                    <a:pt x="12423" y="14667"/>
                    <a:pt x="13268" y="14667"/>
                  </a:cubicBezTo>
                  <a:close/>
                  <a:moveTo>
                    <a:pt x="28195" y="58666"/>
                  </a:moveTo>
                  <a:cubicBezTo>
                    <a:pt x="28227" y="58666"/>
                    <a:pt x="28260" y="58666"/>
                    <a:pt x="28260" y="58699"/>
                  </a:cubicBezTo>
                  <a:lnTo>
                    <a:pt x="28260" y="69040"/>
                  </a:lnTo>
                  <a:lnTo>
                    <a:pt x="17528" y="69040"/>
                  </a:lnTo>
                  <a:lnTo>
                    <a:pt x="17528" y="65235"/>
                  </a:lnTo>
                  <a:lnTo>
                    <a:pt x="20845" y="65235"/>
                  </a:lnTo>
                  <a:cubicBezTo>
                    <a:pt x="21593" y="65235"/>
                    <a:pt x="22244" y="64585"/>
                    <a:pt x="22244" y="63837"/>
                  </a:cubicBezTo>
                  <a:cubicBezTo>
                    <a:pt x="22244" y="63056"/>
                    <a:pt x="21593" y="62406"/>
                    <a:pt x="20845" y="62406"/>
                  </a:cubicBezTo>
                  <a:lnTo>
                    <a:pt x="17528" y="62406"/>
                  </a:lnTo>
                  <a:lnTo>
                    <a:pt x="17528" y="58699"/>
                  </a:lnTo>
                  <a:cubicBezTo>
                    <a:pt x="17528" y="58666"/>
                    <a:pt x="17561" y="58666"/>
                    <a:pt x="17593" y="58666"/>
                  </a:cubicBezTo>
                  <a:close/>
                  <a:moveTo>
                    <a:pt x="13171" y="1"/>
                  </a:moveTo>
                  <a:cubicBezTo>
                    <a:pt x="12260" y="1"/>
                    <a:pt x="11415" y="456"/>
                    <a:pt x="10894" y="1204"/>
                  </a:cubicBezTo>
                  <a:lnTo>
                    <a:pt x="8520" y="4716"/>
                  </a:lnTo>
                  <a:lnTo>
                    <a:pt x="4455" y="5919"/>
                  </a:lnTo>
                  <a:cubicBezTo>
                    <a:pt x="3577" y="6180"/>
                    <a:pt x="2895" y="6830"/>
                    <a:pt x="2602" y="7708"/>
                  </a:cubicBezTo>
                  <a:cubicBezTo>
                    <a:pt x="2342" y="8554"/>
                    <a:pt x="2504" y="9497"/>
                    <a:pt x="3057" y="10212"/>
                  </a:cubicBezTo>
                  <a:lnTo>
                    <a:pt x="5626" y="13594"/>
                  </a:lnTo>
                  <a:lnTo>
                    <a:pt x="5529" y="17854"/>
                  </a:lnTo>
                  <a:cubicBezTo>
                    <a:pt x="5496" y="18732"/>
                    <a:pt x="5919" y="19610"/>
                    <a:pt x="6667" y="20130"/>
                  </a:cubicBezTo>
                  <a:cubicBezTo>
                    <a:pt x="7122" y="20488"/>
                    <a:pt x="7707" y="20651"/>
                    <a:pt x="8260" y="20651"/>
                  </a:cubicBezTo>
                  <a:cubicBezTo>
                    <a:pt x="8488" y="20651"/>
                    <a:pt x="8716" y="20651"/>
                    <a:pt x="8911" y="20586"/>
                  </a:cubicBezTo>
                  <a:lnTo>
                    <a:pt x="8911" y="33464"/>
                  </a:lnTo>
                  <a:cubicBezTo>
                    <a:pt x="8911" y="34244"/>
                    <a:pt x="8293" y="34862"/>
                    <a:pt x="7512" y="34862"/>
                  </a:cubicBezTo>
                  <a:lnTo>
                    <a:pt x="4748" y="34862"/>
                  </a:lnTo>
                  <a:cubicBezTo>
                    <a:pt x="2114" y="34862"/>
                    <a:pt x="0" y="36976"/>
                    <a:pt x="0" y="39577"/>
                  </a:cubicBezTo>
                  <a:cubicBezTo>
                    <a:pt x="0" y="42179"/>
                    <a:pt x="2114" y="44293"/>
                    <a:pt x="4748" y="44293"/>
                  </a:cubicBezTo>
                  <a:lnTo>
                    <a:pt x="8065" y="44293"/>
                  </a:lnTo>
                  <a:cubicBezTo>
                    <a:pt x="8520" y="44293"/>
                    <a:pt x="8911" y="44683"/>
                    <a:pt x="8911" y="45171"/>
                  </a:cubicBezTo>
                  <a:cubicBezTo>
                    <a:pt x="8911" y="48683"/>
                    <a:pt x="11805" y="51577"/>
                    <a:pt x="15350" y="51577"/>
                  </a:cubicBezTo>
                  <a:lnTo>
                    <a:pt x="17073" y="51577"/>
                  </a:lnTo>
                  <a:lnTo>
                    <a:pt x="17073" y="55902"/>
                  </a:lnTo>
                  <a:cubicBezTo>
                    <a:pt x="15740" y="56130"/>
                    <a:pt x="14732" y="57300"/>
                    <a:pt x="14732" y="58699"/>
                  </a:cubicBezTo>
                  <a:lnTo>
                    <a:pt x="14732" y="70438"/>
                  </a:lnTo>
                  <a:cubicBezTo>
                    <a:pt x="14732" y="71219"/>
                    <a:pt x="15350" y="71869"/>
                    <a:pt x="16130" y="71869"/>
                  </a:cubicBezTo>
                  <a:lnTo>
                    <a:pt x="29626" y="71869"/>
                  </a:lnTo>
                  <a:cubicBezTo>
                    <a:pt x="30406" y="71869"/>
                    <a:pt x="31057" y="71219"/>
                    <a:pt x="31057" y="70438"/>
                  </a:cubicBezTo>
                  <a:lnTo>
                    <a:pt x="31057" y="58699"/>
                  </a:lnTo>
                  <a:cubicBezTo>
                    <a:pt x="31057" y="57300"/>
                    <a:pt x="30016" y="56130"/>
                    <a:pt x="28683" y="55902"/>
                  </a:cubicBezTo>
                  <a:lnTo>
                    <a:pt x="28683" y="51447"/>
                  </a:lnTo>
                  <a:cubicBezTo>
                    <a:pt x="32552" y="50796"/>
                    <a:pt x="35544" y="47414"/>
                    <a:pt x="35544" y="43349"/>
                  </a:cubicBezTo>
                  <a:lnTo>
                    <a:pt x="35544" y="30602"/>
                  </a:lnTo>
                  <a:cubicBezTo>
                    <a:pt x="35544" y="30504"/>
                    <a:pt x="35512" y="30374"/>
                    <a:pt x="35512" y="30277"/>
                  </a:cubicBezTo>
                  <a:cubicBezTo>
                    <a:pt x="35219" y="28130"/>
                    <a:pt x="33365" y="26472"/>
                    <a:pt x="31154" y="26472"/>
                  </a:cubicBezTo>
                  <a:cubicBezTo>
                    <a:pt x="30374" y="26472"/>
                    <a:pt x="29626" y="26699"/>
                    <a:pt x="28975" y="27057"/>
                  </a:cubicBezTo>
                  <a:cubicBezTo>
                    <a:pt x="28195" y="25821"/>
                    <a:pt x="26796" y="24976"/>
                    <a:pt x="25203" y="24976"/>
                  </a:cubicBezTo>
                  <a:cubicBezTo>
                    <a:pt x="24065" y="24976"/>
                    <a:pt x="23024" y="25399"/>
                    <a:pt x="22244" y="26147"/>
                  </a:cubicBezTo>
                  <a:cubicBezTo>
                    <a:pt x="21431" y="25365"/>
                    <a:pt x="20347" y="24974"/>
                    <a:pt x="19224" y="24974"/>
                  </a:cubicBezTo>
                  <a:cubicBezTo>
                    <a:pt x="19179" y="24974"/>
                    <a:pt x="19134" y="24975"/>
                    <a:pt x="19089" y="24976"/>
                  </a:cubicBezTo>
                  <a:cubicBezTo>
                    <a:pt x="18602" y="24976"/>
                    <a:pt x="18114" y="25073"/>
                    <a:pt x="17691" y="25269"/>
                  </a:cubicBezTo>
                  <a:lnTo>
                    <a:pt x="17691" y="20618"/>
                  </a:lnTo>
                  <a:cubicBezTo>
                    <a:pt x="17832" y="20645"/>
                    <a:pt x="17976" y="20658"/>
                    <a:pt x="18120" y="20658"/>
                  </a:cubicBezTo>
                  <a:cubicBezTo>
                    <a:pt x="18676" y="20658"/>
                    <a:pt x="19243" y="20466"/>
                    <a:pt x="19707" y="20130"/>
                  </a:cubicBezTo>
                  <a:cubicBezTo>
                    <a:pt x="20423" y="19610"/>
                    <a:pt x="20845" y="18765"/>
                    <a:pt x="20813" y="17854"/>
                  </a:cubicBezTo>
                  <a:lnTo>
                    <a:pt x="20715" y="13594"/>
                  </a:lnTo>
                  <a:lnTo>
                    <a:pt x="23284" y="10212"/>
                  </a:lnTo>
                  <a:cubicBezTo>
                    <a:pt x="23837" y="9497"/>
                    <a:pt x="24000" y="8554"/>
                    <a:pt x="23707" y="7708"/>
                  </a:cubicBezTo>
                  <a:cubicBezTo>
                    <a:pt x="23447" y="6830"/>
                    <a:pt x="22764" y="6180"/>
                    <a:pt x="21886" y="5919"/>
                  </a:cubicBezTo>
                  <a:lnTo>
                    <a:pt x="17821" y="4716"/>
                  </a:lnTo>
                  <a:lnTo>
                    <a:pt x="15447" y="1204"/>
                  </a:lnTo>
                  <a:cubicBezTo>
                    <a:pt x="14927" y="456"/>
                    <a:pt x="14081" y="1"/>
                    <a:pt x="131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1" name="Google Shape;391;p37"/>
          <p:cNvGrpSpPr/>
          <p:nvPr/>
        </p:nvGrpSpPr>
        <p:grpSpPr>
          <a:xfrm>
            <a:off x="2879909" y="2085516"/>
            <a:ext cx="475413" cy="415100"/>
            <a:chOff x="-4942475" y="1812775"/>
            <a:chExt cx="1796725" cy="1572350"/>
          </a:xfrm>
        </p:grpSpPr>
        <p:sp>
          <p:nvSpPr>
            <p:cNvPr id="392" name="Google Shape;392;p37"/>
            <p:cNvSpPr/>
            <p:nvPr/>
          </p:nvSpPr>
          <p:spPr>
            <a:xfrm>
              <a:off x="-4942475" y="1812775"/>
              <a:ext cx="1796725" cy="1572350"/>
            </a:xfrm>
            <a:custGeom>
              <a:avLst/>
              <a:gdLst/>
              <a:ahLst/>
              <a:cxnLst/>
              <a:rect l="l" t="t" r="r" b="b"/>
              <a:pathLst>
                <a:path w="71869" h="62894" extrusionOk="0">
                  <a:moveTo>
                    <a:pt x="67349" y="2830"/>
                  </a:moveTo>
                  <a:cubicBezTo>
                    <a:pt x="68292" y="2830"/>
                    <a:pt x="69040" y="3578"/>
                    <a:pt x="69040" y="4521"/>
                  </a:cubicBezTo>
                  <a:lnTo>
                    <a:pt x="69040" y="45105"/>
                  </a:lnTo>
                  <a:cubicBezTo>
                    <a:pt x="69040" y="46049"/>
                    <a:pt x="68292" y="46797"/>
                    <a:pt x="67349" y="46797"/>
                  </a:cubicBezTo>
                  <a:lnTo>
                    <a:pt x="63674" y="46797"/>
                  </a:lnTo>
                  <a:lnTo>
                    <a:pt x="63674" y="11643"/>
                  </a:lnTo>
                  <a:cubicBezTo>
                    <a:pt x="63674" y="9139"/>
                    <a:pt x="61658" y="7090"/>
                    <a:pt x="59154" y="7090"/>
                  </a:cubicBezTo>
                  <a:lnTo>
                    <a:pt x="11805" y="7090"/>
                  </a:lnTo>
                  <a:lnTo>
                    <a:pt x="11805" y="4521"/>
                  </a:lnTo>
                  <a:cubicBezTo>
                    <a:pt x="11805" y="3578"/>
                    <a:pt x="12586" y="2830"/>
                    <a:pt x="13529" y="2830"/>
                  </a:cubicBezTo>
                  <a:close/>
                  <a:moveTo>
                    <a:pt x="59154" y="9919"/>
                  </a:moveTo>
                  <a:cubicBezTo>
                    <a:pt x="60097" y="9919"/>
                    <a:pt x="60877" y="10700"/>
                    <a:pt x="60877" y="11643"/>
                  </a:cubicBezTo>
                  <a:lnTo>
                    <a:pt x="60877" y="52878"/>
                  </a:lnTo>
                  <a:cubicBezTo>
                    <a:pt x="60877" y="53821"/>
                    <a:pt x="60097" y="54601"/>
                    <a:pt x="59154" y="54601"/>
                  </a:cubicBezTo>
                  <a:lnTo>
                    <a:pt x="36975" y="54601"/>
                  </a:lnTo>
                  <a:cubicBezTo>
                    <a:pt x="36585" y="54601"/>
                    <a:pt x="36227" y="54764"/>
                    <a:pt x="35935" y="55056"/>
                  </a:cubicBezTo>
                  <a:lnTo>
                    <a:pt x="31837" y="59414"/>
                  </a:lnTo>
                  <a:lnTo>
                    <a:pt x="27740" y="55056"/>
                  </a:lnTo>
                  <a:cubicBezTo>
                    <a:pt x="27480" y="54764"/>
                    <a:pt x="27089" y="54601"/>
                    <a:pt x="26699" y="54601"/>
                  </a:cubicBezTo>
                  <a:lnTo>
                    <a:pt x="4521" y="54601"/>
                  </a:lnTo>
                  <a:cubicBezTo>
                    <a:pt x="3578" y="54601"/>
                    <a:pt x="2797" y="53821"/>
                    <a:pt x="2797" y="52878"/>
                  </a:cubicBezTo>
                  <a:lnTo>
                    <a:pt x="2797" y="11643"/>
                  </a:lnTo>
                  <a:cubicBezTo>
                    <a:pt x="2797" y="10700"/>
                    <a:pt x="3578" y="9919"/>
                    <a:pt x="4521" y="9919"/>
                  </a:cubicBezTo>
                  <a:close/>
                  <a:moveTo>
                    <a:pt x="13529" y="1"/>
                  </a:moveTo>
                  <a:cubicBezTo>
                    <a:pt x="11025" y="1"/>
                    <a:pt x="9008" y="2050"/>
                    <a:pt x="9008" y="4521"/>
                  </a:cubicBezTo>
                  <a:lnTo>
                    <a:pt x="9008" y="7090"/>
                  </a:lnTo>
                  <a:lnTo>
                    <a:pt x="4521" y="7090"/>
                  </a:lnTo>
                  <a:cubicBezTo>
                    <a:pt x="2017" y="7090"/>
                    <a:pt x="0" y="9139"/>
                    <a:pt x="0" y="11643"/>
                  </a:cubicBezTo>
                  <a:lnTo>
                    <a:pt x="0" y="52878"/>
                  </a:lnTo>
                  <a:cubicBezTo>
                    <a:pt x="0" y="55382"/>
                    <a:pt x="2017" y="57398"/>
                    <a:pt x="4521" y="57398"/>
                  </a:cubicBezTo>
                  <a:lnTo>
                    <a:pt x="26081" y="57398"/>
                  </a:lnTo>
                  <a:lnTo>
                    <a:pt x="30829" y="62438"/>
                  </a:lnTo>
                  <a:cubicBezTo>
                    <a:pt x="31089" y="62731"/>
                    <a:pt x="31447" y="62894"/>
                    <a:pt x="31837" y="62894"/>
                  </a:cubicBezTo>
                  <a:cubicBezTo>
                    <a:pt x="32227" y="62894"/>
                    <a:pt x="32585" y="62731"/>
                    <a:pt x="32878" y="62438"/>
                  </a:cubicBezTo>
                  <a:lnTo>
                    <a:pt x="37593" y="57398"/>
                  </a:lnTo>
                  <a:lnTo>
                    <a:pt x="59154" y="57398"/>
                  </a:lnTo>
                  <a:cubicBezTo>
                    <a:pt x="61658" y="57398"/>
                    <a:pt x="63674" y="55382"/>
                    <a:pt x="63674" y="52878"/>
                  </a:cubicBezTo>
                  <a:lnTo>
                    <a:pt x="63674" y="49626"/>
                  </a:lnTo>
                  <a:lnTo>
                    <a:pt x="67349" y="49626"/>
                  </a:lnTo>
                  <a:cubicBezTo>
                    <a:pt x="69820" y="49626"/>
                    <a:pt x="71869" y="47577"/>
                    <a:pt x="71869" y="45105"/>
                  </a:cubicBezTo>
                  <a:lnTo>
                    <a:pt x="71869" y="4521"/>
                  </a:lnTo>
                  <a:cubicBezTo>
                    <a:pt x="71836" y="2050"/>
                    <a:pt x="69820" y="1"/>
                    <a:pt x="673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37"/>
            <p:cNvSpPr/>
            <p:nvPr/>
          </p:nvSpPr>
          <p:spPr>
            <a:xfrm>
              <a:off x="-4663625" y="2205450"/>
              <a:ext cx="699200" cy="791875"/>
            </a:xfrm>
            <a:custGeom>
              <a:avLst/>
              <a:gdLst/>
              <a:ahLst/>
              <a:cxnLst/>
              <a:rect l="l" t="t" r="r" b="b"/>
              <a:pathLst>
                <a:path w="27968" h="31675" extrusionOk="0">
                  <a:moveTo>
                    <a:pt x="8228" y="10440"/>
                  </a:moveTo>
                  <a:lnTo>
                    <a:pt x="8228" y="19057"/>
                  </a:lnTo>
                  <a:lnTo>
                    <a:pt x="3350" y="19057"/>
                  </a:lnTo>
                  <a:cubicBezTo>
                    <a:pt x="3058" y="19057"/>
                    <a:pt x="2797" y="18797"/>
                    <a:pt x="2797" y="18504"/>
                  </a:cubicBezTo>
                  <a:lnTo>
                    <a:pt x="2797" y="10992"/>
                  </a:lnTo>
                  <a:cubicBezTo>
                    <a:pt x="2797" y="10667"/>
                    <a:pt x="3058" y="10440"/>
                    <a:pt x="3350" y="10440"/>
                  </a:cubicBezTo>
                  <a:close/>
                  <a:moveTo>
                    <a:pt x="19740" y="6537"/>
                  </a:moveTo>
                  <a:lnTo>
                    <a:pt x="19740" y="22960"/>
                  </a:lnTo>
                  <a:lnTo>
                    <a:pt x="11025" y="19480"/>
                  </a:lnTo>
                  <a:lnTo>
                    <a:pt x="11025" y="9984"/>
                  </a:lnTo>
                  <a:lnTo>
                    <a:pt x="19740" y="6537"/>
                  </a:lnTo>
                  <a:close/>
                  <a:moveTo>
                    <a:pt x="25171" y="2830"/>
                  </a:moveTo>
                  <a:lnTo>
                    <a:pt x="25171" y="26667"/>
                  </a:lnTo>
                  <a:lnTo>
                    <a:pt x="22569" y="26667"/>
                  </a:lnTo>
                  <a:lnTo>
                    <a:pt x="22569" y="2830"/>
                  </a:lnTo>
                  <a:close/>
                  <a:moveTo>
                    <a:pt x="8228" y="21854"/>
                  </a:moveTo>
                  <a:lnTo>
                    <a:pt x="8228" y="28878"/>
                  </a:lnTo>
                  <a:lnTo>
                    <a:pt x="5724" y="28878"/>
                  </a:lnTo>
                  <a:lnTo>
                    <a:pt x="5724" y="21854"/>
                  </a:lnTo>
                  <a:close/>
                  <a:moveTo>
                    <a:pt x="21138" y="1"/>
                  </a:moveTo>
                  <a:cubicBezTo>
                    <a:pt x="20391" y="1"/>
                    <a:pt x="19740" y="651"/>
                    <a:pt x="19740" y="1399"/>
                  </a:cubicBezTo>
                  <a:lnTo>
                    <a:pt x="19740" y="3513"/>
                  </a:lnTo>
                  <a:lnTo>
                    <a:pt x="9366" y="7643"/>
                  </a:lnTo>
                  <a:lnTo>
                    <a:pt x="3350" y="7643"/>
                  </a:lnTo>
                  <a:cubicBezTo>
                    <a:pt x="1497" y="7643"/>
                    <a:pt x="1" y="9139"/>
                    <a:pt x="1" y="10992"/>
                  </a:cubicBezTo>
                  <a:lnTo>
                    <a:pt x="1" y="18504"/>
                  </a:lnTo>
                  <a:cubicBezTo>
                    <a:pt x="1" y="20195"/>
                    <a:pt x="1269" y="21594"/>
                    <a:pt x="2895" y="21821"/>
                  </a:cubicBezTo>
                  <a:lnTo>
                    <a:pt x="2895" y="30277"/>
                  </a:lnTo>
                  <a:cubicBezTo>
                    <a:pt x="2895" y="31057"/>
                    <a:pt x="3513" y="31675"/>
                    <a:pt x="4293" y="31675"/>
                  </a:cubicBezTo>
                  <a:lnTo>
                    <a:pt x="9627" y="31675"/>
                  </a:lnTo>
                  <a:cubicBezTo>
                    <a:pt x="10407" y="31675"/>
                    <a:pt x="11025" y="31057"/>
                    <a:pt x="11025" y="30277"/>
                  </a:cubicBezTo>
                  <a:lnTo>
                    <a:pt x="11025" y="22504"/>
                  </a:lnTo>
                  <a:lnTo>
                    <a:pt x="19740" y="25951"/>
                  </a:lnTo>
                  <a:lnTo>
                    <a:pt x="19740" y="28065"/>
                  </a:lnTo>
                  <a:cubicBezTo>
                    <a:pt x="19740" y="28846"/>
                    <a:pt x="20391" y="29464"/>
                    <a:pt x="21138" y="29464"/>
                  </a:cubicBezTo>
                  <a:lnTo>
                    <a:pt x="26569" y="29464"/>
                  </a:lnTo>
                  <a:cubicBezTo>
                    <a:pt x="27317" y="29464"/>
                    <a:pt x="27968" y="28846"/>
                    <a:pt x="27968" y="28065"/>
                  </a:cubicBezTo>
                  <a:lnTo>
                    <a:pt x="27968" y="1399"/>
                  </a:lnTo>
                  <a:cubicBezTo>
                    <a:pt x="27968" y="651"/>
                    <a:pt x="27350" y="1"/>
                    <a:pt x="265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37"/>
            <p:cNvSpPr/>
            <p:nvPr/>
          </p:nvSpPr>
          <p:spPr>
            <a:xfrm>
              <a:off x="-3842500" y="2415400"/>
              <a:ext cx="154500" cy="350225"/>
            </a:xfrm>
            <a:custGeom>
              <a:avLst/>
              <a:gdLst/>
              <a:ahLst/>
              <a:cxnLst/>
              <a:rect l="l" t="t" r="r" b="b"/>
              <a:pathLst>
                <a:path w="6180" h="14009" extrusionOk="0">
                  <a:moveTo>
                    <a:pt x="1545" y="1"/>
                  </a:moveTo>
                  <a:cubicBezTo>
                    <a:pt x="1188" y="1"/>
                    <a:pt x="830" y="139"/>
                    <a:pt x="553" y="416"/>
                  </a:cubicBezTo>
                  <a:cubicBezTo>
                    <a:pt x="1" y="968"/>
                    <a:pt x="1" y="1846"/>
                    <a:pt x="553" y="2399"/>
                  </a:cubicBezTo>
                  <a:cubicBezTo>
                    <a:pt x="3090" y="4936"/>
                    <a:pt x="3090" y="9066"/>
                    <a:pt x="553" y="11635"/>
                  </a:cubicBezTo>
                  <a:cubicBezTo>
                    <a:pt x="1" y="12155"/>
                    <a:pt x="1" y="13066"/>
                    <a:pt x="553" y="13619"/>
                  </a:cubicBezTo>
                  <a:cubicBezTo>
                    <a:pt x="814" y="13879"/>
                    <a:pt x="1171" y="14009"/>
                    <a:pt x="1529" y="14009"/>
                  </a:cubicBezTo>
                  <a:cubicBezTo>
                    <a:pt x="1887" y="14009"/>
                    <a:pt x="2244" y="13879"/>
                    <a:pt x="2537" y="13619"/>
                  </a:cubicBezTo>
                  <a:cubicBezTo>
                    <a:pt x="6179" y="9976"/>
                    <a:pt x="6179" y="4058"/>
                    <a:pt x="2537" y="416"/>
                  </a:cubicBezTo>
                  <a:cubicBezTo>
                    <a:pt x="2261" y="139"/>
                    <a:pt x="1903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37"/>
            <p:cNvSpPr/>
            <p:nvPr/>
          </p:nvSpPr>
          <p:spPr>
            <a:xfrm>
              <a:off x="-3913225" y="2520300"/>
              <a:ext cx="95950" cy="141275"/>
            </a:xfrm>
            <a:custGeom>
              <a:avLst/>
              <a:gdLst/>
              <a:ahLst/>
              <a:cxnLst/>
              <a:rect l="l" t="t" r="r" b="b"/>
              <a:pathLst>
                <a:path w="3838" h="5651" extrusionOk="0">
                  <a:moveTo>
                    <a:pt x="1533" y="0"/>
                  </a:moveTo>
                  <a:cubicBezTo>
                    <a:pt x="1171" y="0"/>
                    <a:pt x="813" y="138"/>
                    <a:pt x="553" y="415"/>
                  </a:cubicBezTo>
                  <a:cubicBezTo>
                    <a:pt x="0" y="967"/>
                    <a:pt x="0" y="1846"/>
                    <a:pt x="553" y="2398"/>
                  </a:cubicBezTo>
                  <a:cubicBezTo>
                    <a:pt x="781" y="2626"/>
                    <a:pt x="781" y="3016"/>
                    <a:pt x="553" y="3244"/>
                  </a:cubicBezTo>
                  <a:cubicBezTo>
                    <a:pt x="0" y="3797"/>
                    <a:pt x="0" y="4675"/>
                    <a:pt x="553" y="5228"/>
                  </a:cubicBezTo>
                  <a:cubicBezTo>
                    <a:pt x="813" y="5488"/>
                    <a:pt x="1171" y="5650"/>
                    <a:pt x="1529" y="5650"/>
                  </a:cubicBezTo>
                  <a:cubicBezTo>
                    <a:pt x="1886" y="5650"/>
                    <a:pt x="2244" y="5488"/>
                    <a:pt x="2537" y="5228"/>
                  </a:cubicBezTo>
                  <a:cubicBezTo>
                    <a:pt x="3838" y="3894"/>
                    <a:pt x="3838" y="1748"/>
                    <a:pt x="2537" y="415"/>
                  </a:cubicBezTo>
                  <a:cubicBezTo>
                    <a:pt x="2260" y="138"/>
                    <a:pt x="1895" y="0"/>
                    <a:pt x="15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6" name="Google Shape;396;p37"/>
          <p:cNvGrpSpPr/>
          <p:nvPr/>
        </p:nvGrpSpPr>
        <p:grpSpPr>
          <a:xfrm>
            <a:off x="616763" y="2055345"/>
            <a:ext cx="475413" cy="415122"/>
            <a:chOff x="-2758775" y="1677825"/>
            <a:chExt cx="1796725" cy="1568275"/>
          </a:xfrm>
        </p:grpSpPr>
        <p:sp>
          <p:nvSpPr>
            <p:cNvPr id="397" name="Google Shape;397;p37"/>
            <p:cNvSpPr/>
            <p:nvPr/>
          </p:nvSpPr>
          <p:spPr>
            <a:xfrm>
              <a:off x="-2758775" y="1677825"/>
              <a:ext cx="1796725" cy="1568275"/>
            </a:xfrm>
            <a:custGeom>
              <a:avLst/>
              <a:gdLst/>
              <a:ahLst/>
              <a:cxnLst/>
              <a:rect l="l" t="t" r="r" b="b"/>
              <a:pathLst>
                <a:path w="71869" h="62731" extrusionOk="0">
                  <a:moveTo>
                    <a:pt x="65560" y="2830"/>
                  </a:moveTo>
                  <a:cubicBezTo>
                    <a:pt x="67478" y="2830"/>
                    <a:pt x="69039" y="4391"/>
                    <a:pt x="69039" y="6309"/>
                  </a:cubicBezTo>
                  <a:lnTo>
                    <a:pt x="69039" y="10504"/>
                  </a:lnTo>
                  <a:lnTo>
                    <a:pt x="2797" y="10504"/>
                  </a:lnTo>
                  <a:lnTo>
                    <a:pt x="2797" y="6309"/>
                  </a:lnTo>
                  <a:cubicBezTo>
                    <a:pt x="2797" y="4391"/>
                    <a:pt x="4358" y="2830"/>
                    <a:pt x="6309" y="2830"/>
                  </a:cubicBezTo>
                  <a:close/>
                  <a:moveTo>
                    <a:pt x="69039" y="13301"/>
                  </a:moveTo>
                  <a:lnTo>
                    <a:pt x="69039" y="56455"/>
                  </a:lnTo>
                  <a:cubicBezTo>
                    <a:pt x="69039" y="58373"/>
                    <a:pt x="67478" y="59934"/>
                    <a:pt x="65560" y="59934"/>
                  </a:cubicBezTo>
                  <a:lnTo>
                    <a:pt x="6309" y="59934"/>
                  </a:lnTo>
                  <a:cubicBezTo>
                    <a:pt x="4358" y="59934"/>
                    <a:pt x="2797" y="58373"/>
                    <a:pt x="2797" y="56455"/>
                  </a:cubicBezTo>
                  <a:lnTo>
                    <a:pt x="2797" y="13301"/>
                  </a:lnTo>
                  <a:close/>
                  <a:moveTo>
                    <a:pt x="6309" y="1"/>
                  </a:moveTo>
                  <a:cubicBezTo>
                    <a:pt x="2829" y="1"/>
                    <a:pt x="0" y="2830"/>
                    <a:pt x="0" y="6309"/>
                  </a:cubicBezTo>
                  <a:lnTo>
                    <a:pt x="0" y="56455"/>
                  </a:lnTo>
                  <a:cubicBezTo>
                    <a:pt x="0" y="59934"/>
                    <a:pt x="2829" y="62731"/>
                    <a:pt x="6309" y="62731"/>
                  </a:cubicBezTo>
                  <a:lnTo>
                    <a:pt x="65560" y="62731"/>
                  </a:lnTo>
                  <a:cubicBezTo>
                    <a:pt x="69039" y="62731"/>
                    <a:pt x="71869" y="59934"/>
                    <a:pt x="71869" y="56455"/>
                  </a:cubicBezTo>
                  <a:lnTo>
                    <a:pt x="71869" y="6309"/>
                  </a:lnTo>
                  <a:cubicBezTo>
                    <a:pt x="71869" y="2830"/>
                    <a:pt x="69039" y="1"/>
                    <a:pt x="655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7"/>
            <p:cNvSpPr/>
            <p:nvPr/>
          </p:nvSpPr>
          <p:spPr>
            <a:xfrm>
              <a:off x="-1574250" y="1809350"/>
              <a:ext cx="89300" cy="70150"/>
            </a:xfrm>
            <a:custGeom>
              <a:avLst/>
              <a:gdLst/>
              <a:ahLst/>
              <a:cxnLst/>
              <a:rect l="l" t="t" r="r" b="b"/>
              <a:pathLst>
                <a:path w="3572" h="2806" extrusionOk="0">
                  <a:moveTo>
                    <a:pt x="1868" y="1"/>
                  </a:moveTo>
                  <a:cubicBezTo>
                    <a:pt x="1508" y="1"/>
                    <a:pt x="1148" y="129"/>
                    <a:pt x="878" y="398"/>
                  </a:cubicBezTo>
                  <a:cubicBezTo>
                    <a:pt x="0" y="1276"/>
                    <a:pt x="651" y="2804"/>
                    <a:pt x="1886" y="2804"/>
                  </a:cubicBezTo>
                  <a:cubicBezTo>
                    <a:pt x="1900" y="2805"/>
                    <a:pt x="1914" y="2805"/>
                    <a:pt x="1927" y="2805"/>
                  </a:cubicBezTo>
                  <a:cubicBezTo>
                    <a:pt x="2851" y="2805"/>
                    <a:pt x="3572" y="1719"/>
                    <a:pt x="3187" y="853"/>
                  </a:cubicBezTo>
                  <a:cubicBezTo>
                    <a:pt x="2971" y="302"/>
                    <a:pt x="2420" y="1"/>
                    <a:pt x="18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37"/>
            <p:cNvSpPr/>
            <p:nvPr/>
          </p:nvSpPr>
          <p:spPr>
            <a:xfrm>
              <a:off x="-1421400" y="1809350"/>
              <a:ext cx="89300" cy="70150"/>
            </a:xfrm>
            <a:custGeom>
              <a:avLst/>
              <a:gdLst/>
              <a:ahLst/>
              <a:cxnLst/>
              <a:rect l="l" t="t" r="r" b="b"/>
              <a:pathLst>
                <a:path w="3572" h="2806" extrusionOk="0">
                  <a:moveTo>
                    <a:pt x="1868" y="1"/>
                  </a:moveTo>
                  <a:cubicBezTo>
                    <a:pt x="1508" y="1"/>
                    <a:pt x="1147" y="129"/>
                    <a:pt x="878" y="398"/>
                  </a:cubicBezTo>
                  <a:cubicBezTo>
                    <a:pt x="0" y="1276"/>
                    <a:pt x="650" y="2804"/>
                    <a:pt x="1886" y="2804"/>
                  </a:cubicBezTo>
                  <a:cubicBezTo>
                    <a:pt x="1900" y="2805"/>
                    <a:pt x="1914" y="2805"/>
                    <a:pt x="1928" y="2805"/>
                  </a:cubicBezTo>
                  <a:cubicBezTo>
                    <a:pt x="2882" y="2805"/>
                    <a:pt x="3572" y="1719"/>
                    <a:pt x="3187" y="853"/>
                  </a:cubicBezTo>
                  <a:cubicBezTo>
                    <a:pt x="2970" y="302"/>
                    <a:pt x="2420" y="1"/>
                    <a:pt x="18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37"/>
            <p:cNvSpPr/>
            <p:nvPr/>
          </p:nvSpPr>
          <p:spPr>
            <a:xfrm>
              <a:off x="-1267750" y="1809350"/>
              <a:ext cx="89300" cy="70150"/>
            </a:xfrm>
            <a:custGeom>
              <a:avLst/>
              <a:gdLst/>
              <a:ahLst/>
              <a:cxnLst/>
              <a:rect l="l" t="t" r="r" b="b"/>
              <a:pathLst>
                <a:path w="3572" h="2806" extrusionOk="0">
                  <a:moveTo>
                    <a:pt x="1852" y="1"/>
                  </a:moveTo>
                  <a:cubicBezTo>
                    <a:pt x="1493" y="1"/>
                    <a:pt x="1135" y="129"/>
                    <a:pt x="878" y="398"/>
                  </a:cubicBezTo>
                  <a:cubicBezTo>
                    <a:pt x="0" y="1276"/>
                    <a:pt x="651" y="2804"/>
                    <a:pt x="1886" y="2804"/>
                  </a:cubicBezTo>
                  <a:cubicBezTo>
                    <a:pt x="1900" y="2805"/>
                    <a:pt x="1913" y="2805"/>
                    <a:pt x="1927" y="2805"/>
                  </a:cubicBezTo>
                  <a:cubicBezTo>
                    <a:pt x="2851" y="2805"/>
                    <a:pt x="3571" y="1719"/>
                    <a:pt x="3155" y="853"/>
                  </a:cubicBezTo>
                  <a:cubicBezTo>
                    <a:pt x="2958" y="302"/>
                    <a:pt x="2403" y="1"/>
                    <a:pt x="18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37"/>
            <p:cNvSpPr/>
            <p:nvPr/>
          </p:nvSpPr>
          <p:spPr>
            <a:xfrm>
              <a:off x="-2535200" y="1808725"/>
              <a:ext cx="471550" cy="70750"/>
            </a:xfrm>
            <a:custGeom>
              <a:avLst/>
              <a:gdLst/>
              <a:ahLst/>
              <a:cxnLst/>
              <a:rect l="l" t="t" r="r" b="b"/>
              <a:pathLst>
                <a:path w="18862" h="2830" extrusionOk="0">
                  <a:moveTo>
                    <a:pt x="1398" y="0"/>
                  </a:moveTo>
                  <a:cubicBezTo>
                    <a:pt x="618" y="0"/>
                    <a:pt x="0" y="651"/>
                    <a:pt x="0" y="1431"/>
                  </a:cubicBezTo>
                  <a:cubicBezTo>
                    <a:pt x="0" y="2179"/>
                    <a:pt x="618" y="2829"/>
                    <a:pt x="1398" y="2829"/>
                  </a:cubicBezTo>
                  <a:lnTo>
                    <a:pt x="17431" y="2829"/>
                  </a:lnTo>
                  <a:cubicBezTo>
                    <a:pt x="18211" y="2829"/>
                    <a:pt x="18829" y="2179"/>
                    <a:pt x="18829" y="1431"/>
                  </a:cubicBezTo>
                  <a:cubicBezTo>
                    <a:pt x="18861" y="651"/>
                    <a:pt x="18211" y="0"/>
                    <a:pt x="17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37"/>
            <p:cNvSpPr/>
            <p:nvPr/>
          </p:nvSpPr>
          <p:spPr>
            <a:xfrm>
              <a:off x="-2128725" y="3029025"/>
              <a:ext cx="536600" cy="70750"/>
            </a:xfrm>
            <a:custGeom>
              <a:avLst/>
              <a:gdLst/>
              <a:ahLst/>
              <a:cxnLst/>
              <a:rect l="l" t="t" r="r" b="b"/>
              <a:pathLst>
                <a:path w="21464" h="2830" extrusionOk="0">
                  <a:moveTo>
                    <a:pt x="1399" y="0"/>
                  </a:moveTo>
                  <a:cubicBezTo>
                    <a:pt x="619" y="0"/>
                    <a:pt x="1" y="651"/>
                    <a:pt x="1" y="1398"/>
                  </a:cubicBezTo>
                  <a:cubicBezTo>
                    <a:pt x="1" y="2179"/>
                    <a:pt x="619" y="2829"/>
                    <a:pt x="1399" y="2829"/>
                  </a:cubicBezTo>
                  <a:lnTo>
                    <a:pt x="20066" y="2829"/>
                  </a:lnTo>
                  <a:cubicBezTo>
                    <a:pt x="20846" y="2829"/>
                    <a:pt x="21464" y="2179"/>
                    <a:pt x="21464" y="1398"/>
                  </a:cubicBezTo>
                  <a:cubicBezTo>
                    <a:pt x="21464" y="651"/>
                    <a:pt x="20846" y="0"/>
                    <a:pt x="200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37"/>
            <p:cNvSpPr/>
            <p:nvPr/>
          </p:nvSpPr>
          <p:spPr>
            <a:xfrm>
              <a:off x="-2544975" y="2163175"/>
              <a:ext cx="584575" cy="719525"/>
            </a:xfrm>
            <a:custGeom>
              <a:avLst/>
              <a:gdLst/>
              <a:ahLst/>
              <a:cxnLst/>
              <a:rect l="l" t="t" r="r" b="b"/>
              <a:pathLst>
                <a:path w="23383" h="28781" extrusionOk="0">
                  <a:moveTo>
                    <a:pt x="20586" y="2830"/>
                  </a:moveTo>
                  <a:lnTo>
                    <a:pt x="20586" y="25984"/>
                  </a:lnTo>
                  <a:lnTo>
                    <a:pt x="2830" y="25984"/>
                  </a:lnTo>
                  <a:lnTo>
                    <a:pt x="2830" y="2830"/>
                  </a:lnTo>
                  <a:close/>
                  <a:moveTo>
                    <a:pt x="1432" y="1"/>
                  </a:moveTo>
                  <a:cubicBezTo>
                    <a:pt x="651" y="1"/>
                    <a:pt x="1" y="651"/>
                    <a:pt x="1" y="1432"/>
                  </a:cubicBezTo>
                  <a:lnTo>
                    <a:pt x="1" y="27382"/>
                  </a:lnTo>
                  <a:cubicBezTo>
                    <a:pt x="1" y="28163"/>
                    <a:pt x="651" y="28781"/>
                    <a:pt x="1432" y="28781"/>
                  </a:cubicBezTo>
                  <a:lnTo>
                    <a:pt x="21984" y="28781"/>
                  </a:lnTo>
                  <a:cubicBezTo>
                    <a:pt x="22765" y="28781"/>
                    <a:pt x="23382" y="28163"/>
                    <a:pt x="23382" y="27382"/>
                  </a:cubicBezTo>
                  <a:lnTo>
                    <a:pt x="23382" y="1432"/>
                  </a:lnTo>
                  <a:cubicBezTo>
                    <a:pt x="23382" y="651"/>
                    <a:pt x="22765" y="1"/>
                    <a:pt x="219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37"/>
            <p:cNvSpPr/>
            <p:nvPr/>
          </p:nvSpPr>
          <p:spPr>
            <a:xfrm>
              <a:off x="-1806775" y="2163175"/>
              <a:ext cx="584575" cy="719525"/>
            </a:xfrm>
            <a:custGeom>
              <a:avLst/>
              <a:gdLst/>
              <a:ahLst/>
              <a:cxnLst/>
              <a:rect l="l" t="t" r="r" b="b"/>
              <a:pathLst>
                <a:path w="23383" h="28781" extrusionOk="0">
                  <a:moveTo>
                    <a:pt x="20553" y="2830"/>
                  </a:moveTo>
                  <a:lnTo>
                    <a:pt x="20553" y="25984"/>
                  </a:lnTo>
                  <a:lnTo>
                    <a:pt x="2797" y="25984"/>
                  </a:lnTo>
                  <a:lnTo>
                    <a:pt x="2797" y="2830"/>
                  </a:lnTo>
                  <a:close/>
                  <a:moveTo>
                    <a:pt x="1399" y="1"/>
                  </a:moveTo>
                  <a:cubicBezTo>
                    <a:pt x="619" y="1"/>
                    <a:pt x="1" y="651"/>
                    <a:pt x="1" y="1432"/>
                  </a:cubicBezTo>
                  <a:lnTo>
                    <a:pt x="1" y="27382"/>
                  </a:lnTo>
                  <a:cubicBezTo>
                    <a:pt x="1" y="28163"/>
                    <a:pt x="619" y="28781"/>
                    <a:pt x="1399" y="28781"/>
                  </a:cubicBezTo>
                  <a:lnTo>
                    <a:pt x="21951" y="28781"/>
                  </a:lnTo>
                  <a:cubicBezTo>
                    <a:pt x="22732" y="28781"/>
                    <a:pt x="23382" y="28163"/>
                    <a:pt x="23382" y="27382"/>
                  </a:cubicBezTo>
                  <a:lnTo>
                    <a:pt x="23382" y="1432"/>
                  </a:lnTo>
                  <a:cubicBezTo>
                    <a:pt x="23382" y="651"/>
                    <a:pt x="22732" y="1"/>
                    <a:pt x="219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37"/>
            <p:cNvSpPr/>
            <p:nvPr/>
          </p:nvSpPr>
          <p:spPr>
            <a:xfrm>
              <a:off x="-2388875" y="2368875"/>
              <a:ext cx="272375" cy="314650"/>
            </a:xfrm>
            <a:custGeom>
              <a:avLst/>
              <a:gdLst/>
              <a:ahLst/>
              <a:cxnLst/>
              <a:rect l="l" t="t" r="r" b="b"/>
              <a:pathLst>
                <a:path w="10895" h="12586" extrusionOk="0">
                  <a:moveTo>
                    <a:pt x="5464" y="4943"/>
                  </a:moveTo>
                  <a:lnTo>
                    <a:pt x="6374" y="7382"/>
                  </a:lnTo>
                  <a:lnTo>
                    <a:pt x="4553" y="7382"/>
                  </a:lnTo>
                  <a:lnTo>
                    <a:pt x="5464" y="4943"/>
                  </a:lnTo>
                  <a:close/>
                  <a:moveTo>
                    <a:pt x="5464" y="0"/>
                  </a:moveTo>
                  <a:cubicBezTo>
                    <a:pt x="4814" y="0"/>
                    <a:pt x="4196" y="390"/>
                    <a:pt x="3968" y="1008"/>
                  </a:cubicBezTo>
                  <a:cubicBezTo>
                    <a:pt x="3968" y="1008"/>
                    <a:pt x="3936" y="1041"/>
                    <a:pt x="3936" y="1041"/>
                  </a:cubicBezTo>
                  <a:lnTo>
                    <a:pt x="293" y="10667"/>
                  </a:lnTo>
                  <a:cubicBezTo>
                    <a:pt x="1" y="11382"/>
                    <a:pt x="358" y="12195"/>
                    <a:pt x="1106" y="12488"/>
                  </a:cubicBezTo>
                  <a:cubicBezTo>
                    <a:pt x="1264" y="12545"/>
                    <a:pt x="1427" y="12573"/>
                    <a:pt x="1587" y="12573"/>
                  </a:cubicBezTo>
                  <a:cubicBezTo>
                    <a:pt x="2154" y="12573"/>
                    <a:pt x="2692" y="12232"/>
                    <a:pt x="2895" y="11675"/>
                  </a:cubicBezTo>
                  <a:lnTo>
                    <a:pt x="3480" y="10179"/>
                  </a:lnTo>
                  <a:lnTo>
                    <a:pt x="7415" y="10179"/>
                  </a:lnTo>
                  <a:lnTo>
                    <a:pt x="8000" y="11675"/>
                  </a:lnTo>
                  <a:cubicBezTo>
                    <a:pt x="8196" y="12228"/>
                    <a:pt x="8748" y="12585"/>
                    <a:pt x="9301" y="12585"/>
                  </a:cubicBezTo>
                  <a:cubicBezTo>
                    <a:pt x="9464" y="12585"/>
                    <a:pt x="9626" y="12553"/>
                    <a:pt x="9789" y="12488"/>
                  </a:cubicBezTo>
                  <a:cubicBezTo>
                    <a:pt x="10504" y="12228"/>
                    <a:pt x="10895" y="11415"/>
                    <a:pt x="10602" y="10667"/>
                  </a:cubicBezTo>
                  <a:lnTo>
                    <a:pt x="6992" y="1041"/>
                  </a:lnTo>
                  <a:cubicBezTo>
                    <a:pt x="6992" y="1041"/>
                    <a:pt x="6992" y="1008"/>
                    <a:pt x="6960" y="1008"/>
                  </a:cubicBezTo>
                  <a:cubicBezTo>
                    <a:pt x="6732" y="390"/>
                    <a:pt x="6114" y="0"/>
                    <a:pt x="546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37"/>
            <p:cNvSpPr/>
            <p:nvPr/>
          </p:nvSpPr>
          <p:spPr>
            <a:xfrm>
              <a:off x="-1613275" y="2366425"/>
              <a:ext cx="219525" cy="313850"/>
            </a:xfrm>
            <a:custGeom>
              <a:avLst/>
              <a:gdLst/>
              <a:ahLst/>
              <a:cxnLst/>
              <a:rect l="l" t="t" r="r" b="b"/>
              <a:pathLst>
                <a:path w="8781" h="12554" extrusionOk="0">
                  <a:moveTo>
                    <a:pt x="4228" y="2797"/>
                  </a:moveTo>
                  <a:cubicBezTo>
                    <a:pt x="4716" y="2797"/>
                    <a:pt x="5073" y="3188"/>
                    <a:pt x="5073" y="3643"/>
                  </a:cubicBezTo>
                  <a:cubicBezTo>
                    <a:pt x="5073" y="4098"/>
                    <a:pt x="4716" y="4488"/>
                    <a:pt x="4228" y="4488"/>
                  </a:cubicBezTo>
                  <a:lnTo>
                    <a:pt x="2797" y="4488"/>
                  </a:lnTo>
                  <a:lnTo>
                    <a:pt x="2797" y="2797"/>
                  </a:lnTo>
                  <a:close/>
                  <a:moveTo>
                    <a:pt x="4748" y="7285"/>
                  </a:moveTo>
                  <a:cubicBezTo>
                    <a:pt x="5399" y="7285"/>
                    <a:pt x="5951" y="7838"/>
                    <a:pt x="5951" y="8521"/>
                  </a:cubicBezTo>
                  <a:cubicBezTo>
                    <a:pt x="5951" y="9204"/>
                    <a:pt x="5399" y="9757"/>
                    <a:pt x="4748" y="9757"/>
                  </a:cubicBezTo>
                  <a:lnTo>
                    <a:pt x="2797" y="9757"/>
                  </a:lnTo>
                  <a:lnTo>
                    <a:pt x="2797" y="7285"/>
                  </a:lnTo>
                  <a:close/>
                  <a:moveTo>
                    <a:pt x="1399" y="1"/>
                  </a:moveTo>
                  <a:cubicBezTo>
                    <a:pt x="618" y="1"/>
                    <a:pt x="0" y="619"/>
                    <a:pt x="0" y="1399"/>
                  </a:cubicBezTo>
                  <a:lnTo>
                    <a:pt x="0" y="11155"/>
                  </a:lnTo>
                  <a:cubicBezTo>
                    <a:pt x="0" y="11545"/>
                    <a:pt x="163" y="11903"/>
                    <a:pt x="423" y="12163"/>
                  </a:cubicBezTo>
                  <a:cubicBezTo>
                    <a:pt x="683" y="12423"/>
                    <a:pt x="1041" y="12553"/>
                    <a:pt x="1399" y="12553"/>
                  </a:cubicBezTo>
                  <a:lnTo>
                    <a:pt x="4748" y="12553"/>
                  </a:lnTo>
                  <a:cubicBezTo>
                    <a:pt x="6960" y="12553"/>
                    <a:pt x="8781" y="10732"/>
                    <a:pt x="8781" y="8521"/>
                  </a:cubicBezTo>
                  <a:cubicBezTo>
                    <a:pt x="8781" y="7318"/>
                    <a:pt x="8228" y="6212"/>
                    <a:pt x="7382" y="5496"/>
                  </a:cubicBezTo>
                  <a:cubicBezTo>
                    <a:pt x="7708" y="4944"/>
                    <a:pt x="7903" y="4293"/>
                    <a:pt x="7903" y="3643"/>
                  </a:cubicBezTo>
                  <a:cubicBezTo>
                    <a:pt x="7903" y="1627"/>
                    <a:pt x="6244" y="1"/>
                    <a:pt x="4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383;p37">
            <a:extLst>
              <a:ext uri="{FF2B5EF4-FFF2-40B4-BE49-F238E27FC236}">
                <a16:creationId xmlns:a16="http://schemas.microsoft.com/office/drawing/2014/main" id="{EB384A87-51FE-EE25-D5A6-E033CBED1E39}"/>
              </a:ext>
            </a:extLst>
          </p:cNvPr>
          <p:cNvSpPr txBox="1">
            <a:spLocks/>
          </p:cNvSpPr>
          <p:nvPr/>
        </p:nvSpPr>
        <p:spPr>
          <a:xfrm>
            <a:off x="814227" y="739851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Old Standard TT"/>
              <a:buNone/>
              <a:defRPr sz="35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r>
              <a:rPr lang="en-GB" sz="2800" dirty="0"/>
              <a:t>Mixed Methods Framework</a:t>
            </a:r>
          </a:p>
        </p:txBody>
      </p:sp>
      <p:sp>
        <p:nvSpPr>
          <p:cNvPr id="9" name="Google Shape;377;p37">
            <a:extLst>
              <a:ext uri="{FF2B5EF4-FFF2-40B4-BE49-F238E27FC236}">
                <a16:creationId xmlns:a16="http://schemas.microsoft.com/office/drawing/2014/main" id="{7EB1A940-D65F-8A23-4402-A8B270EEAD3E}"/>
              </a:ext>
            </a:extLst>
          </p:cNvPr>
          <p:cNvSpPr/>
          <p:nvPr/>
        </p:nvSpPr>
        <p:spPr>
          <a:xfrm>
            <a:off x="7409800" y="1808906"/>
            <a:ext cx="1014199" cy="982227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386;p37">
            <a:extLst>
              <a:ext uri="{FF2B5EF4-FFF2-40B4-BE49-F238E27FC236}">
                <a16:creationId xmlns:a16="http://schemas.microsoft.com/office/drawing/2014/main" id="{85E8407A-CBF8-002D-0999-FAC1075AEEAF}"/>
              </a:ext>
            </a:extLst>
          </p:cNvPr>
          <p:cNvSpPr txBox="1">
            <a:spLocks/>
          </p:cNvSpPr>
          <p:nvPr/>
        </p:nvSpPr>
        <p:spPr>
          <a:xfrm>
            <a:off x="6640944" y="3146432"/>
            <a:ext cx="2336400" cy="89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0" indent="0"/>
            <a:r>
              <a:rPr lang="en-GB" dirty="0"/>
              <a:t>Qualitative assessment of stakeholder engagement and guest satisfaction</a:t>
            </a:r>
          </a:p>
        </p:txBody>
      </p:sp>
      <p:grpSp>
        <p:nvGrpSpPr>
          <p:cNvPr id="16" name="Google Shape;1424;p64">
            <a:extLst>
              <a:ext uri="{FF2B5EF4-FFF2-40B4-BE49-F238E27FC236}">
                <a16:creationId xmlns:a16="http://schemas.microsoft.com/office/drawing/2014/main" id="{32739419-FC9C-D74F-BD05-B1AED775F4CF}"/>
              </a:ext>
            </a:extLst>
          </p:cNvPr>
          <p:cNvGrpSpPr/>
          <p:nvPr/>
        </p:nvGrpSpPr>
        <p:grpSpPr>
          <a:xfrm>
            <a:off x="7636681" y="2093400"/>
            <a:ext cx="564934" cy="449938"/>
            <a:chOff x="-3116925" y="3135250"/>
            <a:chExt cx="379025" cy="330900"/>
          </a:xfrm>
        </p:grpSpPr>
        <p:sp>
          <p:nvSpPr>
            <p:cNvPr id="17" name="Google Shape;1425;p64">
              <a:extLst>
                <a:ext uri="{FF2B5EF4-FFF2-40B4-BE49-F238E27FC236}">
                  <a16:creationId xmlns:a16="http://schemas.microsoft.com/office/drawing/2014/main" id="{7D91607B-9102-DCE4-5A75-97D6ED1E28D9}"/>
                </a:ext>
              </a:extLst>
            </p:cNvPr>
            <p:cNvSpPr/>
            <p:nvPr/>
          </p:nvSpPr>
          <p:spPr>
            <a:xfrm>
              <a:off x="-3033400" y="3222550"/>
              <a:ext cx="159475" cy="173375"/>
            </a:xfrm>
            <a:custGeom>
              <a:avLst/>
              <a:gdLst/>
              <a:ahLst/>
              <a:cxnLst/>
              <a:rect l="l" t="t" r="r" b="b"/>
              <a:pathLst>
                <a:path w="6379" h="6935" extrusionOk="0">
                  <a:moveTo>
                    <a:pt x="3594" y="583"/>
                  </a:moveTo>
                  <a:cubicBezTo>
                    <a:pt x="3771" y="583"/>
                    <a:pt x="3923" y="734"/>
                    <a:pt x="3923" y="912"/>
                  </a:cubicBezTo>
                  <a:lnTo>
                    <a:pt x="3923" y="1671"/>
                  </a:lnTo>
                  <a:cubicBezTo>
                    <a:pt x="3923" y="2126"/>
                    <a:pt x="4278" y="2481"/>
                    <a:pt x="4733" y="2481"/>
                  </a:cubicBezTo>
                  <a:lnTo>
                    <a:pt x="5214" y="2481"/>
                  </a:lnTo>
                  <a:cubicBezTo>
                    <a:pt x="5366" y="2481"/>
                    <a:pt x="5492" y="2607"/>
                    <a:pt x="5492" y="2759"/>
                  </a:cubicBezTo>
                  <a:cubicBezTo>
                    <a:pt x="5492" y="2886"/>
                    <a:pt x="5391" y="2987"/>
                    <a:pt x="5239" y="3012"/>
                  </a:cubicBezTo>
                  <a:cubicBezTo>
                    <a:pt x="5087" y="3012"/>
                    <a:pt x="4961" y="3164"/>
                    <a:pt x="4961" y="3316"/>
                  </a:cubicBezTo>
                  <a:cubicBezTo>
                    <a:pt x="4961" y="3468"/>
                    <a:pt x="5113" y="3594"/>
                    <a:pt x="5265" y="3594"/>
                  </a:cubicBezTo>
                  <a:lnTo>
                    <a:pt x="5492" y="3594"/>
                  </a:lnTo>
                  <a:cubicBezTo>
                    <a:pt x="5644" y="3594"/>
                    <a:pt x="5745" y="3721"/>
                    <a:pt x="5771" y="3847"/>
                  </a:cubicBezTo>
                  <a:cubicBezTo>
                    <a:pt x="5771" y="3923"/>
                    <a:pt x="5745" y="3999"/>
                    <a:pt x="5695" y="4050"/>
                  </a:cubicBezTo>
                  <a:cubicBezTo>
                    <a:pt x="5644" y="4100"/>
                    <a:pt x="5568" y="4126"/>
                    <a:pt x="5492" y="4126"/>
                  </a:cubicBezTo>
                  <a:cubicBezTo>
                    <a:pt x="5341" y="4126"/>
                    <a:pt x="5214" y="4252"/>
                    <a:pt x="5214" y="4429"/>
                  </a:cubicBezTo>
                  <a:cubicBezTo>
                    <a:pt x="5214" y="4581"/>
                    <a:pt x="5341" y="4708"/>
                    <a:pt x="5492" y="4708"/>
                  </a:cubicBezTo>
                  <a:cubicBezTo>
                    <a:pt x="5644" y="4708"/>
                    <a:pt x="5771" y="4834"/>
                    <a:pt x="5771" y="4986"/>
                  </a:cubicBezTo>
                  <a:cubicBezTo>
                    <a:pt x="5771" y="5113"/>
                    <a:pt x="5644" y="5239"/>
                    <a:pt x="5518" y="5239"/>
                  </a:cubicBezTo>
                  <a:lnTo>
                    <a:pt x="5265" y="5239"/>
                  </a:lnTo>
                  <a:cubicBezTo>
                    <a:pt x="5113" y="5239"/>
                    <a:pt x="4986" y="5366"/>
                    <a:pt x="4986" y="5518"/>
                  </a:cubicBezTo>
                  <a:cubicBezTo>
                    <a:pt x="4986" y="5695"/>
                    <a:pt x="5087" y="5796"/>
                    <a:pt x="5265" y="5821"/>
                  </a:cubicBezTo>
                  <a:cubicBezTo>
                    <a:pt x="5391" y="5821"/>
                    <a:pt x="5492" y="5948"/>
                    <a:pt x="5492" y="6074"/>
                  </a:cubicBezTo>
                  <a:cubicBezTo>
                    <a:pt x="5492" y="6226"/>
                    <a:pt x="5391" y="6327"/>
                    <a:pt x="5265" y="6327"/>
                  </a:cubicBezTo>
                  <a:lnTo>
                    <a:pt x="2911" y="6327"/>
                  </a:lnTo>
                  <a:cubicBezTo>
                    <a:pt x="2354" y="6327"/>
                    <a:pt x="1924" y="5897"/>
                    <a:pt x="1924" y="5366"/>
                  </a:cubicBezTo>
                  <a:lnTo>
                    <a:pt x="1924" y="4885"/>
                  </a:lnTo>
                  <a:cubicBezTo>
                    <a:pt x="1924" y="4708"/>
                    <a:pt x="1797" y="4581"/>
                    <a:pt x="1620" y="4581"/>
                  </a:cubicBezTo>
                  <a:cubicBezTo>
                    <a:pt x="1468" y="4581"/>
                    <a:pt x="1317" y="4708"/>
                    <a:pt x="1317" y="4885"/>
                  </a:cubicBezTo>
                  <a:lnTo>
                    <a:pt x="1317" y="5062"/>
                  </a:lnTo>
                  <a:lnTo>
                    <a:pt x="583" y="5062"/>
                  </a:lnTo>
                  <a:lnTo>
                    <a:pt x="583" y="4024"/>
                  </a:lnTo>
                  <a:lnTo>
                    <a:pt x="1620" y="4024"/>
                  </a:lnTo>
                  <a:cubicBezTo>
                    <a:pt x="1797" y="4024"/>
                    <a:pt x="1924" y="3873"/>
                    <a:pt x="1924" y="3721"/>
                  </a:cubicBezTo>
                  <a:lnTo>
                    <a:pt x="1924" y="3139"/>
                  </a:lnTo>
                  <a:cubicBezTo>
                    <a:pt x="1924" y="2784"/>
                    <a:pt x="2202" y="2481"/>
                    <a:pt x="2557" y="2481"/>
                  </a:cubicBezTo>
                  <a:cubicBezTo>
                    <a:pt x="2962" y="2481"/>
                    <a:pt x="3265" y="2177"/>
                    <a:pt x="3265" y="1772"/>
                  </a:cubicBezTo>
                  <a:lnTo>
                    <a:pt x="3265" y="912"/>
                  </a:lnTo>
                  <a:cubicBezTo>
                    <a:pt x="3265" y="734"/>
                    <a:pt x="3417" y="583"/>
                    <a:pt x="3594" y="583"/>
                  </a:cubicBezTo>
                  <a:close/>
                  <a:moveTo>
                    <a:pt x="3594" y="1"/>
                  </a:moveTo>
                  <a:cubicBezTo>
                    <a:pt x="3088" y="1"/>
                    <a:pt x="2683" y="405"/>
                    <a:pt x="2683" y="912"/>
                  </a:cubicBezTo>
                  <a:lnTo>
                    <a:pt x="2683" y="1772"/>
                  </a:lnTo>
                  <a:cubicBezTo>
                    <a:pt x="2683" y="1848"/>
                    <a:pt x="2633" y="1899"/>
                    <a:pt x="2557" y="1899"/>
                  </a:cubicBezTo>
                  <a:cubicBezTo>
                    <a:pt x="1873" y="1899"/>
                    <a:pt x="1317" y="2455"/>
                    <a:pt x="1317" y="3139"/>
                  </a:cubicBezTo>
                  <a:lnTo>
                    <a:pt x="1317" y="3417"/>
                  </a:lnTo>
                  <a:lnTo>
                    <a:pt x="279" y="3417"/>
                  </a:lnTo>
                  <a:cubicBezTo>
                    <a:pt x="127" y="3417"/>
                    <a:pt x="1" y="3569"/>
                    <a:pt x="1" y="3721"/>
                  </a:cubicBezTo>
                  <a:lnTo>
                    <a:pt x="1" y="5366"/>
                  </a:lnTo>
                  <a:cubicBezTo>
                    <a:pt x="1" y="5518"/>
                    <a:pt x="127" y="5669"/>
                    <a:pt x="279" y="5669"/>
                  </a:cubicBezTo>
                  <a:lnTo>
                    <a:pt x="1367" y="5669"/>
                  </a:lnTo>
                  <a:cubicBezTo>
                    <a:pt x="1494" y="6378"/>
                    <a:pt x="2126" y="6935"/>
                    <a:pt x="2886" y="6935"/>
                  </a:cubicBezTo>
                  <a:lnTo>
                    <a:pt x="5341" y="6935"/>
                  </a:lnTo>
                  <a:cubicBezTo>
                    <a:pt x="5745" y="6884"/>
                    <a:pt x="6074" y="6505"/>
                    <a:pt x="6074" y="6074"/>
                  </a:cubicBezTo>
                  <a:cubicBezTo>
                    <a:pt x="6074" y="5948"/>
                    <a:pt x="6049" y="5796"/>
                    <a:pt x="5973" y="5695"/>
                  </a:cubicBezTo>
                  <a:cubicBezTo>
                    <a:pt x="6201" y="5543"/>
                    <a:pt x="6353" y="5265"/>
                    <a:pt x="6353" y="4986"/>
                  </a:cubicBezTo>
                  <a:cubicBezTo>
                    <a:pt x="6353" y="4758"/>
                    <a:pt x="6277" y="4581"/>
                    <a:pt x="6150" y="4429"/>
                  </a:cubicBezTo>
                  <a:cubicBezTo>
                    <a:pt x="6302" y="4252"/>
                    <a:pt x="6378" y="4050"/>
                    <a:pt x="6353" y="3822"/>
                  </a:cubicBezTo>
                  <a:cubicBezTo>
                    <a:pt x="6353" y="3544"/>
                    <a:pt x="6201" y="3291"/>
                    <a:pt x="5973" y="3164"/>
                  </a:cubicBezTo>
                  <a:cubicBezTo>
                    <a:pt x="6049" y="3037"/>
                    <a:pt x="6074" y="2886"/>
                    <a:pt x="6074" y="2734"/>
                  </a:cubicBezTo>
                  <a:cubicBezTo>
                    <a:pt x="6074" y="2278"/>
                    <a:pt x="5695" y="1899"/>
                    <a:pt x="5214" y="1899"/>
                  </a:cubicBezTo>
                  <a:lnTo>
                    <a:pt x="4733" y="1899"/>
                  </a:lnTo>
                  <a:cubicBezTo>
                    <a:pt x="4607" y="1899"/>
                    <a:pt x="4505" y="1797"/>
                    <a:pt x="4505" y="1671"/>
                  </a:cubicBezTo>
                  <a:lnTo>
                    <a:pt x="4505" y="912"/>
                  </a:lnTo>
                  <a:cubicBezTo>
                    <a:pt x="4505" y="405"/>
                    <a:pt x="4100" y="1"/>
                    <a:pt x="35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426;p64">
              <a:extLst>
                <a:ext uri="{FF2B5EF4-FFF2-40B4-BE49-F238E27FC236}">
                  <a16:creationId xmlns:a16="http://schemas.microsoft.com/office/drawing/2014/main" id="{5A7EC287-AF77-568C-A739-C6B199E683B8}"/>
                </a:ext>
              </a:extLst>
            </p:cNvPr>
            <p:cNvSpPr/>
            <p:nvPr/>
          </p:nvSpPr>
          <p:spPr>
            <a:xfrm>
              <a:off x="-3116925" y="3135250"/>
              <a:ext cx="379025" cy="330900"/>
            </a:xfrm>
            <a:custGeom>
              <a:avLst/>
              <a:gdLst/>
              <a:ahLst/>
              <a:cxnLst/>
              <a:rect l="l" t="t" r="r" b="b"/>
              <a:pathLst>
                <a:path w="15161" h="13236" extrusionOk="0">
                  <a:moveTo>
                    <a:pt x="14199" y="582"/>
                  </a:moveTo>
                  <a:cubicBezTo>
                    <a:pt x="14401" y="582"/>
                    <a:pt x="14553" y="734"/>
                    <a:pt x="14553" y="936"/>
                  </a:cubicBezTo>
                  <a:lnTo>
                    <a:pt x="14553" y="9465"/>
                  </a:lnTo>
                  <a:cubicBezTo>
                    <a:pt x="14553" y="9668"/>
                    <a:pt x="14401" y="9819"/>
                    <a:pt x="14199" y="9819"/>
                  </a:cubicBezTo>
                  <a:lnTo>
                    <a:pt x="13414" y="9819"/>
                  </a:lnTo>
                  <a:lnTo>
                    <a:pt x="13414" y="2404"/>
                  </a:lnTo>
                  <a:cubicBezTo>
                    <a:pt x="13414" y="1898"/>
                    <a:pt x="12984" y="1443"/>
                    <a:pt x="12478" y="1443"/>
                  </a:cubicBezTo>
                  <a:lnTo>
                    <a:pt x="2481" y="1443"/>
                  </a:lnTo>
                  <a:lnTo>
                    <a:pt x="2481" y="936"/>
                  </a:lnTo>
                  <a:cubicBezTo>
                    <a:pt x="2481" y="734"/>
                    <a:pt x="2658" y="582"/>
                    <a:pt x="2835" y="582"/>
                  </a:cubicBezTo>
                  <a:close/>
                  <a:moveTo>
                    <a:pt x="12478" y="2050"/>
                  </a:moveTo>
                  <a:cubicBezTo>
                    <a:pt x="12680" y="2050"/>
                    <a:pt x="12832" y="2202"/>
                    <a:pt x="12832" y="2404"/>
                  </a:cubicBezTo>
                  <a:lnTo>
                    <a:pt x="12832" y="11110"/>
                  </a:lnTo>
                  <a:cubicBezTo>
                    <a:pt x="12832" y="11313"/>
                    <a:pt x="12680" y="11464"/>
                    <a:pt x="12478" y="11464"/>
                  </a:cubicBezTo>
                  <a:lnTo>
                    <a:pt x="7796" y="11464"/>
                  </a:lnTo>
                  <a:cubicBezTo>
                    <a:pt x="7720" y="11464"/>
                    <a:pt x="7644" y="11515"/>
                    <a:pt x="7568" y="11566"/>
                  </a:cubicBezTo>
                  <a:lnTo>
                    <a:pt x="6708" y="12502"/>
                  </a:lnTo>
                  <a:lnTo>
                    <a:pt x="5847" y="11566"/>
                  </a:lnTo>
                  <a:cubicBezTo>
                    <a:pt x="5796" y="11515"/>
                    <a:pt x="5721" y="11464"/>
                    <a:pt x="5619" y="11464"/>
                  </a:cubicBezTo>
                  <a:lnTo>
                    <a:pt x="937" y="11464"/>
                  </a:lnTo>
                  <a:cubicBezTo>
                    <a:pt x="760" y="11464"/>
                    <a:pt x="583" y="11313"/>
                    <a:pt x="583" y="11110"/>
                  </a:cubicBezTo>
                  <a:lnTo>
                    <a:pt x="583" y="2404"/>
                  </a:lnTo>
                  <a:cubicBezTo>
                    <a:pt x="583" y="2202"/>
                    <a:pt x="760" y="2050"/>
                    <a:pt x="937" y="2050"/>
                  </a:cubicBezTo>
                  <a:close/>
                  <a:moveTo>
                    <a:pt x="2861" y="0"/>
                  </a:moveTo>
                  <a:cubicBezTo>
                    <a:pt x="2329" y="0"/>
                    <a:pt x="1899" y="430"/>
                    <a:pt x="1899" y="936"/>
                  </a:cubicBezTo>
                  <a:lnTo>
                    <a:pt x="1899" y="1468"/>
                  </a:lnTo>
                  <a:lnTo>
                    <a:pt x="963" y="1468"/>
                  </a:lnTo>
                  <a:cubicBezTo>
                    <a:pt x="431" y="1468"/>
                    <a:pt x="1" y="1898"/>
                    <a:pt x="1" y="2404"/>
                  </a:cubicBezTo>
                  <a:lnTo>
                    <a:pt x="1" y="11110"/>
                  </a:lnTo>
                  <a:cubicBezTo>
                    <a:pt x="1" y="11642"/>
                    <a:pt x="431" y="12072"/>
                    <a:pt x="963" y="12072"/>
                  </a:cubicBezTo>
                  <a:lnTo>
                    <a:pt x="5493" y="12072"/>
                  </a:lnTo>
                  <a:lnTo>
                    <a:pt x="6505" y="13135"/>
                  </a:lnTo>
                  <a:cubicBezTo>
                    <a:pt x="6556" y="13185"/>
                    <a:pt x="6632" y="13236"/>
                    <a:pt x="6708" y="13236"/>
                  </a:cubicBezTo>
                  <a:cubicBezTo>
                    <a:pt x="6783" y="13236"/>
                    <a:pt x="6885" y="13185"/>
                    <a:pt x="6935" y="13135"/>
                  </a:cubicBezTo>
                  <a:lnTo>
                    <a:pt x="7922" y="12072"/>
                  </a:lnTo>
                  <a:lnTo>
                    <a:pt x="12478" y="12072"/>
                  </a:lnTo>
                  <a:cubicBezTo>
                    <a:pt x="13009" y="12072"/>
                    <a:pt x="13439" y="11642"/>
                    <a:pt x="13439" y="11110"/>
                  </a:cubicBezTo>
                  <a:lnTo>
                    <a:pt x="13439" y="10427"/>
                  </a:lnTo>
                  <a:lnTo>
                    <a:pt x="14199" y="10427"/>
                  </a:lnTo>
                  <a:cubicBezTo>
                    <a:pt x="14730" y="10427"/>
                    <a:pt x="15160" y="9997"/>
                    <a:pt x="15160" y="9465"/>
                  </a:cubicBezTo>
                  <a:lnTo>
                    <a:pt x="15160" y="936"/>
                  </a:lnTo>
                  <a:cubicBezTo>
                    <a:pt x="15135" y="430"/>
                    <a:pt x="14730" y="0"/>
                    <a:pt x="141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9" name="Google Shape;749;p49"/>
          <p:cNvSpPr/>
          <p:nvPr/>
        </p:nvSpPr>
        <p:spPr>
          <a:xfrm>
            <a:off x="1747100" y="2632977"/>
            <a:ext cx="232500" cy="2325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0" name="Google Shape;750;p49"/>
          <p:cNvSpPr/>
          <p:nvPr/>
        </p:nvSpPr>
        <p:spPr>
          <a:xfrm>
            <a:off x="4455750" y="2164215"/>
            <a:ext cx="232500" cy="2325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1" name="Google Shape;751;p49"/>
          <p:cNvSpPr/>
          <p:nvPr/>
        </p:nvSpPr>
        <p:spPr>
          <a:xfrm>
            <a:off x="7171525" y="1695452"/>
            <a:ext cx="232500" cy="2325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752" name="Google Shape;752;p49"/>
          <p:cNvCxnSpPr>
            <a:stCxn id="749" idx="6"/>
            <a:endCxn id="750" idx="2"/>
          </p:cNvCxnSpPr>
          <p:nvPr/>
        </p:nvCxnSpPr>
        <p:spPr>
          <a:xfrm rot="10800000" flipH="1">
            <a:off x="1979600" y="2280327"/>
            <a:ext cx="2476200" cy="468900"/>
          </a:xfrm>
          <a:prstGeom prst="curvedConnector3">
            <a:avLst>
              <a:gd name="adj1" fmla="val 4999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53" name="Google Shape;753;p49"/>
          <p:cNvCxnSpPr>
            <a:stCxn id="750" idx="6"/>
            <a:endCxn id="751" idx="2"/>
          </p:cNvCxnSpPr>
          <p:nvPr/>
        </p:nvCxnSpPr>
        <p:spPr>
          <a:xfrm rot="10800000" flipH="1">
            <a:off x="4688250" y="1811565"/>
            <a:ext cx="2483400" cy="468900"/>
          </a:xfrm>
          <a:prstGeom prst="curvedConnector3">
            <a:avLst>
              <a:gd name="adj1" fmla="val 49997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54" name="Google Shape;754;p4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Political and Regulatory Impact</a:t>
            </a:r>
            <a:endParaRPr dirty="0"/>
          </a:p>
        </p:txBody>
      </p:sp>
      <p:sp>
        <p:nvSpPr>
          <p:cNvPr id="755" name="Google Shape;755;p49"/>
          <p:cNvSpPr txBox="1"/>
          <p:nvPr/>
        </p:nvSpPr>
        <p:spPr>
          <a:xfrm flipH="1">
            <a:off x="815863" y="3570502"/>
            <a:ext cx="2286000" cy="5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UK Policy Leadership</a:t>
            </a:r>
          </a:p>
        </p:txBody>
      </p:sp>
      <p:sp>
        <p:nvSpPr>
          <p:cNvPr id="756" name="Google Shape;756;p49"/>
          <p:cNvSpPr txBox="1"/>
          <p:nvPr/>
        </p:nvSpPr>
        <p:spPr>
          <a:xfrm flipH="1">
            <a:off x="821851" y="4103785"/>
            <a:ext cx="2459622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Sustainability integral to post-pandemic recovery strategies (PwC UK, 2024)</a:t>
            </a:r>
          </a:p>
        </p:txBody>
      </p:sp>
      <p:sp>
        <p:nvSpPr>
          <p:cNvPr id="757" name="Google Shape;757;p49"/>
          <p:cNvSpPr/>
          <p:nvPr/>
        </p:nvSpPr>
        <p:spPr>
          <a:xfrm>
            <a:off x="1431748" y="2333172"/>
            <a:ext cx="863203" cy="83211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8" name="Google Shape;758;p49"/>
          <p:cNvSpPr txBox="1"/>
          <p:nvPr/>
        </p:nvSpPr>
        <p:spPr>
          <a:xfrm flipH="1">
            <a:off x="6240288" y="2632977"/>
            <a:ext cx="2286000" cy="5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Planning Requirements</a:t>
            </a:r>
            <a:endParaRPr sz="2400" dirty="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759" name="Google Shape;759;p49"/>
          <p:cNvSpPr txBox="1"/>
          <p:nvPr/>
        </p:nvSpPr>
        <p:spPr>
          <a:xfrm flipH="1">
            <a:off x="6240588" y="3137876"/>
            <a:ext cx="22854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Environmental standards now mandatory for new developments and renovations</a:t>
            </a:r>
          </a:p>
        </p:txBody>
      </p:sp>
      <p:sp>
        <p:nvSpPr>
          <p:cNvPr id="760" name="Google Shape;760;p49"/>
          <p:cNvSpPr/>
          <p:nvPr/>
        </p:nvSpPr>
        <p:spPr>
          <a:xfrm>
            <a:off x="6856173" y="1395647"/>
            <a:ext cx="863203" cy="83211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1" name="Google Shape;761;p49"/>
          <p:cNvSpPr txBox="1"/>
          <p:nvPr/>
        </p:nvSpPr>
        <p:spPr>
          <a:xfrm flipH="1">
            <a:off x="3524513" y="3101740"/>
            <a:ext cx="2286000" cy="5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Financial Incentives</a:t>
            </a:r>
            <a:endParaRPr sz="2400" dirty="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762" name="Google Shape;762;p49"/>
          <p:cNvSpPr txBox="1"/>
          <p:nvPr/>
        </p:nvSpPr>
        <p:spPr>
          <a:xfrm flipH="1">
            <a:off x="3528376" y="3606639"/>
            <a:ext cx="22854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Tax benefits for detailed environmental plans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Carbon pricing creates revenue opportunities for emission reductions</a:t>
            </a:r>
            <a:endParaRPr dirty="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763" name="Google Shape;763;p49"/>
          <p:cNvSpPr/>
          <p:nvPr/>
        </p:nvSpPr>
        <p:spPr>
          <a:xfrm>
            <a:off x="4140398" y="1864410"/>
            <a:ext cx="863203" cy="832110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64" name="Google Shape;764;p49"/>
          <p:cNvGrpSpPr/>
          <p:nvPr/>
        </p:nvGrpSpPr>
        <p:grpSpPr>
          <a:xfrm>
            <a:off x="7114341" y="1619677"/>
            <a:ext cx="346868" cy="384051"/>
            <a:chOff x="-4420900" y="2059025"/>
            <a:chExt cx="341675" cy="378375"/>
          </a:xfrm>
        </p:grpSpPr>
        <p:sp>
          <p:nvSpPr>
            <p:cNvPr id="765" name="Google Shape;765;p49"/>
            <p:cNvSpPr/>
            <p:nvPr/>
          </p:nvSpPr>
          <p:spPr>
            <a:xfrm>
              <a:off x="-4374700" y="2109025"/>
              <a:ext cx="39875" cy="56325"/>
            </a:xfrm>
            <a:custGeom>
              <a:avLst/>
              <a:gdLst/>
              <a:ahLst/>
              <a:cxnLst/>
              <a:rect l="l" t="t" r="r" b="b"/>
              <a:pathLst>
                <a:path w="1595" h="2253" extrusionOk="0">
                  <a:moveTo>
                    <a:pt x="785" y="607"/>
                  </a:moveTo>
                  <a:cubicBezTo>
                    <a:pt x="835" y="607"/>
                    <a:pt x="861" y="633"/>
                    <a:pt x="861" y="683"/>
                  </a:cubicBezTo>
                  <a:cubicBezTo>
                    <a:pt x="861" y="734"/>
                    <a:pt x="835" y="759"/>
                    <a:pt x="785" y="759"/>
                  </a:cubicBezTo>
                  <a:lnTo>
                    <a:pt x="607" y="759"/>
                  </a:lnTo>
                  <a:lnTo>
                    <a:pt x="607" y="607"/>
                  </a:lnTo>
                  <a:close/>
                  <a:moveTo>
                    <a:pt x="861" y="1367"/>
                  </a:moveTo>
                  <a:cubicBezTo>
                    <a:pt x="962" y="1367"/>
                    <a:pt x="1012" y="1417"/>
                    <a:pt x="1012" y="1519"/>
                  </a:cubicBezTo>
                  <a:cubicBezTo>
                    <a:pt x="1012" y="1594"/>
                    <a:pt x="936" y="1645"/>
                    <a:pt x="861" y="1645"/>
                  </a:cubicBezTo>
                  <a:lnTo>
                    <a:pt x="607" y="1645"/>
                  </a:lnTo>
                  <a:lnTo>
                    <a:pt x="607" y="1367"/>
                  </a:lnTo>
                  <a:close/>
                  <a:moveTo>
                    <a:pt x="304" y="0"/>
                  </a:moveTo>
                  <a:cubicBezTo>
                    <a:pt x="152" y="0"/>
                    <a:pt x="0" y="152"/>
                    <a:pt x="0" y="304"/>
                  </a:cubicBezTo>
                  <a:lnTo>
                    <a:pt x="0" y="1949"/>
                  </a:lnTo>
                  <a:cubicBezTo>
                    <a:pt x="0" y="2025"/>
                    <a:pt x="25" y="2101"/>
                    <a:pt x="101" y="2151"/>
                  </a:cubicBezTo>
                  <a:cubicBezTo>
                    <a:pt x="152" y="2202"/>
                    <a:pt x="228" y="2252"/>
                    <a:pt x="304" y="2252"/>
                  </a:cubicBezTo>
                  <a:cubicBezTo>
                    <a:pt x="304" y="2252"/>
                    <a:pt x="734" y="2227"/>
                    <a:pt x="861" y="2227"/>
                  </a:cubicBezTo>
                  <a:cubicBezTo>
                    <a:pt x="1265" y="2227"/>
                    <a:pt x="1594" y="1898"/>
                    <a:pt x="1594" y="1493"/>
                  </a:cubicBezTo>
                  <a:cubicBezTo>
                    <a:pt x="1594" y="1291"/>
                    <a:pt x="1519" y="1114"/>
                    <a:pt x="1392" y="987"/>
                  </a:cubicBezTo>
                  <a:cubicBezTo>
                    <a:pt x="1443" y="886"/>
                    <a:pt x="1468" y="785"/>
                    <a:pt x="1468" y="683"/>
                  </a:cubicBezTo>
                  <a:cubicBezTo>
                    <a:pt x="1468" y="304"/>
                    <a:pt x="1164" y="0"/>
                    <a:pt x="7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49"/>
            <p:cNvSpPr/>
            <p:nvPr/>
          </p:nvSpPr>
          <p:spPr>
            <a:xfrm>
              <a:off x="-4274750" y="2109250"/>
              <a:ext cx="43050" cy="56100"/>
            </a:xfrm>
            <a:custGeom>
              <a:avLst/>
              <a:gdLst/>
              <a:ahLst/>
              <a:cxnLst/>
              <a:rect l="l" t="t" r="r" b="b"/>
              <a:pathLst>
                <a:path w="1722" h="2244" extrusionOk="0">
                  <a:moveTo>
                    <a:pt x="334" y="0"/>
                  </a:moveTo>
                  <a:cubicBezTo>
                    <a:pt x="279" y="0"/>
                    <a:pt x="223" y="14"/>
                    <a:pt x="178" y="42"/>
                  </a:cubicBezTo>
                  <a:cubicBezTo>
                    <a:pt x="51" y="143"/>
                    <a:pt x="1" y="320"/>
                    <a:pt x="102" y="447"/>
                  </a:cubicBezTo>
                  <a:lnTo>
                    <a:pt x="583" y="1181"/>
                  </a:lnTo>
                  <a:lnTo>
                    <a:pt x="558" y="1940"/>
                  </a:lnTo>
                  <a:cubicBezTo>
                    <a:pt x="558" y="2117"/>
                    <a:pt x="709" y="2243"/>
                    <a:pt x="861" y="2243"/>
                  </a:cubicBezTo>
                  <a:cubicBezTo>
                    <a:pt x="1038" y="2243"/>
                    <a:pt x="1165" y="2117"/>
                    <a:pt x="1165" y="1940"/>
                  </a:cubicBezTo>
                  <a:lnTo>
                    <a:pt x="1165" y="1181"/>
                  </a:lnTo>
                  <a:lnTo>
                    <a:pt x="1646" y="472"/>
                  </a:lnTo>
                  <a:cubicBezTo>
                    <a:pt x="1722" y="320"/>
                    <a:pt x="1696" y="143"/>
                    <a:pt x="1545" y="42"/>
                  </a:cubicBezTo>
                  <a:cubicBezTo>
                    <a:pt x="1499" y="14"/>
                    <a:pt x="1444" y="0"/>
                    <a:pt x="1388" y="0"/>
                  </a:cubicBezTo>
                  <a:cubicBezTo>
                    <a:pt x="1289" y="0"/>
                    <a:pt x="1188" y="46"/>
                    <a:pt x="1140" y="143"/>
                  </a:cubicBezTo>
                  <a:lnTo>
                    <a:pt x="861" y="548"/>
                  </a:lnTo>
                  <a:lnTo>
                    <a:pt x="583" y="143"/>
                  </a:lnTo>
                  <a:cubicBezTo>
                    <a:pt x="534" y="46"/>
                    <a:pt x="433" y="0"/>
                    <a:pt x="3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49"/>
            <p:cNvSpPr/>
            <p:nvPr/>
          </p:nvSpPr>
          <p:spPr>
            <a:xfrm>
              <a:off x="-4326000" y="2109025"/>
              <a:ext cx="43700" cy="56325"/>
            </a:xfrm>
            <a:custGeom>
              <a:avLst/>
              <a:gdLst/>
              <a:ahLst/>
              <a:cxnLst/>
              <a:rect l="l" t="t" r="r" b="b"/>
              <a:pathLst>
                <a:path w="1748" h="2253" extrusionOk="0">
                  <a:moveTo>
                    <a:pt x="305" y="0"/>
                  </a:moveTo>
                  <a:cubicBezTo>
                    <a:pt x="127" y="0"/>
                    <a:pt x="1" y="152"/>
                    <a:pt x="1" y="304"/>
                  </a:cubicBezTo>
                  <a:lnTo>
                    <a:pt x="1" y="1443"/>
                  </a:lnTo>
                  <a:cubicBezTo>
                    <a:pt x="1" y="1721"/>
                    <a:pt x="127" y="1949"/>
                    <a:pt x="406" y="2126"/>
                  </a:cubicBezTo>
                  <a:cubicBezTo>
                    <a:pt x="532" y="2202"/>
                    <a:pt x="684" y="2252"/>
                    <a:pt x="861" y="2252"/>
                  </a:cubicBezTo>
                  <a:cubicBezTo>
                    <a:pt x="1013" y="2252"/>
                    <a:pt x="1140" y="2227"/>
                    <a:pt x="1266" y="2151"/>
                  </a:cubicBezTo>
                  <a:cubicBezTo>
                    <a:pt x="1570" y="1999"/>
                    <a:pt x="1747" y="1746"/>
                    <a:pt x="1747" y="1443"/>
                  </a:cubicBezTo>
                  <a:lnTo>
                    <a:pt x="1747" y="304"/>
                  </a:lnTo>
                  <a:cubicBezTo>
                    <a:pt x="1747" y="152"/>
                    <a:pt x="1621" y="0"/>
                    <a:pt x="1443" y="0"/>
                  </a:cubicBezTo>
                  <a:cubicBezTo>
                    <a:pt x="1292" y="0"/>
                    <a:pt x="1140" y="152"/>
                    <a:pt x="1140" y="304"/>
                  </a:cubicBezTo>
                  <a:lnTo>
                    <a:pt x="1140" y="1443"/>
                  </a:lnTo>
                  <a:cubicBezTo>
                    <a:pt x="1140" y="1468"/>
                    <a:pt x="1140" y="1544"/>
                    <a:pt x="1013" y="1620"/>
                  </a:cubicBezTo>
                  <a:cubicBezTo>
                    <a:pt x="963" y="1645"/>
                    <a:pt x="912" y="1645"/>
                    <a:pt x="861" y="1645"/>
                  </a:cubicBezTo>
                  <a:cubicBezTo>
                    <a:pt x="811" y="1645"/>
                    <a:pt x="760" y="1645"/>
                    <a:pt x="709" y="1620"/>
                  </a:cubicBezTo>
                  <a:cubicBezTo>
                    <a:pt x="608" y="1544"/>
                    <a:pt x="608" y="1493"/>
                    <a:pt x="608" y="1443"/>
                  </a:cubicBezTo>
                  <a:lnTo>
                    <a:pt x="608" y="304"/>
                  </a:lnTo>
                  <a:cubicBezTo>
                    <a:pt x="608" y="152"/>
                    <a:pt x="456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49"/>
            <p:cNvSpPr/>
            <p:nvPr/>
          </p:nvSpPr>
          <p:spPr>
            <a:xfrm>
              <a:off x="-4420900" y="2059025"/>
              <a:ext cx="341675" cy="378375"/>
            </a:xfrm>
            <a:custGeom>
              <a:avLst/>
              <a:gdLst/>
              <a:ahLst/>
              <a:cxnLst/>
              <a:rect l="l" t="t" r="r" b="b"/>
              <a:pathLst>
                <a:path w="13667" h="15135" extrusionOk="0">
                  <a:moveTo>
                    <a:pt x="8504" y="583"/>
                  </a:moveTo>
                  <a:cubicBezTo>
                    <a:pt x="8656" y="583"/>
                    <a:pt x="8782" y="709"/>
                    <a:pt x="8782" y="861"/>
                  </a:cubicBezTo>
                  <a:lnTo>
                    <a:pt x="8782" y="2278"/>
                  </a:lnTo>
                  <a:cubicBezTo>
                    <a:pt x="8327" y="2329"/>
                    <a:pt x="7947" y="2734"/>
                    <a:pt x="7947" y="3215"/>
                  </a:cubicBezTo>
                  <a:lnTo>
                    <a:pt x="7947" y="5670"/>
                  </a:lnTo>
                  <a:lnTo>
                    <a:pt x="886" y="5670"/>
                  </a:lnTo>
                  <a:cubicBezTo>
                    <a:pt x="735" y="5670"/>
                    <a:pt x="608" y="5543"/>
                    <a:pt x="608" y="5391"/>
                  </a:cubicBezTo>
                  <a:lnTo>
                    <a:pt x="608" y="861"/>
                  </a:lnTo>
                  <a:cubicBezTo>
                    <a:pt x="608" y="709"/>
                    <a:pt x="735" y="583"/>
                    <a:pt x="886" y="583"/>
                  </a:cubicBezTo>
                  <a:close/>
                  <a:moveTo>
                    <a:pt x="8884" y="2861"/>
                  </a:moveTo>
                  <a:cubicBezTo>
                    <a:pt x="9061" y="2861"/>
                    <a:pt x="9213" y="2987"/>
                    <a:pt x="9238" y="3164"/>
                  </a:cubicBezTo>
                  <a:lnTo>
                    <a:pt x="9238" y="6277"/>
                  </a:lnTo>
                  <a:cubicBezTo>
                    <a:pt x="9238" y="6454"/>
                    <a:pt x="9365" y="6581"/>
                    <a:pt x="9516" y="6581"/>
                  </a:cubicBezTo>
                  <a:cubicBezTo>
                    <a:pt x="9694" y="6581"/>
                    <a:pt x="9820" y="6454"/>
                    <a:pt x="9820" y="6277"/>
                  </a:cubicBezTo>
                  <a:lnTo>
                    <a:pt x="9820" y="6024"/>
                  </a:lnTo>
                  <a:cubicBezTo>
                    <a:pt x="9820" y="5847"/>
                    <a:pt x="9972" y="5695"/>
                    <a:pt x="10149" y="5670"/>
                  </a:cubicBezTo>
                  <a:cubicBezTo>
                    <a:pt x="10250" y="5670"/>
                    <a:pt x="10326" y="5695"/>
                    <a:pt x="10402" y="5771"/>
                  </a:cubicBezTo>
                  <a:cubicBezTo>
                    <a:pt x="10478" y="5821"/>
                    <a:pt x="10503" y="5923"/>
                    <a:pt x="10503" y="6024"/>
                  </a:cubicBezTo>
                  <a:cubicBezTo>
                    <a:pt x="10503" y="6176"/>
                    <a:pt x="10630" y="6302"/>
                    <a:pt x="10807" y="6302"/>
                  </a:cubicBezTo>
                  <a:cubicBezTo>
                    <a:pt x="10984" y="6302"/>
                    <a:pt x="11111" y="6176"/>
                    <a:pt x="11111" y="6024"/>
                  </a:cubicBezTo>
                  <a:cubicBezTo>
                    <a:pt x="11111" y="5821"/>
                    <a:pt x="11263" y="5670"/>
                    <a:pt x="11440" y="5670"/>
                  </a:cubicBezTo>
                  <a:cubicBezTo>
                    <a:pt x="11642" y="5670"/>
                    <a:pt x="11794" y="5821"/>
                    <a:pt x="11794" y="6024"/>
                  </a:cubicBezTo>
                  <a:lnTo>
                    <a:pt x="11794" y="6277"/>
                  </a:lnTo>
                  <a:cubicBezTo>
                    <a:pt x="11794" y="6454"/>
                    <a:pt x="11921" y="6581"/>
                    <a:pt x="12098" y="6581"/>
                  </a:cubicBezTo>
                  <a:cubicBezTo>
                    <a:pt x="12250" y="6581"/>
                    <a:pt x="12376" y="6454"/>
                    <a:pt x="12376" y="6302"/>
                  </a:cubicBezTo>
                  <a:cubicBezTo>
                    <a:pt x="12401" y="6125"/>
                    <a:pt x="12553" y="5999"/>
                    <a:pt x="12730" y="5999"/>
                  </a:cubicBezTo>
                  <a:cubicBezTo>
                    <a:pt x="12908" y="5999"/>
                    <a:pt x="13059" y="6125"/>
                    <a:pt x="13059" y="6302"/>
                  </a:cubicBezTo>
                  <a:lnTo>
                    <a:pt x="13059" y="6328"/>
                  </a:lnTo>
                  <a:lnTo>
                    <a:pt x="13059" y="9036"/>
                  </a:lnTo>
                  <a:cubicBezTo>
                    <a:pt x="13059" y="9668"/>
                    <a:pt x="12528" y="10200"/>
                    <a:pt x="11895" y="10200"/>
                  </a:cubicBezTo>
                  <a:lnTo>
                    <a:pt x="11339" y="10200"/>
                  </a:lnTo>
                  <a:cubicBezTo>
                    <a:pt x="11161" y="10200"/>
                    <a:pt x="11035" y="10326"/>
                    <a:pt x="11035" y="10503"/>
                  </a:cubicBezTo>
                  <a:cubicBezTo>
                    <a:pt x="11035" y="10655"/>
                    <a:pt x="11161" y="10782"/>
                    <a:pt x="11339" y="10782"/>
                  </a:cubicBezTo>
                  <a:lnTo>
                    <a:pt x="11592" y="10782"/>
                  </a:lnTo>
                  <a:lnTo>
                    <a:pt x="11592" y="11718"/>
                  </a:lnTo>
                  <a:lnTo>
                    <a:pt x="10301" y="11718"/>
                  </a:lnTo>
                  <a:lnTo>
                    <a:pt x="10301" y="10478"/>
                  </a:lnTo>
                  <a:cubicBezTo>
                    <a:pt x="10301" y="10326"/>
                    <a:pt x="10174" y="10200"/>
                    <a:pt x="9997" y="10200"/>
                  </a:cubicBezTo>
                  <a:lnTo>
                    <a:pt x="9339" y="10200"/>
                  </a:lnTo>
                  <a:cubicBezTo>
                    <a:pt x="8884" y="10200"/>
                    <a:pt x="8555" y="9845"/>
                    <a:pt x="8555" y="9415"/>
                  </a:cubicBezTo>
                  <a:cubicBezTo>
                    <a:pt x="8555" y="8985"/>
                    <a:pt x="8200" y="8631"/>
                    <a:pt x="7770" y="8631"/>
                  </a:cubicBezTo>
                  <a:lnTo>
                    <a:pt x="7062" y="8631"/>
                  </a:lnTo>
                  <a:cubicBezTo>
                    <a:pt x="6808" y="8631"/>
                    <a:pt x="6631" y="8453"/>
                    <a:pt x="6631" y="8226"/>
                  </a:cubicBezTo>
                  <a:cubicBezTo>
                    <a:pt x="6631" y="7998"/>
                    <a:pt x="6808" y="7795"/>
                    <a:pt x="7062" y="7795"/>
                  </a:cubicBezTo>
                  <a:lnTo>
                    <a:pt x="7644" y="7795"/>
                  </a:lnTo>
                  <a:cubicBezTo>
                    <a:pt x="8150" y="7795"/>
                    <a:pt x="8555" y="7391"/>
                    <a:pt x="8555" y="6910"/>
                  </a:cubicBezTo>
                  <a:lnTo>
                    <a:pt x="8555" y="3215"/>
                  </a:lnTo>
                  <a:cubicBezTo>
                    <a:pt x="8555" y="3038"/>
                    <a:pt x="8707" y="2861"/>
                    <a:pt x="8884" y="2861"/>
                  </a:cubicBezTo>
                  <a:close/>
                  <a:moveTo>
                    <a:pt x="12098" y="12300"/>
                  </a:moveTo>
                  <a:cubicBezTo>
                    <a:pt x="12098" y="12300"/>
                    <a:pt x="12098" y="12326"/>
                    <a:pt x="12098" y="12326"/>
                  </a:cubicBezTo>
                  <a:lnTo>
                    <a:pt x="12098" y="14553"/>
                  </a:lnTo>
                  <a:lnTo>
                    <a:pt x="9795" y="14553"/>
                  </a:lnTo>
                  <a:lnTo>
                    <a:pt x="9795" y="13717"/>
                  </a:lnTo>
                  <a:lnTo>
                    <a:pt x="10503" y="13717"/>
                  </a:lnTo>
                  <a:cubicBezTo>
                    <a:pt x="10681" y="13717"/>
                    <a:pt x="10807" y="13591"/>
                    <a:pt x="10807" y="13414"/>
                  </a:cubicBezTo>
                  <a:cubicBezTo>
                    <a:pt x="10807" y="13262"/>
                    <a:pt x="10681" y="13135"/>
                    <a:pt x="10503" y="13135"/>
                  </a:cubicBezTo>
                  <a:lnTo>
                    <a:pt x="9795" y="13135"/>
                  </a:lnTo>
                  <a:lnTo>
                    <a:pt x="9795" y="12326"/>
                  </a:lnTo>
                  <a:cubicBezTo>
                    <a:pt x="9795" y="12326"/>
                    <a:pt x="9795" y="12300"/>
                    <a:pt x="9820" y="12300"/>
                  </a:cubicBezTo>
                  <a:close/>
                  <a:moveTo>
                    <a:pt x="886" y="1"/>
                  </a:moveTo>
                  <a:cubicBezTo>
                    <a:pt x="406" y="1"/>
                    <a:pt x="1" y="380"/>
                    <a:pt x="1" y="861"/>
                  </a:cubicBezTo>
                  <a:lnTo>
                    <a:pt x="1" y="5391"/>
                  </a:lnTo>
                  <a:cubicBezTo>
                    <a:pt x="1" y="5872"/>
                    <a:pt x="406" y="6252"/>
                    <a:pt x="886" y="6252"/>
                  </a:cubicBezTo>
                  <a:lnTo>
                    <a:pt x="7947" y="6252"/>
                  </a:lnTo>
                  <a:lnTo>
                    <a:pt x="7947" y="6910"/>
                  </a:lnTo>
                  <a:cubicBezTo>
                    <a:pt x="7947" y="7087"/>
                    <a:pt x="7821" y="7213"/>
                    <a:pt x="7644" y="7213"/>
                  </a:cubicBezTo>
                  <a:lnTo>
                    <a:pt x="7062" y="7213"/>
                  </a:lnTo>
                  <a:cubicBezTo>
                    <a:pt x="6505" y="7213"/>
                    <a:pt x="6049" y="7669"/>
                    <a:pt x="6049" y="8226"/>
                  </a:cubicBezTo>
                  <a:cubicBezTo>
                    <a:pt x="6049" y="8782"/>
                    <a:pt x="6505" y="9238"/>
                    <a:pt x="7062" y="9238"/>
                  </a:cubicBezTo>
                  <a:lnTo>
                    <a:pt x="7770" y="9238"/>
                  </a:lnTo>
                  <a:cubicBezTo>
                    <a:pt x="7871" y="9238"/>
                    <a:pt x="7947" y="9314"/>
                    <a:pt x="7947" y="9415"/>
                  </a:cubicBezTo>
                  <a:cubicBezTo>
                    <a:pt x="7947" y="10174"/>
                    <a:pt x="8580" y="10782"/>
                    <a:pt x="9339" y="10782"/>
                  </a:cubicBezTo>
                  <a:lnTo>
                    <a:pt x="9719" y="10782"/>
                  </a:lnTo>
                  <a:lnTo>
                    <a:pt x="9719" y="11718"/>
                  </a:lnTo>
                  <a:cubicBezTo>
                    <a:pt x="9415" y="11769"/>
                    <a:pt x="9213" y="12022"/>
                    <a:pt x="9213" y="12326"/>
                  </a:cubicBezTo>
                  <a:lnTo>
                    <a:pt x="9213" y="14856"/>
                  </a:lnTo>
                  <a:cubicBezTo>
                    <a:pt x="9213" y="15008"/>
                    <a:pt x="9339" y="15135"/>
                    <a:pt x="9491" y="15135"/>
                  </a:cubicBezTo>
                  <a:lnTo>
                    <a:pt x="12401" y="15135"/>
                  </a:lnTo>
                  <a:cubicBezTo>
                    <a:pt x="12553" y="15135"/>
                    <a:pt x="12705" y="15008"/>
                    <a:pt x="12705" y="14856"/>
                  </a:cubicBezTo>
                  <a:lnTo>
                    <a:pt x="12705" y="12326"/>
                  </a:lnTo>
                  <a:cubicBezTo>
                    <a:pt x="12705" y="12022"/>
                    <a:pt x="12477" y="11769"/>
                    <a:pt x="12199" y="11718"/>
                  </a:cubicBezTo>
                  <a:lnTo>
                    <a:pt x="12199" y="10756"/>
                  </a:lnTo>
                  <a:cubicBezTo>
                    <a:pt x="13034" y="10630"/>
                    <a:pt x="13667" y="9896"/>
                    <a:pt x="13667" y="9036"/>
                  </a:cubicBezTo>
                  <a:lnTo>
                    <a:pt x="13667" y="6302"/>
                  </a:lnTo>
                  <a:cubicBezTo>
                    <a:pt x="13667" y="6277"/>
                    <a:pt x="13642" y="6252"/>
                    <a:pt x="13642" y="6226"/>
                  </a:cubicBezTo>
                  <a:cubicBezTo>
                    <a:pt x="13591" y="5771"/>
                    <a:pt x="13186" y="5417"/>
                    <a:pt x="12730" y="5417"/>
                  </a:cubicBezTo>
                  <a:cubicBezTo>
                    <a:pt x="12553" y="5417"/>
                    <a:pt x="12376" y="5467"/>
                    <a:pt x="12250" y="5543"/>
                  </a:cubicBezTo>
                  <a:cubicBezTo>
                    <a:pt x="12072" y="5265"/>
                    <a:pt x="11794" y="5088"/>
                    <a:pt x="11440" y="5088"/>
                  </a:cubicBezTo>
                  <a:cubicBezTo>
                    <a:pt x="11212" y="5088"/>
                    <a:pt x="10984" y="5189"/>
                    <a:pt x="10807" y="5341"/>
                  </a:cubicBezTo>
                  <a:cubicBezTo>
                    <a:pt x="10630" y="5163"/>
                    <a:pt x="10377" y="5088"/>
                    <a:pt x="10124" y="5088"/>
                  </a:cubicBezTo>
                  <a:cubicBezTo>
                    <a:pt x="10023" y="5088"/>
                    <a:pt x="9921" y="5113"/>
                    <a:pt x="9820" y="5163"/>
                  </a:cubicBezTo>
                  <a:lnTo>
                    <a:pt x="9820" y="3164"/>
                  </a:lnTo>
                  <a:lnTo>
                    <a:pt x="9820" y="3139"/>
                  </a:lnTo>
                  <a:cubicBezTo>
                    <a:pt x="9795" y="2835"/>
                    <a:pt x="9618" y="2557"/>
                    <a:pt x="9365" y="2405"/>
                  </a:cubicBezTo>
                  <a:lnTo>
                    <a:pt x="9365" y="861"/>
                  </a:lnTo>
                  <a:cubicBezTo>
                    <a:pt x="9365" y="380"/>
                    <a:pt x="8985" y="1"/>
                    <a:pt x="8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9" name="Google Shape;769;p49"/>
          <p:cNvGrpSpPr/>
          <p:nvPr/>
        </p:nvGrpSpPr>
        <p:grpSpPr>
          <a:xfrm>
            <a:off x="4379933" y="2088402"/>
            <a:ext cx="384133" cy="384126"/>
            <a:chOff x="1190625" y="238125"/>
            <a:chExt cx="5219200" cy="5219100"/>
          </a:xfrm>
        </p:grpSpPr>
        <p:sp>
          <p:nvSpPr>
            <p:cNvPr id="770" name="Google Shape;770;p49"/>
            <p:cNvSpPr/>
            <p:nvPr/>
          </p:nvSpPr>
          <p:spPr>
            <a:xfrm>
              <a:off x="1190625" y="238125"/>
              <a:ext cx="5219200" cy="5219100"/>
            </a:xfrm>
            <a:custGeom>
              <a:avLst/>
              <a:gdLst/>
              <a:ahLst/>
              <a:cxnLst/>
              <a:rect l="l" t="t" r="r" b="b"/>
              <a:pathLst>
                <a:path w="208768" h="208764" extrusionOk="0">
                  <a:moveTo>
                    <a:pt x="196535" y="8155"/>
                  </a:moveTo>
                  <a:cubicBezTo>
                    <a:pt x="198785" y="8155"/>
                    <a:pt x="200612" y="9982"/>
                    <a:pt x="200612" y="12232"/>
                  </a:cubicBezTo>
                  <a:lnTo>
                    <a:pt x="200612" y="140689"/>
                  </a:lnTo>
                  <a:cubicBezTo>
                    <a:pt x="200612" y="142908"/>
                    <a:pt x="198785" y="144767"/>
                    <a:pt x="196535" y="144767"/>
                  </a:cubicBezTo>
                  <a:lnTo>
                    <a:pt x="188380" y="144767"/>
                  </a:lnTo>
                  <a:cubicBezTo>
                    <a:pt x="186129" y="144767"/>
                    <a:pt x="184302" y="146561"/>
                    <a:pt x="184302" y="148844"/>
                  </a:cubicBezTo>
                  <a:lnTo>
                    <a:pt x="184302" y="158533"/>
                  </a:lnTo>
                  <a:lnTo>
                    <a:pt x="157587" y="145191"/>
                  </a:lnTo>
                  <a:cubicBezTo>
                    <a:pt x="157032" y="144897"/>
                    <a:pt x="156380" y="144767"/>
                    <a:pt x="155760" y="144767"/>
                  </a:cubicBezTo>
                  <a:lnTo>
                    <a:pt x="47690" y="144767"/>
                  </a:lnTo>
                  <a:cubicBezTo>
                    <a:pt x="45472" y="144767"/>
                    <a:pt x="43613" y="142908"/>
                    <a:pt x="43613" y="140689"/>
                  </a:cubicBezTo>
                  <a:lnTo>
                    <a:pt x="43613" y="12232"/>
                  </a:lnTo>
                  <a:cubicBezTo>
                    <a:pt x="43613" y="9982"/>
                    <a:pt x="45472" y="8155"/>
                    <a:pt x="47690" y="8155"/>
                  </a:cubicBezTo>
                  <a:close/>
                  <a:moveTo>
                    <a:pt x="35458" y="53823"/>
                  </a:moveTo>
                  <a:lnTo>
                    <a:pt x="35458" y="140689"/>
                  </a:lnTo>
                  <a:cubicBezTo>
                    <a:pt x="35458" y="147409"/>
                    <a:pt x="40971" y="152922"/>
                    <a:pt x="47690" y="152922"/>
                  </a:cubicBezTo>
                  <a:lnTo>
                    <a:pt x="138634" y="152922"/>
                  </a:lnTo>
                  <a:lnTo>
                    <a:pt x="138634" y="180225"/>
                  </a:lnTo>
                  <a:cubicBezTo>
                    <a:pt x="138634" y="182476"/>
                    <a:pt x="136808" y="184302"/>
                    <a:pt x="134557" y="184302"/>
                  </a:cubicBezTo>
                  <a:lnTo>
                    <a:pt x="53007" y="184302"/>
                  </a:lnTo>
                  <a:cubicBezTo>
                    <a:pt x="52388" y="184302"/>
                    <a:pt x="51735" y="184433"/>
                    <a:pt x="51181" y="184726"/>
                  </a:cubicBezTo>
                  <a:lnTo>
                    <a:pt x="24465" y="198100"/>
                  </a:lnTo>
                  <a:lnTo>
                    <a:pt x="24465" y="188380"/>
                  </a:lnTo>
                  <a:cubicBezTo>
                    <a:pt x="24465" y="186129"/>
                    <a:pt x="22638" y="184302"/>
                    <a:pt x="20387" y="184302"/>
                  </a:cubicBezTo>
                  <a:lnTo>
                    <a:pt x="12232" y="184302"/>
                  </a:lnTo>
                  <a:cubicBezTo>
                    <a:pt x="9982" y="184302"/>
                    <a:pt x="8155" y="182476"/>
                    <a:pt x="8155" y="180225"/>
                  </a:cubicBezTo>
                  <a:lnTo>
                    <a:pt x="8155" y="57900"/>
                  </a:lnTo>
                  <a:cubicBezTo>
                    <a:pt x="8155" y="55649"/>
                    <a:pt x="9982" y="53823"/>
                    <a:pt x="12232" y="53823"/>
                  </a:cubicBezTo>
                  <a:close/>
                  <a:moveTo>
                    <a:pt x="47690" y="0"/>
                  </a:moveTo>
                  <a:cubicBezTo>
                    <a:pt x="40971" y="0"/>
                    <a:pt x="35458" y="5480"/>
                    <a:pt x="35458" y="12232"/>
                  </a:cubicBezTo>
                  <a:lnTo>
                    <a:pt x="35458" y="45668"/>
                  </a:lnTo>
                  <a:lnTo>
                    <a:pt x="12232" y="45668"/>
                  </a:lnTo>
                  <a:cubicBezTo>
                    <a:pt x="5480" y="45668"/>
                    <a:pt x="0" y="51148"/>
                    <a:pt x="0" y="57900"/>
                  </a:cubicBezTo>
                  <a:lnTo>
                    <a:pt x="0" y="180225"/>
                  </a:lnTo>
                  <a:cubicBezTo>
                    <a:pt x="0" y="186977"/>
                    <a:pt x="5480" y="192457"/>
                    <a:pt x="12232" y="192457"/>
                  </a:cubicBezTo>
                  <a:lnTo>
                    <a:pt x="16310" y="192457"/>
                  </a:lnTo>
                  <a:lnTo>
                    <a:pt x="16310" y="204690"/>
                  </a:lnTo>
                  <a:cubicBezTo>
                    <a:pt x="16310" y="206092"/>
                    <a:pt x="17028" y="207430"/>
                    <a:pt x="18235" y="208147"/>
                  </a:cubicBezTo>
                  <a:cubicBezTo>
                    <a:pt x="18895" y="208558"/>
                    <a:pt x="19644" y="208764"/>
                    <a:pt x="20396" y="208764"/>
                  </a:cubicBezTo>
                  <a:cubicBezTo>
                    <a:pt x="21016" y="208764"/>
                    <a:pt x="21639" y="208623"/>
                    <a:pt x="22214" y="208343"/>
                  </a:cubicBezTo>
                  <a:lnTo>
                    <a:pt x="53953" y="192457"/>
                  </a:lnTo>
                  <a:lnTo>
                    <a:pt x="134557" y="192457"/>
                  </a:lnTo>
                  <a:cubicBezTo>
                    <a:pt x="141309" y="192457"/>
                    <a:pt x="146789" y="186977"/>
                    <a:pt x="146789" y="180225"/>
                  </a:cubicBezTo>
                  <a:lnTo>
                    <a:pt x="146789" y="152922"/>
                  </a:lnTo>
                  <a:lnTo>
                    <a:pt x="154781" y="152922"/>
                  </a:lnTo>
                  <a:lnTo>
                    <a:pt x="186553" y="168775"/>
                  </a:lnTo>
                  <a:cubicBezTo>
                    <a:pt x="187137" y="169075"/>
                    <a:pt x="187770" y="169223"/>
                    <a:pt x="188400" y="169223"/>
                  </a:cubicBezTo>
                  <a:cubicBezTo>
                    <a:pt x="189142" y="169223"/>
                    <a:pt x="189880" y="169018"/>
                    <a:pt x="190533" y="168612"/>
                  </a:cubicBezTo>
                  <a:cubicBezTo>
                    <a:pt x="191740" y="167862"/>
                    <a:pt x="192457" y="166557"/>
                    <a:pt x="192457" y="165154"/>
                  </a:cubicBezTo>
                  <a:lnTo>
                    <a:pt x="192457" y="152922"/>
                  </a:lnTo>
                  <a:lnTo>
                    <a:pt x="196535" y="152922"/>
                  </a:lnTo>
                  <a:cubicBezTo>
                    <a:pt x="203287" y="152922"/>
                    <a:pt x="208767" y="147409"/>
                    <a:pt x="208767" y="140689"/>
                  </a:cubicBezTo>
                  <a:lnTo>
                    <a:pt x="208767" y="12232"/>
                  </a:lnTo>
                  <a:cubicBezTo>
                    <a:pt x="208767" y="5480"/>
                    <a:pt x="203287" y="0"/>
                    <a:pt x="196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49"/>
            <p:cNvSpPr/>
            <p:nvPr/>
          </p:nvSpPr>
          <p:spPr>
            <a:xfrm>
              <a:off x="2994500" y="1818550"/>
              <a:ext cx="663025" cy="660175"/>
            </a:xfrm>
            <a:custGeom>
              <a:avLst/>
              <a:gdLst/>
              <a:ahLst/>
              <a:cxnLst/>
              <a:rect l="l" t="t" r="r" b="b"/>
              <a:pathLst>
                <a:path w="26521" h="26407" extrusionOk="0">
                  <a:moveTo>
                    <a:pt x="13260" y="8180"/>
                  </a:moveTo>
                  <a:cubicBezTo>
                    <a:pt x="15747" y="8180"/>
                    <a:pt x="18235" y="9868"/>
                    <a:pt x="18365" y="13244"/>
                  </a:cubicBezTo>
                  <a:cubicBezTo>
                    <a:pt x="18365" y="16049"/>
                    <a:pt x="16082" y="18333"/>
                    <a:pt x="13276" y="18333"/>
                  </a:cubicBezTo>
                  <a:cubicBezTo>
                    <a:pt x="10471" y="18333"/>
                    <a:pt x="8155" y="16049"/>
                    <a:pt x="8155" y="13244"/>
                  </a:cubicBezTo>
                  <a:cubicBezTo>
                    <a:pt x="8286" y="9868"/>
                    <a:pt x="10773" y="8180"/>
                    <a:pt x="13260" y="8180"/>
                  </a:cubicBezTo>
                  <a:close/>
                  <a:moveTo>
                    <a:pt x="13276" y="0"/>
                  </a:moveTo>
                  <a:cubicBezTo>
                    <a:pt x="5970" y="0"/>
                    <a:pt x="0" y="5937"/>
                    <a:pt x="0" y="13244"/>
                  </a:cubicBezTo>
                  <a:cubicBezTo>
                    <a:pt x="343" y="22019"/>
                    <a:pt x="6810" y="26406"/>
                    <a:pt x="13272" y="26406"/>
                  </a:cubicBezTo>
                  <a:cubicBezTo>
                    <a:pt x="19735" y="26406"/>
                    <a:pt x="26194" y="22019"/>
                    <a:pt x="26520" y="13244"/>
                  </a:cubicBezTo>
                  <a:cubicBezTo>
                    <a:pt x="26520" y="5937"/>
                    <a:pt x="20583" y="0"/>
                    <a:pt x="132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49"/>
            <p:cNvSpPr/>
            <p:nvPr/>
          </p:nvSpPr>
          <p:spPr>
            <a:xfrm>
              <a:off x="3911925" y="1818550"/>
              <a:ext cx="663025" cy="660175"/>
            </a:xfrm>
            <a:custGeom>
              <a:avLst/>
              <a:gdLst/>
              <a:ahLst/>
              <a:cxnLst/>
              <a:rect l="l" t="t" r="r" b="b"/>
              <a:pathLst>
                <a:path w="26521" h="26407" extrusionOk="0">
                  <a:moveTo>
                    <a:pt x="13260" y="8180"/>
                  </a:moveTo>
                  <a:cubicBezTo>
                    <a:pt x="15748" y="8180"/>
                    <a:pt x="18235" y="9868"/>
                    <a:pt x="18365" y="13244"/>
                  </a:cubicBezTo>
                  <a:cubicBezTo>
                    <a:pt x="18365" y="16049"/>
                    <a:pt x="16082" y="18333"/>
                    <a:pt x="13277" y="18333"/>
                  </a:cubicBezTo>
                  <a:cubicBezTo>
                    <a:pt x="10471" y="18333"/>
                    <a:pt x="8155" y="16049"/>
                    <a:pt x="8155" y="13244"/>
                  </a:cubicBezTo>
                  <a:cubicBezTo>
                    <a:pt x="8286" y="9868"/>
                    <a:pt x="10773" y="8180"/>
                    <a:pt x="13260" y="8180"/>
                  </a:cubicBezTo>
                  <a:close/>
                  <a:moveTo>
                    <a:pt x="13277" y="0"/>
                  </a:moveTo>
                  <a:cubicBezTo>
                    <a:pt x="5970" y="0"/>
                    <a:pt x="0" y="5937"/>
                    <a:pt x="0" y="13244"/>
                  </a:cubicBezTo>
                  <a:cubicBezTo>
                    <a:pt x="343" y="22019"/>
                    <a:pt x="6810" y="26406"/>
                    <a:pt x="13273" y="26406"/>
                  </a:cubicBezTo>
                  <a:cubicBezTo>
                    <a:pt x="19736" y="26406"/>
                    <a:pt x="26194" y="22019"/>
                    <a:pt x="26520" y="13244"/>
                  </a:cubicBezTo>
                  <a:cubicBezTo>
                    <a:pt x="26520" y="5937"/>
                    <a:pt x="20584" y="0"/>
                    <a:pt x="132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49"/>
            <p:cNvSpPr/>
            <p:nvPr/>
          </p:nvSpPr>
          <p:spPr>
            <a:xfrm>
              <a:off x="4829350" y="1818550"/>
              <a:ext cx="663025" cy="660175"/>
            </a:xfrm>
            <a:custGeom>
              <a:avLst/>
              <a:gdLst/>
              <a:ahLst/>
              <a:cxnLst/>
              <a:rect l="l" t="t" r="r" b="b"/>
              <a:pathLst>
                <a:path w="26521" h="26407" extrusionOk="0">
                  <a:moveTo>
                    <a:pt x="13261" y="8180"/>
                  </a:moveTo>
                  <a:cubicBezTo>
                    <a:pt x="15748" y="8180"/>
                    <a:pt x="18235" y="9868"/>
                    <a:pt x="18366" y="13244"/>
                  </a:cubicBezTo>
                  <a:cubicBezTo>
                    <a:pt x="18366" y="16049"/>
                    <a:pt x="16082" y="18333"/>
                    <a:pt x="13277" y="18333"/>
                  </a:cubicBezTo>
                  <a:cubicBezTo>
                    <a:pt x="10472" y="18333"/>
                    <a:pt x="8156" y="16049"/>
                    <a:pt x="8156" y="13244"/>
                  </a:cubicBezTo>
                  <a:cubicBezTo>
                    <a:pt x="8286" y="9868"/>
                    <a:pt x="10774" y="8180"/>
                    <a:pt x="13261" y="8180"/>
                  </a:cubicBezTo>
                  <a:close/>
                  <a:moveTo>
                    <a:pt x="13277" y="0"/>
                  </a:moveTo>
                  <a:cubicBezTo>
                    <a:pt x="5970" y="0"/>
                    <a:pt x="1" y="5937"/>
                    <a:pt x="1" y="13244"/>
                  </a:cubicBezTo>
                  <a:cubicBezTo>
                    <a:pt x="343" y="22019"/>
                    <a:pt x="6810" y="26406"/>
                    <a:pt x="13273" y="26406"/>
                  </a:cubicBezTo>
                  <a:cubicBezTo>
                    <a:pt x="19736" y="26406"/>
                    <a:pt x="26195" y="22019"/>
                    <a:pt x="26521" y="13244"/>
                  </a:cubicBezTo>
                  <a:cubicBezTo>
                    <a:pt x="26521" y="5937"/>
                    <a:pt x="20584" y="0"/>
                    <a:pt x="1327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4" name="Google Shape;774;p49"/>
          <p:cNvGrpSpPr/>
          <p:nvPr/>
        </p:nvGrpSpPr>
        <p:grpSpPr>
          <a:xfrm>
            <a:off x="1667611" y="2619158"/>
            <a:ext cx="384051" cy="260150"/>
            <a:chOff x="-1825575" y="2603775"/>
            <a:chExt cx="378375" cy="255625"/>
          </a:xfrm>
        </p:grpSpPr>
        <p:sp>
          <p:nvSpPr>
            <p:cNvPr id="775" name="Google Shape;775;p49"/>
            <p:cNvSpPr/>
            <p:nvPr/>
          </p:nvSpPr>
          <p:spPr>
            <a:xfrm>
              <a:off x="-1733850" y="2679075"/>
              <a:ext cx="143025" cy="150600"/>
            </a:xfrm>
            <a:custGeom>
              <a:avLst/>
              <a:gdLst/>
              <a:ahLst/>
              <a:cxnLst/>
              <a:rect l="l" t="t" r="r" b="b"/>
              <a:pathLst>
                <a:path w="5721" h="6024" extrusionOk="0">
                  <a:moveTo>
                    <a:pt x="1671" y="2151"/>
                  </a:moveTo>
                  <a:lnTo>
                    <a:pt x="1671" y="3872"/>
                  </a:lnTo>
                  <a:lnTo>
                    <a:pt x="684" y="3872"/>
                  </a:lnTo>
                  <a:cubicBezTo>
                    <a:pt x="633" y="3872"/>
                    <a:pt x="583" y="3822"/>
                    <a:pt x="583" y="3771"/>
                  </a:cubicBezTo>
                  <a:lnTo>
                    <a:pt x="583" y="2253"/>
                  </a:lnTo>
                  <a:cubicBezTo>
                    <a:pt x="583" y="2177"/>
                    <a:pt x="633" y="2151"/>
                    <a:pt x="684" y="2151"/>
                  </a:cubicBezTo>
                  <a:close/>
                  <a:moveTo>
                    <a:pt x="4025" y="1342"/>
                  </a:moveTo>
                  <a:lnTo>
                    <a:pt x="4025" y="4682"/>
                  </a:lnTo>
                  <a:lnTo>
                    <a:pt x="2253" y="3974"/>
                  </a:lnTo>
                  <a:lnTo>
                    <a:pt x="2253" y="2050"/>
                  </a:lnTo>
                  <a:lnTo>
                    <a:pt x="4025" y="1342"/>
                  </a:lnTo>
                  <a:close/>
                  <a:moveTo>
                    <a:pt x="5138" y="582"/>
                  </a:moveTo>
                  <a:lnTo>
                    <a:pt x="5138" y="5441"/>
                  </a:lnTo>
                  <a:lnTo>
                    <a:pt x="4607" y="5441"/>
                  </a:lnTo>
                  <a:lnTo>
                    <a:pt x="4607" y="582"/>
                  </a:lnTo>
                  <a:close/>
                  <a:moveTo>
                    <a:pt x="4328" y="0"/>
                  </a:moveTo>
                  <a:cubicBezTo>
                    <a:pt x="4151" y="0"/>
                    <a:pt x="4025" y="127"/>
                    <a:pt x="4025" y="304"/>
                  </a:cubicBezTo>
                  <a:lnTo>
                    <a:pt x="4025" y="709"/>
                  </a:lnTo>
                  <a:lnTo>
                    <a:pt x="1899" y="1544"/>
                  </a:lnTo>
                  <a:lnTo>
                    <a:pt x="684" y="1544"/>
                  </a:lnTo>
                  <a:cubicBezTo>
                    <a:pt x="304" y="1544"/>
                    <a:pt x="1" y="1848"/>
                    <a:pt x="1" y="2253"/>
                  </a:cubicBezTo>
                  <a:lnTo>
                    <a:pt x="1" y="3771"/>
                  </a:lnTo>
                  <a:cubicBezTo>
                    <a:pt x="1" y="4151"/>
                    <a:pt x="304" y="4454"/>
                    <a:pt x="684" y="4454"/>
                  </a:cubicBezTo>
                  <a:lnTo>
                    <a:pt x="1899" y="4454"/>
                  </a:lnTo>
                  <a:lnTo>
                    <a:pt x="4025" y="5290"/>
                  </a:lnTo>
                  <a:lnTo>
                    <a:pt x="4025" y="5720"/>
                  </a:lnTo>
                  <a:cubicBezTo>
                    <a:pt x="4025" y="5897"/>
                    <a:pt x="4151" y="6023"/>
                    <a:pt x="4328" y="6023"/>
                  </a:cubicBezTo>
                  <a:lnTo>
                    <a:pt x="5417" y="6023"/>
                  </a:lnTo>
                  <a:cubicBezTo>
                    <a:pt x="5594" y="6023"/>
                    <a:pt x="5720" y="5897"/>
                    <a:pt x="5720" y="5720"/>
                  </a:cubicBezTo>
                  <a:lnTo>
                    <a:pt x="5720" y="279"/>
                  </a:lnTo>
                  <a:cubicBezTo>
                    <a:pt x="5720" y="127"/>
                    <a:pt x="5594" y="0"/>
                    <a:pt x="54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49"/>
            <p:cNvSpPr/>
            <p:nvPr/>
          </p:nvSpPr>
          <p:spPr>
            <a:xfrm>
              <a:off x="-1566825" y="2721625"/>
              <a:ext cx="32300" cy="71975"/>
            </a:xfrm>
            <a:custGeom>
              <a:avLst/>
              <a:gdLst/>
              <a:ahLst/>
              <a:cxnLst/>
              <a:rect l="l" t="t" r="r" b="b"/>
              <a:pathLst>
                <a:path w="1292" h="2879" extrusionOk="0">
                  <a:moveTo>
                    <a:pt x="343" y="0"/>
                  </a:moveTo>
                  <a:cubicBezTo>
                    <a:pt x="267" y="0"/>
                    <a:pt x="191" y="32"/>
                    <a:pt x="128" y="95"/>
                  </a:cubicBezTo>
                  <a:cubicBezTo>
                    <a:pt x="1" y="222"/>
                    <a:pt x="1" y="399"/>
                    <a:pt x="128" y="500"/>
                  </a:cubicBezTo>
                  <a:cubicBezTo>
                    <a:pt x="634" y="1031"/>
                    <a:pt x="634" y="1867"/>
                    <a:pt x="128" y="2373"/>
                  </a:cubicBezTo>
                  <a:cubicBezTo>
                    <a:pt x="1" y="2499"/>
                    <a:pt x="1" y="2676"/>
                    <a:pt x="128" y="2803"/>
                  </a:cubicBezTo>
                  <a:cubicBezTo>
                    <a:pt x="178" y="2854"/>
                    <a:pt x="254" y="2879"/>
                    <a:pt x="330" y="2879"/>
                  </a:cubicBezTo>
                  <a:cubicBezTo>
                    <a:pt x="406" y="2879"/>
                    <a:pt x="482" y="2854"/>
                    <a:pt x="558" y="2803"/>
                  </a:cubicBezTo>
                  <a:cubicBezTo>
                    <a:pt x="1292" y="2044"/>
                    <a:pt x="1292" y="829"/>
                    <a:pt x="558" y="95"/>
                  </a:cubicBezTo>
                  <a:cubicBezTo>
                    <a:pt x="494" y="32"/>
                    <a:pt x="419" y="0"/>
                    <a:pt x="3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49"/>
            <p:cNvSpPr/>
            <p:nvPr/>
          </p:nvSpPr>
          <p:spPr>
            <a:xfrm>
              <a:off x="-1580725" y="2743125"/>
              <a:ext cx="20275" cy="28975"/>
            </a:xfrm>
            <a:custGeom>
              <a:avLst/>
              <a:gdLst/>
              <a:ahLst/>
              <a:cxnLst/>
              <a:rect l="l" t="t" r="r" b="b"/>
              <a:pathLst>
                <a:path w="811" h="1159" extrusionOk="0">
                  <a:moveTo>
                    <a:pt x="317" y="1"/>
                  </a:moveTo>
                  <a:cubicBezTo>
                    <a:pt x="241" y="1"/>
                    <a:pt x="165" y="32"/>
                    <a:pt x="101" y="96"/>
                  </a:cubicBezTo>
                  <a:cubicBezTo>
                    <a:pt x="0" y="197"/>
                    <a:pt x="0" y="399"/>
                    <a:pt x="101" y="500"/>
                  </a:cubicBezTo>
                  <a:cubicBezTo>
                    <a:pt x="152" y="551"/>
                    <a:pt x="152" y="627"/>
                    <a:pt x="101" y="652"/>
                  </a:cubicBezTo>
                  <a:cubicBezTo>
                    <a:pt x="0" y="779"/>
                    <a:pt x="0" y="956"/>
                    <a:pt x="101" y="1083"/>
                  </a:cubicBezTo>
                  <a:cubicBezTo>
                    <a:pt x="152" y="1133"/>
                    <a:pt x="228" y="1158"/>
                    <a:pt x="304" y="1158"/>
                  </a:cubicBezTo>
                  <a:cubicBezTo>
                    <a:pt x="380" y="1158"/>
                    <a:pt x="456" y="1133"/>
                    <a:pt x="532" y="1083"/>
                  </a:cubicBezTo>
                  <a:cubicBezTo>
                    <a:pt x="810" y="804"/>
                    <a:pt x="810" y="349"/>
                    <a:pt x="532" y="96"/>
                  </a:cubicBezTo>
                  <a:cubicBezTo>
                    <a:pt x="468" y="32"/>
                    <a:pt x="392" y="1"/>
                    <a:pt x="3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49"/>
            <p:cNvSpPr/>
            <p:nvPr/>
          </p:nvSpPr>
          <p:spPr>
            <a:xfrm>
              <a:off x="-1825575" y="2603775"/>
              <a:ext cx="378375" cy="255625"/>
            </a:xfrm>
            <a:custGeom>
              <a:avLst/>
              <a:gdLst/>
              <a:ahLst/>
              <a:cxnLst/>
              <a:rect l="l" t="t" r="r" b="b"/>
              <a:pathLst>
                <a:path w="15135" h="10225" extrusionOk="0">
                  <a:moveTo>
                    <a:pt x="8453" y="583"/>
                  </a:moveTo>
                  <a:cubicBezTo>
                    <a:pt x="10655" y="583"/>
                    <a:pt x="12426" y="2354"/>
                    <a:pt x="12426" y="4556"/>
                  </a:cubicBezTo>
                  <a:cubicBezTo>
                    <a:pt x="12426" y="4758"/>
                    <a:pt x="12401" y="4986"/>
                    <a:pt x="12376" y="5189"/>
                  </a:cubicBezTo>
                  <a:cubicBezTo>
                    <a:pt x="12376" y="5265"/>
                    <a:pt x="12376" y="5366"/>
                    <a:pt x="12426" y="5416"/>
                  </a:cubicBezTo>
                  <a:cubicBezTo>
                    <a:pt x="12477" y="5492"/>
                    <a:pt x="12553" y="5518"/>
                    <a:pt x="12654" y="5543"/>
                  </a:cubicBezTo>
                  <a:cubicBezTo>
                    <a:pt x="13717" y="5619"/>
                    <a:pt x="14552" y="6505"/>
                    <a:pt x="14552" y="7568"/>
                  </a:cubicBezTo>
                  <a:cubicBezTo>
                    <a:pt x="14552" y="8706"/>
                    <a:pt x="13616" y="9618"/>
                    <a:pt x="12477" y="9618"/>
                  </a:cubicBezTo>
                  <a:lnTo>
                    <a:pt x="3417" y="9618"/>
                  </a:lnTo>
                  <a:cubicBezTo>
                    <a:pt x="1848" y="9618"/>
                    <a:pt x="582" y="8352"/>
                    <a:pt x="582" y="6808"/>
                  </a:cubicBezTo>
                  <a:cubicBezTo>
                    <a:pt x="582" y="5720"/>
                    <a:pt x="1190" y="4758"/>
                    <a:pt x="2177" y="4278"/>
                  </a:cubicBezTo>
                  <a:cubicBezTo>
                    <a:pt x="2303" y="4202"/>
                    <a:pt x="2354" y="4075"/>
                    <a:pt x="2328" y="3923"/>
                  </a:cubicBezTo>
                  <a:cubicBezTo>
                    <a:pt x="2303" y="3797"/>
                    <a:pt x="2278" y="3670"/>
                    <a:pt x="2278" y="3518"/>
                  </a:cubicBezTo>
                  <a:cubicBezTo>
                    <a:pt x="2278" y="2531"/>
                    <a:pt x="3088" y="1722"/>
                    <a:pt x="4075" y="1722"/>
                  </a:cubicBezTo>
                  <a:cubicBezTo>
                    <a:pt x="4429" y="1722"/>
                    <a:pt x="4758" y="1823"/>
                    <a:pt x="5036" y="2025"/>
                  </a:cubicBezTo>
                  <a:lnTo>
                    <a:pt x="5062" y="2025"/>
                  </a:lnTo>
                  <a:cubicBezTo>
                    <a:pt x="5568" y="2354"/>
                    <a:pt x="5872" y="2911"/>
                    <a:pt x="5872" y="3518"/>
                  </a:cubicBezTo>
                  <a:cubicBezTo>
                    <a:pt x="5872" y="3696"/>
                    <a:pt x="5998" y="3822"/>
                    <a:pt x="6175" y="3822"/>
                  </a:cubicBezTo>
                  <a:cubicBezTo>
                    <a:pt x="6327" y="3822"/>
                    <a:pt x="6454" y="3696"/>
                    <a:pt x="6454" y="3518"/>
                  </a:cubicBezTo>
                  <a:cubicBezTo>
                    <a:pt x="6454" y="2835"/>
                    <a:pt x="6175" y="2177"/>
                    <a:pt x="5644" y="1722"/>
                  </a:cubicBezTo>
                  <a:cubicBezTo>
                    <a:pt x="6403" y="988"/>
                    <a:pt x="7390" y="583"/>
                    <a:pt x="8453" y="583"/>
                  </a:cubicBezTo>
                  <a:close/>
                  <a:moveTo>
                    <a:pt x="8453" y="1"/>
                  </a:moveTo>
                  <a:cubicBezTo>
                    <a:pt x="7188" y="1"/>
                    <a:pt x="5998" y="507"/>
                    <a:pt x="5138" y="1393"/>
                  </a:cubicBezTo>
                  <a:cubicBezTo>
                    <a:pt x="4809" y="1241"/>
                    <a:pt x="4454" y="1139"/>
                    <a:pt x="4075" y="1139"/>
                  </a:cubicBezTo>
                  <a:cubicBezTo>
                    <a:pt x="2759" y="1139"/>
                    <a:pt x="1696" y="2202"/>
                    <a:pt x="1696" y="3518"/>
                  </a:cubicBezTo>
                  <a:cubicBezTo>
                    <a:pt x="1696" y="3620"/>
                    <a:pt x="1696" y="3746"/>
                    <a:pt x="1721" y="3847"/>
                  </a:cubicBezTo>
                  <a:cubicBezTo>
                    <a:pt x="1240" y="4126"/>
                    <a:pt x="835" y="4505"/>
                    <a:pt x="532" y="4986"/>
                  </a:cubicBezTo>
                  <a:cubicBezTo>
                    <a:pt x="177" y="5518"/>
                    <a:pt x="0" y="6150"/>
                    <a:pt x="0" y="6808"/>
                  </a:cubicBezTo>
                  <a:cubicBezTo>
                    <a:pt x="0" y="8681"/>
                    <a:pt x="1519" y="10225"/>
                    <a:pt x="3417" y="10225"/>
                  </a:cubicBezTo>
                  <a:lnTo>
                    <a:pt x="12502" y="10225"/>
                  </a:lnTo>
                  <a:cubicBezTo>
                    <a:pt x="13945" y="10225"/>
                    <a:pt x="15134" y="9035"/>
                    <a:pt x="15134" y="7568"/>
                  </a:cubicBezTo>
                  <a:cubicBezTo>
                    <a:pt x="15134" y="6910"/>
                    <a:pt x="14881" y="6277"/>
                    <a:pt x="14426" y="5771"/>
                  </a:cubicBezTo>
                  <a:cubicBezTo>
                    <a:pt x="14046" y="5366"/>
                    <a:pt x="13540" y="5087"/>
                    <a:pt x="13008" y="4986"/>
                  </a:cubicBezTo>
                  <a:cubicBezTo>
                    <a:pt x="13008" y="4834"/>
                    <a:pt x="13008" y="4683"/>
                    <a:pt x="13008" y="4556"/>
                  </a:cubicBezTo>
                  <a:cubicBezTo>
                    <a:pt x="13008" y="2025"/>
                    <a:pt x="10958" y="1"/>
                    <a:pt x="84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" name="Google Shape;856;p52"/>
          <p:cNvSpPr txBox="1">
            <a:spLocks noGrp="1"/>
          </p:cNvSpPr>
          <p:nvPr>
            <p:ph type="subTitle" idx="1"/>
          </p:nvPr>
        </p:nvSpPr>
        <p:spPr>
          <a:xfrm>
            <a:off x="1914031" y="930064"/>
            <a:ext cx="2135400" cy="554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Cost Savings:</a:t>
            </a:r>
            <a:endParaRPr dirty="0"/>
          </a:p>
        </p:txBody>
      </p:sp>
      <p:sp>
        <p:nvSpPr>
          <p:cNvPr id="857" name="Google Shape;857;p52"/>
          <p:cNvSpPr txBox="1">
            <a:spLocks noGrp="1"/>
          </p:cNvSpPr>
          <p:nvPr>
            <p:ph type="title"/>
          </p:nvPr>
        </p:nvSpPr>
        <p:spPr>
          <a:xfrm>
            <a:off x="728951" y="244985"/>
            <a:ext cx="3759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Economic Benefits</a:t>
            </a:r>
            <a:endParaRPr dirty="0"/>
          </a:p>
        </p:txBody>
      </p:sp>
      <p:sp>
        <p:nvSpPr>
          <p:cNvPr id="858" name="Google Shape;858;p52"/>
          <p:cNvSpPr txBox="1">
            <a:spLocks noGrp="1"/>
          </p:cNvSpPr>
          <p:nvPr>
            <p:ph type="subTitle" idx="2"/>
          </p:nvPr>
        </p:nvSpPr>
        <p:spPr>
          <a:xfrm>
            <a:off x="1919588" y="3302586"/>
            <a:ext cx="2568663" cy="554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Revenue Premium:</a:t>
            </a:r>
            <a:endParaRPr dirty="0"/>
          </a:p>
        </p:txBody>
      </p:sp>
      <p:sp>
        <p:nvSpPr>
          <p:cNvPr id="859" name="Google Shape;859;p52"/>
          <p:cNvSpPr/>
          <p:nvPr/>
        </p:nvSpPr>
        <p:spPr>
          <a:xfrm>
            <a:off x="792201" y="1250225"/>
            <a:ext cx="1073332" cy="103465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0" name="Google Shape;860;p52"/>
          <p:cNvSpPr/>
          <p:nvPr/>
        </p:nvSpPr>
        <p:spPr>
          <a:xfrm>
            <a:off x="803574" y="3638560"/>
            <a:ext cx="1073332" cy="103465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2" name="Google Shape;862;p52"/>
          <p:cNvSpPr/>
          <p:nvPr/>
        </p:nvSpPr>
        <p:spPr>
          <a:xfrm rot="5400000">
            <a:off x="8235071" y="343640"/>
            <a:ext cx="1061060" cy="701105"/>
          </a:xfrm>
          <a:custGeom>
            <a:avLst/>
            <a:gdLst/>
            <a:ahLst/>
            <a:cxnLst/>
            <a:rect l="l" t="t" r="r" b="b"/>
            <a:pathLst>
              <a:path w="13374" h="8837" extrusionOk="0">
                <a:moveTo>
                  <a:pt x="5303" y="0"/>
                </a:moveTo>
                <a:cubicBezTo>
                  <a:pt x="3162" y="0"/>
                  <a:pt x="1157" y="1073"/>
                  <a:pt x="647" y="3870"/>
                </a:cubicBezTo>
                <a:cubicBezTo>
                  <a:pt x="1" y="7412"/>
                  <a:pt x="2153" y="8837"/>
                  <a:pt x="4714" y="8837"/>
                </a:cubicBezTo>
                <a:cubicBezTo>
                  <a:pt x="6687" y="8837"/>
                  <a:pt x="8901" y="7993"/>
                  <a:pt x="10270" y="6620"/>
                </a:cubicBezTo>
                <a:cubicBezTo>
                  <a:pt x="10281" y="6598"/>
                  <a:pt x="10270" y="6620"/>
                  <a:pt x="10358" y="6532"/>
                </a:cubicBezTo>
                <a:cubicBezTo>
                  <a:pt x="13373" y="3410"/>
                  <a:pt x="9121" y="0"/>
                  <a:pt x="5303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3" name="Google Shape;863;p52"/>
          <p:cNvSpPr/>
          <p:nvPr/>
        </p:nvSpPr>
        <p:spPr>
          <a:xfrm>
            <a:off x="3869981" y="-839302"/>
            <a:ext cx="2566972" cy="1696152"/>
          </a:xfrm>
          <a:custGeom>
            <a:avLst/>
            <a:gdLst/>
            <a:ahLst/>
            <a:cxnLst/>
            <a:rect l="l" t="t" r="r" b="b"/>
            <a:pathLst>
              <a:path w="13374" h="8837" extrusionOk="0">
                <a:moveTo>
                  <a:pt x="5303" y="0"/>
                </a:moveTo>
                <a:cubicBezTo>
                  <a:pt x="3162" y="0"/>
                  <a:pt x="1157" y="1073"/>
                  <a:pt x="647" y="3870"/>
                </a:cubicBezTo>
                <a:cubicBezTo>
                  <a:pt x="1" y="7412"/>
                  <a:pt x="2153" y="8837"/>
                  <a:pt x="4714" y="8837"/>
                </a:cubicBezTo>
                <a:cubicBezTo>
                  <a:pt x="6687" y="8837"/>
                  <a:pt x="8901" y="7993"/>
                  <a:pt x="10270" y="6620"/>
                </a:cubicBezTo>
                <a:cubicBezTo>
                  <a:pt x="10281" y="6598"/>
                  <a:pt x="10270" y="6620"/>
                  <a:pt x="10358" y="6532"/>
                </a:cubicBezTo>
                <a:cubicBezTo>
                  <a:pt x="13373" y="3410"/>
                  <a:pt x="9121" y="0"/>
                  <a:pt x="5303" y="0"/>
                </a:cubicBezTo>
                <a:close/>
              </a:path>
            </a:pathLst>
          </a:cu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64" name="Google Shape;864;p52"/>
          <p:cNvGrpSpPr/>
          <p:nvPr/>
        </p:nvGrpSpPr>
        <p:grpSpPr>
          <a:xfrm>
            <a:off x="1183155" y="1529801"/>
            <a:ext cx="291425" cy="475504"/>
            <a:chOff x="-4996650" y="2603150"/>
            <a:chExt cx="228425" cy="378375"/>
          </a:xfrm>
        </p:grpSpPr>
        <p:sp>
          <p:nvSpPr>
            <p:cNvPr id="865" name="Google Shape;865;p52"/>
            <p:cNvSpPr/>
            <p:nvPr/>
          </p:nvSpPr>
          <p:spPr>
            <a:xfrm>
              <a:off x="-4943500" y="2639200"/>
              <a:ext cx="121500" cy="14575"/>
            </a:xfrm>
            <a:custGeom>
              <a:avLst/>
              <a:gdLst/>
              <a:ahLst/>
              <a:cxnLst/>
              <a:rect l="l" t="t" r="r" b="b"/>
              <a:pathLst>
                <a:path w="4860" h="583" extrusionOk="0">
                  <a:moveTo>
                    <a:pt x="304" y="1"/>
                  </a:moveTo>
                  <a:cubicBezTo>
                    <a:pt x="127" y="1"/>
                    <a:pt x="0" y="127"/>
                    <a:pt x="0" y="279"/>
                  </a:cubicBezTo>
                  <a:cubicBezTo>
                    <a:pt x="0" y="456"/>
                    <a:pt x="152" y="583"/>
                    <a:pt x="304" y="583"/>
                  </a:cubicBezTo>
                  <a:lnTo>
                    <a:pt x="4556" y="583"/>
                  </a:lnTo>
                  <a:cubicBezTo>
                    <a:pt x="4733" y="583"/>
                    <a:pt x="4860" y="456"/>
                    <a:pt x="4860" y="279"/>
                  </a:cubicBezTo>
                  <a:cubicBezTo>
                    <a:pt x="4860" y="127"/>
                    <a:pt x="4733" y="1"/>
                    <a:pt x="4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52"/>
            <p:cNvSpPr/>
            <p:nvPr/>
          </p:nvSpPr>
          <p:spPr>
            <a:xfrm>
              <a:off x="-4996650" y="2603150"/>
              <a:ext cx="228425" cy="378375"/>
            </a:xfrm>
            <a:custGeom>
              <a:avLst/>
              <a:gdLst/>
              <a:ahLst/>
              <a:cxnLst/>
              <a:rect l="l" t="t" r="r" b="b"/>
              <a:pathLst>
                <a:path w="9137" h="15135" extrusionOk="0">
                  <a:moveTo>
                    <a:pt x="7795" y="582"/>
                  </a:moveTo>
                  <a:cubicBezTo>
                    <a:pt x="8200" y="582"/>
                    <a:pt x="8529" y="911"/>
                    <a:pt x="8529" y="1316"/>
                  </a:cubicBezTo>
                  <a:lnTo>
                    <a:pt x="8529" y="13818"/>
                  </a:lnTo>
                  <a:cubicBezTo>
                    <a:pt x="8529" y="14223"/>
                    <a:pt x="8200" y="14552"/>
                    <a:pt x="7795" y="14552"/>
                  </a:cubicBezTo>
                  <a:lnTo>
                    <a:pt x="1317" y="14552"/>
                  </a:lnTo>
                  <a:cubicBezTo>
                    <a:pt x="912" y="14552"/>
                    <a:pt x="583" y="14223"/>
                    <a:pt x="583" y="13818"/>
                  </a:cubicBezTo>
                  <a:lnTo>
                    <a:pt x="583" y="1316"/>
                  </a:lnTo>
                  <a:cubicBezTo>
                    <a:pt x="583" y="911"/>
                    <a:pt x="912" y="582"/>
                    <a:pt x="1317" y="582"/>
                  </a:cubicBezTo>
                  <a:close/>
                  <a:moveTo>
                    <a:pt x="1317" y="0"/>
                  </a:moveTo>
                  <a:cubicBezTo>
                    <a:pt x="583" y="0"/>
                    <a:pt x="1" y="582"/>
                    <a:pt x="1" y="1316"/>
                  </a:cubicBezTo>
                  <a:lnTo>
                    <a:pt x="1" y="13818"/>
                  </a:lnTo>
                  <a:cubicBezTo>
                    <a:pt x="1" y="14552"/>
                    <a:pt x="583" y="15134"/>
                    <a:pt x="1317" y="15134"/>
                  </a:cubicBezTo>
                  <a:lnTo>
                    <a:pt x="7795" y="15134"/>
                  </a:lnTo>
                  <a:cubicBezTo>
                    <a:pt x="8529" y="15134"/>
                    <a:pt x="9137" y="14552"/>
                    <a:pt x="9137" y="13818"/>
                  </a:cubicBezTo>
                  <a:lnTo>
                    <a:pt x="9137" y="1316"/>
                  </a:lnTo>
                  <a:cubicBezTo>
                    <a:pt x="9137" y="582"/>
                    <a:pt x="8529" y="0"/>
                    <a:pt x="77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52"/>
            <p:cNvSpPr/>
            <p:nvPr/>
          </p:nvSpPr>
          <p:spPr>
            <a:xfrm>
              <a:off x="-4901100" y="2931525"/>
              <a:ext cx="36700" cy="15200"/>
            </a:xfrm>
            <a:custGeom>
              <a:avLst/>
              <a:gdLst/>
              <a:ahLst/>
              <a:cxnLst/>
              <a:rect l="l" t="t" r="r" b="b"/>
              <a:pathLst>
                <a:path w="1468" h="608" extrusionOk="0">
                  <a:moveTo>
                    <a:pt x="304" y="0"/>
                  </a:moveTo>
                  <a:cubicBezTo>
                    <a:pt x="127" y="0"/>
                    <a:pt x="0" y="127"/>
                    <a:pt x="0" y="304"/>
                  </a:cubicBezTo>
                  <a:cubicBezTo>
                    <a:pt x="0" y="456"/>
                    <a:pt x="127" y="607"/>
                    <a:pt x="304" y="607"/>
                  </a:cubicBezTo>
                  <a:lnTo>
                    <a:pt x="1190" y="607"/>
                  </a:lnTo>
                  <a:cubicBezTo>
                    <a:pt x="1341" y="607"/>
                    <a:pt x="1468" y="456"/>
                    <a:pt x="1468" y="304"/>
                  </a:cubicBezTo>
                  <a:cubicBezTo>
                    <a:pt x="1468" y="127"/>
                    <a:pt x="1341" y="0"/>
                    <a:pt x="1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52"/>
            <p:cNvSpPr/>
            <p:nvPr/>
          </p:nvSpPr>
          <p:spPr>
            <a:xfrm>
              <a:off x="-4967550" y="2707550"/>
              <a:ext cx="169600" cy="63925"/>
            </a:xfrm>
            <a:custGeom>
              <a:avLst/>
              <a:gdLst/>
              <a:ahLst/>
              <a:cxnLst/>
              <a:rect l="l" t="t" r="r" b="b"/>
              <a:pathLst>
                <a:path w="6784" h="2557" extrusionOk="0">
                  <a:moveTo>
                    <a:pt x="1241" y="607"/>
                  </a:moveTo>
                  <a:lnTo>
                    <a:pt x="1241" y="1645"/>
                  </a:lnTo>
                  <a:cubicBezTo>
                    <a:pt x="1241" y="1822"/>
                    <a:pt x="1089" y="1974"/>
                    <a:pt x="912" y="1974"/>
                  </a:cubicBezTo>
                  <a:cubicBezTo>
                    <a:pt x="735" y="1974"/>
                    <a:pt x="583" y="1822"/>
                    <a:pt x="583" y="1645"/>
                  </a:cubicBezTo>
                  <a:lnTo>
                    <a:pt x="583" y="607"/>
                  </a:lnTo>
                  <a:close/>
                  <a:moveTo>
                    <a:pt x="2481" y="607"/>
                  </a:moveTo>
                  <a:lnTo>
                    <a:pt x="2481" y="1645"/>
                  </a:lnTo>
                  <a:cubicBezTo>
                    <a:pt x="2481" y="1822"/>
                    <a:pt x="2329" y="1974"/>
                    <a:pt x="2152" y="1974"/>
                  </a:cubicBezTo>
                  <a:cubicBezTo>
                    <a:pt x="1975" y="1974"/>
                    <a:pt x="1823" y="1822"/>
                    <a:pt x="1823" y="1645"/>
                  </a:cubicBezTo>
                  <a:lnTo>
                    <a:pt x="1823" y="607"/>
                  </a:lnTo>
                  <a:close/>
                  <a:moveTo>
                    <a:pt x="3721" y="607"/>
                  </a:moveTo>
                  <a:lnTo>
                    <a:pt x="3721" y="1645"/>
                  </a:lnTo>
                  <a:cubicBezTo>
                    <a:pt x="3721" y="1822"/>
                    <a:pt x="3569" y="1974"/>
                    <a:pt x="3392" y="1974"/>
                  </a:cubicBezTo>
                  <a:cubicBezTo>
                    <a:pt x="3215" y="1974"/>
                    <a:pt x="3063" y="1822"/>
                    <a:pt x="3063" y="1645"/>
                  </a:cubicBezTo>
                  <a:lnTo>
                    <a:pt x="3063" y="607"/>
                  </a:lnTo>
                  <a:close/>
                  <a:moveTo>
                    <a:pt x="4961" y="607"/>
                  </a:moveTo>
                  <a:lnTo>
                    <a:pt x="4961" y="1645"/>
                  </a:lnTo>
                  <a:cubicBezTo>
                    <a:pt x="4961" y="1822"/>
                    <a:pt x="4809" y="1974"/>
                    <a:pt x="4632" y="1974"/>
                  </a:cubicBezTo>
                  <a:cubicBezTo>
                    <a:pt x="4455" y="1974"/>
                    <a:pt x="4303" y="1822"/>
                    <a:pt x="4303" y="1645"/>
                  </a:cubicBezTo>
                  <a:lnTo>
                    <a:pt x="4303" y="607"/>
                  </a:lnTo>
                  <a:close/>
                  <a:moveTo>
                    <a:pt x="6201" y="607"/>
                  </a:moveTo>
                  <a:lnTo>
                    <a:pt x="6201" y="1645"/>
                  </a:lnTo>
                  <a:cubicBezTo>
                    <a:pt x="6201" y="1822"/>
                    <a:pt x="6049" y="1974"/>
                    <a:pt x="5872" y="1974"/>
                  </a:cubicBezTo>
                  <a:cubicBezTo>
                    <a:pt x="5695" y="1974"/>
                    <a:pt x="5543" y="1822"/>
                    <a:pt x="5543" y="1645"/>
                  </a:cubicBezTo>
                  <a:lnTo>
                    <a:pt x="5543" y="607"/>
                  </a:lnTo>
                  <a:close/>
                  <a:moveTo>
                    <a:pt x="304" y="0"/>
                  </a:moveTo>
                  <a:cubicBezTo>
                    <a:pt x="127" y="0"/>
                    <a:pt x="1" y="152"/>
                    <a:pt x="1" y="304"/>
                  </a:cubicBezTo>
                  <a:lnTo>
                    <a:pt x="1" y="1645"/>
                  </a:lnTo>
                  <a:cubicBezTo>
                    <a:pt x="1" y="2151"/>
                    <a:pt x="406" y="2556"/>
                    <a:pt x="912" y="2556"/>
                  </a:cubicBezTo>
                  <a:cubicBezTo>
                    <a:pt x="1165" y="2556"/>
                    <a:pt x="1367" y="2480"/>
                    <a:pt x="1545" y="2328"/>
                  </a:cubicBezTo>
                  <a:cubicBezTo>
                    <a:pt x="1696" y="2480"/>
                    <a:pt x="1924" y="2556"/>
                    <a:pt x="2152" y="2556"/>
                  </a:cubicBezTo>
                  <a:cubicBezTo>
                    <a:pt x="2405" y="2556"/>
                    <a:pt x="2607" y="2480"/>
                    <a:pt x="2785" y="2328"/>
                  </a:cubicBezTo>
                  <a:cubicBezTo>
                    <a:pt x="2936" y="2480"/>
                    <a:pt x="3164" y="2556"/>
                    <a:pt x="3392" y="2556"/>
                  </a:cubicBezTo>
                  <a:cubicBezTo>
                    <a:pt x="3645" y="2556"/>
                    <a:pt x="3848" y="2480"/>
                    <a:pt x="4025" y="2328"/>
                  </a:cubicBezTo>
                  <a:cubicBezTo>
                    <a:pt x="4177" y="2480"/>
                    <a:pt x="4404" y="2556"/>
                    <a:pt x="4632" y="2556"/>
                  </a:cubicBezTo>
                  <a:cubicBezTo>
                    <a:pt x="4885" y="2556"/>
                    <a:pt x="5088" y="2480"/>
                    <a:pt x="5265" y="2328"/>
                  </a:cubicBezTo>
                  <a:cubicBezTo>
                    <a:pt x="5417" y="2480"/>
                    <a:pt x="5644" y="2556"/>
                    <a:pt x="5872" y="2556"/>
                  </a:cubicBezTo>
                  <a:cubicBezTo>
                    <a:pt x="6378" y="2556"/>
                    <a:pt x="6783" y="2151"/>
                    <a:pt x="6783" y="1645"/>
                  </a:cubicBezTo>
                  <a:lnTo>
                    <a:pt x="6783" y="304"/>
                  </a:lnTo>
                  <a:cubicBezTo>
                    <a:pt x="6783" y="152"/>
                    <a:pt x="6657" y="0"/>
                    <a:pt x="6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52"/>
            <p:cNvSpPr/>
            <p:nvPr/>
          </p:nvSpPr>
          <p:spPr>
            <a:xfrm>
              <a:off x="-4967550" y="2784725"/>
              <a:ext cx="169600" cy="98100"/>
            </a:xfrm>
            <a:custGeom>
              <a:avLst/>
              <a:gdLst/>
              <a:ahLst/>
              <a:cxnLst/>
              <a:rect l="l" t="t" r="r" b="b"/>
              <a:pathLst>
                <a:path w="6784" h="3924" extrusionOk="0">
                  <a:moveTo>
                    <a:pt x="304" y="1"/>
                  </a:moveTo>
                  <a:cubicBezTo>
                    <a:pt x="127" y="1"/>
                    <a:pt x="1" y="152"/>
                    <a:pt x="1" y="304"/>
                  </a:cubicBezTo>
                  <a:lnTo>
                    <a:pt x="1" y="3620"/>
                  </a:lnTo>
                  <a:cubicBezTo>
                    <a:pt x="1" y="3797"/>
                    <a:pt x="127" y="3923"/>
                    <a:pt x="304" y="3923"/>
                  </a:cubicBezTo>
                  <a:lnTo>
                    <a:pt x="2683" y="3923"/>
                  </a:lnTo>
                  <a:cubicBezTo>
                    <a:pt x="2835" y="3923"/>
                    <a:pt x="2987" y="3797"/>
                    <a:pt x="2987" y="3620"/>
                  </a:cubicBezTo>
                  <a:lnTo>
                    <a:pt x="2987" y="2683"/>
                  </a:lnTo>
                  <a:lnTo>
                    <a:pt x="3822" y="2683"/>
                  </a:lnTo>
                  <a:lnTo>
                    <a:pt x="3822" y="3620"/>
                  </a:lnTo>
                  <a:cubicBezTo>
                    <a:pt x="3822" y="3797"/>
                    <a:pt x="3949" y="3923"/>
                    <a:pt x="4101" y="3923"/>
                  </a:cubicBezTo>
                  <a:lnTo>
                    <a:pt x="6505" y="3923"/>
                  </a:lnTo>
                  <a:cubicBezTo>
                    <a:pt x="6657" y="3923"/>
                    <a:pt x="6783" y="3797"/>
                    <a:pt x="6783" y="3620"/>
                  </a:cubicBezTo>
                  <a:lnTo>
                    <a:pt x="6783" y="304"/>
                  </a:lnTo>
                  <a:cubicBezTo>
                    <a:pt x="6783" y="152"/>
                    <a:pt x="6657" y="1"/>
                    <a:pt x="6505" y="1"/>
                  </a:cubicBezTo>
                  <a:cubicBezTo>
                    <a:pt x="6328" y="1"/>
                    <a:pt x="6201" y="152"/>
                    <a:pt x="6201" y="304"/>
                  </a:cubicBezTo>
                  <a:lnTo>
                    <a:pt x="6201" y="3341"/>
                  </a:lnTo>
                  <a:lnTo>
                    <a:pt x="4404" y="3341"/>
                  </a:lnTo>
                  <a:lnTo>
                    <a:pt x="4404" y="2380"/>
                  </a:lnTo>
                  <a:cubicBezTo>
                    <a:pt x="4404" y="2228"/>
                    <a:pt x="4278" y="2101"/>
                    <a:pt x="4101" y="2101"/>
                  </a:cubicBezTo>
                  <a:lnTo>
                    <a:pt x="2683" y="2101"/>
                  </a:lnTo>
                  <a:cubicBezTo>
                    <a:pt x="2506" y="2101"/>
                    <a:pt x="2380" y="2228"/>
                    <a:pt x="2380" y="2380"/>
                  </a:cubicBezTo>
                  <a:lnTo>
                    <a:pt x="2380" y="3341"/>
                  </a:lnTo>
                  <a:lnTo>
                    <a:pt x="583" y="3341"/>
                  </a:lnTo>
                  <a:lnTo>
                    <a:pt x="583" y="304"/>
                  </a:lnTo>
                  <a:cubicBezTo>
                    <a:pt x="583" y="152"/>
                    <a:pt x="456" y="1"/>
                    <a:pt x="3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0" name="Google Shape;870;p52"/>
          <p:cNvGrpSpPr/>
          <p:nvPr/>
        </p:nvGrpSpPr>
        <p:grpSpPr>
          <a:xfrm>
            <a:off x="1156179" y="3918136"/>
            <a:ext cx="368123" cy="475504"/>
            <a:chOff x="-1555425" y="3657850"/>
            <a:chExt cx="291075" cy="378375"/>
          </a:xfrm>
        </p:grpSpPr>
        <p:sp>
          <p:nvSpPr>
            <p:cNvPr id="871" name="Google Shape;871;p52"/>
            <p:cNvSpPr/>
            <p:nvPr/>
          </p:nvSpPr>
          <p:spPr>
            <a:xfrm>
              <a:off x="-1520000" y="3733125"/>
              <a:ext cx="46225" cy="60150"/>
            </a:xfrm>
            <a:custGeom>
              <a:avLst/>
              <a:gdLst/>
              <a:ahLst/>
              <a:cxnLst/>
              <a:rect l="l" t="t" r="r" b="b"/>
              <a:pathLst>
                <a:path w="1849" h="2406" extrusionOk="0">
                  <a:moveTo>
                    <a:pt x="1545" y="1"/>
                  </a:moveTo>
                  <a:cubicBezTo>
                    <a:pt x="1367" y="1"/>
                    <a:pt x="1241" y="127"/>
                    <a:pt x="1241" y="305"/>
                  </a:cubicBezTo>
                  <a:lnTo>
                    <a:pt x="1266" y="1165"/>
                  </a:lnTo>
                  <a:lnTo>
                    <a:pt x="1266" y="1165"/>
                  </a:lnTo>
                  <a:lnTo>
                    <a:pt x="532" y="127"/>
                  </a:lnTo>
                  <a:cubicBezTo>
                    <a:pt x="477" y="53"/>
                    <a:pt x="394" y="6"/>
                    <a:pt x="304" y="6"/>
                  </a:cubicBezTo>
                  <a:cubicBezTo>
                    <a:pt x="271" y="6"/>
                    <a:pt x="237" y="13"/>
                    <a:pt x="203" y="26"/>
                  </a:cubicBezTo>
                  <a:cubicBezTo>
                    <a:pt x="77" y="51"/>
                    <a:pt x="1" y="178"/>
                    <a:pt x="1" y="305"/>
                  </a:cubicBezTo>
                  <a:lnTo>
                    <a:pt x="1" y="2101"/>
                  </a:lnTo>
                  <a:cubicBezTo>
                    <a:pt x="1" y="2279"/>
                    <a:pt x="127" y="2405"/>
                    <a:pt x="304" y="2405"/>
                  </a:cubicBezTo>
                  <a:cubicBezTo>
                    <a:pt x="456" y="2405"/>
                    <a:pt x="583" y="2253"/>
                    <a:pt x="583" y="2101"/>
                  </a:cubicBezTo>
                  <a:lnTo>
                    <a:pt x="583" y="1241"/>
                  </a:lnTo>
                  <a:lnTo>
                    <a:pt x="1266" y="2228"/>
                  </a:lnTo>
                  <a:cubicBezTo>
                    <a:pt x="1341" y="2322"/>
                    <a:pt x="1430" y="2374"/>
                    <a:pt x="1523" y="2374"/>
                  </a:cubicBezTo>
                  <a:cubicBezTo>
                    <a:pt x="1555" y="2374"/>
                    <a:pt x="1588" y="2367"/>
                    <a:pt x="1620" y="2354"/>
                  </a:cubicBezTo>
                  <a:cubicBezTo>
                    <a:pt x="1772" y="2329"/>
                    <a:pt x="1848" y="2203"/>
                    <a:pt x="1848" y="2051"/>
                  </a:cubicBezTo>
                  <a:lnTo>
                    <a:pt x="1848" y="305"/>
                  </a:lnTo>
                  <a:cubicBezTo>
                    <a:pt x="1848" y="127"/>
                    <a:pt x="1696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52"/>
            <p:cNvSpPr/>
            <p:nvPr/>
          </p:nvSpPr>
          <p:spPr>
            <a:xfrm>
              <a:off x="-1469375" y="3732800"/>
              <a:ext cx="96825" cy="60475"/>
            </a:xfrm>
            <a:custGeom>
              <a:avLst/>
              <a:gdLst/>
              <a:ahLst/>
              <a:cxnLst/>
              <a:rect l="l" t="t" r="r" b="b"/>
              <a:pathLst>
                <a:path w="3873" h="2419" extrusionOk="0">
                  <a:moveTo>
                    <a:pt x="2586" y="1"/>
                  </a:moveTo>
                  <a:cubicBezTo>
                    <a:pt x="2560" y="1"/>
                    <a:pt x="2533" y="5"/>
                    <a:pt x="2506" y="14"/>
                  </a:cubicBezTo>
                  <a:cubicBezTo>
                    <a:pt x="2379" y="64"/>
                    <a:pt x="2329" y="140"/>
                    <a:pt x="2303" y="242"/>
                  </a:cubicBezTo>
                  <a:lnTo>
                    <a:pt x="2050" y="1026"/>
                  </a:lnTo>
                  <a:lnTo>
                    <a:pt x="1898" y="242"/>
                  </a:lnTo>
                  <a:cubicBezTo>
                    <a:pt x="1876" y="105"/>
                    <a:pt x="1731" y="10"/>
                    <a:pt x="1592" y="10"/>
                  </a:cubicBezTo>
                  <a:cubicBezTo>
                    <a:pt x="1576" y="10"/>
                    <a:pt x="1560" y="11"/>
                    <a:pt x="1544" y="14"/>
                  </a:cubicBezTo>
                  <a:cubicBezTo>
                    <a:pt x="1443" y="39"/>
                    <a:pt x="1367" y="115"/>
                    <a:pt x="1316" y="191"/>
                  </a:cubicBezTo>
                  <a:cubicBezTo>
                    <a:pt x="1291" y="90"/>
                    <a:pt x="1190" y="14"/>
                    <a:pt x="1063" y="14"/>
                  </a:cubicBezTo>
                  <a:lnTo>
                    <a:pt x="304" y="14"/>
                  </a:lnTo>
                  <a:cubicBezTo>
                    <a:pt x="127" y="14"/>
                    <a:pt x="0" y="140"/>
                    <a:pt x="0" y="318"/>
                  </a:cubicBezTo>
                  <a:lnTo>
                    <a:pt x="0" y="2114"/>
                  </a:lnTo>
                  <a:cubicBezTo>
                    <a:pt x="0" y="2266"/>
                    <a:pt x="127" y="2418"/>
                    <a:pt x="304" y="2418"/>
                  </a:cubicBezTo>
                  <a:lnTo>
                    <a:pt x="1063" y="2418"/>
                  </a:lnTo>
                  <a:cubicBezTo>
                    <a:pt x="1215" y="2418"/>
                    <a:pt x="1342" y="2266"/>
                    <a:pt x="1342" y="2114"/>
                  </a:cubicBezTo>
                  <a:cubicBezTo>
                    <a:pt x="1342" y="1937"/>
                    <a:pt x="1215" y="1811"/>
                    <a:pt x="1063" y="1811"/>
                  </a:cubicBezTo>
                  <a:lnTo>
                    <a:pt x="582" y="1811"/>
                  </a:lnTo>
                  <a:lnTo>
                    <a:pt x="582" y="1507"/>
                  </a:lnTo>
                  <a:lnTo>
                    <a:pt x="987" y="1507"/>
                  </a:lnTo>
                  <a:cubicBezTo>
                    <a:pt x="1165" y="1507"/>
                    <a:pt x="1291" y="1380"/>
                    <a:pt x="1291" y="1203"/>
                  </a:cubicBezTo>
                  <a:cubicBezTo>
                    <a:pt x="1291" y="1051"/>
                    <a:pt x="1165" y="925"/>
                    <a:pt x="987" y="925"/>
                  </a:cubicBezTo>
                  <a:lnTo>
                    <a:pt x="582" y="925"/>
                  </a:lnTo>
                  <a:lnTo>
                    <a:pt x="582" y="621"/>
                  </a:lnTo>
                  <a:lnTo>
                    <a:pt x="1063" y="621"/>
                  </a:lnTo>
                  <a:cubicBezTo>
                    <a:pt x="1165" y="621"/>
                    <a:pt x="1291" y="545"/>
                    <a:pt x="1316" y="419"/>
                  </a:cubicBezTo>
                  <a:lnTo>
                    <a:pt x="1671" y="2140"/>
                  </a:lnTo>
                  <a:cubicBezTo>
                    <a:pt x="1671" y="2165"/>
                    <a:pt x="1671" y="2165"/>
                    <a:pt x="1671" y="2190"/>
                  </a:cubicBezTo>
                  <a:cubicBezTo>
                    <a:pt x="1721" y="2317"/>
                    <a:pt x="1848" y="2418"/>
                    <a:pt x="2000" y="2418"/>
                  </a:cubicBezTo>
                  <a:cubicBezTo>
                    <a:pt x="2126" y="2418"/>
                    <a:pt x="2278" y="2317"/>
                    <a:pt x="2303" y="2190"/>
                  </a:cubicBezTo>
                  <a:cubicBezTo>
                    <a:pt x="2303" y="2190"/>
                    <a:pt x="2303" y="2165"/>
                    <a:pt x="2303" y="2165"/>
                  </a:cubicBezTo>
                  <a:lnTo>
                    <a:pt x="2582" y="1305"/>
                  </a:lnTo>
                  <a:lnTo>
                    <a:pt x="2860" y="2165"/>
                  </a:lnTo>
                  <a:cubicBezTo>
                    <a:pt x="2860" y="2190"/>
                    <a:pt x="2860" y="2190"/>
                    <a:pt x="2860" y="2190"/>
                  </a:cubicBezTo>
                  <a:cubicBezTo>
                    <a:pt x="2911" y="2317"/>
                    <a:pt x="3037" y="2418"/>
                    <a:pt x="3164" y="2418"/>
                  </a:cubicBezTo>
                  <a:cubicBezTo>
                    <a:pt x="3316" y="2418"/>
                    <a:pt x="3442" y="2317"/>
                    <a:pt x="3493" y="2190"/>
                  </a:cubicBezTo>
                  <a:lnTo>
                    <a:pt x="3493" y="2140"/>
                  </a:lnTo>
                  <a:lnTo>
                    <a:pt x="3847" y="368"/>
                  </a:lnTo>
                  <a:cubicBezTo>
                    <a:pt x="3872" y="216"/>
                    <a:pt x="3771" y="64"/>
                    <a:pt x="3619" y="14"/>
                  </a:cubicBezTo>
                  <a:cubicBezTo>
                    <a:pt x="3604" y="11"/>
                    <a:pt x="3588" y="10"/>
                    <a:pt x="3572" y="10"/>
                  </a:cubicBezTo>
                  <a:cubicBezTo>
                    <a:pt x="3433" y="10"/>
                    <a:pt x="3288" y="105"/>
                    <a:pt x="3265" y="242"/>
                  </a:cubicBezTo>
                  <a:lnTo>
                    <a:pt x="3113" y="1026"/>
                  </a:lnTo>
                  <a:lnTo>
                    <a:pt x="2860" y="216"/>
                  </a:lnTo>
                  <a:cubicBezTo>
                    <a:pt x="2819" y="91"/>
                    <a:pt x="2708" y="1"/>
                    <a:pt x="25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52"/>
            <p:cNvSpPr/>
            <p:nvPr/>
          </p:nvSpPr>
          <p:spPr>
            <a:xfrm>
              <a:off x="-1377625" y="3733400"/>
              <a:ext cx="46200" cy="59875"/>
            </a:xfrm>
            <a:custGeom>
              <a:avLst/>
              <a:gdLst/>
              <a:ahLst/>
              <a:cxnLst/>
              <a:rect l="l" t="t" r="r" b="b"/>
              <a:pathLst>
                <a:path w="1848" h="2395" extrusionOk="0">
                  <a:moveTo>
                    <a:pt x="918" y="1"/>
                  </a:moveTo>
                  <a:cubicBezTo>
                    <a:pt x="833" y="1"/>
                    <a:pt x="746" y="13"/>
                    <a:pt x="658" y="40"/>
                  </a:cubicBezTo>
                  <a:cubicBezTo>
                    <a:pt x="380" y="116"/>
                    <a:pt x="177" y="319"/>
                    <a:pt x="152" y="597"/>
                  </a:cubicBezTo>
                  <a:cubicBezTo>
                    <a:pt x="101" y="850"/>
                    <a:pt x="202" y="1103"/>
                    <a:pt x="430" y="1230"/>
                  </a:cubicBezTo>
                  <a:cubicBezTo>
                    <a:pt x="430" y="1255"/>
                    <a:pt x="456" y="1255"/>
                    <a:pt x="481" y="1255"/>
                  </a:cubicBezTo>
                  <a:cubicBezTo>
                    <a:pt x="481" y="1255"/>
                    <a:pt x="734" y="1382"/>
                    <a:pt x="1012" y="1483"/>
                  </a:cubicBezTo>
                  <a:cubicBezTo>
                    <a:pt x="1114" y="1508"/>
                    <a:pt x="1215" y="1584"/>
                    <a:pt x="1215" y="1660"/>
                  </a:cubicBezTo>
                  <a:cubicBezTo>
                    <a:pt x="1189" y="1711"/>
                    <a:pt x="1114" y="1787"/>
                    <a:pt x="962" y="1787"/>
                  </a:cubicBezTo>
                  <a:cubicBezTo>
                    <a:pt x="810" y="1787"/>
                    <a:pt x="658" y="1736"/>
                    <a:pt x="557" y="1635"/>
                  </a:cubicBezTo>
                  <a:cubicBezTo>
                    <a:pt x="490" y="1568"/>
                    <a:pt x="409" y="1536"/>
                    <a:pt x="329" y="1536"/>
                  </a:cubicBezTo>
                  <a:cubicBezTo>
                    <a:pt x="257" y="1536"/>
                    <a:pt x="186" y="1562"/>
                    <a:pt x="127" y="1610"/>
                  </a:cubicBezTo>
                  <a:cubicBezTo>
                    <a:pt x="0" y="1736"/>
                    <a:pt x="0" y="1913"/>
                    <a:pt x="127" y="2040"/>
                  </a:cubicBezTo>
                  <a:cubicBezTo>
                    <a:pt x="329" y="2268"/>
                    <a:pt x="633" y="2394"/>
                    <a:pt x="962" y="2394"/>
                  </a:cubicBezTo>
                  <a:cubicBezTo>
                    <a:pt x="1367" y="2394"/>
                    <a:pt x="1721" y="2116"/>
                    <a:pt x="1797" y="1761"/>
                  </a:cubicBezTo>
                  <a:cubicBezTo>
                    <a:pt x="1847" y="1483"/>
                    <a:pt x="1721" y="1103"/>
                    <a:pt x="1215" y="926"/>
                  </a:cubicBezTo>
                  <a:cubicBezTo>
                    <a:pt x="1012" y="850"/>
                    <a:pt x="810" y="774"/>
                    <a:pt x="734" y="724"/>
                  </a:cubicBezTo>
                  <a:cubicBezTo>
                    <a:pt x="734" y="724"/>
                    <a:pt x="734" y="698"/>
                    <a:pt x="734" y="673"/>
                  </a:cubicBezTo>
                  <a:cubicBezTo>
                    <a:pt x="734" y="648"/>
                    <a:pt x="759" y="623"/>
                    <a:pt x="835" y="597"/>
                  </a:cubicBezTo>
                  <a:cubicBezTo>
                    <a:pt x="871" y="584"/>
                    <a:pt x="907" y="578"/>
                    <a:pt x="943" y="578"/>
                  </a:cubicBezTo>
                  <a:cubicBezTo>
                    <a:pt x="1111" y="578"/>
                    <a:pt x="1265" y="698"/>
                    <a:pt x="1265" y="698"/>
                  </a:cubicBezTo>
                  <a:cubicBezTo>
                    <a:pt x="1325" y="746"/>
                    <a:pt x="1396" y="771"/>
                    <a:pt x="1465" y="771"/>
                  </a:cubicBezTo>
                  <a:cubicBezTo>
                    <a:pt x="1542" y="771"/>
                    <a:pt x="1617" y="740"/>
                    <a:pt x="1670" y="673"/>
                  </a:cubicBezTo>
                  <a:cubicBezTo>
                    <a:pt x="1772" y="547"/>
                    <a:pt x="1746" y="344"/>
                    <a:pt x="1620" y="243"/>
                  </a:cubicBezTo>
                  <a:cubicBezTo>
                    <a:pt x="1379" y="95"/>
                    <a:pt x="1152" y="1"/>
                    <a:pt x="9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52"/>
            <p:cNvSpPr/>
            <p:nvPr/>
          </p:nvSpPr>
          <p:spPr>
            <a:xfrm>
              <a:off x="-1555425" y="3657850"/>
              <a:ext cx="291075" cy="378375"/>
            </a:xfrm>
            <a:custGeom>
              <a:avLst/>
              <a:gdLst/>
              <a:ahLst/>
              <a:cxnLst/>
              <a:rect l="l" t="t" r="r" b="b"/>
              <a:pathLst>
                <a:path w="11643" h="15135" extrusionOk="0">
                  <a:moveTo>
                    <a:pt x="10782" y="582"/>
                  </a:moveTo>
                  <a:cubicBezTo>
                    <a:pt x="10933" y="582"/>
                    <a:pt x="11060" y="709"/>
                    <a:pt x="11060" y="861"/>
                  </a:cubicBezTo>
                  <a:lnTo>
                    <a:pt x="11060" y="13135"/>
                  </a:lnTo>
                  <a:cubicBezTo>
                    <a:pt x="11060" y="13287"/>
                    <a:pt x="10933" y="13413"/>
                    <a:pt x="10782" y="13413"/>
                  </a:cubicBezTo>
                  <a:lnTo>
                    <a:pt x="10351" y="13413"/>
                  </a:lnTo>
                  <a:lnTo>
                    <a:pt x="10351" y="2303"/>
                  </a:lnTo>
                  <a:cubicBezTo>
                    <a:pt x="10351" y="1822"/>
                    <a:pt x="9946" y="1443"/>
                    <a:pt x="9466" y="1443"/>
                  </a:cubicBezTo>
                  <a:lnTo>
                    <a:pt x="1013" y="1443"/>
                  </a:lnTo>
                  <a:cubicBezTo>
                    <a:pt x="760" y="1443"/>
                    <a:pt x="583" y="1240"/>
                    <a:pt x="583" y="1013"/>
                  </a:cubicBezTo>
                  <a:cubicBezTo>
                    <a:pt x="583" y="785"/>
                    <a:pt x="760" y="582"/>
                    <a:pt x="1013" y="582"/>
                  </a:cubicBezTo>
                  <a:close/>
                  <a:moveTo>
                    <a:pt x="583" y="1924"/>
                  </a:moveTo>
                  <a:cubicBezTo>
                    <a:pt x="709" y="2000"/>
                    <a:pt x="861" y="2025"/>
                    <a:pt x="1013" y="2025"/>
                  </a:cubicBezTo>
                  <a:lnTo>
                    <a:pt x="9491" y="2025"/>
                  </a:lnTo>
                  <a:cubicBezTo>
                    <a:pt x="9643" y="2025"/>
                    <a:pt x="9744" y="2151"/>
                    <a:pt x="9744" y="2303"/>
                  </a:cubicBezTo>
                  <a:lnTo>
                    <a:pt x="9744" y="14274"/>
                  </a:lnTo>
                  <a:cubicBezTo>
                    <a:pt x="9744" y="14426"/>
                    <a:pt x="9617" y="14552"/>
                    <a:pt x="9466" y="14552"/>
                  </a:cubicBezTo>
                  <a:lnTo>
                    <a:pt x="861" y="14552"/>
                  </a:lnTo>
                  <a:cubicBezTo>
                    <a:pt x="709" y="14552"/>
                    <a:pt x="583" y="14426"/>
                    <a:pt x="583" y="14274"/>
                  </a:cubicBezTo>
                  <a:lnTo>
                    <a:pt x="583" y="1924"/>
                  </a:lnTo>
                  <a:close/>
                  <a:moveTo>
                    <a:pt x="1013" y="0"/>
                  </a:moveTo>
                  <a:cubicBezTo>
                    <a:pt x="456" y="0"/>
                    <a:pt x="1" y="456"/>
                    <a:pt x="1" y="1013"/>
                  </a:cubicBezTo>
                  <a:lnTo>
                    <a:pt x="1" y="14274"/>
                  </a:lnTo>
                  <a:cubicBezTo>
                    <a:pt x="1" y="14755"/>
                    <a:pt x="380" y="15134"/>
                    <a:pt x="861" y="15134"/>
                  </a:cubicBezTo>
                  <a:lnTo>
                    <a:pt x="9466" y="15134"/>
                  </a:lnTo>
                  <a:cubicBezTo>
                    <a:pt x="9946" y="15134"/>
                    <a:pt x="10351" y="14755"/>
                    <a:pt x="10351" y="14274"/>
                  </a:cubicBezTo>
                  <a:lnTo>
                    <a:pt x="10351" y="13995"/>
                  </a:lnTo>
                  <a:lnTo>
                    <a:pt x="10782" y="13995"/>
                  </a:lnTo>
                  <a:cubicBezTo>
                    <a:pt x="11262" y="13995"/>
                    <a:pt x="11642" y="13616"/>
                    <a:pt x="11642" y="13135"/>
                  </a:cubicBezTo>
                  <a:lnTo>
                    <a:pt x="11642" y="861"/>
                  </a:lnTo>
                  <a:cubicBezTo>
                    <a:pt x="11642" y="380"/>
                    <a:pt x="11262" y="0"/>
                    <a:pt x="107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52"/>
            <p:cNvSpPr/>
            <p:nvPr/>
          </p:nvSpPr>
          <p:spPr>
            <a:xfrm>
              <a:off x="-1520000" y="3818550"/>
              <a:ext cx="187300" cy="107575"/>
            </a:xfrm>
            <a:custGeom>
              <a:avLst/>
              <a:gdLst/>
              <a:ahLst/>
              <a:cxnLst/>
              <a:rect l="l" t="t" r="r" b="b"/>
              <a:pathLst>
                <a:path w="7492" h="4303" extrusionOk="0">
                  <a:moveTo>
                    <a:pt x="6910" y="608"/>
                  </a:moveTo>
                  <a:lnTo>
                    <a:pt x="6910" y="3695"/>
                  </a:lnTo>
                  <a:lnTo>
                    <a:pt x="583" y="3695"/>
                  </a:lnTo>
                  <a:lnTo>
                    <a:pt x="583" y="608"/>
                  </a:lnTo>
                  <a:close/>
                  <a:moveTo>
                    <a:pt x="304" y="0"/>
                  </a:moveTo>
                  <a:cubicBezTo>
                    <a:pt x="127" y="0"/>
                    <a:pt x="1" y="152"/>
                    <a:pt x="1" y="304"/>
                  </a:cubicBezTo>
                  <a:lnTo>
                    <a:pt x="1" y="3999"/>
                  </a:lnTo>
                  <a:cubicBezTo>
                    <a:pt x="1" y="4151"/>
                    <a:pt x="127" y="4303"/>
                    <a:pt x="304" y="4303"/>
                  </a:cubicBezTo>
                  <a:lnTo>
                    <a:pt x="7188" y="4303"/>
                  </a:lnTo>
                  <a:cubicBezTo>
                    <a:pt x="7365" y="4303"/>
                    <a:pt x="7492" y="4151"/>
                    <a:pt x="7492" y="3999"/>
                  </a:cubicBezTo>
                  <a:lnTo>
                    <a:pt x="7492" y="304"/>
                  </a:lnTo>
                  <a:cubicBezTo>
                    <a:pt x="7492" y="152"/>
                    <a:pt x="7365" y="0"/>
                    <a:pt x="7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52"/>
            <p:cNvSpPr/>
            <p:nvPr/>
          </p:nvSpPr>
          <p:spPr>
            <a:xfrm>
              <a:off x="-1520000" y="3947625"/>
              <a:ext cx="187300" cy="15200"/>
            </a:xfrm>
            <a:custGeom>
              <a:avLst/>
              <a:gdLst/>
              <a:ahLst/>
              <a:cxnLst/>
              <a:rect l="l" t="t" r="r" b="b"/>
              <a:pathLst>
                <a:path w="7492" h="608" extrusionOk="0">
                  <a:moveTo>
                    <a:pt x="304" y="0"/>
                  </a:moveTo>
                  <a:cubicBezTo>
                    <a:pt x="127" y="0"/>
                    <a:pt x="1" y="127"/>
                    <a:pt x="1" y="304"/>
                  </a:cubicBezTo>
                  <a:cubicBezTo>
                    <a:pt x="1" y="456"/>
                    <a:pt x="127" y="607"/>
                    <a:pt x="304" y="607"/>
                  </a:cubicBezTo>
                  <a:lnTo>
                    <a:pt x="7188" y="607"/>
                  </a:lnTo>
                  <a:cubicBezTo>
                    <a:pt x="7365" y="607"/>
                    <a:pt x="7492" y="456"/>
                    <a:pt x="7492" y="304"/>
                  </a:cubicBezTo>
                  <a:cubicBezTo>
                    <a:pt x="7492" y="127"/>
                    <a:pt x="7365" y="0"/>
                    <a:pt x="7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52"/>
            <p:cNvSpPr/>
            <p:nvPr/>
          </p:nvSpPr>
          <p:spPr>
            <a:xfrm>
              <a:off x="-1520000" y="3975450"/>
              <a:ext cx="110125" cy="15225"/>
            </a:xfrm>
            <a:custGeom>
              <a:avLst/>
              <a:gdLst/>
              <a:ahLst/>
              <a:cxnLst/>
              <a:rect l="l" t="t" r="r" b="b"/>
              <a:pathLst>
                <a:path w="4405" h="609" extrusionOk="0">
                  <a:moveTo>
                    <a:pt x="304" y="1"/>
                  </a:moveTo>
                  <a:cubicBezTo>
                    <a:pt x="127" y="1"/>
                    <a:pt x="1" y="127"/>
                    <a:pt x="1" y="304"/>
                  </a:cubicBezTo>
                  <a:cubicBezTo>
                    <a:pt x="1" y="456"/>
                    <a:pt x="127" y="608"/>
                    <a:pt x="304" y="608"/>
                  </a:cubicBezTo>
                  <a:lnTo>
                    <a:pt x="4101" y="608"/>
                  </a:lnTo>
                  <a:cubicBezTo>
                    <a:pt x="4278" y="608"/>
                    <a:pt x="4404" y="456"/>
                    <a:pt x="4404" y="304"/>
                  </a:cubicBezTo>
                  <a:cubicBezTo>
                    <a:pt x="4404" y="127"/>
                    <a:pt x="4278" y="1"/>
                    <a:pt x="4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52"/>
            <p:cNvSpPr/>
            <p:nvPr/>
          </p:nvSpPr>
          <p:spPr>
            <a:xfrm>
              <a:off x="-1383325" y="3975450"/>
              <a:ext cx="50625" cy="15225"/>
            </a:xfrm>
            <a:custGeom>
              <a:avLst/>
              <a:gdLst/>
              <a:ahLst/>
              <a:cxnLst/>
              <a:rect l="l" t="t" r="r" b="b"/>
              <a:pathLst>
                <a:path w="2025" h="609" extrusionOk="0">
                  <a:moveTo>
                    <a:pt x="304" y="1"/>
                  </a:moveTo>
                  <a:cubicBezTo>
                    <a:pt x="127" y="1"/>
                    <a:pt x="0" y="127"/>
                    <a:pt x="0" y="304"/>
                  </a:cubicBezTo>
                  <a:cubicBezTo>
                    <a:pt x="0" y="456"/>
                    <a:pt x="127" y="608"/>
                    <a:pt x="304" y="608"/>
                  </a:cubicBezTo>
                  <a:lnTo>
                    <a:pt x="1721" y="608"/>
                  </a:lnTo>
                  <a:cubicBezTo>
                    <a:pt x="1898" y="608"/>
                    <a:pt x="2025" y="456"/>
                    <a:pt x="2025" y="304"/>
                  </a:cubicBezTo>
                  <a:cubicBezTo>
                    <a:pt x="2025" y="127"/>
                    <a:pt x="1898" y="1"/>
                    <a:pt x="17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79" name="Google Shape;879;p52"/>
          <p:cNvSpPr txBox="1">
            <a:spLocks noGrp="1"/>
          </p:cNvSpPr>
          <p:nvPr>
            <p:ph type="body" idx="4"/>
          </p:nvPr>
        </p:nvSpPr>
        <p:spPr>
          <a:xfrm>
            <a:off x="1914031" y="1414864"/>
            <a:ext cx="2736162" cy="104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2032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dirty="0"/>
              <a:t>20-30% energy cost reduction within two years (CBRE, 2023)</a:t>
            </a:r>
          </a:p>
          <a:p>
            <a:pPr marL="228600" lvl="0" indent="-2032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dirty="0"/>
              <a:t>Additional savings from waste reduction and water conservation</a:t>
            </a:r>
            <a:endParaRPr dirty="0"/>
          </a:p>
        </p:txBody>
      </p:sp>
      <p:sp>
        <p:nvSpPr>
          <p:cNvPr id="880" name="Google Shape;880;p52"/>
          <p:cNvSpPr txBox="1">
            <a:spLocks noGrp="1"/>
          </p:cNvSpPr>
          <p:nvPr>
            <p:ph type="body" idx="5"/>
          </p:nvPr>
        </p:nvSpPr>
        <p:spPr>
          <a:xfrm>
            <a:off x="1919588" y="3787386"/>
            <a:ext cx="2455767" cy="104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28600" lvl="0" indent="-2032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-GB" dirty="0"/>
              <a:t>10-15% pricing premium for certified sustainable properties (Kruesi and Remy, 2024)</a:t>
            </a:r>
            <a:endParaRPr dirty="0"/>
          </a:p>
        </p:txBody>
      </p:sp>
      <p:sp>
        <p:nvSpPr>
          <p:cNvPr id="17" name="Google Shape;856;p52">
            <a:extLst>
              <a:ext uri="{FF2B5EF4-FFF2-40B4-BE49-F238E27FC236}">
                <a16:creationId xmlns:a16="http://schemas.microsoft.com/office/drawing/2014/main" id="{507D0DB1-3269-147C-EDC3-6CCFE48D63FE}"/>
              </a:ext>
            </a:extLst>
          </p:cNvPr>
          <p:cNvSpPr txBox="1">
            <a:spLocks/>
          </p:cNvSpPr>
          <p:nvPr/>
        </p:nvSpPr>
        <p:spPr>
          <a:xfrm>
            <a:off x="6247395" y="936592"/>
            <a:ext cx="21354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indent="0"/>
            <a:r>
              <a:rPr lang="en-GB" dirty="0"/>
              <a:t>Recovery Advantage</a:t>
            </a:r>
          </a:p>
        </p:txBody>
      </p:sp>
      <p:sp>
        <p:nvSpPr>
          <p:cNvPr id="18" name="Google Shape;858;p52">
            <a:extLst>
              <a:ext uri="{FF2B5EF4-FFF2-40B4-BE49-F238E27FC236}">
                <a16:creationId xmlns:a16="http://schemas.microsoft.com/office/drawing/2014/main" id="{3FCB7216-5CDD-3A69-6B14-65FE4238145C}"/>
              </a:ext>
            </a:extLst>
          </p:cNvPr>
          <p:cNvSpPr txBox="1">
            <a:spLocks/>
          </p:cNvSpPr>
          <p:nvPr/>
        </p:nvSpPr>
        <p:spPr>
          <a:xfrm>
            <a:off x="6252952" y="3309114"/>
            <a:ext cx="2568663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ld Standard TT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indent="0"/>
            <a:r>
              <a:rPr lang="en-GB" dirty="0"/>
              <a:t>Investment Appeal</a:t>
            </a:r>
          </a:p>
        </p:txBody>
      </p:sp>
      <p:sp>
        <p:nvSpPr>
          <p:cNvPr id="19" name="Google Shape;859;p52">
            <a:extLst>
              <a:ext uri="{FF2B5EF4-FFF2-40B4-BE49-F238E27FC236}">
                <a16:creationId xmlns:a16="http://schemas.microsoft.com/office/drawing/2014/main" id="{3D19C316-2F4A-A639-CB28-609ADA88960F}"/>
              </a:ext>
            </a:extLst>
          </p:cNvPr>
          <p:cNvSpPr/>
          <p:nvPr/>
        </p:nvSpPr>
        <p:spPr>
          <a:xfrm>
            <a:off x="5125565" y="1256753"/>
            <a:ext cx="1073332" cy="103465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860;p52">
            <a:extLst>
              <a:ext uri="{FF2B5EF4-FFF2-40B4-BE49-F238E27FC236}">
                <a16:creationId xmlns:a16="http://schemas.microsoft.com/office/drawing/2014/main" id="{704031F6-758A-8285-BB56-C331E063E68A}"/>
              </a:ext>
            </a:extLst>
          </p:cNvPr>
          <p:cNvSpPr/>
          <p:nvPr/>
        </p:nvSpPr>
        <p:spPr>
          <a:xfrm>
            <a:off x="5136938" y="3645088"/>
            <a:ext cx="1073332" cy="103465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" name="Google Shape;864;p52">
            <a:extLst>
              <a:ext uri="{FF2B5EF4-FFF2-40B4-BE49-F238E27FC236}">
                <a16:creationId xmlns:a16="http://schemas.microsoft.com/office/drawing/2014/main" id="{6F3A867A-026A-F6EC-78DA-20A73857F154}"/>
              </a:ext>
            </a:extLst>
          </p:cNvPr>
          <p:cNvGrpSpPr/>
          <p:nvPr/>
        </p:nvGrpSpPr>
        <p:grpSpPr>
          <a:xfrm>
            <a:off x="5516519" y="1536329"/>
            <a:ext cx="291425" cy="475504"/>
            <a:chOff x="-4996650" y="2603150"/>
            <a:chExt cx="228425" cy="378375"/>
          </a:xfrm>
        </p:grpSpPr>
        <p:sp>
          <p:nvSpPr>
            <p:cNvPr id="22" name="Google Shape;865;p52">
              <a:extLst>
                <a:ext uri="{FF2B5EF4-FFF2-40B4-BE49-F238E27FC236}">
                  <a16:creationId xmlns:a16="http://schemas.microsoft.com/office/drawing/2014/main" id="{A28DFECE-3792-1385-5117-2FB6D9E0C101}"/>
                </a:ext>
              </a:extLst>
            </p:cNvPr>
            <p:cNvSpPr/>
            <p:nvPr/>
          </p:nvSpPr>
          <p:spPr>
            <a:xfrm>
              <a:off x="-4943500" y="2639200"/>
              <a:ext cx="121500" cy="14575"/>
            </a:xfrm>
            <a:custGeom>
              <a:avLst/>
              <a:gdLst/>
              <a:ahLst/>
              <a:cxnLst/>
              <a:rect l="l" t="t" r="r" b="b"/>
              <a:pathLst>
                <a:path w="4860" h="583" extrusionOk="0">
                  <a:moveTo>
                    <a:pt x="304" y="1"/>
                  </a:moveTo>
                  <a:cubicBezTo>
                    <a:pt x="127" y="1"/>
                    <a:pt x="0" y="127"/>
                    <a:pt x="0" y="279"/>
                  </a:cubicBezTo>
                  <a:cubicBezTo>
                    <a:pt x="0" y="456"/>
                    <a:pt x="152" y="583"/>
                    <a:pt x="304" y="583"/>
                  </a:cubicBezTo>
                  <a:lnTo>
                    <a:pt x="4556" y="583"/>
                  </a:lnTo>
                  <a:cubicBezTo>
                    <a:pt x="4733" y="583"/>
                    <a:pt x="4860" y="456"/>
                    <a:pt x="4860" y="279"/>
                  </a:cubicBezTo>
                  <a:cubicBezTo>
                    <a:pt x="4860" y="127"/>
                    <a:pt x="4733" y="1"/>
                    <a:pt x="45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866;p52">
              <a:extLst>
                <a:ext uri="{FF2B5EF4-FFF2-40B4-BE49-F238E27FC236}">
                  <a16:creationId xmlns:a16="http://schemas.microsoft.com/office/drawing/2014/main" id="{0080C689-1F55-DF74-7854-C1709178C2D9}"/>
                </a:ext>
              </a:extLst>
            </p:cNvPr>
            <p:cNvSpPr/>
            <p:nvPr/>
          </p:nvSpPr>
          <p:spPr>
            <a:xfrm>
              <a:off x="-4996650" y="2603150"/>
              <a:ext cx="228425" cy="378375"/>
            </a:xfrm>
            <a:custGeom>
              <a:avLst/>
              <a:gdLst/>
              <a:ahLst/>
              <a:cxnLst/>
              <a:rect l="l" t="t" r="r" b="b"/>
              <a:pathLst>
                <a:path w="9137" h="15135" extrusionOk="0">
                  <a:moveTo>
                    <a:pt x="7795" y="582"/>
                  </a:moveTo>
                  <a:cubicBezTo>
                    <a:pt x="8200" y="582"/>
                    <a:pt x="8529" y="911"/>
                    <a:pt x="8529" y="1316"/>
                  </a:cubicBezTo>
                  <a:lnTo>
                    <a:pt x="8529" y="13818"/>
                  </a:lnTo>
                  <a:cubicBezTo>
                    <a:pt x="8529" y="14223"/>
                    <a:pt x="8200" y="14552"/>
                    <a:pt x="7795" y="14552"/>
                  </a:cubicBezTo>
                  <a:lnTo>
                    <a:pt x="1317" y="14552"/>
                  </a:lnTo>
                  <a:cubicBezTo>
                    <a:pt x="912" y="14552"/>
                    <a:pt x="583" y="14223"/>
                    <a:pt x="583" y="13818"/>
                  </a:cubicBezTo>
                  <a:lnTo>
                    <a:pt x="583" y="1316"/>
                  </a:lnTo>
                  <a:cubicBezTo>
                    <a:pt x="583" y="911"/>
                    <a:pt x="912" y="582"/>
                    <a:pt x="1317" y="582"/>
                  </a:cubicBezTo>
                  <a:close/>
                  <a:moveTo>
                    <a:pt x="1317" y="0"/>
                  </a:moveTo>
                  <a:cubicBezTo>
                    <a:pt x="583" y="0"/>
                    <a:pt x="1" y="582"/>
                    <a:pt x="1" y="1316"/>
                  </a:cubicBezTo>
                  <a:lnTo>
                    <a:pt x="1" y="13818"/>
                  </a:lnTo>
                  <a:cubicBezTo>
                    <a:pt x="1" y="14552"/>
                    <a:pt x="583" y="15134"/>
                    <a:pt x="1317" y="15134"/>
                  </a:cubicBezTo>
                  <a:lnTo>
                    <a:pt x="7795" y="15134"/>
                  </a:lnTo>
                  <a:cubicBezTo>
                    <a:pt x="8529" y="15134"/>
                    <a:pt x="9137" y="14552"/>
                    <a:pt x="9137" y="13818"/>
                  </a:cubicBezTo>
                  <a:lnTo>
                    <a:pt x="9137" y="1316"/>
                  </a:lnTo>
                  <a:cubicBezTo>
                    <a:pt x="9137" y="582"/>
                    <a:pt x="8529" y="0"/>
                    <a:pt x="77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867;p52">
              <a:extLst>
                <a:ext uri="{FF2B5EF4-FFF2-40B4-BE49-F238E27FC236}">
                  <a16:creationId xmlns:a16="http://schemas.microsoft.com/office/drawing/2014/main" id="{66ED6D0B-8554-27A8-8C58-166AA66613F4}"/>
                </a:ext>
              </a:extLst>
            </p:cNvPr>
            <p:cNvSpPr/>
            <p:nvPr/>
          </p:nvSpPr>
          <p:spPr>
            <a:xfrm>
              <a:off x="-4901100" y="2931525"/>
              <a:ext cx="36700" cy="15200"/>
            </a:xfrm>
            <a:custGeom>
              <a:avLst/>
              <a:gdLst/>
              <a:ahLst/>
              <a:cxnLst/>
              <a:rect l="l" t="t" r="r" b="b"/>
              <a:pathLst>
                <a:path w="1468" h="608" extrusionOk="0">
                  <a:moveTo>
                    <a:pt x="304" y="0"/>
                  </a:moveTo>
                  <a:cubicBezTo>
                    <a:pt x="127" y="0"/>
                    <a:pt x="0" y="127"/>
                    <a:pt x="0" y="304"/>
                  </a:cubicBezTo>
                  <a:cubicBezTo>
                    <a:pt x="0" y="456"/>
                    <a:pt x="127" y="607"/>
                    <a:pt x="304" y="607"/>
                  </a:cubicBezTo>
                  <a:lnTo>
                    <a:pt x="1190" y="607"/>
                  </a:lnTo>
                  <a:cubicBezTo>
                    <a:pt x="1341" y="607"/>
                    <a:pt x="1468" y="456"/>
                    <a:pt x="1468" y="304"/>
                  </a:cubicBezTo>
                  <a:cubicBezTo>
                    <a:pt x="1468" y="127"/>
                    <a:pt x="1341" y="0"/>
                    <a:pt x="11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868;p52">
              <a:extLst>
                <a:ext uri="{FF2B5EF4-FFF2-40B4-BE49-F238E27FC236}">
                  <a16:creationId xmlns:a16="http://schemas.microsoft.com/office/drawing/2014/main" id="{3224F766-5F70-72FA-3FE8-3C1C8F00585A}"/>
                </a:ext>
              </a:extLst>
            </p:cNvPr>
            <p:cNvSpPr/>
            <p:nvPr/>
          </p:nvSpPr>
          <p:spPr>
            <a:xfrm>
              <a:off x="-4967550" y="2707550"/>
              <a:ext cx="169600" cy="63925"/>
            </a:xfrm>
            <a:custGeom>
              <a:avLst/>
              <a:gdLst/>
              <a:ahLst/>
              <a:cxnLst/>
              <a:rect l="l" t="t" r="r" b="b"/>
              <a:pathLst>
                <a:path w="6784" h="2557" extrusionOk="0">
                  <a:moveTo>
                    <a:pt x="1241" y="607"/>
                  </a:moveTo>
                  <a:lnTo>
                    <a:pt x="1241" y="1645"/>
                  </a:lnTo>
                  <a:cubicBezTo>
                    <a:pt x="1241" y="1822"/>
                    <a:pt x="1089" y="1974"/>
                    <a:pt x="912" y="1974"/>
                  </a:cubicBezTo>
                  <a:cubicBezTo>
                    <a:pt x="735" y="1974"/>
                    <a:pt x="583" y="1822"/>
                    <a:pt x="583" y="1645"/>
                  </a:cubicBezTo>
                  <a:lnTo>
                    <a:pt x="583" y="607"/>
                  </a:lnTo>
                  <a:close/>
                  <a:moveTo>
                    <a:pt x="2481" y="607"/>
                  </a:moveTo>
                  <a:lnTo>
                    <a:pt x="2481" y="1645"/>
                  </a:lnTo>
                  <a:cubicBezTo>
                    <a:pt x="2481" y="1822"/>
                    <a:pt x="2329" y="1974"/>
                    <a:pt x="2152" y="1974"/>
                  </a:cubicBezTo>
                  <a:cubicBezTo>
                    <a:pt x="1975" y="1974"/>
                    <a:pt x="1823" y="1822"/>
                    <a:pt x="1823" y="1645"/>
                  </a:cubicBezTo>
                  <a:lnTo>
                    <a:pt x="1823" y="607"/>
                  </a:lnTo>
                  <a:close/>
                  <a:moveTo>
                    <a:pt x="3721" y="607"/>
                  </a:moveTo>
                  <a:lnTo>
                    <a:pt x="3721" y="1645"/>
                  </a:lnTo>
                  <a:cubicBezTo>
                    <a:pt x="3721" y="1822"/>
                    <a:pt x="3569" y="1974"/>
                    <a:pt x="3392" y="1974"/>
                  </a:cubicBezTo>
                  <a:cubicBezTo>
                    <a:pt x="3215" y="1974"/>
                    <a:pt x="3063" y="1822"/>
                    <a:pt x="3063" y="1645"/>
                  </a:cubicBezTo>
                  <a:lnTo>
                    <a:pt x="3063" y="607"/>
                  </a:lnTo>
                  <a:close/>
                  <a:moveTo>
                    <a:pt x="4961" y="607"/>
                  </a:moveTo>
                  <a:lnTo>
                    <a:pt x="4961" y="1645"/>
                  </a:lnTo>
                  <a:cubicBezTo>
                    <a:pt x="4961" y="1822"/>
                    <a:pt x="4809" y="1974"/>
                    <a:pt x="4632" y="1974"/>
                  </a:cubicBezTo>
                  <a:cubicBezTo>
                    <a:pt x="4455" y="1974"/>
                    <a:pt x="4303" y="1822"/>
                    <a:pt x="4303" y="1645"/>
                  </a:cubicBezTo>
                  <a:lnTo>
                    <a:pt x="4303" y="607"/>
                  </a:lnTo>
                  <a:close/>
                  <a:moveTo>
                    <a:pt x="6201" y="607"/>
                  </a:moveTo>
                  <a:lnTo>
                    <a:pt x="6201" y="1645"/>
                  </a:lnTo>
                  <a:cubicBezTo>
                    <a:pt x="6201" y="1822"/>
                    <a:pt x="6049" y="1974"/>
                    <a:pt x="5872" y="1974"/>
                  </a:cubicBezTo>
                  <a:cubicBezTo>
                    <a:pt x="5695" y="1974"/>
                    <a:pt x="5543" y="1822"/>
                    <a:pt x="5543" y="1645"/>
                  </a:cubicBezTo>
                  <a:lnTo>
                    <a:pt x="5543" y="607"/>
                  </a:lnTo>
                  <a:close/>
                  <a:moveTo>
                    <a:pt x="304" y="0"/>
                  </a:moveTo>
                  <a:cubicBezTo>
                    <a:pt x="127" y="0"/>
                    <a:pt x="1" y="152"/>
                    <a:pt x="1" y="304"/>
                  </a:cubicBezTo>
                  <a:lnTo>
                    <a:pt x="1" y="1645"/>
                  </a:lnTo>
                  <a:cubicBezTo>
                    <a:pt x="1" y="2151"/>
                    <a:pt x="406" y="2556"/>
                    <a:pt x="912" y="2556"/>
                  </a:cubicBezTo>
                  <a:cubicBezTo>
                    <a:pt x="1165" y="2556"/>
                    <a:pt x="1367" y="2480"/>
                    <a:pt x="1545" y="2328"/>
                  </a:cubicBezTo>
                  <a:cubicBezTo>
                    <a:pt x="1696" y="2480"/>
                    <a:pt x="1924" y="2556"/>
                    <a:pt x="2152" y="2556"/>
                  </a:cubicBezTo>
                  <a:cubicBezTo>
                    <a:pt x="2405" y="2556"/>
                    <a:pt x="2607" y="2480"/>
                    <a:pt x="2785" y="2328"/>
                  </a:cubicBezTo>
                  <a:cubicBezTo>
                    <a:pt x="2936" y="2480"/>
                    <a:pt x="3164" y="2556"/>
                    <a:pt x="3392" y="2556"/>
                  </a:cubicBezTo>
                  <a:cubicBezTo>
                    <a:pt x="3645" y="2556"/>
                    <a:pt x="3848" y="2480"/>
                    <a:pt x="4025" y="2328"/>
                  </a:cubicBezTo>
                  <a:cubicBezTo>
                    <a:pt x="4177" y="2480"/>
                    <a:pt x="4404" y="2556"/>
                    <a:pt x="4632" y="2556"/>
                  </a:cubicBezTo>
                  <a:cubicBezTo>
                    <a:pt x="4885" y="2556"/>
                    <a:pt x="5088" y="2480"/>
                    <a:pt x="5265" y="2328"/>
                  </a:cubicBezTo>
                  <a:cubicBezTo>
                    <a:pt x="5417" y="2480"/>
                    <a:pt x="5644" y="2556"/>
                    <a:pt x="5872" y="2556"/>
                  </a:cubicBezTo>
                  <a:cubicBezTo>
                    <a:pt x="6378" y="2556"/>
                    <a:pt x="6783" y="2151"/>
                    <a:pt x="6783" y="1645"/>
                  </a:cubicBezTo>
                  <a:lnTo>
                    <a:pt x="6783" y="304"/>
                  </a:lnTo>
                  <a:cubicBezTo>
                    <a:pt x="6783" y="152"/>
                    <a:pt x="6657" y="0"/>
                    <a:pt x="65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869;p52">
              <a:extLst>
                <a:ext uri="{FF2B5EF4-FFF2-40B4-BE49-F238E27FC236}">
                  <a16:creationId xmlns:a16="http://schemas.microsoft.com/office/drawing/2014/main" id="{3C17B128-C091-617C-E52A-2D2337593D23}"/>
                </a:ext>
              </a:extLst>
            </p:cNvPr>
            <p:cNvSpPr/>
            <p:nvPr/>
          </p:nvSpPr>
          <p:spPr>
            <a:xfrm>
              <a:off x="-4967550" y="2784725"/>
              <a:ext cx="169600" cy="98100"/>
            </a:xfrm>
            <a:custGeom>
              <a:avLst/>
              <a:gdLst/>
              <a:ahLst/>
              <a:cxnLst/>
              <a:rect l="l" t="t" r="r" b="b"/>
              <a:pathLst>
                <a:path w="6784" h="3924" extrusionOk="0">
                  <a:moveTo>
                    <a:pt x="304" y="1"/>
                  </a:moveTo>
                  <a:cubicBezTo>
                    <a:pt x="127" y="1"/>
                    <a:pt x="1" y="152"/>
                    <a:pt x="1" y="304"/>
                  </a:cubicBezTo>
                  <a:lnTo>
                    <a:pt x="1" y="3620"/>
                  </a:lnTo>
                  <a:cubicBezTo>
                    <a:pt x="1" y="3797"/>
                    <a:pt x="127" y="3923"/>
                    <a:pt x="304" y="3923"/>
                  </a:cubicBezTo>
                  <a:lnTo>
                    <a:pt x="2683" y="3923"/>
                  </a:lnTo>
                  <a:cubicBezTo>
                    <a:pt x="2835" y="3923"/>
                    <a:pt x="2987" y="3797"/>
                    <a:pt x="2987" y="3620"/>
                  </a:cubicBezTo>
                  <a:lnTo>
                    <a:pt x="2987" y="2683"/>
                  </a:lnTo>
                  <a:lnTo>
                    <a:pt x="3822" y="2683"/>
                  </a:lnTo>
                  <a:lnTo>
                    <a:pt x="3822" y="3620"/>
                  </a:lnTo>
                  <a:cubicBezTo>
                    <a:pt x="3822" y="3797"/>
                    <a:pt x="3949" y="3923"/>
                    <a:pt x="4101" y="3923"/>
                  </a:cubicBezTo>
                  <a:lnTo>
                    <a:pt x="6505" y="3923"/>
                  </a:lnTo>
                  <a:cubicBezTo>
                    <a:pt x="6657" y="3923"/>
                    <a:pt x="6783" y="3797"/>
                    <a:pt x="6783" y="3620"/>
                  </a:cubicBezTo>
                  <a:lnTo>
                    <a:pt x="6783" y="304"/>
                  </a:lnTo>
                  <a:cubicBezTo>
                    <a:pt x="6783" y="152"/>
                    <a:pt x="6657" y="1"/>
                    <a:pt x="6505" y="1"/>
                  </a:cubicBezTo>
                  <a:cubicBezTo>
                    <a:pt x="6328" y="1"/>
                    <a:pt x="6201" y="152"/>
                    <a:pt x="6201" y="304"/>
                  </a:cubicBezTo>
                  <a:lnTo>
                    <a:pt x="6201" y="3341"/>
                  </a:lnTo>
                  <a:lnTo>
                    <a:pt x="4404" y="3341"/>
                  </a:lnTo>
                  <a:lnTo>
                    <a:pt x="4404" y="2380"/>
                  </a:lnTo>
                  <a:cubicBezTo>
                    <a:pt x="4404" y="2228"/>
                    <a:pt x="4278" y="2101"/>
                    <a:pt x="4101" y="2101"/>
                  </a:cubicBezTo>
                  <a:lnTo>
                    <a:pt x="2683" y="2101"/>
                  </a:lnTo>
                  <a:cubicBezTo>
                    <a:pt x="2506" y="2101"/>
                    <a:pt x="2380" y="2228"/>
                    <a:pt x="2380" y="2380"/>
                  </a:cubicBezTo>
                  <a:lnTo>
                    <a:pt x="2380" y="3341"/>
                  </a:lnTo>
                  <a:lnTo>
                    <a:pt x="583" y="3341"/>
                  </a:lnTo>
                  <a:lnTo>
                    <a:pt x="583" y="304"/>
                  </a:lnTo>
                  <a:cubicBezTo>
                    <a:pt x="583" y="152"/>
                    <a:pt x="456" y="1"/>
                    <a:pt x="3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" name="Google Shape;870;p52">
            <a:extLst>
              <a:ext uri="{FF2B5EF4-FFF2-40B4-BE49-F238E27FC236}">
                <a16:creationId xmlns:a16="http://schemas.microsoft.com/office/drawing/2014/main" id="{434187B3-43AE-BF36-9C7A-F9B5344A9A22}"/>
              </a:ext>
            </a:extLst>
          </p:cNvPr>
          <p:cNvGrpSpPr/>
          <p:nvPr/>
        </p:nvGrpSpPr>
        <p:grpSpPr>
          <a:xfrm>
            <a:off x="5489543" y="3924664"/>
            <a:ext cx="368123" cy="475504"/>
            <a:chOff x="-1555425" y="3657850"/>
            <a:chExt cx="291075" cy="378375"/>
          </a:xfrm>
        </p:grpSpPr>
        <p:sp>
          <p:nvSpPr>
            <p:cNvPr id="28" name="Google Shape;871;p52">
              <a:extLst>
                <a:ext uri="{FF2B5EF4-FFF2-40B4-BE49-F238E27FC236}">
                  <a16:creationId xmlns:a16="http://schemas.microsoft.com/office/drawing/2014/main" id="{3EA67BE7-520F-2B41-060C-ABFA57DB7DB5}"/>
                </a:ext>
              </a:extLst>
            </p:cNvPr>
            <p:cNvSpPr/>
            <p:nvPr/>
          </p:nvSpPr>
          <p:spPr>
            <a:xfrm>
              <a:off x="-1520000" y="3733125"/>
              <a:ext cx="46225" cy="60150"/>
            </a:xfrm>
            <a:custGeom>
              <a:avLst/>
              <a:gdLst/>
              <a:ahLst/>
              <a:cxnLst/>
              <a:rect l="l" t="t" r="r" b="b"/>
              <a:pathLst>
                <a:path w="1849" h="2406" extrusionOk="0">
                  <a:moveTo>
                    <a:pt x="1545" y="1"/>
                  </a:moveTo>
                  <a:cubicBezTo>
                    <a:pt x="1367" y="1"/>
                    <a:pt x="1241" y="127"/>
                    <a:pt x="1241" y="305"/>
                  </a:cubicBezTo>
                  <a:lnTo>
                    <a:pt x="1266" y="1165"/>
                  </a:lnTo>
                  <a:lnTo>
                    <a:pt x="1266" y="1165"/>
                  </a:lnTo>
                  <a:lnTo>
                    <a:pt x="532" y="127"/>
                  </a:lnTo>
                  <a:cubicBezTo>
                    <a:pt x="477" y="53"/>
                    <a:pt x="394" y="6"/>
                    <a:pt x="304" y="6"/>
                  </a:cubicBezTo>
                  <a:cubicBezTo>
                    <a:pt x="271" y="6"/>
                    <a:pt x="237" y="13"/>
                    <a:pt x="203" y="26"/>
                  </a:cubicBezTo>
                  <a:cubicBezTo>
                    <a:pt x="77" y="51"/>
                    <a:pt x="1" y="178"/>
                    <a:pt x="1" y="305"/>
                  </a:cubicBezTo>
                  <a:lnTo>
                    <a:pt x="1" y="2101"/>
                  </a:lnTo>
                  <a:cubicBezTo>
                    <a:pt x="1" y="2279"/>
                    <a:pt x="127" y="2405"/>
                    <a:pt x="304" y="2405"/>
                  </a:cubicBezTo>
                  <a:cubicBezTo>
                    <a:pt x="456" y="2405"/>
                    <a:pt x="583" y="2253"/>
                    <a:pt x="583" y="2101"/>
                  </a:cubicBezTo>
                  <a:lnTo>
                    <a:pt x="583" y="1241"/>
                  </a:lnTo>
                  <a:lnTo>
                    <a:pt x="1266" y="2228"/>
                  </a:lnTo>
                  <a:cubicBezTo>
                    <a:pt x="1341" y="2322"/>
                    <a:pt x="1430" y="2374"/>
                    <a:pt x="1523" y="2374"/>
                  </a:cubicBezTo>
                  <a:cubicBezTo>
                    <a:pt x="1555" y="2374"/>
                    <a:pt x="1588" y="2367"/>
                    <a:pt x="1620" y="2354"/>
                  </a:cubicBezTo>
                  <a:cubicBezTo>
                    <a:pt x="1772" y="2329"/>
                    <a:pt x="1848" y="2203"/>
                    <a:pt x="1848" y="2051"/>
                  </a:cubicBezTo>
                  <a:lnTo>
                    <a:pt x="1848" y="305"/>
                  </a:lnTo>
                  <a:cubicBezTo>
                    <a:pt x="1848" y="127"/>
                    <a:pt x="1696" y="1"/>
                    <a:pt x="1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872;p52">
              <a:extLst>
                <a:ext uri="{FF2B5EF4-FFF2-40B4-BE49-F238E27FC236}">
                  <a16:creationId xmlns:a16="http://schemas.microsoft.com/office/drawing/2014/main" id="{48E71C40-2E4D-7CFD-6269-7180904441BE}"/>
                </a:ext>
              </a:extLst>
            </p:cNvPr>
            <p:cNvSpPr/>
            <p:nvPr/>
          </p:nvSpPr>
          <p:spPr>
            <a:xfrm>
              <a:off x="-1469375" y="3732800"/>
              <a:ext cx="96825" cy="60475"/>
            </a:xfrm>
            <a:custGeom>
              <a:avLst/>
              <a:gdLst/>
              <a:ahLst/>
              <a:cxnLst/>
              <a:rect l="l" t="t" r="r" b="b"/>
              <a:pathLst>
                <a:path w="3873" h="2419" extrusionOk="0">
                  <a:moveTo>
                    <a:pt x="2586" y="1"/>
                  </a:moveTo>
                  <a:cubicBezTo>
                    <a:pt x="2560" y="1"/>
                    <a:pt x="2533" y="5"/>
                    <a:pt x="2506" y="14"/>
                  </a:cubicBezTo>
                  <a:cubicBezTo>
                    <a:pt x="2379" y="64"/>
                    <a:pt x="2329" y="140"/>
                    <a:pt x="2303" y="242"/>
                  </a:cubicBezTo>
                  <a:lnTo>
                    <a:pt x="2050" y="1026"/>
                  </a:lnTo>
                  <a:lnTo>
                    <a:pt x="1898" y="242"/>
                  </a:lnTo>
                  <a:cubicBezTo>
                    <a:pt x="1876" y="105"/>
                    <a:pt x="1731" y="10"/>
                    <a:pt x="1592" y="10"/>
                  </a:cubicBezTo>
                  <a:cubicBezTo>
                    <a:pt x="1576" y="10"/>
                    <a:pt x="1560" y="11"/>
                    <a:pt x="1544" y="14"/>
                  </a:cubicBezTo>
                  <a:cubicBezTo>
                    <a:pt x="1443" y="39"/>
                    <a:pt x="1367" y="115"/>
                    <a:pt x="1316" y="191"/>
                  </a:cubicBezTo>
                  <a:cubicBezTo>
                    <a:pt x="1291" y="90"/>
                    <a:pt x="1190" y="14"/>
                    <a:pt x="1063" y="14"/>
                  </a:cubicBezTo>
                  <a:lnTo>
                    <a:pt x="304" y="14"/>
                  </a:lnTo>
                  <a:cubicBezTo>
                    <a:pt x="127" y="14"/>
                    <a:pt x="0" y="140"/>
                    <a:pt x="0" y="318"/>
                  </a:cubicBezTo>
                  <a:lnTo>
                    <a:pt x="0" y="2114"/>
                  </a:lnTo>
                  <a:cubicBezTo>
                    <a:pt x="0" y="2266"/>
                    <a:pt x="127" y="2418"/>
                    <a:pt x="304" y="2418"/>
                  </a:cubicBezTo>
                  <a:lnTo>
                    <a:pt x="1063" y="2418"/>
                  </a:lnTo>
                  <a:cubicBezTo>
                    <a:pt x="1215" y="2418"/>
                    <a:pt x="1342" y="2266"/>
                    <a:pt x="1342" y="2114"/>
                  </a:cubicBezTo>
                  <a:cubicBezTo>
                    <a:pt x="1342" y="1937"/>
                    <a:pt x="1215" y="1811"/>
                    <a:pt x="1063" y="1811"/>
                  </a:cubicBezTo>
                  <a:lnTo>
                    <a:pt x="582" y="1811"/>
                  </a:lnTo>
                  <a:lnTo>
                    <a:pt x="582" y="1507"/>
                  </a:lnTo>
                  <a:lnTo>
                    <a:pt x="987" y="1507"/>
                  </a:lnTo>
                  <a:cubicBezTo>
                    <a:pt x="1165" y="1507"/>
                    <a:pt x="1291" y="1380"/>
                    <a:pt x="1291" y="1203"/>
                  </a:cubicBezTo>
                  <a:cubicBezTo>
                    <a:pt x="1291" y="1051"/>
                    <a:pt x="1165" y="925"/>
                    <a:pt x="987" y="925"/>
                  </a:cubicBezTo>
                  <a:lnTo>
                    <a:pt x="582" y="925"/>
                  </a:lnTo>
                  <a:lnTo>
                    <a:pt x="582" y="621"/>
                  </a:lnTo>
                  <a:lnTo>
                    <a:pt x="1063" y="621"/>
                  </a:lnTo>
                  <a:cubicBezTo>
                    <a:pt x="1165" y="621"/>
                    <a:pt x="1291" y="545"/>
                    <a:pt x="1316" y="419"/>
                  </a:cubicBezTo>
                  <a:lnTo>
                    <a:pt x="1671" y="2140"/>
                  </a:lnTo>
                  <a:cubicBezTo>
                    <a:pt x="1671" y="2165"/>
                    <a:pt x="1671" y="2165"/>
                    <a:pt x="1671" y="2190"/>
                  </a:cubicBezTo>
                  <a:cubicBezTo>
                    <a:pt x="1721" y="2317"/>
                    <a:pt x="1848" y="2418"/>
                    <a:pt x="2000" y="2418"/>
                  </a:cubicBezTo>
                  <a:cubicBezTo>
                    <a:pt x="2126" y="2418"/>
                    <a:pt x="2278" y="2317"/>
                    <a:pt x="2303" y="2190"/>
                  </a:cubicBezTo>
                  <a:cubicBezTo>
                    <a:pt x="2303" y="2190"/>
                    <a:pt x="2303" y="2165"/>
                    <a:pt x="2303" y="2165"/>
                  </a:cubicBezTo>
                  <a:lnTo>
                    <a:pt x="2582" y="1305"/>
                  </a:lnTo>
                  <a:lnTo>
                    <a:pt x="2860" y="2165"/>
                  </a:lnTo>
                  <a:cubicBezTo>
                    <a:pt x="2860" y="2190"/>
                    <a:pt x="2860" y="2190"/>
                    <a:pt x="2860" y="2190"/>
                  </a:cubicBezTo>
                  <a:cubicBezTo>
                    <a:pt x="2911" y="2317"/>
                    <a:pt x="3037" y="2418"/>
                    <a:pt x="3164" y="2418"/>
                  </a:cubicBezTo>
                  <a:cubicBezTo>
                    <a:pt x="3316" y="2418"/>
                    <a:pt x="3442" y="2317"/>
                    <a:pt x="3493" y="2190"/>
                  </a:cubicBezTo>
                  <a:lnTo>
                    <a:pt x="3493" y="2140"/>
                  </a:lnTo>
                  <a:lnTo>
                    <a:pt x="3847" y="368"/>
                  </a:lnTo>
                  <a:cubicBezTo>
                    <a:pt x="3872" y="216"/>
                    <a:pt x="3771" y="64"/>
                    <a:pt x="3619" y="14"/>
                  </a:cubicBezTo>
                  <a:cubicBezTo>
                    <a:pt x="3604" y="11"/>
                    <a:pt x="3588" y="10"/>
                    <a:pt x="3572" y="10"/>
                  </a:cubicBezTo>
                  <a:cubicBezTo>
                    <a:pt x="3433" y="10"/>
                    <a:pt x="3288" y="105"/>
                    <a:pt x="3265" y="242"/>
                  </a:cubicBezTo>
                  <a:lnTo>
                    <a:pt x="3113" y="1026"/>
                  </a:lnTo>
                  <a:lnTo>
                    <a:pt x="2860" y="216"/>
                  </a:lnTo>
                  <a:cubicBezTo>
                    <a:pt x="2819" y="91"/>
                    <a:pt x="2708" y="1"/>
                    <a:pt x="25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873;p52">
              <a:extLst>
                <a:ext uri="{FF2B5EF4-FFF2-40B4-BE49-F238E27FC236}">
                  <a16:creationId xmlns:a16="http://schemas.microsoft.com/office/drawing/2014/main" id="{939962A8-DF28-BFBF-A9A1-17C23C7D3CD2}"/>
                </a:ext>
              </a:extLst>
            </p:cNvPr>
            <p:cNvSpPr/>
            <p:nvPr/>
          </p:nvSpPr>
          <p:spPr>
            <a:xfrm>
              <a:off x="-1377625" y="3733400"/>
              <a:ext cx="46200" cy="59875"/>
            </a:xfrm>
            <a:custGeom>
              <a:avLst/>
              <a:gdLst/>
              <a:ahLst/>
              <a:cxnLst/>
              <a:rect l="l" t="t" r="r" b="b"/>
              <a:pathLst>
                <a:path w="1848" h="2395" extrusionOk="0">
                  <a:moveTo>
                    <a:pt x="918" y="1"/>
                  </a:moveTo>
                  <a:cubicBezTo>
                    <a:pt x="833" y="1"/>
                    <a:pt x="746" y="13"/>
                    <a:pt x="658" y="40"/>
                  </a:cubicBezTo>
                  <a:cubicBezTo>
                    <a:pt x="380" y="116"/>
                    <a:pt x="177" y="319"/>
                    <a:pt x="152" y="597"/>
                  </a:cubicBezTo>
                  <a:cubicBezTo>
                    <a:pt x="101" y="850"/>
                    <a:pt x="202" y="1103"/>
                    <a:pt x="430" y="1230"/>
                  </a:cubicBezTo>
                  <a:cubicBezTo>
                    <a:pt x="430" y="1255"/>
                    <a:pt x="456" y="1255"/>
                    <a:pt x="481" y="1255"/>
                  </a:cubicBezTo>
                  <a:cubicBezTo>
                    <a:pt x="481" y="1255"/>
                    <a:pt x="734" y="1382"/>
                    <a:pt x="1012" y="1483"/>
                  </a:cubicBezTo>
                  <a:cubicBezTo>
                    <a:pt x="1114" y="1508"/>
                    <a:pt x="1215" y="1584"/>
                    <a:pt x="1215" y="1660"/>
                  </a:cubicBezTo>
                  <a:cubicBezTo>
                    <a:pt x="1189" y="1711"/>
                    <a:pt x="1114" y="1787"/>
                    <a:pt x="962" y="1787"/>
                  </a:cubicBezTo>
                  <a:cubicBezTo>
                    <a:pt x="810" y="1787"/>
                    <a:pt x="658" y="1736"/>
                    <a:pt x="557" y="1635"/>
                  </a:cubicBezTo>
                  <a:cubicBezTo>
                    <a:pt x="490" y="1568"/>
                    <a:pt x="409" y="1536"/>
                    <a:pt x="329" y="1536"/>
                  </a:cubicBezTo>
                  <a:cubicBezTo>
                    <a:pt x="257" y="1536"/>
                    <a:pt x="186" y="1562"/>
                    <a:pt x="127" y="1610"/>
                  </a:cubicBezTo>
                  <a:cubicBezTo>
                    <a:pt x="0" y="1736"/>
                    <a:pt x="0" y="1913"/>
                    <a:pt x="127" y="2040"/>
                  </a:cubicBezTo>
                  <a:cubicBezTo>
                    <a:pt x="329" y="2268"/>
                    <a:pt x="633" y="2394"/>
                    <a:pt x="962" y="2394"/>
                  </a:cubicBezTo>
                  <a:cubicBezTo>
                    <a:pt x="1367" y="2394"/>
                    <a:pt x="1721" y="2116"/>
                    <a:pt x="1797" y="1761"/>
                  </a:cubicBezTo>
                  <a:cubicBezTo>
                    <a:pt x="1847" y="1483"/>
                    <a:pt x="1721" y="1103"/>
                    <a:pt x="1215" y="926"/>
                  </a:cubicBezTo>
                  <a:cubicBezTo>
                    <a:pt x="1012" y="850"/>
                    <a:pt x="810" y="774"/>
                    <a:pt x="734" y="724"/>
                  </a:cubicBezTo>
                  <a:cubicBezTo>
                    <a:pt x="734" y="724"/>
                    <a:pt x="734" y="698"/>
                    <a:pt x="734" y="673"/>
                  </a:cubicBezTo>
                  <a:cubicBezTo>
                    <a:pt x="734" y="648"/>
                    <a:pt x="759" y="623"/>
                    <a:pt x="835" y="597"/>
                  </a:cubicBezTo>
                  <a:cubicBezTo>
                    <a:pt x="871" y="584"/>
                    <a:pt x="907" y="578"/>
                    <a:pt x="943" y="578"/>
                  </a:cubicBezTo>
                  <a:cubicBezTo>
                    <a:pt x="1111" y="578"/>
                    <a:pt x="1265" y="698"/>
                    <a:pt x="1265" y="698"/>
                  </a:cubicBezTo>
                  <a:cubicBezTo>
                    <a:pt x="1325" y="746"/>
                    <a:pt x="1396" y="771"/>
                    <a:pt x="1465" y="771"/>
                  </a:cubicBezTo>
                  <a:cubicBezTo>
                    <a:pt x="1542" y="771"/>
                    <a:pt x="1617" y="740"/>
                    <a:pt x="1670" y="673"/>
                  </a:cubicBezTo>
                  <a:cubicBezTo>
                    <a:pt x="1772" y="547"/>
                    <a:pt x="1746" y="344"/>
                    <a:pt x="1620" y="243"/>
                  </a:cubicBezTo>
                  <a:cubicBezTo>
                    <a:pt x="1379" y="95"/>
                    <a:pt x="1152" y="1"/>
                    <a:pt x="9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874;p52">
              <a:extLst>
                <a:ext uri="{FF2B5EF4-FFF2-40B4-BE49-F238E27FC236}">
                  <a16:creationId xmlns:a16="http://schemas.microsoft.com/office/drawing/2014/main" id="{C91F7363-3DD4-3410-DD6C-5842DAE98B96}"/>
                </a:ext>
              </a:extLst>
            </p:cNvPr>
            <p:cNvSpPr/>
            <p:nvPr/>
          </p:nvSpPr>
          <p:spPr>
            <a:xfrm>
              <a:off x="-1555425" y="3657850"/>
              <a:ext cx="291075" cy="378375"/>
            </a:xfrm>
            <a:custGeom>
              <a:avLst/>
              <a:gdLst/>
              <a:ahLst/>
              <a:cxnLst/>
              <a:rect l="l" t="t" r="r" b="b"/>
              <a:pathLst>
                <a:path w="11643" h="15135" extrusionOk="0">
                  <a:moveTo>
                    <a:pt x="10782" y="582"/>
                  </a:moveTo>
                  <a:cubicBezTo>
                    <a:pt x="10933" y="582"/>
                    <a:pt x="11060" y="709"/>
                    <a:pt x="11060" y="861"/>
                  </a:cubicBezTo>
                  <a:lnTo>
                    <a:pt x="11060" y="13135"/>
                  </a:lnTo>
                  <a:cubicBezTo>
                    <a:pt x="11060" y="13287"/>
                    <a:pt x="10933" y="13413"/>
                    <a:pt x="10782" y="13413"/>
                  </a:cubicBezTo>
                  <a:lnTo>
                    <a:pt x="10351" y="13413"/>
                  </a:lnTo>
                  <a:lnTo>
                    <a:pt x="10351" y="2303"/>
                  </a:lnTo>
                  <a:cubicBezTo>
                    <a:pt x="10351" y="1822"/>
                    <a:pt x="9946" y="1443"/>
                    <a:pt x="9466" y="1443"/>
                  </a:cubicBezTo>
                  <a:lnTo>
                    <a:pt x="1013" y="1443"/>
                  </a:lnTo>
                  <a:cubicBezTo>
                    <a:pt x="760" y="1443"/>
                    <a:pt x="583" y="1240"/>
                    <a:pt x="583" y="1013"/>
                  </a:cubicBezTo>
                  <a:cubicBezTo>
                    <a:pt x="583" y="785"/>
                    <a:pt x="760" y="582"/>
                    <a:pt x="1013" y="582"/>
                  </a:cubicBezTo>
                  <a:close/>
                  <a:moveTo>
                    <a:pt x="583" y="1924"/>
                  </a:moveTo>
                  <a:cubicBezTo>
                    <a:pt x="709" y="2000"/>
                    <a:pt x="861" y="2025"/>
                    <a:pt x="1013" y="2025"/>
                  </a:cubicBezTo>
                  <a:lnTo>
                    <a:pt x="9491" y="2025"/>
                  </a:lnTo>
                  <a:cubicBezTo>
                    <a:pt x="9643" y="2025"/>
                    <a:pt x="9744" y="2151"/>
                    <a:pt x="9744" y="2303"/>
                  </a:cubicBezTo>
                  <a:lnTo>
                    <a:pt x="9744" y="14274"/>
                  </a:lnTo>
                  <a:cubicBezTo>
                    <a:pt x="9744" y="14426"/>
                    <a:pt x="9617" y="14552"/>
                    <a:pt x="9466" y="14552"/>
                  </a:cubicBezTo>
                  <a:lnTo>
                    <a:pt x="861" y="14552"/>
                  </a:lnTo>
                  <a:cubicBezTo>
                    <a:pt x="709" y="14552"/>
                    <a:pt x="583" y="14426"/>
                    <a:pt x="583" y="14274"/>
                  </a:cubicBezTo>
                  <a:lnTo>
                    <a:pt x="583" y="1924"/>
                  </a:lnTo>
                  <a:close/>
                  <a:moveTo>
                    <a:pt x="1013" y="0"/>
                  </a:moveTo>
                  <a:cubicBezTo>
                    <a:pt x="456" y="0"/>
                    <a:pt x="1" y="456"/>
                    <a:pt x="1" y="1013"/>
                  </a:cubicBezTo>
                  <a:lnTo>
                    <a:pt x="1" y="14274"/>
                  </a:lnTo>
                  <a:cubicBezTo>
                    <a:pt x="1" y="14755"/>
                    <a:pt x="380" y="15134"/>
                    <a:pt x="861" y="15134"/>
                  </a:cubicBezTo>
                  <a:lnTo>
                    <a:pt x="9466" y="15134"/>
                  </a:lnTo>
                  <a:cubicBezTo>
                    <a:pt x="9946" y="15134"/>
                    <a:pt x="10351" y="14755"/>
                    <a:pt x="10351" y="14274"/>
                  </a:cubicBezTo>
                  <a:lnTo>
                    <a:pt x="10351" y="13995"/>
                  </a:lnTo>
                  <a:lnTo>
                    <a:pt x="10782" y="13995"/>
                  </a:lnTo>
                  <a:cubicBezTo>
                    <a:pt x="11262" y="13995"/>
                    <a:pt x="11642" y="13616"/>
                    <a:pt x="11642" y="13135"/>
                  </a:cubicBezTo>
                  <a:lnTo>
                    <a:pt x="11642" y="861"/>
                  </a:lnTo>
                  <a:cubicBezTo>
                    <a:pt x="11642" y="380"/>
                    <a:pt x="11262" y="0"/>
                    <a:pt x="107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875;p52">
              <a:extLst>
                <a:ext uri="{FF2B5EF4-FFF2-40B4-BE49-F238E27FC236}">
                  <a16:creationId xmlns:a16="http://schemas.microsoft.com/office/drawing/2014/main" id="{7050414A-8172-9246-08CE-07ED0B38D964}"/>
                </a:ext>
              </a:extLst>
            </p:cNvPr>
            <p:cNvSpPr/>
            <p:nvPr/>
          </p:nvSpPr>
          <p:spPr>
            <a:xfrm>
              <a:off x="-1520000" y="3818550"/>
              <a:ext cx="187300" cy="107575"/>
            </a:xfrm>
            <a:custGeom>
              <a:avLst/>
              <a:gdLst/>
              <a:ahLst/>
              <a:cxnLst/>
              <a:rect l="l" t="t" r="r" b="b"/>
              <a:pathLst>
                <a:path w="7492" h="4303" extrusionOk="0">
                  <a:moveTo>
                    <a:pt x="6910" y="608"/>
                  </a:moveTo>
                  <a:lnTo>
                    <a:pt x="6910" y="3695"/>
                  </a:lnTo>
                  <a:lnTo>
                    <a:pt x="583" y="3695"/>
                  </a:lnTo>
                  <a:lnTo>
                    <a:pt x="583" y="608"/>
                  </a:lnTo>
                  <a:close/>
                  <a:moveTo>
                    <a:pt x="304" y="0"/>
                  </a:moveTo>
                  <a:cubicBezTo>
                    <a:pt x="127" y="0"/>
                    <a:pt x="1" y="152"/>
                    <a:pt x="1" y="304"/>
                  </a:cubicBezTo>
                  <a:lnTo>
                    <a:pt x="1" y="3999"/>
                  </a:lnTo>
                  <a:cubicBezTo>
                    <a:pt x="1" y="4151"/>
                    <a:pt x="127" y="4303"/>
                    <a:pt x="304" y="4303"/>
                  </a:cubicBezTo>
                  <a:lnTo>
                    <a:pt x="7188" y="4303"/>
                  </a:lnTo>
                  <a:cubicBezTo>
                    <a:pt x="7365" y="4303"/>
                    <a:pt x="7492" y="4151"/>
                    <a:pt x="7492" y="3999"/>
                  </a:cubicBezTo>
                  <a:lnTo>
                    <a:pt x="7492" y="304"/>
                  </a:lnTo>
                  <a:cubicBezTo>
                    <a:pt x="7492" y="152"/>
                    <a:pt x="7365" y="0"/>
                    <a:pt x="7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876;p52">
              <a:extLst>
                <a:ext uri="{FF2B5EF4-FFF2-40B4-BE49-F238E27FC236}">
                  <a16:creationId xmlns:a16="http://schemas.microsoft.com/office/drawing/2014/main" id="{03D31790-22E6-70CE-CEFF-4650892C23EF}"/>
                </a:ext>
              </a:extLst>
            </p:cNvPr>
            <p:cNvSpPr/>
            <p:nvPr/>
          </p:nvSpPr>
          <p:spPr>
            <a:xfrm>
              <a:off x="-1520000" y="3947625"/>
              <a:ext cx="187300" cy="15200"/>
            </a:xfrm>
            <a:custGeom>
              <a:avLst/>
              <a:gdLst/>
              <a:ahLst/>
              <a:cxnLst/>
              <a:rect l="l" t="t" r="r" b="b"/>
              <a:pathLst>
                <a:path w="7492" h="608" extrusionOk="0">
                  <a:moveTo>
                    <a:pt x="304" y="0"/>
                  </a:moveTo>
                  <a:cubicBezTo>
                    <a:pt x="127" y="0"/>
                    <a:pt x="1" y="127"/>
                    <a:pt x="1" y="304"/>
                  </a:cubicBezTo>
                  <a:cubicBezTo>
                    <a:pt x="1" y="456"/>
                    <a:pt x="127" y="607"/>
                    <a:pt x="304" y="607"/>
                  </a:cubicBezTo>
                  <a:lnTo>
                    <a:pt x="7188" y="607"/>
                  </a:lnTo>
                  <a:cubicBezTo>
                    <a:pt x="7365" y="607"/>
                    <a:pt x="7492" y="456"/>
                    <a:pt x="7492" y="304"/>
                  </a:cubicBezTo>
                  <a:cubicBezTo>
                    <a:pt x="7492" y="127"/>
                    <a:pt x="7365" y="0"/>
                    <a:pt x="71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877;p52">
              <a:extLst>
                <a:ext uri="{FF2B5EF4-FFF2-40B4-BE49-F238E27FC236}">
                  <a16:creationId xmlns:a16="http://schemas.microsoft.com/office/drawing/2014/main" id="{D51EACDF-836E-FD34-F192-796A0F33DED7}"/>
                </a:ext>
              </a:extLst>
            </p:cNvPr>
            <p:cNvSpPr/>
            <p:nvPr/>
          </p:nvSpPr>
          <p:spPr>
            <a:xfrm>
              <a:off x="-1520000" y="3975450"/>
              <a:ext cx="110125" cy="15225"/>
            </a:xfrm>
            <a:custGeom>
              <a:avLst/>
              <a:gdLst/>
              <a:ahLst/>
              <a:cxnLst/>
              <a:rect l="l" t="t" r="r" b="b"/>
              <a:pathLst>
                <a:path w="4405" h="609" extrusionOk="0">
                  <a:moveTo>
                    <a:pt x="304" y="1"/>
                  </a:moveTo>
                  <a:cubicBezTo>
                    <a:pt x="127" y="1"/>
                    <a:pt x="1" y="127"/>
                    <a:pt x="1" y="304"/>
                  </a:cubicBezTo>
                  <a:cubicBezTo>
                    <a:pt x="1" y="456"/>
                    <a:pt x="127" y="608"/>
                    <a:pt x="304" y="608"/>
                  </a:cubicBezTo>
                  <a:lnTo>
                    <a:pt x="4101" y="608"/>
                  </a:lnTo>
                  <a:cubicBezTo>
                    <a:pt x="4278" y="608"/>
                    <a:pt x="4404" y="456"/>
                    <a:pt x="4404" y="304"/>
                  </a:cubicBezTo>
                  <a:cubicBezTo>
                    <a:pt x="4404" y="127"/>
                    <a:pt x="4278" y="1"/>
                    <a:pt x="4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878;p52">
              <a:extLst>
                <a:ext uri="{FF2B5EF4-FFF2-40B4-BE49-F238E27FC236}">
                  <a16:creationId xmlns:a16="http://schemas.microsoft.com/office/drawing/2014/main" id="{A0391CC1-093D-080C-C12B-FBE6F5593A2C}"/>
                </a:ext>
              </a:extLst>
            </p:cNvPr>
            <p:cNvSpPr/>
            <p:nvPr/>
          </p:nvSpPr>
          <p:spPr>
            <a:xfrm>
              <a:off x="-1383325" y="3975450"/>
              <a:ext cx="50625" cy="15225"/>
            </a:xfrm>
            <a:custGeom>
              <a:avLst/>
              <a:gdLst/>
              <a:ahLst/>
              <a:cxnLst/>
              <a:rect l="l" t="t" r="r" b="b"/>
              <a:pathLst>
                <a:path w="2025" h="609" extrusionOk="0">
                  <a:moveTo>
                    <a:pt x="304" y="1"/>
                  </a:moveTo>
                  <a:cubicBezTo>
                    <a:pt x="127" y="1"/>
                    <a:pt x="0" y="127"/>
                    <a:pt x="0" y="304"/>
                  </a:cubicBezTo>
                  <a:cubicBezTo>
                    <a:pt x="0" y="456"/>
                    <a:pt x="127" y="608"/>
                    <a:pt x="304" y="608"/>
                  </a:cubicBezTo>
                  <a:lnTo>
                    <a:pt x="1721" y="608"/>
                  </a:lnTo>
                  <a:cubicBezTo>
                    <a:pt x="1898" y="608"/>
                    <a:pt x="2025" y="456"/>
                    <a:pt x="2025" y="304"/>
                  </a:cubicBezTo>
                  <a:cubicBezTo>
                    <a:pt x="2025" y="127"/>
                    <a:pt x="1898" y="1"/>
                    <a:pt x="17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Google Shape;879;p52">
            <a:extLst>
              <a:ext uri="{FF2B5EF4-FFF2-40B4-BE49-F238E27FC236}">
                <a16:creationId xmlns:a16="http://schemas.microsoft.com/office/drawing/2014/main" id="{CE9742FA-ABBA-8165-BB52-9DD3943753A3}"/>
              </a:ext>
            </a:extLst>
          </p:cNvPr>
          <p:cNvSpPr txBox="1">
            <a:spLocks/>
          </p:cNvSpPr>
          <p:nvPr/>
        </p:nvSpPr>
        <p:spPr>
          <a:xfrm>
            <a:off x="6112754" y="1414864"/>
            <a:ext cx="2736162" cy="104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"/>
              <a:buChar char="●"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228600" indent="-203200"/>
            <a:r>
              <a:rPr lang="en-GB" dirty="0"/>
              <a:t>Sustainable hotels show better post-COVID recovery compared to traditional operations (BDO, 2024)</a:t>
            </a:r>
          </a:p>
        </p:txBody>
      </p:sp>
      <p:sp>
        <p:nvSpPr>
          <p:cNvPr id="37" name="Google Shape;880;p52">
            <a:extLst>
              <a:ext uri="{FF2B5EF4-FFF2-40B4-BE49-F238E27FC236}">
                <a16:creationId xmlns:a16="http://schemas.microsoft.com/office/drawing/2014/main" id="{183D9C02-9365-73C1-5FF5-7A7803D175F6}"/>
              </a:ext>
            </a:extLst>
          </p:cNvPr>
          <p:cNvSpPr txBox="1">
            <a:spLocks/>
          </p:cNvSpPr>
          <p:nvPr/>
        </p:nvSpPr>
        <p:spPr>
          <a:xfrm>
            <a:off x="6252952" y="3793914"/>
            <a:ext cx="2455767" cy="104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aleway"/>
              <a:buChar char="●"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 sz="13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228600" indent="-203200"/>
            <a:r>
              <a:rPr lang="en-GB" dirty="0"/>
              <a:t>Enhanced property values and investor attractiveness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6" name="Google Shape;936;p56"/>
          <p:cNvSpPr/>
          <p:nvPr/>
        </p:nvSpPr>
        <p:spPr>
          <a:xfrm rot="5400000">
            <a:off x="738953" y="3097986"/>
            <a:ext cx="2768508" cy="136790"/>
          </a:xfrm>
          <a:custGeom>
            <a:avLst/>
            <a:gdLst/>
            <a:ahLst/>
            <a:cxnLst/>
            <a:rect l="l" t="t" r="r" b="b"/>
            <a:pathLst>
              <a:path w="84878" h="4539" extrusionOk="0">
                <a:moveTo>
                  <a:pt x="0" y="3440"/>
                </a:moveTo>
                <a:cubicBezTo>
                  <a:pt x="17604" y="3440"/>
                  <a:pt x="35313" y="-1799"/>
                  <a:pt x="52740" y="693"/>
                </a:cubicBezTo>
                <a:cubicBezTo>
                  <a:pt x="63420" y="2220"/>
                  <a:pt x="74089" y="4539"/>
                  <a:pt x="84878" y="4539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937" name="Google Shape;937;p56"/>
          <p:cNvSpPr txBox="1">
            <a:spLocks noGrp="1"/>
          </p:cNvSpPr>
          <p:nvPr>
            <p:ph type="title"/>
          </p:nvPr>
        </p:nvSpPr>
        <p:spPr>
          <a:xfrm>
            <a:off x="720000" y="19274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Social and Cultural Factors</a:t>
            </a:r>
            <a:endParaRPr dirty="0"/>
          </a:p>
        </p:txBody>
      </p:sp>
      <p:sp>
        <p:nvSpPr>
          <p:cNvPr id="939" name="Google Shape;939;p56"/>
          <p:cNvSpPr txBox="1"/>
          <p:nvPr/>
        </p:nvSpPr>
        <p:spPr>
          <a:xfrm flipH="1">
            <a:off x="4572000" y="1427872"/>
            <a:ext cx="342943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44% of under-25s prioritise environmental practices in booking decisions (Deloitte UK, 2024)</a:t>
            </a:r>
          </a:p>
        </p:txBody>
      </p:sp>
      <p:sp>
        <p:nvSpPr>
          <p:cNvPr id="943" name="Google Shape;943;p56"/>
          <p:cNvSpPr txBox="1"/>
          <p:nvPr/>
        </p:nvSpPr>
        <p:spPr>
          <a:xfrm flipH="1">
            <a:off x="4572000" y="2499821"/>
            <a:ext cx="342943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Sustainability training increases staff performance and satisfaction</a:t>
            </a:r>
            <a:endParaRPr dirty="0">
              <a:solidFill>
                <a:schemeClr val="dk1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945" name="Google Shape;945;p56"/>
          <p:cNvSpPr txBox="1"/>
          <p:nvPr/>
        </p:nvSpPr>
        <p:spPr>
          <a:xfrm flipH="1">
            <a:off x="4572000" y="3370670"/>
            <a:ext cx="342943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Environmental irresponsibility threatens brand reputation and growth approval</a:t>
            </a:r>
          </a:p>
        </p:txBody>
      </p:sp>
      <p:sp>
        <p:nvSpPr>
          <p:cNvPr id="947" name="Google Shape;947;p56"/>
          <p:cNvSpPr/>
          <p:nvPr/>
        </p:nvSpPr>
        <p:spPr>
          <a:xfrm>
            <a:off x="1744713" y="3323207"/>
            <a:ext cx="884427" cy="71052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8" name="Google Shape;948;p56"/>
          <p:cNvSpPr/>
          <p:nvPr/>
        </p:nvSpPr>
        <p:spPr>
          <a:xfrm>
            <a:off x="1744713" y="2457202"/>
            <a:ext cx="884427" cy="71052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9" name="Google Shape;949;p56"/>
          <p:cNvSpPr txBox="1"/>
          <p:nvPr/>
        </p:nvSpPr>
        <p:spPr>
          <a:xfrm flipH="1">
            <a:off x="2804852" y="1695072"/>
            <a:ext cx="1829536" cy="502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Generational Shift:</a:t>
            </a:r>
          </a:p>
        </p:txBody>
      </p:sp>
      <p:sp>
        <p:nvSpPr>
          <p:cNvPr id="951" name="Google Shape;951;p56"/>
          <p:cNvSpPr txBox="1"/>
          <p:nvPr/>
        </p:nvSpPr>
        <p:spPr>
          <a:xfrm flipH="1">
            <a:off x="2804852" y="2561072"/>
            <a:ext cx="1829536" cy="502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Employee Engagement:</a:t>
            </a:r>
          </a:p>
        </p:txBody>
      </p:sp>
      <p:sp>
        <p:nvSpPr>
          <p:cNvPr id="952" name="Google Shape;952;p56"/>
          <p:cNvSpPr txBox="1"/>
          <p:nvPr/>
        </p:nvSpPr>
        <p:spPr>
          <a:xfrm flipH="1">
            <a:off x="2804852" y="3427072"/>
            <a:ext cx="1829536" cy="502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Reputation Risk:</a:t>
            </a:r>
            <a:endParaRPr sz="1800" dirty="0">
              <a:solidFill>
                <a:schemeClr val="dk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953" name="Google Shape;953;p56"/>
          <p:cNvSpPr/>
          <p:nvPr/>
        </p:nvSpPr>
        <p:spPr>
          <a:xfrm>
            <a:off x="1744713" y="1591198"/>
            <a:ext cx="884427" cy="710526"/>
          </a:xfrm>
          <a:custGeom>
            <a:avLst/>
            <a:gdLst/>
            <a:ahLst/>
            <a:cxnLst/>
            <a:rect l="l" t="t" r="r" b="b"/>
            <a:pathLst>
              <a:path w="6468" h="6264" extrusionOk="0">
                <a:moveTo>
                  <a:pt x="3359" y="1"/>
                </a:moveTo>
                <a:cubicBezTo>
                  <a:pt x="3158" y="1"/>
                  <a:pt x="2954" y="22"/>
                  <a:pt x="2750" y="62"/>
                </a:cubicBezTo>
                <a:cubicBezTo>
                  <a:pt x="1585" y="293"/>
                  <a:pt x="639" y="1293"/>
                  <a:pt x="320" y="2415"/>
                </a:cubicBezTo>
                <a:cubicBezTo>
                  <a:pt x="1" y="3526"/>
                  <a:pt x="320" y="4812"/>
                  <a:pt x="1244" y="5560"/>
                </a:cubicBezTo>
                <a:cubicBezTo>
                  <a:pt x="1793" y="5998"/>
                  <a:pt x="2476" y="6263"/>
                  <a:pt x="3157" y="6263"/>
                </a:cubicBezTo>
                <a:cubicBezTo>
                  <a:pt x="3416" y="6263"/>
                  <a:pt x="3675" y="6225"/>
                  <a:pt x="3927" y="6143"/>
                </a:cubicBezTo>
                <a:cubicBezTo>
                  <a:pt x="4686" y="6044"/>
                  <a:pt x="5412" y="5571"/>
                  <a:pt x="5829" y="4922"/>
                </a:cubicBezTo>
                <a:cubicBezTo>
                  <a:pt x="6467" y="3911"/>
                  <a:pt x="6434" y="2547"/>
                  <a:pt x="5862" y="1524"/>
                </a:cubicBezTo>
                <a:cubicBezTo>
                  <a:pt x="5587" y="1051"/>
                  <a:pt x="5181" y="611"/>
                  <a:pt x="4697" y="348"/>
                </a:cubicBezTo>
                <a:cubicBezTo>
                  <a:pt x="4276" y="110"/>
                  <a:pt x="3822" y="1"/>
                  <a:pt x="3359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54" name="Google Shape;954;p56"/>
          <p:cNvGrpSpPr/>
          <p:nvPr/>
        </p:nvGrpSpPr>
        <p:grpSpPr>
          <a:xfrm>
            <a:off x="1932181" y="1813376"/>
            <a:ext cx="432457" cy="266180"/>
            <a:chOff x="-2712000" y="2059025"/>
            <a:chExt cx="379025" cy="286000"/>
          </a:xfrm>
        </p:grpSpPr>
        <p:sp>
          <p:nvSpPr>
            <p:cNvPr id="955" name="Google Shape;955;p56"/>
            <p:cNvSpPr/>
            <p:nvPr/>
          </p:nvSpPr>
          <p:spPr>
            <a:xfrm>
              <a:off x="-2712000" y="2059025"/>
              <a:ext cx="379025" cy="286000"/>
            </a:xfrm>
            <a:custGeom>
              <a:avLst/>
              <a:gdLst/>
              <a:ahLst/>
              <a:cxnLst/>
              <a:rect l="l" t="t" r="r" b="b"/>
              <a:pathLst>
                <a:path w="15161" h="11440" extrusionOk="0">
                  <a:moveTo>
                    <a:pt x="14097" y="583"/>
                  </a:moveTo>
                  <a:cubicBezTo>
                    <a:pt x="14173" y="583"/>
                    <a:pt x="14249" y="659"/>
                    <a:pt x="14249" y="760"/>
                  </a:cubicBezTo>
                  <a:lnTo>
                    <a:pt x="14249" y="9086"/>
                  </a:lnTo>
                  <a:lnTo>
                    <a:pt x="9415" y="9086"/>
                  </a:lnTo>
                  <a:cubicBezTo>
                    <a:pt x="9238" y="9086"/>
                    <a:pt x="9112" y="9213"/>
                    <a:pt x="9112" y="9390"/>
                  </a:cubicBezTo>
                  <a:lnTo>
                    <a:pt x="9112" y="9542"/>
                  </a:lnTo>
                  <a:lnTo>
                    <a:pt x="6024" y="9542"/>
                  </a:lnTo>
                  <a:lnTo>
                    <a:pt x="6024" y="9390"/>
                  </a:lnTo>
                  <a:cubicBezTo>
                    <a:pt x="6024" y="9213"/>
                    <a:pt x="5898" y="9086"/>
                    <a:pt x="5746" y="9086"/>
                  </a:cubicBezTo>
                  <a:lnTo>
                    <a:pt x="887" y="9086"/>
                  </a:lnTo>
                  <a:lnTo>
                    <a:pt x="887" y="760"/>
                  </a:lnTo>
                  <a:cubicBezTo>
                    <a:pt x="887" y="659"/>
                    <a:pt x="963" y="583"/>
                    <a:pt x="1064" y="583"/>
                  </a:cubicBezTo>
                  <a:close/>
                  <a:moveTo>
                    <a:pt x="14553" y="9668"/>
                  </a:moveTo>
                  <a:lnTo>
                    <a:pt x="14553" y="10706"/>
                  </a:lnTo>
                  <a:cubicBezTo>
                    <a:pt x="14553" y="10782"/>
                    <a:pt x="14502" y="10832"/>
                    <a:pt x="14426" y="10832"/>
                  </a:cubicBezTo>
                  <a:lnTo>
                    <a:pt x="735" y="10832"/>
                  </a:lnTo>
                  <a:cubicBezTo>
                    <a:pt x="659" y="10832"/>
                    <a:pt x="583" y="10782"/>
                    <a:pt x="583" y="10706"/>
                  </a:cubicBezTo>
                  <a:lnTo>
                    <a:pt x="583" y="9668"/>
                  </a:lnTo>
                  <a:lnTo>
                    <a:pt x="5442" y="9668"/>
                  </a:lnTo>
                  <a:lnTo>
                    <a:pt x="5442" y="9845"/>
                  </a:lnTo>
                  <a:cubicBezTo>
                    <a:pt x="5442" y="9997"/>
                    <a:pt x="5569" y="10124"/>
                    <a:pt x="5746" y="10124"/>
                  </a:cubicBezTo>
                  <a:lnTo>
                    <a:pt x="9415" y="10124"/>
                  </a:lnTo>
                  <a:cubicBezTo>
                    <a:pt x="9567" y="10124"/>
                    <a:pt x="9719" y="9997"/>
                    <a:pt x="9719" y="9845"/>
                  </a:cubicBezTo>
                  <a:lnTo>
                    <a:pt x="9719" y="9668"/>
                  </a:lnTo>
                  <a:close/>
                  <a:moveTo>
                    <a:pt x="1064" y="1"/>
                  </a:moveTo>
                  <a:cubicBezTo>
                    <a:pt x="634" y="1"/>
                    <a:pt x="305" y="330"/>
                    <a:pt x="305" y="760"/>
                  </a:cubicBezTo>
                  <a:lnTo>
                    <a:pt x="305" y="9086"/>
                  </a:lnTo>
                  <a:cubicBezTo>
                    <a:pt x="127" y="9086"/>
                    <a:pt x="1" y="9213"/>
                    <a:pt x="1" y="9390"/>
                  </a:cubicBezTo>
                  <a:lnTo>
                    <a:pt x="1" y="10706"/>
                  </a:lnTo>
                  <a:cubicBezTo>
                    <a:pt x="1" y="11111"/>
                    <a:pt x="330" y="11440"/>
                    <a:pt x="735" y="11440"/>
                  </a:cubicBezTo>
                  <a:lnTo>
                    <a:pt x="14426" y="11440"/>
                  </a:lnTo>
                  <a:cubicBezTo>
                    <a:pt x="14831" y="11440"/>
                    <a:pt x="15160" y="11111"/>
                    <a:pt x="15160" y="10706"/>
                  </a:cubicBezTo>
                  <a:lnTo>
                    <a:pt x="15160" y="9390"/>
                  </a:lnTo>
                  <a:cubicBezTo>
                    <a:pt x="15160" y="9213"/>
                    <a:pt x="15008" y="9086"/>
                    <a:pt x="14857" y="9086"/>
                  </a:cubicBezTo>
                  <a:lnTo>
                    <a:pt x="14857" y="760"/>
                  </a:lnTo>
                  <a:cubicBezTo>
                    <a:pt x="14857" y="330"/>
                    <a:pt x="14502" y="1"/>
                    <a:pt x="140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56"/>
            <p:cNvSpPr/>
            <p:nvPr/>
          </p:nvSpPr>
          <p:spPr>
            <a:xfrm>
              <a:off x="-2572800" y="2084975"/>
              <a:ext cx="100000" cy="15200"/>
            </a:xfrm>
            <a:custGeom>
              <a:avLst/>
              <a:gdLst/>
              <a:ahLst/>
              <a:cxnLst/>
              <a:rect l="l" t="t" r="r" b="b"/>
              <a:pathLst>
                <a:path w="4000" h="608" extrusionOk="0">
                  <a:moveTo>
                    <a:pt x="304" y="0"/>
                  </a:moveTo>
                  <a:cubicBezTo>
                    <a:pt x="152" y="0"/>
                    <a:pt x="1" y="127"/>
                    <a:pt x="1" y="304"/>
                  </a:cubicBezTo>
                  <a:cubicBezTo>
                    <a:pt x="1" y="456"/>
                    <a:pt x="152" y="608"/>
                    <a:pt x="304" y="608"/>
                  </a:cubicBezTo>
                  <a:lnTo>
                    <a:pt x="3721" y="608"/>
                  </a:lnTo>
                  <a:cubicBezTo>
                    <a:pt x="3873" y="608"/>
                    <a:pt x="3999" y="456"/>
                    <a:pt x="3999" y="304"/>
                  </a:cubicBezTo>
                  <a:cubicBezTo>
                    <a:pt x="3999" y="127"/>
                    <a:pt x="3873" y="0"/>
                    <a:pt x="37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56"/>
            <p:cNvSpPr/>
            <p:nvPr/>
          </p:nvSpPr>
          <p:spPr>
            <a:xfrm>
              <a:off x="-2670875" y="2139375"/>
              <a:ext cx="131625" cy="131000"/>
            </a:xfrm>
            <a:custGeom>
              <a:avLst/>
              <a:gdLst/>
              <a:ahLst/>
              <a:cxnLst/>
              <a:rect l="l" t="t" r="r" b="b"/>
              <a:pathLst>
                <a:path w="5265" h="5240" extrusionOk="0">
                  <a:moveTo>
                    <a:pt x="2355" y="608"/>
                  </a:moveTo>
                  <a:lnTo>
                    <a:pt x="2355" y="2633"/>
                  </a:lnTo>
                  <a:cubicBezTo>
                    <a:pt x="2355" y="2785"/>
                    <a:pt x="2481" y="2936"/>
                    <a:pt x="2658" y="2936"/>
                  </a:cubicBezTo>
                  <a:lnTo>
                    <a:pt x="4658" y="2936"/>
                  </a:lnTo>
                  <a:cubicBezTo>
                    <a:pt x="4506" y="3898"/>
                    <a:pt x="3671" y="4657"/>
                    <a:pt x="2633" y="4657"/>
                  </a:cubicBezTo>
                  <a:cubicBezTo>
                    <a:pt x="1519" y="4657"/>
                    <a:pt x="608" y="3746"/>
                    <a:pt x="608" y="2633"/>
                  </a:cubicBezTo>
                  <a:cubicBezTo>
                    <a:pt x="608" y="1620"/>
                    <a:pt x="1368" y="760"/>
                    <a:pt x="2355" y="608"/>
                  </a:cubicBezTo>
                  <a:close/>
                  <a:moveTo>
                    <a:pt x="2633" y="1"/>
                  </a:moveTo>
                  <a:cubicBezTo>
                    <a:pt x="1190" y="1"/>
                    <a:pt x="1" y="1190"/>
                    <a:pt x="1" y="2633"/>
                  </a:cubicBezTo>
                  <a:cubicBezTo>
                    <a:pt x="1" y="4075"/>
                    <a:pt x="1190" y="5239"/>
                    <a:pt x="2633" y="5239"/>
                  </a:cubicBezTo>
                  <a:cubicBezTo>
                    <a:pt x="2648" y="5240"/>
                    <a:pt x="2664" y="5240"/>
                    <a:pt x="2679" y="5240"/>
                  </a:cubicBezTo>
                  <a:cubicBezTo>
                    <a:pt x="4125" y="5240"/>
                    <a:pt x="5265" y="4060"/>
                    <a:pt x="5265" y="2633"/>
                  </a:cubicBezTo>
                  <a:cubicBezTo>
                    <a:pt x="5265" y="2456"/>
                    <a:pt x="5138" y="2329"/>
                    <a:pt x="4961" y="2329"/>
                  </a:cubicBezTo>
                  <a:lnTo>
                    <a:pt x="2937" y="2329"/>
                  </a:lnTo>
                  <a:lnTo>
                    <a:pt x="2937" y="305"/>
                  </a:lnTo>
                  <a:cubicBezTo>
                    <a:pt x="2937" y="127"/>
                    <a:pt x="2810" y="1"/>
                    <a:pt x="2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56"/>
            <p:cNvSpPr/>
            <p:nvPr/>
          </p:nvSpPr>
          <p:spPr>
            <a:xfrm>
              <a:off x="-2588625" y="2115975"/>
              <a:ext cx="73425" cy="72775"/>
            </a:xfrm>
            <a:custGeom>
              <a:avLst/>
              <a:gdLst/>
              <a:ahLst/>
              <a:cxnLst/>
              <a:rect l="l" t="t" r="r" b="b"/>
              <a:pathLst>
                <a:path w="2937" h="2911" extrusionOk="0">
                  <a:moveTo>
                    <a:pt x="583" y="608"/>
                  </a:moveTo>
                  <a:cubicBezTo>
                    <a:pt x="1469" y="734"/>
                    <a:pt x="2177" y="1443"/>
                    <a:pt x="2304" y="2329"/>
                  </a:cubicBezTo>
                  <a:lnTo>
                    <a:pt x="583" y="2329"/>
                  </a:lnTo>
                  <a:lnTo>
                    <a:pt x="583" y="608"/>
                  </a:lnTo>
                  <a:close/>
                  <a:moveTo>
                    <a:pt x="305" y="0"/>
                  </a:moveTo>
                  <a:cubicBezTo>
                    <a:pt x="127" y="0"/>
                    <a:pt x="1" y="127"/>
                    <a:pt x="1" y="304"/>
                  </a:cubicBezTo>
                  <a:lnTo>
                    <a:pt x="1" y="2632"/>
                  </a:lnTo>
                  <a:cubicBezTo>
                    <a:pt x="1" y="2784"/>
                    <a:pt x="127" y="2911"/>
                    <a:pt x="305" y="2911"/>
                  </a:cubicBezTo>
                  <a:lnTo>
                    <a:pt x="2633" y="2911"/>
                  </a:lnTo>
                  <a:cubicBezTo>
                    <a:pt x="2785" y="2911"/>
                    <a:pt x="2937" y="2784"/>
                    <a:pt x="2937" y="2632"/>
                  </a:cubicBezTo>
                  <a:cubicBezTo>
                    <a:pt x="2937" y="1165"/>
                    <a:pt x="1747" y="0"/>
                    <a:pt x="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56"/>
            <p:cNvSpPr/>
            <p:nvPr/>
          </p:nvSpPr>
          <p:spPr>
            <a:xfrm>
              <a:off x="-2477250" y="2150775"/>
              <a:ext cx="94275" cy="15200"/>
            </a:xfrm>
            <a:custGeom>
              <a:avLst/>
              <a:gdLst/>
              <a:ahLst/>
              <a:cxnLst/>
              <a:rect l="l" t="t" r="r" b="b"/>
              <a:pathLst>
                <a:path w="3771" h="608" extrusionOk="0">
                  <a:moveTo>
                    <a:pt x="304" y="0"/>
                  </a:moveTo>
                  <a:cubicBezTo>
                    <a:pt x="152" y="0"/>
                    <a:pt x="0" y="127"/>
                    <a:pt x="0" y="304"/>
                  </a:cubicBezTo>
                  <a:cubicBezTo>
                    <a:pt x="0" y="456"/>
                    <a:pt x="152" y="608"/>
                    <a:pt x="304" y="608"/>
                  </a:cubicBezTo>
                  <a:lnTo>
                    <a:pt x="3467" y="608"/>
                  </a:lnTo>
                  <a:cubicBezTo>
                    <a:pt x="3644" y="608"/>
                    <a:pt x="3771" y="456"/>
                    <a:pt x="3771" y="304"/>
                  </a:cubicBezTo>
                  <a:cubicBezTo>
                    <a:pt x="3771" y="127"/>
                    <a:pt x="3644" y="0"/>
                    <a:pt x="34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56"/>
            <p:cNvSpPr/>
            <p:nvPr/>
          </p:nvSpPr>
          <p:spPr>
            <a:xfrm>
              <a:off x="-2477250" y="2186200"/>
              <a:ext cx="94275" cy="14575"/>
            </a:xfrm>
            <a:custGeom>
              <a:avLst/>
              <a:gdLst/>
              <a:ahLst/>
              <a:cxnLst/>
              <a:rect l="l" t="t" r="r" b="b"/>
              <a:pathLst>
                <a:path w="3771" h="583" extrusionOk="0">
                  <a:moveTo>
                    <a:pt x="304" y="1"/>
                  </a:moveTo>
                  <a:cubicBezTo>
                    <a:pt x="152" y="1"/>
                    <a:pt x="0" y="127"/>
                    <a:pt x="0" y="279"/>
                  </a:cubicBezTo>
                  <a:cubicBezTo>
                    <a:pt x="0" y="456"/>
                    <a:pt x="152" y="583"/>
                    <a:pt x="304" y="583"/>
                  </a:cubicBezTo>
                  <a:lnTo>
                    <a:pt x="3467" y="583"/>
                  </a:lnTo>
                  <a:cubicBezTo>
                    <a:pt x="3644" y="583"/>
                    <a:pt x="3771" y="456"/>
                    <a:pt x="3771" y="279"/>
                  </a:cubicBezTo>
                  <a:cubicBezTo>
                    <a:pt x="3771" y="127"/>
                    <a:pt x="3644" y="1"/>
                    <a:pt x="3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56"/>
            <p:cNvSpPr/>
            <p:nvPr/>
          </p:nvSpPr>
          <p:spPr>
            <a:xfrm>
              <a:off x="-2477250" y="2221000"/>
              <a:ext cx="94275" cy="14575"/>
            </a:xfrm>
            <a:custGeom>
              <a:avLst/>
              <a:gdLst/>
              <a:ahLst/>
              <a:cxnLst/>
              <a:rect l="l" t="t" r="r" b="b"/>
              <a:pathLst>
                <a:path w="3771" h="583" extrusionOk="0">
                  <a:moveTo>
                    <a:pt x="304" y="0"/>
                  </a:moveTo>
                  <a:cubicBezTo>
                    <a:pt x="152" y="0"/>
                    <a:pt x="0" y="127"/>
                    <a:pt x="0" y="304"/>
                  </a:cubicBezTo>
                  <a:cubicBezTo>
                    <a:pt x="0" y="456"/>
                    <a:pt x="152" y="583"/>
                    <a:pt x="304" y="583"/>
                  </a:cubicBezTo>
                  <a:lnTo>
                    <a:pt x="3467" y="583"/>
                  </a:lnTo>
                  <a:cubicBezTo>
                    <a:pt x="3644" y="583"/>
                    <a:pt x="3771" y="456"/>
                    <a:pt x="3771" y="304"/>
                  </a:cubicBezTo>
                  <a:cubicBezTo>
                    <a:pt x="3771" y="127"/>
                    <a:pt x="3644" y="0"/>
                    <a:pt x="34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62" name="Google Shape;962;p56"/>
          <p:cNvGrpSpPr/>
          <p:nvPr/>
        </p:nvGrpSpPr>
        <p:grpSpPr>
          <a:xfrm>
            <a:off x="1978467" y="2633096"/>
            <a:ext cx="320862" cy="358737"/>
            <a:chOff x="-2214050" y="2059025"/>
            <a:chExt cx="284100" cy="378375"/>
          </a:xfrm>
        </p:grpSpPr>
        <p:sp>
          <p:nvSpPr>
            <p:cNvPr id="963" name="Google Shape;963;p56"/>
            <p:cNvSpPr/>
            <p:nvPr/>
          </p:nvSpPr>
          <p:spPr>
            <a:xfrm>
              <a:off x="-2214050" y="2059025"/>
              <a:ext cx="284100" cy="378375"/>
            </a:xfrm>
            <a:custGeom>
              <a:avLst/>
              <a:gdLst/>
              <a:ahLst/>
              <a:cxnLst/>
              <a:rect l="l" t="t" r="r" b="b"/>
              <a:pathLst>
                <a:path w="11364" h="15135" extrusionOk="0">
                  <a:moveTo>
                    <a:pt x="10604" y="583"/>
                  </a:moveTo>
                  <a:cubicBezTo>
                    <a:pt x="10705" y="583"/>
                    <a:pt x="10756" y="659"/>
                    <a:pt x="10756" y="735"/>
                  </a:cubicBezTo>
                  <a:lnTo>
                    <a:pt x="10756" y="13186"/>
                  </a:lnTo>
                  <a:cubicBezTo>
                    <a:pt x="10756" y="13287"/>
                    <a:pt x="10705" y="13338"/>
                    <a:pt x="10604" y="13338"/>
                  </a:cubicBezTo>
                  <a:lnTo>
                    <a:pt x="10047" y="13338"/>
                  </a:lnTo>
                  <a:lnTo>
                    <a:pt x="10047" y="1798"/>
                  </a:lnTo>
                  <a:cubicBezTo>
                    <a:pt x="10047" y="1393"/>
                    <a:pt x="9718" y="1038"/>
                    <a:pt x="9288" y="1038"/>
                  </a:cubicBezTo>
                  <a:lnTo>
                    <a:pt x="2050" y="1038"/>
                  </a:lnTo>
                  <a:lnTo>
                    <a:pt x="2050" y="735"/>
                  </a:lnTo>
                  <a:cubicBezTo>
                    <a:pt x="2050" y="659"/>
                    <a:pt x="2126" y="583"/>
                    <a:pt x="2202" y="583"/>
                  </a:cubicBezTo>
                  <a:close/>
                  <a:moveTo>
                    <a:pt x="9288" y="1646"/>
                  </a:moveTo>
                  <a:cubicBezTo>
                    <a:pt x="9389" y="1646"/>
                    <a:pt x="9440" y="1696"/>
                    <a:pt x="9440" y="1798"/>
                  </a:cubicBezTo>
                  <a:lnTo>
                    <a:pt x="9440" y="14401"/>
                  </a:lnTo>
                  <a:cubicBezTo>
                    <a:pt x="9440" y="14477"/>
                    <a:pt x="9389" y="14553"/>
                    <a:pt x="9288" y="14553"/>
                  </a:cubicBezTo>
                  <a:lnTo>
                    <a:pt x="734" y="14553"/>
                  </a:lnTo>
                  <a:cubicBezTo>
                    <a:pt x="658" y="14553"/>
                    <a:pt x="582" y="14477"/>
                    <a:pt x="582" y="14401"/>
                  </a:cubicBezTo>
                  <a:lnTo>
                    <a:pt x="582" y="1798"/>
                  </a:lnTo>
                  <a:cubicBezTo>
                    <a:pt x="582" y="1696"/>
                    <a:pt x="658" y="1646"/>
                    <a:pt x="734" y="1646"/>
                  </a:cubicBezTo>
                  <a:close/>
                  <a:moveTo>
                    <a:pt x="2202" y="1"/>
                  </a:moveTo>
                  <a:cubicBezTo>
                    <a:pt x="1797" y="1"/>
                    <a:pt x="1468" y="330"/>
                    <a:pt x="1468" y="735"/>
                  </a:cubicBezTo>
                  <a:lnTo>
                    <a:pt x="1468" y="1038"/>
                  </a:lnTo>
                  <a:lnTo>
                    <a:pt x="734" y="1038"/>
                  </a:lnTo>
                  <a:cubicBezTo>
                    <a:pt x="329" y="1038"/>
                    <a:pt x="0" y="1367"/>
                    <a:pt x="0" y="1798"/>
                  </a:cubicBezTo>
                  <a:lnTo>
                    <a:pt x="0" y="14401"/>
                  </a:lnTo>
                  <a:cubicBezTo>
                    <a:pt x="0" y="14806"/>
                    <a:pt x="329" y="15135"/>
                    <a:pt x="734" y="15135"/>
                  </a:cubicBezTo>
                  <a:lnTo>
                    <a:pt x="9288" y="15135"/>
                  </a:lnTo>
                  <a:cubicBezTo>
                    <a:pt x="9718" y="15135"/>
                    <a:pt x="10047" y="14806"/>
                    <a:pt x="10047" y="14401"/>
                  </a:cubicBezTo>
                  <a:lnTo>
                    <a:pt x="10047" y="13945"/>
                  </a:lnTo>
                  <a:lnTo>
                    <a:pt x="10604" y="13945"/>
                  </a:lnTo>
                  <a:cubicBezTo>
                    <a:pt x="11034" y="13945"/>
                    <a:pt x="11363" y="13616"/>
                    <a:pt x="11363" y="13186"/>
                  </a:cubicBezTo>
                  <a:lnTo>
                    <a:pt x="11363" y="735"/>
                  </a:lnTo>
                  <a:cubicBezTo>
                    <a:pt x="11363" y="330"/>
                    <a:pt x="11034" y="1"/>
                    <a:pt x="106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56"/>
            <p:cNvSpPr/>
            <p:nvPr/>
          </p:nvSpPr>
          <p:spPr>
            <a:xfrm>
              <a:off x="-2172925" y="2133050"/>
              <a:ext cx="168300" cy="111375"/>
            </a:xfrm>
            <a:custGeom>
              <a:avLst/>
              <a:gdLst/>
              <a:ahLst/>
              <a:cxnLst/>
              <a:rect l="l" t="t" r="r" b="b"/>
              <a:pathLst>
                <a:path w="6732" h="4455" extrusionOk="0">
                  <a:moveTo>
                    <a:pt x="6150" y="583"/>
                  </a:moveTo>
                  <a:lnTo>
                    <a:pt x="6150" y="3847"/>
                  </a:lnTo>
                  <a:lnTo>
                    <a:pt x="608" y="3847"/>
                  </a:lnTo>
                  <a:lnTo>
                    <a:pt x="608" y="583"/>
                  </a:lnTo>
                  <a:close/>
                  <a:moveTo>
                    <a:pt x="304" y="1"/>
                  </a:moveTo>
                  <a:cubicBezTo>
                    <a:pt x="127" y="1"/>
                    <a:pt x="0" y="127"/>
                    <a:pt x="0" y="279"/>
                  </a:cubicBezTo>
                  <a:lnTo>
                    <a:pt x="0" y="4151"/>
                  </a:lnTo>
                  <a:cubicBezTo>
                    <a:pt x="0" y="4303"/>
                    <a:pt x="127" y="4455"/>
                    <a:pt x="304" y="4455"/>
                  </a:cubicBezTo>
                  <a:lnTo>
                    <a:pt x="6454" y="4455"/>
                  </a:lnTo>
                  <a:cubicBezTo>
                    <a:pt x="6605" y="4455"/>
                    <a:pt x="6732" y="4303"/>
                    <a:pt x="6732" y="4151"/>
                  </a:cubicBezTo>
                  <a:lnTo>
                    <a:pt x="6732" y="279"/>
                  </a:lnTo>
                  <a:cubicBezTo>
                    <a:pt x="6732" y="127"/>
                    <a:pt x="6605" y="1"/>
                    <a:pt x="64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56"/>
            <p:cNvSpPr/>
            <p:nvPr/>
          </p:nvSpPr>
          <p:spPr>
            <a:xfrm>
              <a:off x="-2166600" y="2348175"/>
              <a:ext cx="94925" cy="15200"/>
            </a:xfrm>
            <a:custGeom>
              <a:avLst/>
              <a:gdLst/>
              <a:ahLst/>
              <a:cxnLst/>
              <a:rect l="l" t="t" r="r" b="b"/>
              <a:pathLst>
                <a:path w="3797" h="608" extrusionOk="0">
                  <a:moveTo>
                    <a:pt x="304" y="0"/>
                  </a:moveTo>
                  <a:cubicBezTo>
                    <a:pt x="127" y="0"/>
                    <a:pt x="0" y="152"/>
                    <a:pt x="0" y="304"/>
                  </a:cubicBezTo>
                  <a:cubicBezTo>
                    <a:pt x="0" y="481"/>
                    <a:pt x="127" y="608"/>
                    <a:pt x="304" y="608"/>
                  </a:cubicBezTo>
                  <a:lnTo>
                    <a:pt x="3493" y="608"/>
                  </a:lnTo>
                  <a:cubicBezTo>
                    <a:pt x="3645" y="608"/>
                    <a:pt x="3796" y="481"/>
                    <a:pt x="3796" y="304"/>
                  </a:cubicBezTo>
                  <a:cubicBezTo>
                    <a:pt x="3796" y="152"/>
                    <a:pt x="3645" y="0"/>
                    <a:pt x="3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56"/>
            <p:cNvSpPr/>
            <p:nvPr/>
          </p:nvSpPr>
          <p:spPr>
            <a:xfrm>
              <a:off x="-2166600" y="2272875"/>
              <a:ext cx="160100" cy="15225"/>
            </a:xfrm>
            <a:custGeom>
              <a:avLst/>
              <a:gdLst/>
              <a:ahLst/>
              <a:cxnLst/>
              <a:rect l="l" t="t" r="r" b="b"/>
              <a:pathLst>
                <a:path w="6404" h="609" extrusionOk="0">
                  <a:moveTo>
                    <a:pt x="304" y="1"/>
                  </a:moveTo>
                  <a:cubicBezTo>
                    <a:pt x="127" y="1"/>
                    <a:pt x="0" y="153"/>
                    <a:pt x="0" y="304"/>
                  </a:cubicBezTo>
                  <a:cubicBezTo>
                    <a:pt x="0" y="482"/>
                    <a:pt x="127" y="608"/>
                    <a:pt x="304" y="608"/>
                  </a:cubicBezTo>
                  <a:lnTo>
                    <a:pt x="6099" y="608"/>
                  </a:lnTo>
                  <a:cubicBezTo>
                    <a:pt x="6277" y="608"/>
                    <a:pt x="6403" y="482"/>
                    <a:pt x="6403" y="304"/>
                  </a:cubicBezTo>
                  <a:cubicBezTo>
                    <a:pt x="6403" y="153"/>
                    <a:pt x="6277" y="1"/>
                    <a:pt x="60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56"/>
            <p:cNvSpPr/>
            <p:nvPr/>
          </p:nvSpPr>
          <p:spPr>
            <a:xfrm>
              <a:off x="-2166600" y="2310850"/>
              <a:ext cx="160100" cy="14575"/>
            </a:xfrm>
            <a:custGeom>
              <a:avLst/>
              <a:gdLst/>
              <a:ahLst/>
              <a:cxnLst/>
              <a:rect l="l" t="t" r="r" b="b"/>
              <a:pathLst>
                <a:path w="6404" h="583" extrusionOk="0">
                  <a:moveTo>
                    <a:pt x="304" y="0"/>
                  </a:moveTo>
                  <a:cubicBezTo>
                    <a:pt x="127" y="0"/>
                    <a:pt x="0" y="127"/>
                    <a:pt x="0" y="279"/>
                  </a:cubicBezTo>
                  <a:cubicBezTo>
                    <a:pt x="0" y="456"/>
                    <a:pt x="127" y="582"/>
                    <a:pt x="304" y="582"/>
                  </a:cubicBezTo>
                  <a:lnTo>
                    <a:pt x="6099" y="582"/>
                  </a:lnTo>
                  <a:cubicBezTo>
                    <a:pt x="6277" y="582"/>
                    <a:pt x="6403" y="456"/>
                    <a:pt x="6403" y="279"/>
                  </a:cubicBezTo>
                  <a:cubicBezTo>
                    <a:pt x="6403" y="127"/>
                    <a:pt x="6277" y="0"/>
                    <a:pt x="60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56"/>
            <p:cNvSpPr/>
            <p:nvPr/>
          </p:nvSpPr>
          <p:spPr>
            <a:xfrm>
              <a:off x="-2047025" y="2348175"/>
              <a:ext cx="40525" cy="15200"/>
            </a:xfrm>
            <a:custGeom>
              <a:avLst/>
              <a:gdLst/>
              <a:ahLst/>
              <a:cxnLst/>
              <a:rect l="l" t="t" r="r" b="b"/>
              <a:pathLst>
                <a:path w="1621" h="608" extrusionOk="0">
                  <a:moveTo>
                    <a:pt x="304" y="0"/>
                  </a:moveTo>
                  <a:cubicBezTo>
                    <a:pt x="152" y="0"/>
                    <a:pt x="0" y="152"/>
                    <a:pt x="0" y="304"/>
                  </a:cubicBezTo>
                  <a:cubicBezTo>
                    <a:pt x="0" y="481"/>
                    <a:pt x="152" y="608"/>
                    <a:pt x="304" y="608"/>
                  </a:cubicBezTo>
                  <a:lnTo>
                    <a:pt x="1316" y="608"/>
                  </a:lnTo>
                  <a:cubicBezTo>
                    <a:pt x="1494" y="608"/>
                    <a:pt x="1620" y="481"/>
                    <a:pt x="1620" y="304"/>
                  </a:cubicBezTo>
                  <a:cubicBezTo>
                    <a:pt x="1620" y="152"/>
                    <a:pt x="1494" y="0"/>
                    <a:pt x="13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73" name="Google Shape;973;p56"/>
          <p:cNvGrpSpPr/>
          <p:nvPr/>
        </p:nvGrpSpPr>
        <p:grpSpPr>
          <a:xfrm>
            <a:off x="1955320" y="3499108"/>
            <a:ext cx="376667" cy="358724"/>
            <a:chOff x="-3964100" y="3674925"/>
            <a:chExt cx="333475" cy="379000"/>
          </a:xfrm>
        </p:grpSpPr>
        <p:sp>
          <p:nvSpPr>
            <p:cNvPr id="974" name="Google Shape;974;p56"/>
            <p:cNvSpPr/>
            <p:nvPr/>
          </p:nvSpPr>
          <p:spPr>
            <a:xfrm>
              <a:off x="-3925500" y="3712250"/>
              <a:ext cx="70250" cy="82375"/>
            </a:xfrm>
            <a:custGeom>
              <a:avLst/>
              <a:gdLst/>
              <a:ahLst/>
              <a:cxnLst/>
              <a:rect l="l" t="t" r="r" b="b"/>
              <a:pathLst>
                <a:path w="2810" h="3295" extrusionOk="0">
                  <a:moveTo>
                    <a:pt x="1393" y="1038"/>
                  </a:moveTo>
                  <a:lnTo>
                    <a:pt x="1772" y="2051"/>
                  </a:lnTo>
                  <a:lnTo>
                    <a:pt x="1013" y="2051"/>
                  </a:lnTo>
                  <a:lnTo>
                    <a:pt x="1393" y="1038"/>
                  </a:lnTo>
                  <a:close/>
                  <a:moveTo>
                    <a:pt x="1393" y="1"/>
                  </a:moveTo>
                  <a:cubicBezTo>
                    <a:pt x="1266" y="1"/>
                    <a:pt x="1139" y="102"/>
                    <a:pt x="1064" y="228"/>
                  </a:cubicBezTo>
                  <a:lnTo>
                    <a:pt x="51" y="2886"/>
                  </a:lnTo>
                  <a:cubicBezTo>
                    <a:pt x="1" y="3038"/>
                    <a:pt x="77" y="3215"/>
                    <a:pt x="228" y="3265"/>
                  </a:cubicBezTo>
                  <a:cubicBezTo>
                    <a:pt x="268" y="3285"/>
                    <a:pt x="310" y="3295"/>
                    <a:pt x="350" y="3295"/>
                  </a:cubicBezTo>
                  <a:cubicBezTo>
                    <a:pt x="464" y="3295"/>
                    <a:pt x="571" y="3219"/>
                    <a:pt x="608" y="3088"/>
                  </a:cubicBezTo>
                  <a:lnTo>
                    <a:pt x="785" y="2633"/>
                  </a:lnTo>
                  <a:lnTo>
                    <a:pt x="2000" y="2633"/>
                  </a:lnTo>
                  <a:lnTo>
                    <a:pt x="2177" y="3088"/>
                  </a:lnTo>
                  <a:cubicBezTo>
                    <a:pt x="2228" y="3215"/>
                    <a:pt x="2354" y="3291"/>
                    <a:pt x="2455" y="3291"/>
                  </a:cubicBezTo>
                  <a:cubicBezTo>
                    <a:pt x="2506" y="3291"/>
                    <a:pt x="2531" y="3291"/>
                    <a:pt x="2582" y="3265"/>
                  </a:cubicBezTo>
                  <a:cubicBezTo>
                    <a:pt x="2734" y="3215"/>
                    <a:pt x="2810" y="3038"/>
                    <a:pt x="2734" y="2886"/>
                  </a:cubicBezTo>
                  <a:lnTo>
                    <a:pt x="1747" y="228"/>
                  </a:lnTo>
                  <a:lnTo>
                    <a:pt x="1722" y="228"/>
                  </a:lnTo>
                  <a:cubicBezTo>
                    <a:pt x="1671" y="102"/>
                    <a:pt x="1544" y="1"/>
                    <a:pt x="1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56"/>
            <p:cNvSpPr/>
            <p:nvPr/>
          </p:nvSpPr>
          <p:spPr>
            <a:xfrm>
              <a:off x="-3843875" y="3713525"/>
              <a:ext cx="60125" cy="79750"/>
            </a:xfrm>
            <a:custGeom>
              <a:avLst/>
              <a:gdLst/>
              <a:ahLst/>
              <a:cxnLst/>
              <a:rect l="l" t="t" r="r" b="b"/>
              <a:pathLst>
                <a:path w="2405" h="3190" extrusionOk="0">
                  <a:moveTo>
                    <a:pt x="1038" y="582"/>
                  </a:moveTo>
                  <a:cubicBezTo>
                    <a:pt x="1595" y="582"/>
                    <a:pt x="1797" y="1114"/>
                    <a:pt x="1797" y="1595"/>
                  </a:cubicBezTo>
                  <a:cubicBezTo>
                    <a:pt x="1797" y="2076"/>
                    <a:pt x="1569" y="2582"/>
                    <a:pt x="1063" y="2607"/>
                  </a:cubicBezTo>
                  <a:lnTo>
                    <a:pt x="608" y="2607"/>
                  </a:lnTo>
                  <a:lnTo>
                    <a:pt x="608" y="582"/>
                  </a:lnTo>
                  <a:close/>
                  <a:moveTo>
                    <a:pt x="304" y="0"/>
                  </a:moveTo>
                  <a:cubicBezTo>
                    <a:pt x="228" y="0"/>
                    <a:pt x="152" y="26"/>
                    <a:pt x="102" y="76"/>
                  </a:cubicBezTo>
                  <a:cubicBezTo>
                    <a:pt x="26" y="127"/>
                    <a:pt x="0" y="203"/>
                    <a:pt x="0" y="279"/>
                  </a:cubicBezTo>
                  <a:lnTo>
                    <a:pt x="26" y="2911"/>
                  </a:lnTo>
                  <a:cubicBezTo>
                    <a:pt x="26" y="2987"/>
                    <a:pt x="51" y="3063"/>
                    <a:pt x="102" y="3113"/>
                  </a:cubicBezTo>
                  <a:cubicBezTo>
                    <a:pt x="152" y="3164"/>
                    <a:pt x="228" y="3189"/>
                    <a:pt x="304" y="3189"/>
                  </a:cubicBezTo>
                  <a:lnTo>
                    <a:pt x="1063" y="3189"/>
                  </a:lnTo>
                  <a:cubicBezTo>
                    <a:pt x="1848" y="3189"/>
                    <a:pt x="2405" y="2506"/>
                    <a:pt x="2405" y="1595"/>
                  </a:cubicBezTo>
                  <a:cubicBezTo>
                    <a:pt x="2405" y="633"/>
                    <a:pt x="1848" y="0"/>
                    <a:pt x="10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56"/>
            <p:cNvSpPr/>
            <p:nvPr/>
          </p:nvSpPr>
          <p:spPr>
            <a:xfrm>
              <a:off x="-3964100" y="3674925"/>
              <a:ext cx="333475" cy="379000"/>
            </a:xfrm>
            <a:custGeom>
              <a:avLst/>
              <a:gdLst/>
              <a:ahLst/>
              <a:cxnLst/>
              <a:rect l="l" t="t" r="r" b="b"/>
              <a:pathLst>
                <a:path w="13339" h="15160" extrusionOk="0">
                  <a:moveTo>
                    <a:pt x="8049" y="583"/>
                  </a:moveTo>
                  <a:cubicBezTo>
                    <a:pt x="8125" y="583"/>
                    <a:pt x="8201" y="633"/>
                    <a:pt x="8201" y="709"/>
                  </a:cubicBezTo>
                  <a:lnTo>
                    <a:pt x="8201" y="2329"/>
                  </a:lnTo>
                  <a:cubicBezTo>
                    <a:pt x="7872" y="2481"/>
                    <a:pt x="7618" y="2810"/>
                    <a:pt x="7618" y="3215"/>
                  </a:cubicBezTo>
                  <a:lnTo>
                    <a:pt x="7618" y="6049"/>
                  </a:lnTo>
                  <a:lnTo>
                    <a:pt x="735" y="6049"/>
                  </a:lnTo>
                  <a:cubicBezTo>
                    <a:pt x="659" y="6049"/>
                    <a:pt x="583" y="5973"/>
                    <a:pt x="583" y="5897"/>
                  </a:cubicBezTo>
                  <a:lnTo>
                    <a:pt x="583" y="709"/>
                  </a:lnTo>
                  <a:cubicBezTo>
                    <a:pt x="583" y="633"/>
                    <a:pt x="659" y="583"/>
                    <a:pt x="735" y="583"/>
                  </a:cubicBezTo>
                  <a:close/>
                  <a:moveTo>
                    <a:pt x="8555" y="2860"/>
                  </a:moveTo>
                  <a:cubicBezTo>
                    <a:pt x="8732" y="2860"/>
                    <a:pt x="8884" y="2987"/>
                    <a:pt x="8909" y="3164"/>
                  </a:cubicBezTo>
                  <a:lnTo>
                    <a:pt x="8909" y="6277"/>
                  </a:lnTo>
                  <a:cubicBezTo>
                    <a:pt x="8909" y="6454"/>
                    <a:pt x="9036" y="6580"/>
                    <a:pt x="9213" y="6580"/>
                  </a:cubicBezTo>
                  <a:cubicBezTo>
                    <a:pt x="9365" y="6580"/>
                    <a:pt x="9491" y="6454"/>
                    <a:pt x="9491" y="6277"/>
                  </a:cubicBezTo>
                  <a:lnTo>
                    <a:pt x="9491" y="6024"/>
                  </a:lnTo>
                  <a:cubicBezTo>
                    <a:pt x="9491" y="5821"/>
                    <a:pt x="9643" y="5669"/>
                    <a:pt x="9820" y="5669"/>
                  </a:cubicBezTo>
                  <a:cubicBezTo>
                    <a:pt x="9921" y="5669"/>
                    <a:pt x="10023" y="5695"/>
                    <a:pt x="10073" y="5771"/>
                  </a:cubicBezTo>
                  <a:cubicBezTo>
                    <a:pt x="10149" y="5821"/>
                    <a:pt x="10200" y="5922"/>
                    <a:pt x="10200" y="5998"/>
                  </a:cubicBezTo>
                  <a:cubicBezTo>
                    <a:pt x="10200" y="6176"/>
                    <a:pt x="10326" y="6302"/>
                    <a:pt x="10478" y="6302"/>
                  </a:cubicBezTo>
                  <a:cubicBezTo>
                    <a:pt x="10655" y="6302"/>
                    <a:pt x="10782" y="6176"/>
                    <a:pt x="10782" y="5998"/>
                  </a:cubicBezTo>
                  <a:cubicBezTo>
                    <a:pt x="10782" y="5821"/>
                    <a:pt x="10934" y="5669"/>
                    <a:pt x="11136" y="5669"/>
                  </a:cubicBezTo>
                  <a:cubicBezTo>
                    <a:pt x="11313" y="5669"/>
                    <a:pt x="11465" y="5821"/>
                    <a:pt x="11465" y="5998"/>
                  </a:cubicBezTo>
                  <a:lnTo>
                    <a:pt x="11465" y="6277"/>
                  </a:lnTo>
                  <a:cubicBezTo>
                    <a:pt x="11465" y="6429"/>
                    <a:pt x="11617" y="6580"/>
                    <a:pt x="11769" y="6580"/>
                  </a:cubicBezTo>
                  <a:cubicBezTo>
                    <a:pt x="11921" y="6580"/>
                    <a:pt x="12047" y="6454"/>
                    <a:pt x="12073" y="6302"/>
                  </a:cubicBezTo>
                  <a:cubicBezTo>
                    <a:pt x="12073" y="6125"/>
                    <a:pt x="12225" y="5998"/>
                    <a:pt x="12402" y="5998"/>
                  </a:cubicBezTo>
                  <a:cubicBezTo>
                    <a:pt x="12579" y="5998"/>
                    <a:pt x="12731" y="6125"/>
                    <a:pt x="12756" y="6302"/>
                  </a:cubicBezTo>
                  <a:lnTo>
                    <a:pt x="12756" y="9010"/>
                  </a:lnTo>
                  <a:cubicBezTo>
                    <a:pt x="12756" y="9668"/>
                    <a:pt x="12225" y="10199"/>
                    <a:pt x="11567" y="10199"/>
                  </a:cubicBezTo>
                  <a:lnTo>
                    <a:pt x="11010" y="10199"/>
                  </a:lnTo>
                  <a:cubicBezTo>
                    <a:pt x="10858" y="10199"/>
                    <a:pt x="10731" y="10326"/>
                    <a:pt x="10731" y="10478"/>
                  </a:cubicBezTo>
                  <a:cubicBezTo>
                    <a:pt x="10731" y="10655"/>
                    <a:pt x="10858" y="10782"/>
                    <a:pt x="11010" y="10782"/>
                  </a:cubicBezTo>
                  <a:lnTo>
                    <a:pt x="11263" y="10782"/>
                  </a:lnTo>
                  <a:lnTo>
                    <a:pt x="11263" y="11718"/>
                  </a:lnTo>
                  <a:lnTo>
                    <a:pt x="9972" y="11718"/>
                  </a:lnTo>
                  <a:lnTo>
                    <a:pt x="9972" y="10478"/>
                  </a:lnTo>
                  <a:cubicBezTo>
                    <a:pt x="9972" y="10326"/>
                    <a:pt x="9846" y="10199"/>
                    <a:pt x="9668" y="10199"/>
                  </a:cubicBezTo>
                  <a:lnTo>
                    <a:pt x="9010" y="10199"/>
                  </a:lnTo>
                  <a:cubicBezTo>
                    <a:pt x="8580" y="10199"/>
                    <a:pt x="8226" y="9845"/>
                    <a:pt x="8226" y="9415"/>
                  </a:cubicBezTo>
                  <a:cubicBezTo>
                    <a:pt x="8226" y="8985"/>
                    <a:pt x="7872" y="8630"/>
                    <a:pt x="7441" y="8630"/>
                  </a:cubicBezTo>
                  <a:lnTo>
                    <a:pt x="6733" y="8630"/>
                  </a:lnTo>
                  <a:cubicBezTo>
                    <a:pt x="6505" y="8630"/>
                    <a:pt x="6302" y="8428"/>
                    <a:pt x="6302" y="8200"/>
                  </a:cubicBezTo>
                  <a:cubicBezTo>
                    <a:pt x="6302" y="7972"/>
                    <a:pt x="6505" y="7795"/>
                    <a:pt x="6733" y="7795"/>
                  </a:cubicBezTo>
                  <a:lnTo>
                    <a:pt x="7315" y="7795"/>
                  </a:lnTo>
                  <a:cubicBezTo>
                    <a:pt x="7821" y="7795"/>
                    <a:pt x="8226" y="7390"/>
                    <a:pt x="8226" y="6909"/>
                  </a:cubicBezTo>
                  <a:lnTo>
                    <a:pt x="8226" y="3215"/>
                  </a:lnTo>
                  <a:cubicBezTo>
                    <a:pt x="8226" y="3012"/>
                    <a:pt x="8378" y="2860"/>
                    <a:pt x="8555" y="2860"/>
                  </a:cubicBezTo>
                  <a:close/>
                  <a:moveTo>
                    <a:pt x="11769" y="12300"/>
                  </a:moveTo>
                  <a:cubicBezTo>
                    <a:pt x="11769" y="12300"/>
                    <a:pt x="11794" y="12300"/>
                    <a:pt x="11794" y="12325"/>
                  </a:cubicBezTo>
                  <a:lnTo>
                    <a:pt x="11794" y="14552"/>
                  </a:lnTo>
                  <a:lnTo>
                    <a:pt x="9466" y="14552"/>
                  </a:lnTo>
                  <a:lnTo>
                    <a:pt x="9466" y="13717"/>
                  </a:lnTo>
                  <a:lnTo>
                    <a:pt x="10175" y="13717"/>
                  </a:lnTo>
                  <a:cubicBezTo>
                    <a:pt x="10352" y="13717"/>
                    <a:pt x="10478" y="13591"/>
                    <a:pt x="10478" y="13414"/>
                  </a:cubicBezTo>
                  <a:cubicBezTo>
                    <a:pt x="10478" y="13262"/>
                    <a:pt x="10352" y="13135"/>
                    <a:pt x="10175" y="13135"/>
                  </a:cubicBezTo>
                  <a:lnTo>
                    <a:pt x="9466" y="13135"/>
                  </a:lnTo>
                  <a:lnTo>
                    <a:pt x="9466" y="12325"/>
                  </a:lnTo>
                  <a:cubicBezTo>
                    <a:pt x="9466" y="12300"/>
                    <a:pt x="9466" y="12300"/>
                    <a:pt x="9491" y="12300"/>
                  </a:cubicBezTo>
                  <a:close/>
                  <a:moveTo>
                    <a:pt x="735" y="1"/>
                  </a:moveTo>
                  <a:cubicBezTo>
                    <a:pt x="330" y="1"/>
                    <a:pt x="1" y="330"/>
                    <a:pt x="1" y="709"/>
                  </a:cubicBezTo>
                  <a:lnTo>
                    <a:pt x="1" y="5897"/>
                  </a:lnTo>
                  <a:cubicBezTo>
                    <a:pt x="1" y="6302"/>
                    <a:pt x="330" y="6631"/>
                    <a:pt x="735" y="6631"/>
                  </a:cubicBezTo>
                  <a:lnTo>
                    <a:pt x="7644" y="6631"/>
                  </a:lnTo>
                  <a:lnTo>
                    <a:pt x="7644" y="6909"/>
                  </a:lnTo>
                  <a:cubicBezTo>
                    <a:pt x="7644" y="7061"/>
                    <a:pt x="7492" y="7213"/>
                    <a:pt x="7315" y="7213"/>
                  </a:cubicBezTo>
                  <a:lnTo>
                    <a:pt x="6733" y="7213"/>
                  </a:lnTo>
                  <a:cubicBezTo>
                    <a:pt x="6176" y="7213"/>
                    <a:pt x="5720" y="7669"/>
                    <a:pt x="5720" y="8225"/>
                  </a:cubicBezTo>
                  <a:cubicBezTo>
                    <a:pt x="5720" y="8782"/>
                    <a:pt x="6176" y="9212"/>
                    <a:pt x="6733" y="9212"/>
                  </a:cubicBezTo>
                  <a:lnTo>
                    <a:pt x="7441" y="9212"/>
                  </a:lnTo>
                  <a:cubicBezTo>
                    <a:pt x="7543" y="9212"/>
                    <a:pt x="7644" y="9314"/>
                    <a:pt x="7644" y="9415"/>
                  </a:cubicBezTo>
                  <a:cubicBezTo>
                    <a:pt x="7644" y="10174"/>
                    <a:pt x="8251" y="10782"/>
                    <a:pt x="9010" y="10782"/>
                  </a:cubicBezTo>
                  <a:lnTo>
                    <a:pt x="9390" y="10782"/>
                  </a:lnTo>
                  <a:lnTo>
                    <a:pt x="9390" y="11718"/>
                  </a:lnTo>
                  <a:cubicBezTo>
                    <a:pt x="9086" y="11769"/>
                    <a:pt x="8884" y="12022"/>
                    <a:pt x="8884" y="12325"/>
                  </a:cubicBezTo>
                  <a:lnTo>
                    <a:pt x="8884" y="14856"/>
                  </a:lnTo>
                  <a:cubicBezTo>
                    <a:pt x="8884" y="15008"/>
                    <a:pt x="9010" y="15160"/>
                    <a:pt x="9188" y="15160"/>
                  </a:cubicBezTo>
                  <a:lnTo>
                    <a:pt x="12073" y="15160"/>
                  </a:lnTo>
                  <a:cubicBezTo>
                    <a:pt x="12250" y="15160"/>
                    <a:pt x="12376" y="15008"/>
                    <a:pt x="12376" y="14856"/>
                  </a:cubicBezTo>
                  <a:lnTo>
                    <a:pt x="12376" y="12325"/>
                  </a:lnTo>
                  <a:cubicBezTo>
                    <a:pt x="12376" y="12022"/>
                    <a:pt x="12149" y="11769"/>
                    <a:pt x="11870" y="11718"/>
                  </a:cubicBezTo>
                  <a:lnTo>
                    <a:pt x="11870" y="10756"/>
                  </a:lnTo>
                  <a:cubicBezTo>
                    <a:pt x="12705" y="10630"/>
                    <a:pt x="13338" y="9896"/>
                    <a:pt x="13338" y="9035"/>
                  </a:cubicBezTo>
                  <a:lnTo>
                    <a:pt x="13338" y="6277"/>
                  </a:lnTo>
                  <a:cubicBezTo>
                    <a:pt x="13338" y="6251"/>
                    <a:pt x="13338" y="6226"/>
                    <a:pt x="13338" y="6201"/>
                  </a:cubicBezTo>
                  <a:cubicBezTo>
                    <a:pt x="13262" y="5745"/>
                    <a:pt x="12883" y="5391"/>
                    <a:pt x="12402" y="5391"/>
                  </a:cubicBezTo>
                  <a:cubicBezTo>
                    <a:pt x="12225" y="5391"/>
                    <a:pt x="12073" y="5442"/>
                    <a:pt x="11921" y="5543"/>
                  </a:cubicBezTo>
                  <a:cubicBezTo>
                    <a:pt x="11769" y="5264"/>
                    <a:pt x="11465" y="5087"/>
                    <a:pt x="11136" y="5087"/>
                  </a:cubicBezTo>
                  <a:cubicBezTo>
                    <a:pt x="10883" y="5087"/>
                    <a:pt x="10655" y="5163"/>
                    <a:pt x="10478" y="5340"/>
                  </a:cubicBezTo>
                  <a:cubicBezTo>
                    <a:pt x="10319" y="5181"/>
                    <a:pt x="10119" y="5083"/>
                    <a:pt x="9897" y="5083"/>
                  </a:cubicBezTo>
                  <a:cubicBezTo>
                    <a:pt x="9872" y="5083"/>
                    <a:pt x="9846" y="5085"/>
                    <a:pt x="9820" y="5087"/>
                  </a:cubicBezTo>
                  <a:cubicBezTo>
                    <a:pt x="9694" y="5087"/>
                    <a:pt x="9592" y="5113"/>
                    <a:pt x="9491" y="5138"/>
                  </a:cubicBezTo>
                  <a:lnTo>
                    <a:pt x="9491" y="3139"/>
                  </a:lnTo>
                  <a:lnTo>
                    <a:pt x="9491" y="3113"/>
                  </a:lnTo>
                  <a:cubicBezTo>
                    <a:pt x="9466" y="2708"/>
                    <a:pt x="9162" y="2379"/>
                    <a:pt x="8783" y="2278"/>
                  </a:cubicBezTo>
                  <a:lnTo>
                    <a:pt x="8783" y="709"/>
                  </a:lnTo>
                  <a:cubicBezTo>
                    <a:pt x="8783" y="330"/>
                    <a:pt x="8454" y="1"/>
                    <a:pt x="80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1" name="Google Shape;981;p57"/>
          <p:cNvSpPr txBox="1">
            <a:spLocks noGrp="1"/>
          </p:cNvSpPr>
          <p:nvPr>
            <p:ph type="title" idx="9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Technology Implementation</a:t>
            </a:r>
            <a:endParaRPr dirty="0"/>
          </a:p>
        </p:txBody>
      </p:sp>
      <p:sp>
        <p:nvSpPr>
          <p:cNvPr id="983" name="Google Shape;983;p57"/>
          <p:cNvSpPr txBox="1">
            <a:spLocks noGrp="1"/>
          </p:cNvSpPr>
          <p:nvPr>
            <p:ph type="subTitle" idx="1"/>
          </p:nvPr>
        </p:nvSpPr>
        <p:spPr>
          <a:xfrm flipH="1">
            <a:off x="928990" y="2524159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Automated Systems</a:t>
            </a:r>
            <a:endParaRPr dirty="0"/>
          </a:p>
        </p:txBody>
      </p:sp>
      <p:sp>
        <p:nvSpPr>
          <p:cNvPr id="984" name="Google Shape;984;p57"/>
          <p:cNvSpPr txBox="1">
            <a:spLocks noGrp="1"/>
          </p:cNvSpPr>
          <p:nvPr>
            <p:ph type="subTitle" idx="2"/>
          </p:nvPr>
        </p:nvSpPr>
        <p:spPr>
          <a:xfrm flipH="1">
            <a:off x="928990" y="295925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Smart building technology optimizes energy use and reduces waste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11% reduction in carbon emissions per room achieved (Minor Hotels, 2024)</a:t>
            </a:r>
            <a:endParaRPr dirty="0"/>
          </a:p>
        </p:txBody>
      </p:sp>
      <p:sp>
        <p:nvSpPr>
          <p:cNvPr id="986" name="Google Shape;986;p57"/>
          <p:cNvSpPr txBox="1">
            <a:spLocks noGrp="1"/>
          </p:cNvSpPr>
          <p:nvPr>
            <p:ph type="subTitle" idx="4"/>
          </p:nvPr>
        </p:nvSpPr>
        <p:spPr>
          <a:xfrm flipH="1">
            <a:off x="3514650" y="2524159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Renewable Energy</a:t>
            </a:r>
            <a:endParaRPr dirty="0"/>
          </a:p>
        </p:txBody>
      </p:sp>
      <p:sp>
        <p:nvSpPr>
          <p:cNvPr id="987" name="Google Shape;987;p57"/>
          <p:cNvSpPr txBox="1">
            <a:spLocks noGrp="1"/>
          </p:cNvSpPr>
          <p:nvPr>
            <p:ph type="subTitle" idx="5"/>
          </p:nvPr>
        </p:nvSpPr>
        <p:spPr>
          <a:xfrm flipH="1">
            <a:off x="3514650" y="295925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Solar, geothermal, and storage systems provide long-term savings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Reduced grid dependency and lower emissions</a:t>
            </a:r>
            <a:endParaRPr dirty="0"/>
          </a:p>
        </p:txBody>
      </p:sp>
      <p:sp>
        <p:nvSpPr>
          <p:cNvPr id="989" name="Google Shape;989;p57"/>
          <p:cNvSpPr txBox="1">
            <a:spLocks noGrp="1"/>
          </p:cNvSpPr>
          <p:nvPr>
            <p:ph type="subTitle" idx="7"/>
          </p:nvPr>
        </p:nvSpPr>
        <p:spPr>
          <a:xfrm flipH="1">
            <a:off x="6100310" y="2524159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Water Management</a:t>
            </a:r>
            <a:endParaRPr dirty="0"/>
          </a:p>
        </p:txBody>
      </p:sp>
      <p:sp>
        <p:nvSpPr>
          <p:cNvPr id="990" name="Google Shape;990;p57"/>
          <p:cNvSpPr txBox="1">
            <a:spLocks noGrp="1"/>
          </p:cNvSpPr>
          <p:nvPr>
            <p:ph type="subTitle" idx="8"/>
          </p:nvPr>
        </p:nvSpPr>
        <p:spPr>
          <a:xfrm flipH="1">
            <a:off x="6100310" y="295925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Advanced filtration, rainwater collection, greywater recycling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30-40% reduction in potable water use without compromising service quality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60"/>
          <p:cNvSpPr/>
          <p:nvPr/>
        </p:nvSpPr>
        <p:spPr>
          <a:xfrm flipH="1">
            <a:off x="471152" y="712125"/>
            <a:ext cx="3720198" cy="3719167"/>
          </a:xfrm>
          <a:custGeom>
            <a:avLst/>
            <a:gdLst/>
            <a:ahLst/>
            <a:cxnLst/>
            <a:rect l="l" t="t" r="r" b="b"/>
            <a:pathLst>
              <a:path w="101010" h="100982" extrusionOk="0">
                <a:moveTo>
                  <a:pt x="65610" y="7014"/>
                </a:moveTo>
                <a:cubicBezTo>
                  <a:pt x="89856" y="7014"/>
                  <a:pt x="94161" y="46241"/>
                  <a:pt x="85844" y="64745"/>
                </a:cubicBezTo>
                <a:cubicBezTo>
                  <a:pt x="78848" y="80311"/>
                  <a:pt x="64271" y="93972"/>
                  <a:pt x="44170" y="93972"/>
                </a:cubicBezTo>
                <a:cubicBezTo>
                  <a:pt x="39491" y="93972"/>
                  <a:pt x="34513" y="93232"/>
                  <a:pt x="29261" y="91604"/>
                </a:cubicBezTo>
                <a:cubicBezTo>
                  <a:pt x="1419" y="82950"/>
                  <a:pt x="10072" y="60896"/>
                  <a:pt x="27322" y="57075"/>
                </a:cubicBezTo>
                <a:cubicBezTo>
                  <a:pt x="44601" y="53226"/>
                  <a:pt x="21563" y="11983"/>
                  <a:pt x="62835" y="7178"/>
                </a:cubicBezTo>
                <a:cubicBezTo>
                  <a:pt x="63787" y="7068"/>
                  <a:pt x="64712" y="7014"/>
                  <a:pt x="65610" y="7014"/>
                </a:cubicBezTo>
                <a:close/>
                <a:moveTo>
                  <a:pt x="0" y="1"/>
                </a:moveTo>
                <a:lnTo>
                  <a:pt x="0" y="100981"/>
                </a:lnTo>
                <a:lnTo>
                  <a:pt x="101010" y="100981"/>
                </a:lnTo>
                <a:lnTo>
                  <a:pt x="101010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2" name="Google Shape;1102;p60"/>
          <p:cNvSpPr txBox="1">
            <a:spLocks noGrp="1"/>
          </p:cNvSpPr>
          <p:nvPr>
            <p:ph type="title"/>
          </p:nvPr>
        </p:nvSpPr>
        <p:spPr>
          <a:xfrm>
            <a:off x="669526" y="1981358"/>
            <a:ext cx="2323040" cy="110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Industry </a:t>
            </a:r>
            <a:br>
              <a:rPr lang="en-GB" dirty="0"/>
            </a:br>
            <a:r>
              <a:rPr lang="en-GB" dirty="0"/>
              <a:t>Examples</a:t>
            </a:r>
            <a:endParaRPr dirty="0"/>
          </a:p>
        </p:txBody>
      </p:sp>
      <p:sp>
        <p:nvSpPr>
          <p:cNvPr id="1103" name="Google Shape;1103;p60"/>
          <p:cNvSpPr txBox="1">
            <a:spLocks noGrp="1"/>
          </p:cNvSpPr>
          <p:nvPr>
            <p:ph type="body" idx="1"/>
          </p:nvPr>
        </p:nvSpPr>
        <p:spPr>
          <a:xfrm>
            <a:off x="4191348" y="978158"/>
            <a:ext cx="4481500" cy="210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en-GB" b="1" dirty="0"/>
              <a:t>Luxury Hotels: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High-end properties achieve environmental responsibility without compromising service quality (Pereira et al., 2021)</a:t>
            </a:r>
          </a:p>
          <a:p>
            <a:pPr>
              <a:buNone/>
            </a:pPr>
            <a:r>
              <a:rPr lang="en-GB" b="1" dirty="0"/>
              <a:t>Chain vs Independent: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Larger chains implement sustainability more comprehensively than independent properties (</a:t>
            </a:r>
            <a:r>
              <a:rPr lang="en-GB" dirty="0" err="1"/>
              <a:t>UKHospitality</a:t>
            </a:r>
            <a:r>
              <a:rPr lang="en-GB" dirty="0"/>
              <a:t>, 2024)</a:t>
            </a:r>
          </a:p>
          <a:p>
            <a:pPr>
              <a:buNone/>
            </a:pPr>
            <a:r>
              <a:rPr lang="en-GB" b="1" dirty="0"/>
              <a:t>Certification Success: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LEED, Green Key, </a:t>
            </a:r>
            <a:r>
              <a:rPr lang="en-GB" dirty="0" err="1"/>
              <a:t>EarthCheck</a:t>
            </a:r>
            <a:r>
              <a:rPr lang="en-GB" dirty="0"/>
              <a:t> provide standardized improvement frameworks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External validation guides organizational development (</a:t>
            </a:r>
            <a:r>
              <a:rPr lang="en-GB" dirty="0" err="1"/>
              <a:t>Velaoras</a:t>
            </a:r>
            <a:r>
              <a:rPr lang="en-GB" dirty="0"/>
              <a:t> et al., 2025)</a:t>
            </a:r>
          </a:p>
        </p:txBody>
      </p:sp>
      <p:sp>
        <p:nvSpPr>
          <p:cNvPr id="1104" name="Google Shape;1104;p60"/>
          <p:cNvSpPr/>
          <p:nvPr/>
        </p:nvSpPr>
        <p:spPr>
          <a:xfrm rot="6852356">
            <a:off x="3053680" y="2347415"/>
            <a:ext cx="362178" cy="368287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05" name="Google Shape;1105;p60"/>
          <p:cNvGrpSpPr/>
          <p:nvPr/>
        </p:nvGrpSpPr>
        <p:grpSpPr>
          <a:xfrm>
            <a:off x="-719452" y="3951770"/>
            <a:ext cx="2004791" cy="2023525"/>
            <a:chOff x="-719452" y="3951770"/>
            <a:chExt cx="2004791" cy="2023525"/>
          </a:xfrm>
        </p:grpSpPr>
        <p:sp>
          <p:nvSpPr>
            <p:cNvPr id="1106" name="Google Shape;1106;p60"/>
            <p:cNvSpPr/>
            <p:nvPr/>
          </p:nvSpPr>
          <p:spPr>
            <a:xfrm rot="-955350" flipH="1">
              <a:off x="-525060" y="4141914"/>
              <a:ext cx="1616006" cy="1643235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60"/>
            <p:cNvSpPr/>
            <p:nvPr/>
          </p:nvSpPr>
          <p:spPr>
            <a:xfrm rot="-606599" flipH="1">
              <a:off x="480140" y="4315415"/>
              <a:ext cx="378773" cy="385137"/>
            </a:xfrm>
            <a:custGeom>
              <a:avLst/>
              <a:gdLst/>
              <a:ahLst/>
              <a:cxnLst/>
              <a:rect l="l" t="t" r="r" b="b"/>
              <a:pathLst>
                <a:path w="4565" h="4642" extrusionOk="0">
                  <a:moveTo>
                    <a:pt x="2767" y="0"/>
                  </a:moveTo>
                  <a:cubicBezTo>
                    <a:pt x="2584" y="0"/>
                    <a:pt x="2400" y="38"/>
                    <a:pt x="2233" y="116"/>
                  </a:cubicBezTo>
                  <a:cubicBezTo>
                    <a:pt x="2057" y="171"/>
                    <a:pt x="1892" y="270"/>
                    <a:pt x="1749" y="413"/>
                  </a:cubicBezTo>
                  <a:cubicBezTo>
                    <a:pt x="1122" y="1029"/>
                    <a:pt x="363" y="1755"/>
                    <a:pt x="154" y="2634"/>
                  </a:cubicBezTo>
                  <a:cubicBezTo>
                    <a:pt x="1" y="3294"/>
                    <a:pt x="319" y="3965"/>
                    <a:pt x="880" y="4317"/>
                  </a:cubicBezTo>
                  <a:cubicBezTo>
                    <a:pt x="1265" y="4548"/>
                    <a:pt x="1738" y="4603"/>
                    <a:pt x="2178" y="4636"/>
                  </a:cubicBezTo>
                  <a:cubicBezTo>
                    <a:pt x="2241" y="4640"/>
                    <a:pt x="2304" y="4641"/>
                    <a:pt x="2366" y="4641"/>
                  </a:cubicBezTo>
                  <a:cubicBezTo>
                    <a:pt x="3406" y="4641"/>
                    <a:pt x="4277" y="4117"/>
                    <a:pt x="4432" y="2986"/>
                  </a:cubicBezTo>
                  <a:cubicBezTo>
                    <a:pt x="4564" y="2074"/>
                    <a:pt x="4333" y="1029"/>
                    <a:pt x="3674" y="369"/>
                  </a:cubicBezTo>
                  <a:cubicBezTo>
                    <a:pt x="3439" y="127"/>
                    <a:pt x="3103" y="0"/>
                    <a:pt x="27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0">
          <a:extLst>
            <a:ext uri="{FF2B5EF4-FFF2-40B4-BE49-F238E27FC236}">
              <a16:creationId xmlns:a16="http://schemas.microsoft.com/office/drawing/2014/main" id="{46E1C7E2-3A50-A77A-C387-7B060EAED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1" name="Google Shape;981;p57">
            <a:extLst>
              <a:ext uri="{FF2B5EF4-FFF2-40B4-BE49-F238E27FC236}">
                <a16:creationId xmlns:a16="http://schemas.microsoft.com/office/drawing/2014/main" id="{3B9FC6F7-DE69-D249-F7CC-812871345EA4}"/>
              </a:ext>
            </a:extLst>
          </p:cNvPr>
          <p:cNvSpPr txBox="1">
            <a:spLocks noGrp="1"/>
          </p:cNvSpPr>
          <p:nvPr>
            <p:ph type="title" idx="9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Key Challenges</a:t>
            </a:r>
            <a:endParaRPr dirty="0"/>
          </a:p>
        </p:txBody>
      </p:sp>
      <p:sp>
        <p:nvSpPr>
          <p:cNvPr id="983" name="Google Shape;983;p57">
            <a:extLst>
              <a:ext uri="{FF2B5EF4-FFF2-40B4-BE49-F238E27FC236}">
                <a16:creationId xmlns:a16="http://schemas.microsoft.com/office/drawing/2014/main" id="{F477CE80-918E-B4E0-9BCA-E4E5ED665E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 flipH="1">
            <a:off x="358719" y="1791835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Financial Constraints:</a:t>
            </a:r>
            <a:endParaRPr dirty="0"/>
          </a:p>
        </p:txBody>
      </p:sp>
      <p:sp>
        <p:nvSpPr>
          <p:cNvPr id="984" name="Google Shape;984;p57">
            <a:extLst>
              <a:ext uri="{FF2B5EF4-FFF2-40B4-BE49-F238E27FC236}">
                <a16:creationId xmlns:a16="http://schemas.microsoft.com/office/drawing/2014/main" id="{F518193F-D133-A0D7-4CC1-D9CF8DB286AA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 flipH="1">
            <a:off x="270229" y="2287572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High initial investment costs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Complex ROI calculations</a:t>
            </a:r>
            <a:endParaRPr dirty="0"/>
          </a:p>
        </p:txBody>
      </p:sp>
      <p:sp>
        <p:nvSpPr>
          <p:cNvPr id="986" name="Google Shape;986;p57">
            <a:extLst>
              <a:ext uri="{FF2B5EF4-FFF2-40B4-BE49-F238E27FC236}">
                <a16:creationId xmlns:a16="http://schemas.microsoft.com/office/drawing/2014/main" id="{A18673D3-EF9E-971B-6D50-90AB6E9F8C41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 flipH="1">
            <a:off x="2639579" y="1717750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Operational Complexity</a:t>
            </a:r>
            <a:endParaRPr dirty="0"/>
          </a:p>
        </p:txBody>
      </p:sp>
      <p:sp>
        <p:nvSpPr>
          <p:cNvPr id="987" name="Google Shape;987;p57">
            <a:extLst>
              <a:ext uri="{FF2B5EF4-FFF2-40B4-BE49-F238E27FC236}">
                <a16:creationId xmlns:a16="http://schemas.microsoft.com/office/drawing/2014/main" id="{6D1FA32C-5133-F963-E1D1-92BF7C00AA7F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 flipH="1">
            <a:off x="2560921" y="2346306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Integration across multiple business functions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Staff training and engagement requirements</a:t>
            </a:r>
            <a:endParaRPr dirty="0"/>
          </a:p>
        </p:txBody>
      </p:sp>
      <p:sp>
        <p:nvSpPr>
          <p:cNvPr id="989" name="Google Shape;989;p57">
            <a:extLst>
              <a:ext uri="{FF2B5EF4-FFF2-40B4-BE49-F238E27FC236}">
                <a16:creationId xmlns:a16="http://schemas.microsoft.com/office/drawing/2014/main" id="{78DF465C-319F-7F53-999A-192A67B67577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 flipH="1">
            <a:off x="4920439" y="1791835"/>
            <a:ext cx="2114700" cy="46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Knowledge Gaps</a:t>
            </a:r>
            <a:endParaRPr dirty="0"/>
          </a:p>
        </p:txBody>
      </p:sp>
      <p:sp>
        <p:nvSpPr>
          <p:cNvPr id="990" name="Google Shape;990;p57">
            <a:extLst>
              <a:ext uri="{FF2B5EF4-FFF2-40B4-BE49-F238E27FC236}">
                <a16:creationId xmlns:a16="http://schemas.microsoft.com/office/drawing/2014/main" id="{6C71379A-32C7-AF1A-C690-78DF5669460A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 flipH="1">
            <a:off x="4920439" y="2542710"/>
            <a:ext cx="21147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Limited understanding of sustainability practices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dirty="0"/>
              <a:t>Need for specialized expertise</a:t>
            </a:r>
            <a:endParaRPr dirty="0"/>
          </a:p>
        </p:txBody>
      </p:sp>
      <p:sp>
        <p:nvSpPr>
          <p:cNvPr id="4" name="Google Shape;989;p57">
            <a:extLst>
              <a:ext uri="{FF2B5EF4-FFF2-40B4-BE49-F238E27FC236}">
                <a16:creationId xmlns:a16="http://schemas.microsoft.com/office/drawing/2014/main" id="{7AE42BF5-1FAE-8010-A024-6A091F992EFA}"/>
              </a:ext>
            </a:extLst>
          </p:cNvPr>
          <p:cNvSpPr txBox="1">
            <a:spLocks/>
          </p:cNvSpPr>
          <p:nvPr/>
        </p:nvSpPr>
        <p:spPr>
          <a:xfrm flipH="1">
            <a:off x="6891806" y="1791835"/>
            <a:ext cx="2114700" cy="4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2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indent="0"/>
            <a:r>
              <a:rPr lang="en-GB" dirty="0"/>
              <a:t>Performance Variation</a:t>
            </a:r>
          </a:p>
        </p:txBody>
      </p:sp>
      <p:sp>
        <p:nvSpPr>
          <p:cNvPr id="5" name="Google Shape;990;p57">
            <a:extLst>
              <a:ext uri="{FF2B5EF4-FFF2-40B4-BE49-F238E27FC236}">
                <a16:creationId xmlns:a16="http://schemas.microsoft.com/office/drawing/2014/main" id="{D2B21C3E-4EE2-9531-B847-C15EC3D6AE1A}"/>
              </a:ext>
            </a:extLst>
          </p:cNvPr>
          <p:cNvSpPr txBox="1">
            <a:spLocks/>
          </p:cNvSpPr>
          <p:nvPr/>
        </p:nvSpPr>
        <p:spPr>
          <a:xfrm flipH="1">
            <a:off x="6891806" y="2542710"/>
            <a:ext cx="2114700" cy="83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None/>
              <a:defRPr sz="1400" b="0" i="0" u="none" strike="noStrike" cap="none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Inconsistent implementation quality across industry</a:t>
            </a:r>
          </a:p>
        </p:txBody>
      </p:sp>
    </p:spTree>
    <p:extLst>
      <p:ext uri="{BB962C8B-B14F-4D97-AF65-F5344CB8AC3E}">
        <p14:creationId xmlns:p14="http://schemas.microsoft.com/office/powerpoint/2010/main" val="3162452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>
          <a:extLst>
            <a:ext uri="{FF2B5EF4-FFF2-40B4-BE49-F238E27FC236}">
              <a16:creationId xmlns:a16="http://schemas.microsoft.com/office/drawing/2014/main" id="{DC89E1A5-45F4-3F1E-5C30-65741B728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5" name="Google Shape;365;p36">
            <a:extLst>
              <a:ext uri="{FF2B5EF4-FFF2-40B4-BE49-F238E27FC236}">
                <a16:creationId xmlns:a16="http://schemas.microsoft.com/office/drawing/2014/main" id="{260D4EB3-6EA1-8FA3-4C9D-E945093C8DF6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4800" t="-4230" r="32016" b="13634"/>
          <a:stretch/>
        </p:blipFill>
        <p:spPr>
          <a:xfrm>
            <a:off x="510400" y="675775"/>
            <a:ext cx="3349075" cy="3805248"/>
          </a:xfrm>
          <a:prstGeom prst="rect">
            <a:avLst/>
          </a:prstGeom>
        </p:spPr>
      </p:pic>
      <p:sp>
        <p:nvSpPr>
          <p:cNvPr id="366" name="Google Shape;366;p36">
            <a:extLst>
              <a:ext uri="{FF2B5EF4-FFF2-40B4-BE49-F238E27FC236}">
                <a16:creationId xmlns:a16="http://schemas.microsoft.com/office/drawing/2014/main" id="{FD2C4522-D05E-65DC-35CA-6F20640911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25799" y="176059"/>
            <a:ext cx="44078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Conclusion</a:t>
            </a:r>
            <a:endParaRPr sz="4000" dirty="0"/>
          </a:p>
        </p:txBody>
      </p:sp>
      <p:sp>
        <p:nvSpPr>
          <p:cNvPr id="367" name="Google Shape;367;p36">
            <a:extLst>
              <a:ext uri="{FF2B5EF4-FFF2-40B4-BE49-F238E27FC236}">
                <a16:creationId xmlns:a16="http://schemas.microsoft.com/office/drawing/2014/main" id="{49C5216C-CEFF-3DE2-83E1-100C1BA85B3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131963" y="1228437"/>
            <a:ext cx="4595471" cy="166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>
              <a:buNone/>
            </a:pPr>
            <a:r>
              <a:rPr lang="en-GB" b="1" dirty="0"/>
              <a:t>Key Findings: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Sustainability is now essential for business success, not just compliance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Comprehensive programs deliver financial returns, guest satisfaction, and competitive advantage</a:t>
            </a:r>
          </a:p>
          <a:p>
            <a:pPr algn="l">
              <a:buNone/>
            </a:pPr>
            <a:r>
              <a:rPr lang="en-GB" b="1" dirty="0"/>
              <a:t>Industry Transformation:</a:t>
            </a: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UK hospitality leads global sustainability adoption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Net-zero goals achievable through integrated technology, operations, and stakeholder engagement</a:t>
            </a:r>
          </a:p>
          <a:p>
            <a:pPr algn="l"/>
            <a:r>
              <a:rPr lang="en-GB" b="1" dirty="0"/>
              <a:t>Bottom Line:</a:t>
            </a:r>
            <a:r>
              <a:rPr lang="en-GB" dirty="0"/>
              <a:t> Environmental responsibility enhances profitability through improved energy management and market differentiation</a:t>
            </a:r>
          </a:p>
        </p:txBody>
      </p:sp>
      <p:sp>
        <p:nvSpPr>
          <p:cNvPr id="368" name="Google Shape;368;p36">
            <a:extLst>
              <a:ext uri="{FF2B5EF4-FFF2-40B4-BE49-F238E27FC236}">
                <a16:creationId xmlns:a16="http://schemas.microsoft.com/office/drawing/2014/main" id="{A966D7B2-6BC3-845B-597C-2C9589055A7A}"/>
              </a:ext>
            </a:extLst>
          </p:cNvPr>
          <p:cNvSpPr/>
          <p:nvPr/>
        </p:nvSpPr>
        <p:spPr>
          <a:xfrm rot="-5400000">
            <a:off x="-577" y="634367"/>
            <a:ext cx="4366512" cy="3474709"/>
          </a:xfrm>
          <a:custGeom>
            <a:avLst/>
            <a:gdLst/>
            <a:ahLst/>
            <a:cxnLst/>
            <a:rect l="l" t="t" r="r" b="b"/>
            <a:pathLst>
              <a:path w="48149" h="38502" extrusionOk="0">
                <a:moveTo>
                  <a:pt x="20045" y="3045"/>
                </a:moveTo>
                <a:cubicBezTo>
                  <a:pt x="33480" y="3045"/>
                  <a:pt x="48149" y="14971"/>
                  <a:pt x="36742" y="26019"/>
                </a:cubicBezTo>
                <a:cubicBezTo>
                  <a:pt x="32286" y="32134"/>
                  <a:pt x="24706" y="35452"/>
                  <a:pt x="17852" y="35452"/>
                </a:cubicBezTo>
                <a:cubicBezTo>
                  <a:pt x="8805" y="35452"/>
                  <a:pt x="1021" y="29672"/>
                  <a:pt x="3355" y="16914"/>
                </a:cubicBezTo>
                <a:cubicBezTo>
                  <a:pt x="5191" y="6887"/>
                  <a:pt x="12419" y="3045"/>
                  <a:pt x="20045" y="3045"/>
                </a:cubicBezTo>
                <a:close/>
                <a:moveTo>
                  <a:pt x="1" y="0"/>
                </a:moveTo>
                <a:lnTo>
                  <a:pt x="1" y="38501"/>
                </a:lnTo>
                <a:lnTo>
                  <a:pt x="43769" y="38501"/>
                </a:lnTo>
                <a:lnTo>
                  <a:pt x="43769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" name="Google Shape;369;p36">
            <a:extLst>
              <a:ext uri="{FF2B5EF4-FFF2-40B4-BE49-F238E27FC236}">
                <a16:creationId xmlns:a16="http://schemas.microsoft.com/office/drawing/2014/main" id="{56BC6E9B-8FE1-78CC-CBAD-5BFE3E6C92B5}"/>
              </a:ext>
            </a:extLst>
          </p:cNvPr>
          <p:cNvSpPr/>
          <p:nvPr/>
        </p:nvSpPr>
        <p:spPr>
          <a:xfrm rot="5710018">
            <a:off x="2853854" y="847359"/>
            <a:ext cx="362175" cy="368284"/>
          </a:xfrm>
          <a:custGeom>
            <a:avLst/>
            <a:gdLst/>
            <a:ahLst/>
            <a:cxnLst/>
            <a:rect l="l" t="t" r="r" b="b"/>
            <a:pathLst>
              <a:path w="4565" h="4642" extrusionOk="0">
                <a:moveTo>
                  <a:pt x="2767" y="0"/>
                </a:moveTo>
                <a:cubicBezTo>
                  <a:pt x="2584" y="0"/>
                  <a:pt x="2400" y="38"/>
                  <a:pt x="2233" y="116"/>
                </a:cubicBezTo>
                <a:cubicBezTo>
                  <a:pt x="2057" y="171"/>
                  <a:pt x="1892" y="270"/>
                  <a:pt x="1749" y="413"/>
                </a:cubicBezTo>
                <a:cubicBezTo>
                  <a:pt x="1122" y="1029"/>
                  <a:pt x="363" y="1755"/>
                  <a:pt x="154" y="2634"/>
                </a:cubicBezTo>
                <a:cubicBezTo>
                  <a:pt x="1" y="3294"/>
                  <a:pt x="319" y="3965"/>
                  <a:pt x="880" y="4317"/>
                </a:cubicBezTo>
                <a:cubicBezTo>
                  <a:pt x="1265" y="4548"/>
                  <a:pt x="1738" y="4603"/>
                  <a:pt x="2178" y="4636"/>
                </a:cubicBezTo>
                <a:cubicBezTo>
                  <a:pt x="2241" y="4640"/>
                  <a:pt x="2304" y="4641"/>
                  <a:pt x="2366" y="4641"/>
                </a:cubicBezTo>
                <a:cubicBezTo>
                  <a:pt x="3406" y="4641"/>
                  <a:pt x="4277" y="4117"/>
                  <a:pt x="4432" y="2986"/>
                </a:cubicBezTo>
                <a:cubicBezTo>
                  <a:pt x="4564" y="2074"/>
                  <a:pt x="4333" y="1029"/>
                  <a:pt x="3674" y="369"/>
                </a:cubicBezTo>
                <a:cubicBezTo>
                  <a:pt x="3439" y="127"/>
                  <a:pt x="3103" y="0"/>
                  <a:pt x="276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0" name="Google Shape;370;p36">
            <a:extLst>
              <a:ext uri="{FF2B5EF4-FFF2-40B4-BE49-F238E27FC236}">
                <a16:creationId xmlns:a16="http://schemas.microsoft.com/office/drawing/2014/main" id="{21F91696-82A3-9A01-A844-F5A9AA484C61}"/>
              </a:ext>
            </a:extLst>
          </p:cNvPr>
          <p:cNvGrpSpPr/>
          <p:nvPr/>
        </p:nvGrpSpPr>
        <p:grpSpPr>
          <a:xfrm>
            <a:off x="-1218944" y="-732352"/>
            <a:ext cx="2566972" cy="2319168"/>
            <a:chOff x="-1218944" y="-732352"/>
            <a:chExt cx="2566972" cy="2319168"/>
          </a:xfrm>
        </p:grpSpPr>
        <p:sp>
          <p:nvSpPr>
            <p:cNvPr id="371" name="Google Shape;371;p36">
              <a:extLst>
                <a:ext uri="{FF2B5EF4-FFF2-40B4-BE49-F238E27FC236}">
                  <a16:creationId xmlns:a16="http://schemas.microsoft.com/office/drawing/2014/main" id="{D54AAC07-2F3F-F9C8-9DD1-D00F651E49E0}"/>
                </a:ext>
              </a:extLst>
            </p:cNvPr>
            <p:cNvSpPr/>
            <p:nvPr/>
          </p:nvSpPr>
          <p:spPr>
            <a:xfrm>
              <a:off x="-1218944" y="-732352"/>
              <a:ext cx="2566972" cy="1696152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36">
              <a:extLst>
                <a:ext uri="{FF2B5EF4-FFF2-40B4-BE49-F238E27FC236}">
                  <a16:creationId xmlns:a16="http://schemas.microsoft.com/office/drawing/2014/main" id="{FCCFB46C-D552-7E63-2928-C6E548E855BA}"/>
                </a:ext>
              </a:extLst>
            </p:cNvPr>
            <p:cNvSpPr/>
            <p:nvPr/>
          </p:nvSpPr>
          <p:spPr>
            <a:xfrm rot="8100000">
              <a:off x="-651015" y="613246"/>
              <a:ext cx="1061058" cy="701104"/>
            </a:xfrm>
            <a:custGeom>
              <a:avLst/>
              <a:gdLst/>
              <a:ahLst/>
              <a:cxnLst/>
              <a:rect l="l" t="t" r="r" b="b"/>
              <a:pathLst>
                <a:path w="13374" h="8837" extrusionOk="0">
                  <a:moveTo>
                    <a:pt x="5303" y="0"/>
                  </a:moveTo>
                  <a:cubicBezTo>
                    <a:pt x="3162" y="0"/>
                    <a:pt x="1157" y="1073"/>
                    <a:pt x="647" y="3870"/>
                  </a:cubicBezTo>
                  <a:cubicBezTo>
                    <a:pt x="1" y="7412"/>
                    <a:pt x="2153" y="8837"/>
                    <a:pt x="4714" y="8837"/>
                  </a:cubicBezTo>
                  <a:cubicBezTo>
                    <a:pt x="6687" y="8837"/>
                    <a:pt x="8901" y="7993"/>
                    <a:pt x="10270" y="6620"/>
                  </a:cubicBezTo>
                  <a:cubicBezTo>
                    <a:pt x="10281" y="6598"/>
                    <a:pt x="10270" y="6620"/>
                    <a:pt x="10358" y="6532"/>
                  </a:cubicBezTo>
                  <a:cubicBezTo>
                    <a:pt x="13373" y="3410"/>
                    <a:pt x="9121" y="0"/>
                    <a:pt x="530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836730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6AE13F-E909-5B9E-ED14-8BCCD4C8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890367"/>
            <a:ext cx="7704000" cy="572700"/>
          </a:xfrm>
        </p:spPr>
        <p:txBody>
          <a:bodyPr/>
          <a:lstStyle/>
          <a:p>
            <a:r>
              <a:rPr lang="en-GB" dirty="0"/>
              <a:t>THANK YOU!</a:t>
            </a:r>
            <a:br>
              <a:rPr lang="en-GB" dirty="0"/>
            </a:br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4074920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EC24E-7E73-B27F-06EB-771899401F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C7D125C-A6DF-40FA-0257-D062C699E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45" y="-254993"/>
            <a:ext cx="6309203" cy="841800"/>
          </a:xfrm>
        </p:spPr>
        <p:txBody>
          <a:bodyPr/>
          <a:lstStyle/>
          <a:p>
            <a:pPr algn="l"/>
            <a:r>
              <a:rPr lang="en-GB" sz="2400" dirty="0"/>
              <a:t>List of References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DBFBD418-C972-947C-4E3A-26C068F06A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06" y="586807"/>
            <a:ext cx="8661186" cy="4108899"/>
          </a:xfrm>
        </p:spPr>
        <p:txBody>
          <a:bodyPr numCol="2"/>
          <a:lstStyle/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Akel, G. and Noyan, E. (2024) 'Exploring the criteria for a green and smart hotel: insights from hotel managers' perspectives'.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Hospitality and Tourism Insights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7(5), 2992–3012.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https://doi.org/10.1108/jhti-08-2023-0555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Batabyal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 and Das, D.K. (eds.) (2019)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trends, practices, and challenges in contemporary tourism and hospitality management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Hershey, Pennsylvania: Business Science Reference, an imprint of IGI Global.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BDO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 Britain 2024: Foundation for Success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BDO LLP.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https://www.bdo.co.uk/getmedia/a950671c-7313-47f4-88d9-83872740906b/BDO-Report-Hotel-Britain-2024.pdf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Biofilico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 'Guide to sustainable hotel resort standards, certification ecolabels'. </a:t>
            </a:r>
            <a:r>
              <a:rPr lang="fr-BE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</a:t>
            </a:r>
            <a:r>
              <a:rPr lang="fr-BE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at: </a:t>
            </a:r>
            <a:r>
              <a:rPr lang="fr-BE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https://biofilico.com/news/sustainable-hotel-resort-certifications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fr-BE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Blanco-Moreno, S., et al. 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(2025) 'Emerging sustainability themes in the hospitality sector: A bibliometric analysis'.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Research on Management and Business Economics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31(1), 100272.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https://doi.org/10.1016/j.iedeen.2025.100272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CBRE (2023)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and ESG Adoption in the Hotel Industry: A Global Status Update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https://www.cbre.com/insights/reports/sustainability-and-esg-adoption-in-the-hotel-industry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Chemmanur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and Fenech, C. (2024) 'Sustainability in the hospitality industry'.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Deloitte Insights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https://www.deloitte.com/uk/en/Industries/consumer/blogs/sustainability-in-the-hospitality-industry.html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Costa, V. and Costa, C. (eds.) (2022)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 and competitiveness in the hospitality industry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Hershey, Pennsylvania: Business Science Reference.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IHG Hotels &amp; Resorts (2024) 'IHG Hotels &amp; Resorts launches industry first 'Low Carbon Pioneers' programme'.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https://www.ihgplc.com/en/news-and-media/news-releases/2024/ihg-launches-industry-1st-low-carbon-pioneers-programme-as-ceo-calls-for-broader-support-from-govt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Jarvis, N., Weeden, C. and Simcock, N. (2010) 'The Benefits and Challenges of sustainable tourism Certification: A case study of the Green Tourism Business Scheme in the West of England'.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Hospitality and Tourism Management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17(1), 83–93.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https://doi.org/10.1375/jhtm.17.1.83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Kruesi, M.A. and Remy, D. (2024) 'Green is the New Black in the Hotel Industry: Optimizing Revenue Through Promoting Sustainability'.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SAGE Open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14(3).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https://journals.sagepub.com/doi/10.1177/21649987241270463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Minor Hotels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Minor Hotels Tracks Path to Net Zero with Positive Results in Annual Sustainability Report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https://www.hospitalitynet.org/news/4121663.html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Olorunsola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V.O., et al. (2022) 'Guest service experience in eco-centric hotels: a content analysis'.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Hospitality Review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38(1), 81–100.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https://doi.org/10.1108/ihr-04-2022-0019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Velaoras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et al. (2025) 'The role of environmental certification in the hospitality industry: assessing sustainability, consumer preferences, and the economic impact'.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17(2), 650.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https://doi.org/10.3390/su17020650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5844192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043BA4B-528D-FFAB-663B-A2448AF5C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45" y="-254993"/>
            <a:ext cx="6309203" cy="841800"/>
          </a:xfrm>
        </p:spPr>
        <p:txBody>
          <a:bodyPr/>
          <a:lstStyle/>
          <a:p>
            <a:pPr algn="l"/>
            <a:r>
              <a:rPr lang="en-GB" sz="2400" dirty="0"/>
              <a:t>List of References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D74BDC48-692A-D737-1FDF-118CEB69F4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406" y="586807"/>
            <a:ext cx="8661186" cy="4108899"/>
          </a:xfrm>
        </p:spPr>
        <p:txBody>
          <a:bodyPr numCol="2"/>
          <a:lstStyle/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Papallou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E.,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Katafygiotou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and Dimopoulos, T. (2024) 'Emerging sustainability trends in Tourist Facilities: A Comparative assessment of multiple hotels and resorts'.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16(9), 3536.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https://doi.org/10.3390/su16093536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Pereira, V., Silva, G.M. and Dias, Á. (2021) 'Sustainability practices in hospitality: case study of a luxury hotel in </a:t>
            </a: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Arrábida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Natural Park'.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13(6), 3164.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https://doi.org/10.3390/su13063164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Property Manager Insider (2025)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Construction Trends Shaping the Hotel Industry in 2025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https://propertymanagerinsider.com/construction-trends-hotel-industry-2025/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PwC UK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Hotels Forecast 2024-2025: Upbeat outlook, but downside risks remain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PwC United Kingdom.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https://www.pwc.co.uk/industries/hospitality-leisure/insights/uk-hotels-forecast.html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Roadbook (2024) 'Superlative hotel sustainability projects in 2024'.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https://roadbook.com/travel/best-sustainable-hotel-projects-2024/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Smartpricing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hospitality 2024: a summer of mixed fortunes and how to prepare for 2025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https://www.smartpricing.it/en/blog/uk-hospitality-summer-2024-analysis-strategies-2025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Solanki, T. (2023) 'Net-zero hotels: The next step in sustainability'.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https://www.acuitykp.com/blog/net-zero-hotels-the-next-step-in-sustainability/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Sustainable Hospitality Alliance (2021)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Hospitality industry launches new net zero methodology for hotels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https://sustainablehospitalityalliance.org/launches-net-zero-methodology/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Queens Hotel Leeds (2024) 'Hotel's sustainability efforts earn gold'.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Bdaily Business News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https://bdaily.co.uk/articles/2024/10/25/hotels-sustainability-efforts-earn-gold-accreditation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UKHospitality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 'The UK hospitality sector and sustainability in 2024'. Available at: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https://www.ukhospitality.org.uk/the-uk-hospitality-sector-and-sustainability-in-2024/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Vávrová, J., et al. (2024) 'Assessing sustainable practices and managerial approaches in the hotel industry: A comparative case study'. </a:t>
            </a:r>
            <a:r>
              <a:rPr lang="en-GB" sz="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Entrepreneurship Management and Innovation</a:t>
            </a:r>
            <a:r>
              <a:rPr lang="en-GB" sz="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20(3), 46–61. </a:t>
            </a:r>
            <a:r>
              <a:rPr lang="en-GB" sz="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https://doi.org/10.7341/20242033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105553"/>
      </p:ext>
    </p:extLst>
  </p:cSld>
  <p:clrMapOvr>
    <a:masterClrMapping/>
  </p:clrMapOvr>
</p:sld>
</file>

<file path=ppt/theme/theme1.xml><?xml version="1.0" encoding="utf-8"?>
<a:theme xmlns:a="http://schemas.openxmlformats.org/drawingml/2006/main" name="Hotel Sales Strategy Marketing Plan by Slidesgo">
  <a:themeElements>
    <a:clrScheme name="Simple Light">
      <a:dk1>
        <a:srgbClr val="000000"/>
      </a:dk1>
      <a:lt1>
        <a:srgbClr val="F7F5E8"/>
      </a:lt1>
      <a:dk2>
        <a:srgbClr val="D3DFDC"/>
      </a:dk2>
      <a:lt2>
        <a:srgbClr val="C2D1CE"/>
      </a:lt2>
      <a:accent1>
        <a:srgbClr val="ADBBB8"/>
      </a:accent1>
      <a:accent2>
        <a:srgbClr val="9EAEAB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1670</Words>
  <Application>Microsoft Office PowerPoint</Application>
  <PresentationFormat>On-screen Show (16:9)</PresentationFormat>
  <Paragraphs>135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Old Standard TT</vt:lpstr>
      <vt:lpstr>Raleway</vt:lpstr>
      <vt:lpstr>Arial</vt:lpstr>
      <vt:lpstr>Aptos</vt:lpstr>
      <vt:lpstr>Elsie</vt:lpstr>
      <vt:lpstr>Hotel Sales Strategy Marketing Plan by Slidesgo</vt:lpstr>
      <vt:lpstr>SUSTAINABILITY AND NET-ZERO IN THE HOTEL INDUSTRY </vt:lpstr>
      <vt:lpstr>01</vt:lpstr>
      <vt:lpstr>INTRODUCTION</vt:lpstr>
      <vt:lpstr>Literature Review - Key Findings</vt:lpstr>
      <vt:lpstr>Method</vt:lpstr>
      <vt:lpstr>Political and Regulatory Impact</vt:lpstr>
      <vt:lpstr>Economic Benefits</vt:lpstr>
      <vt:lpstr>Social and Cultural Factors</vt:lpstr>
      <vt:lpstr>Technology Implementation</vt:lpstr>
      <vt:lpstr>Industry  Examples</vt:lpstr>
      <vt:lpstr>Key Challenges</vt:lpstr>
      <vt:lpstr>Conclusion</vt:lpstr>
      <vt:lpstr>THANK YOU! QUESTIONS?</vt:lpstr>
      <vt:lpstr>List of References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Mihai Timofte</cp:lastModifiedBy>
  <cp:revision>3</cp:revision>
  <dcterms:modified xsi:type="dcterms:W3CDTF">2025-06-03T22:08:38Z</dcterms:modified>
</cp:coreProperties>
</file>