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76" d="100"/>
          <a:sy n="76" d="100"/>
        </p:scale>
        <p:origin x="834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ED445-8923-38FB-1582-E40D66BCA8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DD0E0E-1EF8-20A4-AF0E-64546EA75D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BC18A-993C-EFF3-906C-B057F18E2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6F89CF-2EF9-99C7-27A2-D558692DE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AF73F-8350-5EF0-9A0B-4EC3078DD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335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7EC1D-27BD-144A-0EA3-3A6808DEC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CAC7A-08D9-C50C-AA0B-EC067856E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B5346-ADBF-B784-D5E8-262506E8B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4483D-AFD7-91D2-95F3-626F5A3EA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CB2A-0FFB-E56E-C2AF-97B02A9A6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632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FA7EF-C2C2-F796-3F55-6D5A898E1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7C81C7-F876-BACC-7FB0-25A8D845FF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54E74-26DC-0EA2-1150-BC45E211B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25B09-10FE-81AF-9187-0CD41C5CF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71B1C-7CD9-1303-979E-475EF4E2A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590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D6747-90BC-333A-4F07-F683EA682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4DBCC-BD3C-2E75-B02F-4C4F045C21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DBE5D2-3D35-6BB8-1D7B-C4686A81BE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DB6FC1-D16F-056F-7926-4D991A4B0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1AA78C-CFE5-7521-0E39-AB50DFC85D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1D20C-D415-07A9-DF06-E084DDAA6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305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10EAA-9371-5A4F-F203-5FB913C6F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A1F177-EBBF-DDBC-E08E-BEA1548E4D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CEE69A-70BC-E074-9BA7-0B24EF2414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C4E98C-1AF1-4A1A-3668-E09896D2A9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FDC6A1-FE6C-FFDB-F8E4-95EDF31384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554A14-E64F-FF9D-CCEC-85C19D4EC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71C4CD-5776-0CD1-E747-A6495DD716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CEED5A-65A5-9DC3-1D56-854AF1149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139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28358-9585-D728-940B-05496C6D9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B0139B-55B3-12D3-13B9-3DC6D9D44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8BD1E1-2C05-8BAC-2041-E6A369C82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1D1DE-3E02-90CE-C8F5-8EE15C1F7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99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CDDF1E-5D9A-6A38-1D41-0B458DDAC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577376-F341-C91F-20A6-6DECBDC58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AAE1A3-0BA3-DF86-3E60-18A0E8827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54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16EA5-90BD-888F-7349-7505A61E1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E9117-CFF3-8270-6F0A-EB481275A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B36E40-9829-AABB-12A4-1942DD561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B5C942-3E94-801B-CA37-2E486FB2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92D300-93D2-3B84-BF0B-26F07433D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161054-9375-3553-5ABB-B55F5994E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19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E5BF5-6798-F1C6-A4A1-B3FC7776D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53E6CD-1148-7862-FE23-BA580A5DC2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7E1292-8668-64C6-0685-621CF50D49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CE1670-E98F-F35C-268F-FE1F8C186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A521EC-DD07-0219-1764-A1CDAA138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F8538B-19BE-18B6-BFE4-2EA1E28B7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87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98D0-7512-582C-062F-B059373F8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CE29FB-7AC3-8062-58B6-9D310FEF74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B2961-957B-A49E-47A0-9DB218115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398B5-519E-D2C7-BECA-B9771A5A7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312D8-D75A-5D8E-FC71-5DE506CD6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710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438750-9335-F863-290A-3C31ED2CD5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D4BAA8-B9F3-3B1E-69C6-418B8E83DC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957FE-3E78-E7E4-F5B4-399C2FD92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0E51DF-6A8F-EB38-C4BE-5D70EF3C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57556-1CE7-B565-A013-11E8B900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641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1E8D9A-59CE-E939-CB97-A14CD9F42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DAA5B-4508-0B4A-5ABB-B3368DEF68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2D5DEB-D507-7A7E-CAA3-82CE1865ED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C0F5E-1F2F-42AD-8B6E-0AB32748E3F3}" type="datetimeFigureOut">
              <a:rPr lang="en-GB" smtClean="0"/>
              <a:t>03/08/2025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BF714-B48A-C9DF-1E86-D538FCEAA3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0B6471-C2C3-8D8F-B039-36FF3192DF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CEBDC-FAD1-400B-9156-D6C683A434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682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CFFECA5-7BE3-F81A-96AB-AB22987A03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12" y="0"/>
            <a:ext cx="3914775" cy="12858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2792FE-868D-0238-5AA7-8ABF4FEF12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49" y="1310482"/>
            <a:ext cx="8524875" cy="15716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A16D07-7C99-D178-FC8B-19CC713170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375026"/>
            <a:ext cx="6400800" cy="35052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378C728-1FC8-E300-092D-4FB1691A667C}"/>
              </a:ext>
            </a:extLst>
          </p:cNvPr>
          <p:cNvSpPr txBox="1"/>
          <p:nvPr/>
        </p:nvSpPr>
        <p:spPr>
          <a:xfrm>
            <a:off x="4775200" y="876300"/>
            <a:ext cx="7144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This link has been obtained by pressing “select” then insert then press link</a:t>
            </a:r>
          </a:p>
          <a:p>
            <a:r>
              <a:rPr lang="en-GB" dirty="0"/>
              <a:t>Then create a link 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776FEAC-9FB8-FCF9-3F67-9BCFA7AF757B}"/>
              </a:ext>
            </a:extLst>
          </p:cNvPr>
          <p:cNvSpPr txBox="1"/>
          <p:nvPr/>
        </p:nvSpPr>
        <p:spPr>
          <a:xfrm>
            <a:off x="8928100" y="2044700"/>
            <a:ext cx="33815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Press “insert” then select</a:t>
            </a:r>
          </a:p>
          <a:p>
            <a:r>
              <a:rPr lang="en-GB" dirty="0"/>
              <a:t>“Snipping tool” then take a screen</a:t>
            </a:r>
          </a:p>
          <a:p>
            <a:r>
              <a:rPr lang="en-GB" dirty="0"/>
              <a:t>Shot then press “copy” then past </a:t>
            </a:r>
          </a:p>
          <a:p>
            <a:r>
              <a:rPr lang="en-GB" dirty="0"/>
              <a:t>It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139695F-CE77-FD78-E073-1A934E1B6F38}"/>
              </a:ext>
            </a:extLst>
          </p:cNvPr>
          <p:cNvSpPr txBox="1"/>
          <p:nvPr/>
        </p:nvSpPr>
        <p:spPr>
          <a:xfrm>
            <a:off x="6908800" y="3898900"/>
            <a:ext cx="51667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Press “insert” then select “snipping tool” then take a </a:t>
            </a:r>
          </a:p>
          <a:p>
            <a:r>
              <a:rPr lang="en-GB" dirty="0"/>
              <a:t>Screen shot then press “ copy” then past it and then</a:t>
            </a:r>
          </a:p>
          <a:p>
            <a:r>
              <a:rPr lang="en-GB" dirty="0"/>
              <a:t>Select “ copy link” then you copy and past it”</a:t>
            </a:r>
          </a:p>
        </p:txBody>
      </p:sp>
      <p:sp>
        <p:nvSpPr>
          <p:cNvPr id="20" name="AutoShape 2">
            <a:extLst>
              <a:ext uri="{FF2B5EF4-FFF2-40B4-BE49-F238E27FC236}">
                <a16:creationId xmlns:a16="http://schemas.microsoft.com/office/drawing/2014/main" id="{BDE793C9-89A7-8801-DB56-6FE6A198EE6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-202196" y="143407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2" name="AutoShape 4" descr="Content rating">
            <a:extLst>
              <a:ext uri="{FF2B5EF4-FFF2-40B4-BE49-F238E27FC236}">
                <a16:creationId xmlns:a16="http://schemas.microsoft.com/office/drawing/2014/main" id="{FE707CAA-1E83-F201-3DDF-49BFFCFE86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9850" y="4794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8F12FE3-E66C-7BE9-E797-713F1601A0DF}"/>
              </a:ext>
            </a:extLst>
          </p:cNvPr>
          <p:cNvSpPr txBox="1"/>
          <p:nvPr/>
        </p:nvSpPr>
        <p:spPr>
          <a:xfrm>
            <a:off x="7772400" y="5588000"/>
            <a:ext cx="36601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Student number: 2438462</a:t>
            </a:r>
          </a:p>
          <a:p>
            <a:r>
              <a:rPr lang="en-GB" dirty="0"/>
              <a:t>Student name: Anderson e silva </a:t>
            </a:r>
            <a:r>
              <a:rPr lang="en-GB" dirty="0" err="1"/>
              <a:t>cruz</a:t>
            </a:r>
            <a:endParaRPr lang="en-GB" dirty="0"/>
          </a:p>
          <a:p>
            <a:r>
              <a:rPr lang="en-GB" dirty="0"/>
              <a:t>Teacher name : </a:t>
            </a:r>
            <a:r>
              <a:rPr lang="en-GB" dirty="0" err="1"/>
              <a:t>Rejwan</a:t>
            </a:r>
            <a:r>
              <a:rPr lang="en-GB" dirty="0"/>
              <a:t> Bin </a:t>
            </a:r>
            <a:r>
              <a:rPr lang="en-GB" dirty="0" err="1"/>
              <a:t>sulaiman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302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EE136-3706-BDFF-1042-7945E1841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BBF1D-0ADF-1E78-7AC3-E0D2781541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3809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809d7dd0aa4536f784d98aa6dc49139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34aa0ef8b1a7109291cc5a9011116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9DBE4D3-2070-46F9-9B63-84BB8F2D5AC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B1E9758-CB5D-4155-8C43-0F8E638E7A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88AC35-6C69-4454-B1FE-BF85382EBE4A}">
  <ds:schemaRefs>
    <ds:schemaRef ds:uri="http://schemas.microsoft.com/office/2006/documentManagement/types"/>
    <ds:schemaRef ds:uri="http://purl.org/dc/dcmitype/"/>
    <ds:schemaRef ds:uri="http://purl.org/dc/elements/1.1/"/>
    <ds:schemaRef ds:uri="http://purl.org/dc/terms/"/>
    <ds:schemaRef ds:uri="http://www.w3.org/XML/1998/namespace"/>
    <ds:schemaRef ds:uri="04d956d8-1ffd-4dba-87ce-03f615e16f58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96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Anderson E Silva Cruz (2438462)</dc:creator>
  <cp:lastModifiedBy>Anderson E Silva Cruz (2438462)</cp:lastModifiedBy>
  <cp:revision>1</cp:revision>
  <dcterms:created xsi:type="dcterms:W3CDTF">2025-08-03T08:45:08Z</dcterms:created>
  <dcterms:modified xsi:type="dcterms:W3CDTF">2025-08-03T10:11:03Z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