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slideLayouts/slideLayout2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1" r:id="rId2"/>
    <p:sldMasterId id="2147483673" r:id="rId3"/>
  </p:sldMasterIdLst>
  <p:notesMasterIdLst>
    <p:notesMasterId r:id="rId16"/>
  </p:notesMasterIdLst>
  <p:sldIdLst>
    <p:sldId id="355" r:id="rId4"/>
    <p:sldId id="347" r:id="rId5"/>
    <p:sldId id="314" r:id="rId6"/>
    <p:sldId id="313" r:id="rId7"/>
    <p:sldId id="330" r:id="rId8"/>
    <p:sldId id="260" r:id="rId9"/>
    <p:sldId id="309" r:id="rId10"/>
    <p:sldId id="312" r:id="rId11"/>
    <p:sldId id="356" r:id="rId12"/>
    <p:sldId id="323" r:id="rId13"/>
    <p:sldId id="300" r:id="rId14"/>
    <p:sldId id="34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 showGuides="1">
      <p:cViewPr varScale="1">
        <p:scale>
          <a:sx n="114" d="100"/>
          <a:sy n="114" d="100"/>
        </p:scale>
        <p:origin x="474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AAF045-FEF6-43EA-9CDC-C84FC3F85E9C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2F1279-6CE4-4169-83D3-4483097B69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589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47691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5066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899324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839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82320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412611C-8F42-4A88-BF2C-3F14A15A3A2D}"/>
              </a:ext>
            </a:extLst>
          </p:cNvPr>
          <p:cNvSpPr/>
          <p:nvPr userDrawn="1"/>
        </p:nvSpPr>
        <p:spPr>
          <a:xfrm>
            <a:off x="4200072" y="1086699"/>
            <a:ext cx="3290634" cy="216024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96E1EE68-F749-4414-A326-ABFB18D5E9AF}"/>
              </a:ext>
            </a:extLst>
          </p:cNvPr>
          <p:cNvSpPr>
            <a:spLocks noGrp="1"/>
          </p:cNvSpPr>
          <p:nvPr>
            <p:ph type="pic" idx="23" hasCustomPrompt="1"/>
          </p:nvPr>
        </p:nvSpPr>
        <p:spPr>
          <a:xfrm>
            <a:off x="5002832" y="352527"/>
            <a:ext cx="1685114" cy="175505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3346C86-7BD4-4931-8982-4954A955A0D2}"/>
              </a:ext>
            </a:extLst>
          </p:cNvPr>
          <p:cNvSpPr/>
          <p:nvPr userDrawn="1"/>
        </p:nvSpPr>
        <p:spPr>
          <a:xfrm>
            <a:off x="7997604" y="1086699"/>
            <a:ext cx="3290634" cy="216024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4938B100-7DB2-4283-A72B-BFBB92152E89}"/>
              </a:ext>
            </a:extLst>
          </p:cNvPr>
          <p:cNvSpPr>
            <a:spLocks noGrp="1"/>
          </p:cNvSpPr>
          <p:nvPr>
            <p:ph type="pic" idx="24" hasCustomPrompt="1"/>
          </p:nvPr>
        </p:nvSpPr>
        <p:spPr>
          <a:xfrm>
            <a:off x="8800364" y="352527"/>
            <a:ext cx="1685114" cy="175505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A0F9E1-604E-4D14-8F49-BC5799DEC58C}"/>
              </a:ext>
            </a:extLst>
          </p:cNvPr>
          <p:cNvSpPr/>
          <p:nvPr userDrawn="1"/>
        </p:nvSpPr>
        <p:spPr>
          <a:xfrm>
            <a:off x="4200072" y="4248150"/>
            <a:ext cx="3290634" cy="216024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sp>
        <p:nvSpPr>
          <p:cNvPr id="9" name="Picture Placeholder 2">
            <a:extLst>
              <a:ext uri="{FF2B5EF4-FFF2-40B4-BE49-F238E27FC236}">
                <a16:creationId xmlns:a16="http://schemas.microsoft.com/office/drawing/2014/main" id="{F14D57A3-AC8C-481C-AFAC-A9FCFB199B2D}"/>
              </a:ext>
            </a:extLst>
          </p:cNvPr>
          <p:cNvSpPr>
            <a:spLocks noGrp="1"/>
          </p:cNvSpPr>
          <p:nvPr>
            <p:ph type="pic" idx="25" hasCustomPrompt="1"/>
          </p:nvPr>
        </p:nvSpPr>
        <p:spPr>
          <a:xfrm>
            <a:off x="5002832" y="3513978"/>
            <a:ext cx="1685114" cy="175505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CC6AC5-F655-4421-A219-B2F76C6CA2FD}"/>
              </a:ext>
            </a:extLst>
          </p:cNvPr>
          <p:cNvSpPr/>
          <p:nvPr userDrawn="1"/>
        </p:nvSpPr>
        <p:spPr>
          <a:xfrm>
            <a:off x="7997604" y="4248150"/>
            <a:ext cx="3290634" cy="216024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BA2332AA-B2D0-4A28-A218-73EE3FE44954}"/>
              </a:ext>
            </a:extLst>
          </p:cNvPr>
          <p:cNvSpPr>
            <a:spLocks noGrp="1"/>
          </p:cNvSpPr>
          <p:nvPr>
            <p:ph type="pic" idx="26" hasCustomPrompt="1"/>
          </p:nvPr>
        </p:nvSpPr>
        <p:spPr>
          <a:xfrm>
            <a:off x="8800364" y="3513978"/>
            <a:ext cx="1685114" cy="175505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68664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Picture Placeholder 162">
            <a:extLst>
              <a:ext uri="{FF2B5EF4-FFF2-40B4-BE49-F238E27FC236}">
                <a16:creationId xmlns:a16="http://schemas.microsoft.com/office/drawing/2014/main" id="{8824B83C-4516-440E-B27E-09F0426F6C97}"/>
              </a:ext>
            </a:extLst>
          </p:cNvPr>
          <p:cNvSpPr>
            <a:spLocks noGrp="1"/>
          </p:cNvSpPr>
          <p:nvPr>
            <p:ph type="pic" idx="23" hasCustomPrompt="1"/>
          </p:nvPr>
        </p:nvSpPr>
        <p:spPr>
          <a:xfrm>
            <a:off x="1" y="2"/>
            <a:ext cx="12191999" cy="6877477"/>
          </a:xfrm>
          <a:custGeom>
            <a:avLst/>
            <a:gdLst>
              <a:gd name="connsiteX0" fmla="*/ 11053396 w 12191999"/>
              <a:gd name="connsiteY0" fmla="*/ 5847975 h 6877477"/>
              <a:gd name="connsiteX1" fmla="*/ 12034143 w 12191999"/>
              <a:gd name="connsiteY1" fmla="*/ 6828722 h 6877477"/>
              <a:gd name="connsiteX2" fmla="*/ 11985388 w 12191999"/>
              <a:gd name="connsiteY2" fmla="*/ 6877477 h 6877477"/>
              <a:gd name="connsiteX3" fmla="*/ 10121403 w 12191999"/>
              <a:gd name="connsiteY3" fmla="*/ 6877477 h 6877477"/>
              <a:gd name="connsiteX4" fmla="*/ 10072648 w 12191999"/>
              <a:gd name="connsiteY4" fmla="*/ 6828722 h 6877477"/>
              <a:gd name="connsiteX5" fmla="*/ 12182376 w 12191999"/>
              <a:gd name="connsiteY5" fmla="*/ 4716808 h 6877477"/>
              <a:gd name="connsiteX6" fmla="*/ 12191999 w 12191999"/>
              <a:gd name="connsiteY6" fmla="*/ 4726431 h 6877477"/>
              <a:gd name="connsiteX7" fmla="*/ 12191999 w 12191999"/>
              <a:gd name="connsiteY7" fmla="*/ 6668679 h 6877477"/>
              <a:gd name="connsiteX8" fmla="*/ 12182376 w 12191999"/>
              <a:gd name="connsiteY8" fmla="*/ 6678302 h 6877477"/>
              <a:gd name="connsiteX9" fmla="*/ 11201628 w 12191999"/>
              <a:gd name="connsiteY9" fmla="*/ 5697555 h 6877477"/>
              <a:gd name="connsiteX10" fmla="*/ 9949130 w 12191999"/>
              <a:gd name="connsiteY10" fmla="*/ 4716808 h 6877477"/>
              <a:gd name="connsiteX11" fmla="*/ 10929877 w 12191999"/>
              <a:gd name="connsiteY11" fmla="*/ 5697555 h 6877477"/>
              <a:gd name="connsiteX12" fmla="*/ 9949130 w 12191999"/>
              <a:gd name="connsiteY12" fmla="*/ 6678302 h 6877477"/>
              <a:gd name="connsiteX13" fmla="*/ 8968382 w 12191999"/>
              <a:gd name="connsiteY13" fmla="*/ 5697555 h 6877477"/>
              <a:gd name="connsiteX14" fmla="*/ 11053396 w 12191999"/>
              <a:gd name="connsiteY14" fmla="*/ 3580491 h 6877477"/>
              <a:gd name="connsiteX15" fmla="*/ 12034143 w 12191999"/>
              <a:gd name="connsiteY15" fmla="*/ 4561237 h 6877477"/>
              <a:gd name="connsiteX16" fmla="*/ 11053396 w 12191999"/>
              <a:gd name="connsiteY16" fmla="*/ 5541984 h 6877477"/>
              <a:gd name="connsiteX17" fmla="*/ 10072648 w 12191999"/>
              <a:gd name="connsiteY17" fmla="*/ 4561237 h 6877477"/>
              <a:gd name="connsiteX18" fmla="*/ 8844864 w 12191999"/>
              <a:gd name="connsiteY18" fmla="*/ 3580491 h 6877477"/>
              <a:gd name="connsiteX19" fmla="*/ 9825611 w 12191999"/>
              <a:gd name="connsiteY19" fmla="*/ 4561237 h 6877477"/>
              <a:gd name="connsiteX20" fmla="*/ 8844864 w 12191999"/>
              <a:gd name="connsiteY20" fmla="*/ 5541984 h 6877477"/>
              <a:gd name="connsiteX21" fmla="*/ 7864116 w 12191999"/>
              <a:gd name="connsiteY21" fmla="*/ 4561237 h 6877477"/>
              <a:gd name="connsiteX22" fmla="*/ 10739 w 12191999"/>
              <a:gd name="connsiteY22" fmla="*/ 3580491 h 6877477"/>
              <a:gd name="connsiteX23" fmla="*/ 991485 w 12191999"/>
              <a:gd name="connsiteY23" fmla="*/ 4561237 h 6877477"/>
              <a:gd name="connsiteX24" fmla="*/ 10739 w 12191999"/>
              <a:gd name="connsiteY24" fmla="*/ 5541984 h 6877477"/>
              <a:gd name="connsiteX25" fmla="*/ 0 w 12191999"/>
              <a:gd name="connsiteY25" fmla="*/ 5531245 h 6877477"/>
              <a:gd name="connsiteX26" fmla="*/ 0 w 12191999"/>
              <a:gd name="connsiteY26" fmla="*/ 3591230 h 6877477"/>
              <a:gd name="connsiteX27" fmla="*/ 1115005 w 12191999"/>
              <a:gd name="connsiteY27" fmla="*/ 2448297 h 6877477"/>
              <a:gd name="connsiteX28" fmla="*/ 2095752 w 12191999"/>
              <a:gd name="connsiteY28" fmla="*/ 3429042 h 6877477"/>
              <a:gd name="connsiteX29" fmla="*/ 1115005 w 12191999"/>
              <a:gd name="connsiteY29" fmla="*/ 4409788 h 6877477"/>
              <a:gd name="connsiteX30" fmla="*/ 134258 w 12191999"/>
              <a:gd name="connsiteY30" fmla="*/ 3429042 h 6877477"/>
              <a:gd name="connsiteX31" fmla="*/ 12182376 w 12191999"/>
              <a:gd name="connsiteY31" fmla="*/ 2448295 h 6877477"/>
              <a:gd name="connsiteX32" fmla="*/ 12191999 w 12191999"/>
              <a:gd name="connsiteY32" fmla="*/ 2457918 h 6877477"/>
              <a:gd name="connsiteX33" fmla="*/ 12191999 w 12191999"/>
              <a:gd name="connsiteY33" fmla="*/ 4400165 h 6877477"/>
              <a:gd name="connsiteX34" fmla="*/ 12182376 w 12191999"/>
              <a:gd name="connsiteY34" fmla="*/ 4409788 h 6877477"/>
              <a:gd name="connsiteX35" fmla="*/ 11201628 w 12191999"/>
              <a:gd name="connsiteY35" fmla="*/ 3429042 h 6877477"/>
              <a:gd name="connsiteX36" fmla="*/ 9949130 w 12191999"/>
              <a:gd name="connsiteY36" fmla="*/ 2448295 h 6877477"/>
              <a:gd name="connsiteX37" fmla="*/ 10929877 w 12191999"/>
              <a:gd name="connsiteY37" fmla="*/ 3429042 h 6877477"/>
              <a:gd name="connsiteX38" fmla="*/ 9949130 w 12191999"/>
              <a:gd name="connsiteY38" fmla="*/ 4409788 h 6877477"/>
              <a:gd name="connsiteX39" fmla="*/ 8968382 w 12191999"/>
              <a:gd name="connsiteY39" fmla="*/ 3429042 h 6877477"/>
              <a:gd name="connsiteX40" fmla="*/ 7740598 w 12191999"/>
              <a:gd name="connsiteY40" fmla="*/ 2448295 h 6877477"/>
              <a:gd name="connsiteX41" fmla="*/ 8721345 w 12191999"/>
              <a:gd name="connsiteY41" fmla="*/ 3429042 h 6877477"/>
              <a:gd name="connsiteX42" fmla="*/ 7740598 w 12191999"/>
              <a:gd name="connsiteY42" fmla="*/ 4409788 h 6877477"/>
              <a:gd name="connsiteX43" fmla="*/ 6759852 w 12191999"/>
              <a:gd name="connsiteY43" fmla="*/ 3429042 h 6877477"/>
              <a:gd name="connsiteX44" fmla="*/ 11053396 w 12191999"/>
              <a:gd name="connsiteY44" fmla="*/ 1313009 h 6877477"/>
              <a:gd name="connsiteX45" fmla="*/ 12034143 w 12191999"/>
              <a:gd name="connsiteY45" fmla="*/ 2293756 h 6877477"/>
              <a:gd name="connsiteX46" fmla="*/ 11053396 w 12191999"/>
              <a:gd name="connsiteY46" fmla="*/ 3274502 h 6877477"/>
              <a:gd name="connsiteX47" fmla="*/ 10072648 w 12191999"/>
              <a:gd name="connsiteY47" fmla="*/ 2293756 h 6877477"/>
              <a:gd name="connsiteX48" fmla="*/ 8844864 w 12191999"/>
              <a:gd name="connsiteY48" fmla="*/ 1313009 h 6877477"/>
              <a:gd name="connsiteX49" fmla="*/ 9825611 w 12191999"/>
              <a:gd name="connsiteY49" fmla="*/ 2293756 h 6877477"/>
              <a:gd name="connsiteX50" fmla="*/ 8844864 w 12191999"/>
              <a:gd name="connsiteY50" fmla="*/ 3274503 h 6877477"/>
              <a:gd name="connsiteX51" fmla="*/ 7864116 w 12191999"/>
              <a:gd name="connsiteY51" fmla="*/ 2293756 h 6877477"/>
              <a:gd name="connsiteX52" fmla="*/ 6636337 w 12191999"/>
              <a:gd name="connsiteY52" fmla="*/ 1313009 h 6877477"/>
              <a:gd name="connsiteX53" fmla="*/ 7617079 w 12191999"/>
              <a:gd name="connsiteY53" fmla="*/ 2293756 h 6877477"/>
              <a:gd name="connsiteX54" fmla="*/ 6636337 w 12191999"/>
              <a:gd name="connsiteY54" fmla="*/ 3274503 h 6877477"/>
              <a:gd name="connsiteX55" fmla="*/ 5655588 w 12191999"/>
              <a:gd name="connsiteY55" fmla="*/ 2293756 h 6877477"/>
              <a:gd name="connsiteX56" fmla="*/ 2219273 w 12191999"/>
              <a:gd name="connsiteY56" fmla="*/ 1313009 h 6877477"/>
              <a:gd name="connsiteX57" fmla="*/ 3200020 w 12191999"/>
              <a:gd name="connsiteY57" fmla="*/ 2293756 h 6877477"/>
              <a:gd name="connsiteX58" fmla="*/ 2219273 w 12191999"/>
              <a:gd name="connsiteY58" fmla="*/ 3274503 h 6877477"/>
              <a:gd name="connsiteX59" fmla="*/ 1238524 w 12191999"/>
              <a:gd name="connsiteY59" fmla="*/ 2293756 h 6877477"/>
              <a:gd name="connsiteX60" fmla="*/ 10741 w 12191999"/>
              <a:gd name="connsiteY60" fmla="*/ 1313009 h 6877477"/>
              <a:gd name="connsiteX61" fmla="*/ 991488 w 12191999"/>
              <a:gd name="connsiteY61" fmla="*/ 2293756 h 6877477"/>
              <a:gd name="connsiteX62" fmla="*/ 10741 w 12191999"/>
              <a:gd name="connsiteY62" fmla="*/ 3274503 h 6877477"/>
              <a:gd name="connsiteX63" fmla="*/ 0 w 12191999"/>
              <a:gd name="connsiteY63" fmla="*/ 3263761 h 6877477"/>
              <a:gd name="connsiteX64" fmla="*/ 0 w 12191999"/>
              <a:gd name="connsiteY64" fmla="*/ 1323750 h 6877477"/>
              <a:gd name="connsiteX65" fmla="*/ 7740598 w 12191999"/>
              <a:gd name="connsiteY65" fmla="*/ 179783 h 6877477"/>
              <a:gd name="connsiteX66" fmla="*/ 8721345 w 12191999"/>
              <a:gd name="connsiteY66" fmla="*/ 1160530 h 6877477"/>
              <a:gd name="connsiteX67" fmla="*/ 7740598 w 12191999"/>
              <a:gd name="connsiteY67" fmla="*/ 2141277 h 6877477"/>
              <a:gd name="connsiteX68" fmla="*/ 6759852 w 12191999"/>
              <a:gd name="connsiteY68" fmla="*/ 1160530 h 6877477"/>
              <a:gd name="connsiteX69" fmla="*/ 5532073 w 12191999"/>
              <a:gd name="connsiteY69" fmla="*/ 179783 h 6877477"/>
              <a:gd name="connsiteX70" fmla="*/ 6512819 w 12191999"/>
              <a:gd name="connsiteY70" fmla="*/ 1160530 h 6877477"/>
              <a:gd name="connsiteX71" fmla="*/ 5532073 w 12191999"/>
              <a:gd name="connsiteY71" fmla="*/ 2141277 h 6877477"/>
              <a:gd name="connsiteX72" fmla="*/ 4551324 w 12191999"/>
              <a:gd name="connsiteY72" fmla="*/ 1160530 h 6877477"/>
              <a:gd name="connsiteX73" fmla="*/ 3323540 w 12191999"/>
              <a:gd name="connsiteY73" fmla="*/ 179783 h 6877477"/>
              <a:gd name="connsiteX74" fmla="*/ 4304287 w 12191999"/>
              <a:gd name="connsiteY74" fmla="*/ 1160530 h 6877477"/>
              <a:gd name="connsiteX75" fmla="*/ 3323540 w 12191999"/>
              <a:gd name="connsiteY75" fmla="*/ 2141277 h 6877477"/>
              <a:gd name="connsiteX76" fmla="*/ 2342792 w 12191999"/>
              <a:gd name="connsiteY76" fmla="*/ 1160530 h 6877477"/>
              <a:gd name="connsiteX77" fmla="*/ 1115008 w 12191999"/>
              <a:gd name="connsiteY77" fmla="*/ 179783 h 6877477"/>
              <a:gd name="connsiteX78" fmla="*/ 2095755 w 12191999"/>
              <a:gd name="connsiteY78" fmla="*/ 1160530 h 6877477"/>
              <a:gd name="connsiteX79" fmla="*/ 1115008 w 12191999"/>
              <a:gd name="connsiteY79" fmla="*/ 2141277 h 6877477"/>
              <a:gd name="connsiteX80" fmla="*/ 134260 w 12191999"/>
              <a:gd name="connsiteY80" fmla="*/ 1160530 h 6877477"/>
              <a:gd name="connsiteX81" fmla="*/ 12182376 w 12191999"/>
              <a:gd name="connsiteY81" fmla="*/ 179782 h 6877477"/>
              <a:gd name="connsiteX82" fmla="*/ 12191999 w 12191999"/>
              <a:gd name="connsiteY82" fmla="*/ 189405 h 6877477"/>
              <a:gd name="connsiteX83" fmla="*/ 12191999 w 12191999"/>
              <a:gd name="connsiteY83" fmla="*/ 2131652 h 6877477"/>
              <a:gd name="connsiteX84" fmla="*/ 12182376 w 12191999"/>
              <a:gd name="connsiteY84" fmla="*/ 2141275 h 6877477"/>
              <a:gd name="connsiteX85" fmla="*/ 11201628 w 12191999"/>
              <a:gd name="connsiteY85" fmla="*/ 1160529 h 6877477"/>
              <a:gd name="connsiteX86" fmla="*/ 9949130 w 12191999"/>
              <a:gd name="connsiteY86" fmla="*/ 179782 h 6877477"/>
              <a:gd name="connsiteX87" fmla="*/ 10929877 w 12191999"/>
              <a:gd name="connsiteY87" fmla="*/ 1160530 h 6877477"/>
              <a:gd name="connsiteX88" fmla="*/ 9949130 w 12191999"/>
              <a:gd name="connsiteY88" fmla="*/ 2141275 h 6877477"/>
              <a:gd name="connsiteX89" fmla="*/ 8968382 w 12191999"/>
              <a:gd name="connsiteY89" fmla="*/ 1160530 h 6877477"/>
              <a:gd name="connsiteX90" fmla="*/ 10098921 w 12191999"/>
              <a:gd name="connsiteY90" fmla="*/ 0 h 6877477"/>
              <a:gd name="connsiteX91" fmla="*/ 12007870 w 12191999"/>
              <a:gd name="connsiteY91" fmla="*/ 0 h 6877477"/>
              <a:gd name="connsiteX92" fmla="*/ 12034143 w 12191999"/>
              <a:gd name="connsiteY92" fmla="*/ 26273 h 6877477"/>
              <a:gd name="connsiteX93" fmla="*/ 11053396 w 12191999"/>
              <a:gd name="connsiteY93" fmla="*/ 1007020 h 6877477"/>
              <a:gd name="connsiteX94" fmla="*/ 10072648 w 12191999"/>
              <a:gd name="connsiteY94" fmla="*/ 26273 h 6877477"/>
              <a:gd name="connsiteX95" fmla="*/ 7890389 w 12191999"/>
              <a:gd name="connsiteY95" fmla="*/ 0 h 6877477"/>
              <a:gd name="connsiteX96" fmla="*/ 9799338 w 12191999"/>
              <a:gd name="connsiteY96" fmla="*/ 0 h 6877477"/>
              <a:gd name="connsiteX97" fmla="*/ 9825611 w 12191999"/>
              <a:gd name="connsiteY97" fmla="*/ 26273 h 6877477"/>
              <a:gd name="connsiteX98" fmla="*/ 8844864 w 12191999"/>
              <a:gd name="connsiteY98" fmla="*/ 1007020 h 6877477"/>
              <a:gd name="connsiteX99" fmla="*/ 7864116 w 12191999"/>
              <a:gd name="connsiteY99" fmla="*/ 26273 h 6877477"/>
              <a:gd name="connsiteX100" fmla="*/ 5681864 w 12191999"/>
              <a:gd name="connsiteY100" fmla="*/ 0 h 6877477"/>
              <a:gd name="connsiteX101" fmla="*/ 7590806 w 12191999"/>
              <a:gd name="connsiteY101" fmla="*/ 0 h 6877477"/>
              <a:gd name="connsiteX102" fmla="*/ 7617079 w 12191999"/>
              <a:gd name="connsiteY102" fmla="*/ 26273 h 6877477"/>
              <a:gd name="connsiteX103" fmla="*/ 6636339 w 12191999"/>
              <a:gd name="connsiteY103" fmla="*/ 1007020 h 6877477"/>
              <a:gd name="connsiteX104" fmla="*/ 5655591 w 12191999"/>
              <a:gd name="connsiteY104" fmla="*/ 26273 h 6877477"/>
              <a:gd name="connsiteX105" fmla="*/ 3473334 w 12191999"/>
              <a:gd name="connsiteY105" fmla="*/ 0 h 6877477"/>
              <a:gd name="connsiteX106" fmla="*/ 5382281 w 12191999"/>
              <a:gd name="connsiteY106" fmla="*/ 0 h 6877477"/>
              <a:gd name="connsiteX107" fmla="*/ 5408554 w 12191999"/>
              <a:gd name="connsiteY107" fmla="*/ 26274 h 6877477"/>
              <a:gd name="connsiteX108" fmla="*/ 4427806 w 12191999"/>
              <a:gd name="connsiteY108" fmla="*/ 1007020 h 6877477"/>
              <a:gd name="connsiteX109" fmla="*/ 3447060 w 12191999"/>
              <a:gd name="connsiteY109" fmla="*/ 26274 h 6877477"/>
              <a:gd name="connsiteX110" fmla="*/ 1264801 w 12191999"/>
              <a:gd name="connsiteY110" fmla="*/ 0 h 6877477"/>
              <a:gd name="connsiteX111" fmla="*/ 3173749 w 12191999"/>
              <a:gd name="connsiteY111" fmla="*/ 0 h 6877477"/>
              <a:gd name="connsiteX112" fmla="*/ 3200023 w 12191999"/>
              <a:gd name="connsiteY112" fmla="*/ 26274 h 6877477"/>
              <a:gd name="connsiteX113" fmla="*/ 2219276 w 12191999"/>
              <a:gd name="connsiteY113" fmla="*/ 1007020 h 6877477"/>
              <a:gd name="connsiteX114" fmla="*/ 1238527 w 12191999"/>
              <a:gd name="connsiteY114" fmla="*/ 26274 h 6877477"/>
              <a:gd name="connsiteX115" fmla="*/ 0 w 12191999"/>
              <a:gd name="connsiteY115" fmla="*/ 0 h 6877477"/>
              <a:gd name="connsiteX116" fmla="*/ 965216 w 12191999"/>
              <a:gd name="connsiteY116" fmla="*/ 0 h 6877477"/>
              <a:gd name="connsiteX117" fmla="*/ 991490 w 12191999"/>
              <a:gd name="connsiteY117" fmla="*/ 26274 h 6877477"/>
              <a:gd name="connsiteX118" fmla="*/ 10744 w 12191999"/>
              <a:gd name="connsiteY118" fmla="*/ 1007021 h 6877477"/>
              <a:gd name="connsiteX119" fmla="*/ 0 w 12191999"/>
              <a:gd name="connsiteY119" fmla="*/ 996277 h 6877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12191999" h="6877477">
                <a:moveTo>
                  <a:pt x="11053396" y="5847975"/>
                </a:moveTo>
                <a:lnTo>
                  <a:pt x="12034143" y="6828722"/>
                </a:lnTo>
                <a:lnTo>
                  <a:pt x="11985388" y="6877477"/>
                </a:lnTo>
                <a:lnTo>
                  <a:pt x="10121403" y="6877477"/>
                </a:lnTo>
                <a:lnTo>
                  <a:pt x="10072648" y="6828722"/>
                </a:lnTo>
                <a:close/>
                <a:moveTo>
                  <a:pt x="12182376" y="4716808"/>
                </a:moveTo>
                <a:lnTo>
                  <a:pt x="12191999" y="4726431"/>
                </a:lnTo>
                <a:lnTo>
                  <a:pt x="12191999" y="6668679"/>
                </a:lnTo>
                <a:lnTo>
                  <a:pt x="12182376" y="6678302"/>
                </a:lnTo>
                <a:lnTo>
                  <a:pt x="11201628" y="5697555"/>
                </a:lnTo>
                <a:close/>
                <a:moveTo>
                  <a:pt x="9949130" y="4716808"/>
                </a:moveTo>
                <a:lnTo>
                  <a:pt x="10929877" y="5697555"/>
                </a:lnTo>
                <a:lnTo>
                  <a:pt x="9949130" y="6678302"/>
                </a:lnTo>
                <a:lnTo>
                  <a:pt x="8968382" y="5697555"/>
                </a:lnTo>
                <a:close/>
                <a:moveTo>
                  <a:pt x="11053396" y="3580491"/>
                </a:moveTo>
                <a:lnTo>
                  <a:pt x="12034143" y="4561237"/>
                </a:lnTo>
                <a:lnTo>
                  <a:pt x="11053396" y="5541984"/>
                </a:lnTo>
                <a:lnTo>
                  <a:pt x="10072648" y="4561237"/>
                </a:lnTo>
                <a:close/>
                <a:moveTo>
                  <a:pt x="8844864" y="3580491"/>
                </a:moveTo>
                <a:lnTo>
                  <a:pt x="9825611" y="4561237"/>
                </a:lnTo>
                <a:lnTo>
                  <a:pt x="8844864" y="5541984"/>
                </a:lnTo>
                <a:lnTo>
                  <a:pt x="7864116" y="4561237"/>
                </a:lnTo>
                <a:close/>
                <a:moveTo>
                  <a:pt x="10739" y="3580491"/>
                </a:moveTo>
                <a:lnTo>
                  <a:pt x="991485" y="4561237"/>
                </a:lnTo>
                <a:lnTo>
                  <a:pt x="10739" y="5541984"/>
                </a:lnTo>
                <a:lnTo>
                  <a:pt x="0" y="5531245"/>
                </a:lnTo>
                <a:lnTo>
                  <a:pt x="0" y="3591230"/>
                </a:lnTo>
                <a:close/>
                <a:moveTo>
                  <a:pt x="1115005" y="2448297"/>
                </a:moveTo>
                <a:lnTo>
                  <a:pt x="2095752" y="3429042"/>
                </a:lnTo>
                <a:lnTo>
                  <a:pt x="1115005" y="4409788"/>
                </a:lnTo>
                <a:lnTo>
                  <a:pt x="134258" y="3429042"/>
                </a:lnTo>
                <a:close/>
                <a:moveTo>
                  <a:pt x="12182376" y="2448295"/>
                </a:moveTo>
                <a:lnTo>
                  <a:pt x="12191999" y="2457918"/>
                </a:lnTo>
                <a:lnTo>
                  <a:pt x="12191999" y="4400165"/>
                </a:lnTo>
                <a:lnTo>
                  <a:pt x="12182376" y="4409788"/>
                </a:lnTo>
                <a:lnTo>
                  <a:pt x="11201628" y="3429042"/>
                </a:lnTo>
                <a:close/>
                <a:moveTo>
                  <a:pt x="9949130" y="2448295"/>
                </a:moveTo>
                <a:lnTo>
                  <a:pt x="10929877" y="3429042"/>
                </a:lnTo>
                <a:lnTo>
                  <a:pt x="9949130" y="4409788"/>
                </a:lnTo>
                <a:lnTo>
                  <a:pt x="8968382" y="3429042"/>
                </a:lnTo>
                <a:close/>
                <a:moveTo>
                  <a:pt x="7740598" y="2448295"/>
                </a:moveTo>
                <a:lnTo>
                  <a:pt x="8721345" y="3429042"/>
                </a:lnTo>
                <a:lnTo>
                  <a:pt x="7740598" y="4409788"/>
                </a:lnTo>
                <a:lnTo>
                  <a:pt x="6759852" y="3429042"/>
                </a:lnTo>
                <a:close/>
                <a:moveTo>
                  <a:pt x="11053396" y="1313009"/>
                </a:moveTo>
                <a:lnTo>
                  <a:pt x="12034143" y="2293756"/>
                </a:lnTo>
                <a:lnTo>
                  <a:pt x="11053396" y="3274502"/>
                </a:lnTo>
                <a:lnTo>
                  <a:pt x="10072648" y="2293756"/>
                </a:lnTo>
                <a:close/>
                <a:moveTo>
                  <a:pt x="8844864" y="1313009"/>
                </a:moveTo>
                <a:lnTo>
                  <a:pt x="9825611" y="2293756"/>
                </a:lnTo>
                <a:lnTo>
                  <a:pt x="8844864" y="3274503"/>
                </a:lnTo>
                <a:lnTo>
                  <a:pt x="7864116" y="2293756"/>
                </a:lnTo>
                <a:close/>
                <a:moveTo>
                  <a:pt x="6636337" y="1313009"/>
                </a:moveTo>
                <a:lnTo>
                  <a:pt x="7617079" y="2293756"/>
                </a:lnTo>
                <a:lnTo>
                  <a:pt x="6636337" y="3274503"/>
                </a:lnTo>
                <a:lnTo>
                  <a:pt x="5655588" y="2293756"/>
                </a:lnTo>
                <a:close/>
                <a:moveTo>
                  <a:pt x="2219273" y="1313009"/>
                </a:moveTo>
                <a:lnTo>
                  <a:pt x="3200020" y="2293756"/>
                </a:lnTo>
                <a:lnTo>
                  <a:pt x="2219273" y="3274503"/>
                </a:lnTo>
                <a:lnTo>
                  <a:pt x="1238524" y="2293756"/>
                </a:lnTo>
                <a:close/>
                <a:moveTo>
                  <a:pt x="10741" y="1313009"/>
                </a:moveTo>
                <a:lnTo>
                  <a:pt x="991488" y="2293756"/>
                </a:lnTo>
                <a:lnTo>
                  <a:pt x="10741" y="3274503"/>
                </a:lnTo>
                <a:lnTo>
                  <a:pt x="0" y="3263761"/>
                </a:lnTo>
                <a:lnTo>
                  <a:pt x="0" y="1323750"/>
                </a:lnTo>
                <a:close/>
                <a:moveTo>
                  <a:pt x="7740598" y="179783"/>
                </a:moveTo>
                <a:lnTo>
                  <a:pt x="8721345" y="1160530"/>
                </a:lnTo>
                <a:lnTo>
                  <a:pt x="7740598" y="2141277"/>
                </a:lnTo>
                <a:lnTo>
                  <a:pt x="6759852" y="1160530"/>
                </a:lnTo>
                <a:close/>
                <a:moveTo>
                  <a:pt x="5532073" y="179783"/>
                </a:moveTo>
                <a:lnTo>
                  <a:pt x="6512819" y="1160530"/>
                </a:lnTo>
                <a:lnTo>
                  <a:pt x="5532073" y="2141277"/>
                </a:lnTo>
                <a:lnTo>
                  <a:pt x="4551324" y="1160530"/>
                </a:lnTo>
                <a:close/>
                <a:moveTo>
                  <a:pt x="3323540" y="179783"/>
                </a:moveTo>
                <a:lnTo>
                  <a:pt x="4304287" y="1160530"/>
                </a:lnTo>
                <a:lnTo>
                  <a:pt x="3323540" y="2141277"/>
                </a:lnTo>
                <a:lnTo>
                  <a:pt x="2342792" y="1160530"/>
                </a:lnTo>
                <a:close/>
                <a:moveTo>
                  <a:pt x="1115008" y="179783"/>
                </a:moveTo>
                <a:lnTo>
                  <a:pt x="2095755" y="1160530"/>
                </a:lnTo>
                <a:lnTo>
                  <a:pt x="1115008" y="2141277"/>
                </a:lnTo>
                <a:lnTo>
                  <a:pt x="134260" y="1160530"/>
                </a:lnTo>
                <a:close/>
                <a:moveTo>
                  <a:pt x="12182376" y="179782"/>
                </a:moveTo>
                <a:lnTo>
                  <a:pt x="12191999" y="189405"/>
                </a:lnTo>
                <a:lnTo>
                  <a:pt x="12191999" y="2131652"/>
                </a:lnTo>
                <a:lnTo>
                  <a:pt x="12182376" y="2141275"/>
                </a:lnTo>
                <a:lnTo>
                  <a:pt x="11201628" y="1160529"/>
                </a:lnTo>
                <a:close/>
                <a:moveTo>
                  <a:pt x="9949130" y="179782"/>
                </a:moveTo>
                <a:lnTo>
                  <a:pt x="10929877" y="1160530"/>
                </a:lnTo>
                <a:lnTo>
                  <a:pt x="9949130" y="2141275"/>
                </a:lnTo>
                <a:lnTo>
                  <a:pt x="8968382" y="1160530"/>
                </a:lnTo>
                <a:close/>
                <a:moveTo>
                  <a:pt x="10098921" y="0"/>
                </a:moveTo>
                <a:lnTo>
                  <a:pt x="12007870" y="0"/>
                </a:lnTo>
                <a:lnTo>
                  <a:pt x="12034143" y="26273"/>
                </a:lnTo>
                <a:lnTo>
                  <a:pt x="11053396" y="1007020"/>
                </a:lnTo>
                <a:lnTo>
                  <a:pt x="10072648" y="26273"/>
                </a:lnTo>
                <a:close/>
                <a:moveTo>
                  <a:pt x="7890389" y="0"/>
                </a:moveTo>
                <a:lnTo>
                  <a:pt x="9799338" y="0"/>
                </a:lnTo>
                <a:lnTo>
                  <a:pt x="9825611" y="26273"/>
                </a:lnTo>
                <a:lnTo>
                  <a:pt x="8844864" y="1007020"/>
                </a:lnTo>
                <a:lnTo>
                  <a:pt x="7864116" y="26273"/>
                </a:lnTo>
                <a:close/>
                <a:moveTo>
                  <a:pt x="5681864" y="0"/>
                </a:moveTo>
                <a:lnTo>
                  <a:pt x="7590806" y="0"/>
                </a:lnTo>
                <a:lnTo>
                  <a:pt x="7617079" y="26273"/>
                </a:lnTo>
                <a:lnTo>
                  <a:pt x="6636339" y="1007020"/>
                </a:lnTo>
                <a:lnTo>
                  <a:pt x="5655591" y="26273"/>
                </a:lnTo>
                <a:close/>
                <a:moveTo>
                  <a:pt x="3473334" y="0"/>
                </a:moveTo>
                <a:lnTo>
                  <a:pt x="5382281" y="0"/>
                </a:lnTo>
                <a:lnTo>
                  <a:pt x="5408554" y="26274"/>
                </a:lnTo>
                <a:lnTo>
                  <a:pt x="4427806" y="1007020"/>
                </a:lnTo>
                <a:lnTo>
                  <a:pt x="3447060" y="26274"/>
                </a:lnTo>
                <a:close/>
                <a:moveTo>
                  <a:pt x="1264801" y="0"/>
                </a:moveTo>
                <a:lnTo>
                  <a:pt x="3173749" y="0"/>
                </a:lnTo>
                <a:lnTo>
                  <a:pt x="3200023" y="26274"/>
                </a:lnTo>
                <a:lnTo>
                  <a:pt x="2219276" y="1007020"/>
                </a:lnTo>
                <a:lnTo>
                  <a:pt x="1238527" y="26274"/>
                </a:lnTo>
                <a:close/>
                <a:moveTo>
                  <a:pt x="0" y="0"/>
                </a:moveTo>
                <a:lnTo>
                  <a:pt x="965216" y="0"/>
                </a:lnTo>
                <a:lnTo>
                  <a:pt x="991490" y="26274"/>
                </a:lnTo>
                <a:lnTo>
                  <a:pt x="10744" y="1007021"/>
                </a:lnTo>
                <a:lnTo>
                  <a:pt x="0" y="99627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833295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20445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2634E82-9DE3-4223-A15F-5A164AD987FB}"/>
              </a:ext>
            </a:extLst>
          </p:cNvPr>
          <p:cNvSpPr/>
          <p:nvPr userDrawn="1"/>
        </p:nvSpPr>
        <p:spPr>
          <a:xfrm>
            <a:off x="502468" y="884977"/>
            <a:ext cx="11187065" cy="50880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>
              <a:latin typeface="+mn-lt"/>
            </a:endParaRPr>
          </a:p>
        </p:txBody>
      </p:sp>
      <p:sp>
        <p:nvSpPr>
          <p:cNvPr id="3" name="그림 개체 틀 2">
            <a:extLst>
              <a:ext uri="{FF2B5EF4-FFF2-40B4-BE49-F238E27FC236}">
                <a16:creationId xmlns:a16="http://schemas.microsoft.com/office/drawing/2014/main" id="{9FAEA46E-E59A-4542-8B95-8481B55D1786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791108" y="1155269"/>
            <a:ext cx="3188298" cy="454746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99585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92667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ame 1">
            <a:extLst>
              <a:ext uri="{FF2B5EF4-FFF2-40B4-BE49-F238E27FC236}">
                <a16:creationId xmlns:a16="http://schemas.microsoft.com/office/drawing/2014/main" id="{E7E1C366-622C-4258-9753-26AABF54CF12}"/>
              </a:ext>
            </a:extLst>
          </p:cNvPr>
          <p:cNvSpPr/>
          <p:nvPr userDrawn="1"/>
        </p:nvSpPr>
        <p:spPr>
          <a:xfrm>
            <a:off x="6842775" y="1777038"/>
            <a:ext cx="4572000" cy="3200400"/>
          </a:xfrm>
          <a:prstGeom prst="frame">
            <a:avLst>
              <a:gd name="adj1" fmla="val 216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Frame 2">
            <a:extLst>
              <a:ext uri="{FF2B5EF4-FFF2-40B4-BE49-F238E27FC236}">
                <a16:creationId xmlns:a16="http://schemas.microsoft.com/office/drawing/2014/main" id="{E37D4E8D-7F93-45C0-8383-A68159D02D5D}"/>
              </a:ext>
            </a:extLst>
          </p:cNvPr>
          <p:cNvSpPr/>
          <p:nvPr userDrawn="1"/>
        </p:nvSpPr>
        <p:spPr>
          <a:xfrm>
            <a:off x="777225" y="1757238"/>
            <a:ext cx="4572000" cy="3200400"/>
          </a:xfrm>
          <a:prstGeom prst="frame">
            <a:avLst>
              <a:gd name="adj1" fmla="val 216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그림 개체 틀 6">
            <a:extLst>
              <a:ext uri="{FF2B5EF4-FFF2-40B4-BE49-F238E27FC236}">
                <a16:creationId xmlns:a16="http://schemas.microsoft.com/office/drawing/2014/main" id="{07AAD900-5C8A-46EE-8F3F-276E7A823B5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995958" y="1585866"/>
            <a:ext cx="4572000" cy="32004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tIns="576000">
            <a:noAutofit/>
          </a:bodyPr>
          <a:lstStyle>
            <a:lvl1pPr marL="0" marR="0" indent="0" algn="ctr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lang="ko-KR" altLang="en-US" sz="1200" baseline="0">
                <a:latin typeface="+mn-lt"/>
              </a:defRPr>
            </a:lvl1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US" altLang="ko-KR" dirty="0"/>
              <a:t>Insert Your Image</a:t>
            </a:r>
            <a:endParaRPr lang="ko-KR" altLang="en-US" dirty="0"/>
          </a:p>
          <a:p>
            <a:pPr marL="0" lvl="0" indent="0" algn="ctr">
              <a:buNone/>
            </a:pPr>
            <a:endParaRPr lang="ko-KR" altLang="en-US" dirty="0"/>
          </a:p>
        </p:txBody>
      </p:sp>
      <p:sp>
        <p:nvSpPr>
          <p:cNvPr id="5" name="그림 개체 틀 6">
            <a:extLst>
              <a:ext uri="{FF2B5EF4-FFF2-40B4-BE49-F238E27FC236}">
                <a16:creationId xmlns:a16="http://schemas.microsoft.com/office/drawing/2014/main" id="{3D697A47-3CD1-4E96-9516-FDE670F5631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624043" y="1585866"/>
            <a:ext cx="4572000" cy="32004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tIns="576000">
            <a:noAutofit/>
          </a:bodyPr>
          <a:lstStyle>
            <a:lvl1pPr marL="0" marR="0" indent="0" algn="ctr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lang="ko-KR" altLang="en-US" sz="1200" baseline="0">
                <a:latin typeface="+mn-lt"/>
              </a:defRPr>
            </a:lvl1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US" altLang="ko-KR" dirty="0"/>
              <a:t>Insert Your Image</a:t>
            </a:r>
            <a:endParaRPr lang="ko-KR" altLang="en-US" dirty="0"/>
          </a:p>
          <a:p>
            <a:pPr marL="0" lvl="0" indent="0" algn="ctr">
              <a:buNone/>
            </a:pPr>
            <a:endParaRPr lang="ko-KR" altLang="en-US" dirty="0"/>
          </a:p>
        </p:txBody>
      </p:sp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0E0CAB57-9982-4553-B1D9-4D6CC85D7EE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445283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8684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436E6B0-0030-4C24-AF1C-09B7BB3C4770}"/>
              </a:ext>
            </a:extLst>
          </p:cNvPr>
          <p:cNvSpPr/>
          <p:nvPr userDrawn="1"/>
        </p:nvSpPr>
        <p:spPr>
          <a:xfrm>
            <a:off x="0" y="474066"/>
            <a:ext cx="11704301" cy="59098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9">
            <a:extLst>
              <a:ext uri="{FF2B5EF4-FFF2-40B4-BE49-F238E27FC236}">
                <a16:creationId xmlns:a16="http://schemas.microsoft.com/office/drawing/2014/main" id="{418006F3-E488-44A0-A59A-E1D3B860060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6923314" cy="6858000"/>
          </a:xfrm>
          <a:custGeom>
            <a:avLst/>
            <a:gdLst>
              <a:gd name="connsiteX0" fmla="*/ 0 w 6923314"/>
              <a:gd name="connsiteY0" fmla="*/ 0 h 6858000"/>
              <a:gd name="connsiteX1" fmla="*/ 5208814 w 6923314"/>
              <a:gd name="connsiteY1" fmla="*/ 0 h 6858000"/>
              <a:gd name="connsiteX2" fmla="*/ 6923314 w 6923314"/>
              <a:gd name="connsiteY2" fmla="*/ 6858000 h 6858000"/>
              <a:gd name="connsiteX3" fmla="*/ 1305197 w 6923314"/>
              <a:gd name="connsiteY3" fmla="*/ 6858000 h 6858000"/>
              <a:gd name="connsiteX4" fmla="*/ 0 w 6923314"/>
              <a:gd name="connsiteY4" fmla="*/ 163721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3314" h="6858000">
                <a:moveTo>
                  <a:pt x="0" y="0"/>
                </a:moveTo>
                <a:lnTo>
                  <a:pt x="5208814" y="0"/>
                </a:lnTo>
                <a:lnTo>
                  <a:pt x="6923314" y="6858000"/>
                </a:lnTo>
                <a:lnTo>
                  <a:pt x="1305197" y="6858000"/>
                </a:lnTo>
                <a:lnTo>
                  <a:pt x="0" y="163721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18837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45574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Rectangle 68">
            <a:extLst>
              <a:ext uri="{FF2B5EF4-FFF2-40B4-BE49-F238E27FC236}">
                <a16:creationId xmlns:a16="http://schemas.microsoft.com/office/drawing/2014/main" id="{4388469D-CBAC-4278-96C5-9EBCCAF5DD50}"/>
              </a:ext>
            </a:extLst>
          </p:cNvPr>
          <p:cNvSpPr/>
          <p:nvPr userDrawn="1"/>
        </p:nvSpPr>
        <p:spPr>
          <a:xfrm>
            <a:off x="6096000" y="837246"/>
            <a:ext cx="6096000" cy="25917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4DE17AA3-92FD-4003-9A41-EC77EF819880}"/>
              </a:ext>
            </a:extLst>
          </p:cNvPr>
          <p:cNvGrpSpPr/>
          <p:nvPr userDrawn="1"/>
        </p:nvGrpSpPr>
        <p:grpSpPr>
          <a:xfrm>
            <a:off x="1058291" y="3689597"/>
            <a:ext cx="2892793" cy="3168403"/>
            <a:chOff x="1058291" y="3689597"/>
            <a:chExt cx="2892793" cy="3168403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AC033FD-1852-40D6-99E3-EAE0920A5C2F}"/>
                </a:ext>
              </a:extLst>
            </p:cNvPr>
            <p:cNvSpPr/>
            <p:nvPr userDrawn="1"/>
          </p:nvSpPr>
          <p:spPr>
            <a:xfrm>
              <a:off x="1062769" y="3689597"/>
              <a:ext cx="2885112" cy="3168403"/>
            </a:xfrm>
            <a:custGeom>
              <a:avLst/>
              <a:gdLst>
                <a:gd name="connsiteX0" fmla="*/ 380827 w 2885112"/>
                <a:gd name="connsiteY0" fmla="*/ 0 h 3168403"/>
                <a:gd name="connsiteX1" fmla="*/ 2504286 w 2885112"/>
                <a:gd name="connsiteY1" fmla="*/ 0 h 3168403"/>
                <a:gd name="connsiteX2" fmla="*/ 2885112 w 2885112"/>
                <a:gd name="connsiteY2" fmla="*/ 376422 h 3168403"/>
                <a:gd name="connsiteX3" fmla="*/ 2885112 w 2885112"/>
                <a:gd name="connsiteY3" fmla="*/ 3168403 h 3168403"/>
                <a:gd name="connsiteX4" fmla="*/ 0 w 2885112"/>
                <a:gd name="connsiteY4" fmla="*/ 3168403 h 3168403"/>
                <a:gd name="connsiteX5" fmla="*/ 0 w 2885112"/>
                <a:gd name="connsiteY5" fmla="*/ 376422 h 3168403"/>
                <a:gd name="connsiteX6" fmla="*/ 380827 w 2885112"/>
                <a:gd name="connsiteY6" fmla="*/ 0 h 3168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85112" h="3168403">
                  <a:moveTo>
                    <a:pt x="380827" y="0"/>
                  </a:moveTo>
                  <a:lnTo>
                    <a:pt x="2504286" y="0"/>
                  </a:lnTo>
                  <a:cubicBezTo>
                    <a:pt x="2714606" y="0"/>
                    <a:pt x="2885112" y="168534"/>
                    <a:pt x="2885112" y="376422"/>
                  </a:cubicBezTo>
                  <a:lnTo>
                    <a:pt x="2885112" y="3168403"/>
                  </a:lnTo>
                  <a:lnTo>
                    <a:pt x="0" y="3168403"/>
                  </a:lnTo>
                  <a:lnTo>
                    <a:pt x="0" y="376422"/>
                  </a:lnTo>
                  <a:cubicBezTo>
                    <a:pt x="57" y="168534"/>
                    <a:pt x="170506" y="0"/>
                    <a:pt x="380827" y="0"/>
                  </a:cubicBezTo>
                  <a:close/>
                </a:path>
              </a:pathLst>
            </a:custGeom>
            <a:solidFill>
              <a:srgbClr val="D0D4D8"/>
            </a:solidFill>
            <a:ln w="672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60E7AE36-51DF-4A4D-95F3-D16AA8913353}"/>
                </a:ext>
              </a:extLst>
            </p:cNvPr>
            <p:cNvSpPr/>
            <p:nvPr userDrawn="1"/>
          </p:nvSpPr>
          <p:spPr>
            <a:xfrm>
              <a:off x="1101424" y="3719878"/>
              <a:ext cx="2807801" cy="3138121"/>
            </a:xfrm>
            <a:custGeom>
              <a:avLst/>
              <a:gdLst>
                <a:gd name="connsiteX0" fmla="*/ 379798 w 2807801"/>
                <a:gd name="connsiteY0" fmla="*/ 0 h 3138121"/>
                <a:gd name="connsiteX1" fmla="*/ 2428003 w 2807801"/>
                <a:gd name="connsiteY1" fmla="*/ 0 h 3138121"/>
                <a:gd name="connsiteX2" fmla="*/ 2807801 w 2807801"/>
                <a:gd name="connsiteY2" fmla="*/ 376422 h 3138121"/>
                <a:gd name="connsiteX3" fmla="*/ 2807801 w 2807801"/>
                <a:gd name="connsiteY3" fmla="*/ 3138121 h 3138121"/>
                <a:gd name="connsiteX4" fmla="*/ 0 w 2807801"/>
                <a:gd name="connsiteY4" fmla="*/ 3138121 h 3138121"/>
                <a:gd name="connsiteX5" fmla="*/ 0 w 2807801"/>
                <a:gd name="connsiteY5" fmla="*/ 376422 h 3138121"/>
                <a:gd name="connsiteX6" fmla="*/ 379798 w 2807801"/>
                <a:gd name="connsiteY6" fmla="*/ 0 h 313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07801" h="3138121">
                  <a:moveTo>
                    <a:pt x="379798" y="0"/>
                  </a:moveTo>
                  <a:lnTo>
                    <a:pt x="2428003" y="0"/>
                  </a:lnTo>
                  <a:cubicBezTo>
                    <a:pt x="2637756" y="0"/>
                    <a:pt x="2807801" y="168533"/>
                    <a:pt x="2807801" y="376422"/>
                  </a:cubicBezTo>
                  <a:lnTo>
                    <a:pt x="2807801" y="3138121"/>
                  </a:lnTo>
                  <a:lnTo>
                    <a:pt x="0" y="3138121"/>
                  </a:lnTo>
                  <a:lnTo>
                    <a:pt x="0" y="376422"/>
                  </a:lnTo>
                  <a:cubicBezTo>
                    <a:pt x="0" y="168533"/>
                    <a:pt x="170045" y="0"/>
                    <a:pt x="379798" y="0"/>
                  </a:cubicBezTo>
                  <a:close/>
                </a:path>
              </a:pathLst>
            </a:custGeom>
            <a:solidFill>
              <a:srgbClr val="070808"/>
            </a:solidFill>
            <a:ln w="672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4" name="Graphic 2">
              <a:extLst>
                <a:ext uri="{FF2B5EF4-FFF2-40B4-BE49-F238E27FC236}">
                  <a16:creationId xmlns:a16="http://schemas.microsoft.com/office/drawing/2014/main" id="{063AE936-DFE4-4DD0-A62C-1EAE232B97BD}"/>
                </a:ext>
              </a:extLst>
            </p:cNvPr>
            <p:cNvSpPr/>
            <p:nvPr/>
          </p:nvSpPr>
          <p:spPr>
            <a:xfrm>
              <a:off x="1058801" y="4510882"/>
              <a:ext cx="20187" cy="196716"/>
            </a:xfrm>
            <a:custGeom>
              <a:avLst/>
              <a:gdLst>
                <a:gd name="connsiteX0" fmla="*/ 15158 w 23982"/>
                <a:gd name="connsiteY0" fmla="*/ 233697 h 233697"/>
                <a:gd name="connsiteX1" fmla="*/ 0 w 23982"/>
                <a:gd name="connsiteY1" fmla="*/ 233697 h 233697"/>
                <a:gd name="connsiteX2" fmla="*/ 0 w 23982"/>
                <a:gd name="connsiteY2" fmla="*/ 0 h 233697"/>
                <a:gd name="connsiteX3" fmla="*/ 15158 w 23982"/>
                <a:gd name="connsiteY3" fmla="*/ 0 h 233697"/>
                <a:gd name="connsiteX4" fmla="*/ 23983 w 23982"/>
                <a:gd name="connsiteY4" fmla="*/ 8825 h 233697"/>
                <a:gd name="connsiteX5" fmla="*/ 23983 w 23982"/>
                <a:gd name="connsiteY5" fmla="*/ 224805 h 233697"/>
                <a:gd name="connsiteX6" fmla="*/ 15158 w 23982"/>
                <a:gd name="connsiteY6" fmla="*/ 233697 h 233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982" h="233697">
                  <a:moveTo>
                    <a:pt x="15158" y="233697"/>
                  </a:moveTo>
                  <a:lnTo>
                    <a:pt x="0" y="233697"/>
                  </a:lnTo>
                  <a:lnTo>
                    <a:pt x="0" y="0"/>
                  </a:lnTo>
                  <a:lnTo>
                    <a:pt x="15158" y="0"/>
                  </a:lnTo>
                  <a:cubicBezTo>
                    <a:pt x="20008" y="0"/>
                    <a:pt x="23983" y="3975"/>
                    <a:pt x="23983" y="8825"/>
                  </a:cubicBezTo>
                  <a:lnTo>
                    <a:pt x="23983" y="224805"/>
                  </a:lnTo>
                  <a:cubicBezTo>
                    <a:pt x="23983" y="229723"/>
                    <a:pt x="20008" y="233697"/>
                    <a:pt x="15158" y="233697"/>
                  </a:cubicBezTo>
                  <a:close/>
                </a:path>
              </a:pathLst>
            </a:custGeom>
            <a:solidFill>
              <a:srgbClr val="364551"/>
            </a:solidFill>
            <a:ln w="672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2">
              <a:extLst>
                <a:ext uri="{FF2B5EF4-FFF2-40B4-BE49-F238E27FC236}">
                  <a16:creationId xmlns:a16="http://schemas.microsoft.com/office/drawing/2014/main" id="{88C0DAA8-A60D-4797-A50D-3B59489A8922}"/>
                </a:ext>
              </a:extLst>
            </p:cNvPr>
            <p:cNvSpPr/>
            <p:nvPr/>
          </p:nvSpPr>
          <p:spPr>
            <a:xfrm>
              <a:off x="1058801" y="4932953"/>
              <a:ext cx="28182" cy="392355"/>
            </a:xfrm>
            <a:custGeom>
              <a:avLst/>
              <a:gdLst>
                <a:gd name="connsiteX0" fmla="*/ 24656 w 33481"/>
                <a:gd name="connsiteY0" fmla="*/ 466115 h 466115"/>
                <a:gd name="connsiteX1" fmla="*/ 10105 w 33481"/>
                <a:gd name="connsiteY1" fmla="*/ 466115 h 466115"/>
                <a:gd name="connsiteX2" fmla="*/ 0 w 33481"/>
                <a:gd name="connsiteY2" fmla="*/ 456010 h 466115"/>
                <a:gd name="connsiteX3" fmla="*/ 0 w 33481"/>
                <a:gd name="connsiteY3" fmla="*/ 10105 h 466115"/>
                <a:gd name="connsiteX4" fmla="*/ 10105 w 33481"/>
                <a:gd name="connsiteY4" fmla="*/ 0 h 466115"/>
                <a:gd name="connsiteX5" fmla="*/ 24656 w 33481"/>
                <a:gd name="connsiteY5" fmla="*/ 0 h 466115"/>
                <a:gd name="connsiteX6" fmla="*/ 33482 w 33481"/>
                <a:gd name="connsiteY6" fmla="*/ 8825 h 466115"/>
                <a:gd name="connsiteX7" fmla="*/ 33482 w 33481"/>
                <a:gd name="connsiteY7" fmla="*/ 457223 h 466115"/>
                <a:gd name="connsiteX8" fmla="*/ 24656 w 33481"/>
                <a:gd name="connsiteY8" fmla="*/ 466115 h 466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481" h="466115">
                  <a:moveTo>
                    <a:pt x="24656" y="466115"/>
                  </a:moveTo>
                  <a:lnTo>
                    <a:pt x="10105" y="466115"/>
                  </a:lnTo>
                  <a:cubicBezTo>
                    <a:pt x="4514" y="466115"/>
                    <a:pt x="0" y="461601"/>
                    <a:pt x="0" y="456010"/>
                  </a:cubicBezTo>
                  <a:lnTo>
                    <a:pt x="0" y="10105"/>
                  </a:lnTo>
                  <a:cubicBezTo>
                    <a:pt x="0" y="4514"/>
                    <a:pt x="4514" y="0"/>
                    <a:pt x="10105" y="0"/>
                  </a:cubicBezTo>
                  <a:lnTo>
                    <a:pt x="24656" y="0"/>
                  </a:lnTo>
                  <a:cubicBezTo>
                    <a:pt x="29507" y="0"/>
                    <a:pt x="33482" y="3975"/>
                    <a:pt x="33482" y="8825"/>
                  </a:cubicBezTo>
                  <a:lnTo>
                    <a:pt x="33482" y="457223"/>
                  </a:lnTo>
                  <a:cubicBezTo>
                    <a:pt x="33482" y="462140"/>
                    <a:pt x="29507" y="466115"/>
                    <a:pt x="24656" y="466115"/>
                  </a:cubicBezTo>
                  <a:close/>
                </a:path>
              </a:pathLst>
            </a:custGeom>
            <a:solidFill>
              <a:srgbClr val="364551"/>
            </a:solidFill>
            <a:ln w="672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2">
              <a:extLst>
                <a:ext uri="{FF2B5EF4-FFF2-40B4-BE49-F238E27FC236}">
                  <a16:creationId xmlns:a16="http://schemas.microsoft.com/office/drawing/2014/main" id="{9E936F18-65C6-44D9-8BE4-E13C62005A59}"/>
                </a:ext>
              </a:extLst>
            </p:cNvPr>
            <p:cNvSpPr/>
            <p:nvPr/>
          </p:nvSpPr>
          <p:spPr>
            <a:xfrm>
              <a:off x="1058858" y="4961137"/>
              <a:ext cx="15935" cy="328560"/>
            </a:xfrm>
            <a:custGeom>
              <a:avLst/>
              <a:gdLst>
                <a:gd name="connsiteX0" fmla="*/ 17650 w 18930"/>
                <a:gd name="connsiteY0" fmla="*/ 390327 h 390326"/>
                <a:gd name="connsiteX1" fmla="*/ 1886 w 18930"/>
                <a:gd name="connsiteY1" fmla="*/ 390327 h 390326"/>
                <a:gd name="connsiteX2" fmla="*/ 0 w 18930"/>
                <a:gd name="connsiteY2" fmla="*/ 388440 h 390326"/>
                <a:gd name="connsiteX3" fmla="*/ 0 w 18930"/>
                <a:gd name="connsiteY3" fmla="*/ 1886 h 390326"/>
                <a:gd name="connsiteX4" fmla="*/ 1886 w 18930"/>
                <a:gd name="connsiteY4" fmla="*/ 0 h 390326"/>
                <a:gd name="connsiteX5" fmla="*/ 17650 w 18930"/>
                <a:gd name="connsiteY5" fmla="*/ 0 h 390326"/>
                <a:gd name="connsiteX6" fmla="*/ 18930 w 18930"/>
                <a:gd name="connsiteY6" fmla="*/ 1280 h 390326"/>
                <a:gd name="connsiteX7" fmla="*/ 18930 w 18930"/>
                <a:gd name="connsiteY7" fmla="*/ 389047 h 390326"/>
                <a:gd name="connsiteX8" fmla="*/ 17650 w 18930"/>
                <a:gd name="connsiteY8" fmla="*/ 390327 h 390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930" h="390326">
                  <a:moveTo>
                    <a:pt x="17650" y="390327"/>
                  </a:moveTo>
                  <a:lnTo>
                    <a:pt x="1886" y="390327"/>
                  </a:lnTo>
                  <a:cubicBezTo>
                    <a:pt x="808" y="390327"/>
                    <a:pt x="0" y="389451"/>
                    <a:pt x="0" y="388440"/>
                  </a:cubicBezTo>
                  <a:lnTo>
                    <a:pt x="0" y="1886"/>
                  </a:lnTo>
                  <a:cubicBezTo>
                    <a:pt x="0" y="808"/>
                    <a:pt x="876" y="0"/>
                    <a:pt x="1886" y="0"/>
                  </a:cubicBezTo>
                  <a:lnTo>
                    <a:pt x="17650" y="0"/>
                  </a:lnTo>
                  <a:cubicBezTo>
                    <a:pt x="18324" y="0"/>
                    <a:pt x="18930" y="539"/>
                    <a:pt x="18930" y="1280"/>
                  </a:cubicBezTo>
                  <a:lnTo>
                    <a:pt x="18930" y="389047"/>
                  </a:lnTo>
                  <a:cubicBezTo>
                    <a:pt x="18930" y="389788"/>
                    <a:pt x="18324" y="390327"/>
                    <a:pt x="17650" y="390327"/>
                  </a:cubicBezTo>
                  <a:close/>
                </a:path>
              </a:pathLst>
            </a:custGeom>
            <a:solidFill>
              <a:srgbClr val="FAFDFF"/>
            </a:solidFill>
            <a:ln w="672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Graphic 2">
              <a:extLst>
                <a:ext uri="{FF2B5EF4-FFF2-40B4-BE49-F238E27FC236}">
                  <a16:creationId xmlns:a16="http://schemas.microsoft.com/office/drawing/2014/main" id="{CDE1CBFD-B36F-4476-AD66-FE5689C99FEA}"/>
                </a:ext>
              </a:extLst>
            </p:cNvPr>
            <p:cNvSpPr/>
            <p:nvPr/>
          </p:nvSpPr>
          <p:spPr>
            <a:xfrm>
              <a:off x="1058291" y="5456869"/>
              <a:ext cx="28182" cy="392355"/>
            </a:xfrm>
            <a:custGeom>
              <a:avLst/>
              <a:gdLst>
                <a:gd name="connsiteX0" fmla="*/ 24656 w 33481"/>
                <a:gd name="connsiteY0" fmla="*/ 466115 h 466114"/>
                <a:gd name="connsiteX1" fmla="*/ 10105 w 33481"/>
                <a:gd name="connsiteY1" fmla="*/ 466115 h 466114"/>
                <a:gd name="connsiteX2" fmla="*/ 0 w 33481"/>
                <a:gd name="connsiteY2" fmla="*/ 456010 h 466114"/>
                <a:gd name="connsiteX3" fmla="*/ 0 w 33481"/>
                <a:gd name="connsiteY3" fmla="*/ 10105 h 466114"/>
                <a:gd name="connsiteX4" fmla="*/ 10105 w 33481"/>
                <a:gd name="connsiteY4" fmla="*/ 0 h 466114"/>
                <a:gd name="connsiteX5" fmla="*/ 24656 w 33481"/>
                <a:gd name="connsiteY5" fmla="*/ 0 h 466114"/>
                <a:gd name="connsiteX6" fmla="*/ 33482 w 33481"/>
                <a:gd name="connsiteY6" fmla="*/ 8825 h 466114"/>
                <a:gd name="connsiteX7" fmla="*/ 33482 w 33481"/>
                <a:gd name="connsiteY7" fmla="*/ 457222 h 466114"/>
                <a:gd name="connsiteX8" fmla="*/ 24656 w 33481"/>
                <a:gd name="connsiteY8" fmla="*/ 466115 h 466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481" h="466114">
                  <a:moveTo>
                    <a:pt x="24656" y="466115"/>
                  </a:moveTo>
                  <a:lnTo>
                    <a:pt x="10105" y="466115"/>
                  </a:lnTo>
                  <a:cubicBezTo>
                    <a:pt x="4514" y="466115"/>
                    <a:pt x="0" y="461601"/>
                    <a:pt x="0" y="456010"/>
                  </a:cubicBezTo>
                  <a:lnTo>
                    <a:pt x="0" y="10105"/>
                  </a:lnTo>
                  <a:cubicBezTo>
                    <a:pt x="0" y="4514"/>
                    <a:pt x="4514" y="0"/>
                    <a:pt x="10105" y="0"/>
                  </a:cubicBezTo>
                  <a:lnTo>
                    <a:pt x="24656" y="0"/>
                  </a:lnTo>
                  <a:cubicBezTo>
                    <a:pt x="29507" y="0"/>
                    <a:pt x="33482" y="3975"/>
                    <a:pt x="33482" y="8825"/>
                  </a:cubicBezTo>
                  <a:lnTo>
                    <a:pt x="33482" y="457222"/>
                  </a:lnTo>
                  <a:cubicBezTo>
                    <a:pt x="33482" y="462208"/>
                    <a:pt x="29507" y="466115"/>
                    <a:pt x="24656" y="466115"/>
                  </a:cubicBezTo>
                  <a:close/>
                </a:path>
              </a:pathLst>
            </a:custGeom>
            <a:solidFill>
              <a:srgbClr val="364551"/>
            </a:solidFill>
            <a:ln w="672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2">
              <a:extLst>
                <a:ext uri="{FF2B5EF4-FFF2-40B4-BE49-F238E27FC236}">
                  <a16:creationId xmlns:a16="http://schemas.microsoft.com/office/drawing/2014/main" id="{54A97323-642E-4873-8ECB-8C82C47BBCE7}"/>
                </a:ext>
              </a:extLst>
            </p:cNvPr>
            <p:cNvSpPr/>
            <p:nvPr/>
          </p:nvSpPr>
          <p:spPr>
            <a:xfrm>
              <a:off x="1058291" y="5485053"/>
              <a:ext cx="15935" cy="328560"/>
            </a:xfrm>
            <a:custGeom>
              <a:avLst/>
              <a:gdLst>
                <a:gd name="connsiteX0" fmla="*/ 17718 w 18930"/>
                <a:gd name="connsiteY0" fmla="*/ 390327 h 390326"/>
                <a:gd name="connsiteX1" fmla="*/ 1886 w 18930"/>
                <a:gd name="connsiteY1" fmla="*/ 390327 h 390326"/>
                <a:gd name="connsiteX2" fmla="*/ 0 w 18930"/>
                <a:gd name="connsiteY2" fmla="*/ 388440 h 390326"/>
                <a:gd name="connsiteX3" fmla="*/ 0 w 18930"/>
                <a:gd name="connsiteY3" fmla="*/ 1886 h 390326"/>
                <a:gd name="connsiteX4" fmla="*/ 1886 w 18930"/>
                <a:gd name="connsiteY4" fmla="*/ 0 h 390326"/>
                <a:gd name="connsiteX5" fmla="*/ 17650 w 18930"/>
                <a:gd name="connsiteY5" fmla="*/ 0 h 390326"/>
                <a:gd name="connsiteX6" fmla="*/ 18930 w 18930"/>
                <a:gd name="connsiteY6" fmla="*/ 1280 h 390326"/>
                <a:gd name="connsiteX7" fmla="*/ 18930 w 18930"/>
                <a:gd name="connsiteY7" fmla="*/ 389047 h 390326"/>
                <a:gd name="connsiteX8" fmla="*/ 17718 w 18930"/>
                <a:gd name="connsiteY8" fmla="*/ 390327 h 390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930" h="390326">
                  <a:moveTo>
                    <a:pt x="17718" y="390327"/>
                  </a:moveTo>
                  <a:lnTo>
                    <a:pt x="1886" y="390327"/>
                  </a:lnTo>
                  <a:cubicBezTo>
                    <a:pt x="808" y="390327"/>
                    <a:pt x="0" y="389451"/>
                    <a:pt x="0" y="388440"/>
                  </a:cubicBezTo>
                  <a:lnTo>
                    <a:pt x="0" y="1886"/>
                  </a:lnTo>
                  <a:cubicBezTo>
                    <a:pt x="0" y="808"/>
                    <a:pt x="876" y="0"/>
                    <a:pt x="1886" y="0"/>
                  </a:cubicBezTo>
                  <a:lnTo>
                    <a:pt x="17650" y="0"/>
                  </a:lnTo>
                  <a:cubicBezTo>
                    <a:pt x="18324" y="0"/>
                    <a:pt x="18930" y="539"/>
                    <a:pt x="18930" y="1280"/>
                  </a:cubicBezTo>
                  <a:lnTo>
                    <a:pt x="18930" y="389047"/>
                  </a:lnTo>
                  <a:cubicBezTo>
                    <a:pt x="18930" y="389788"/>
                    <a:pt x="18391" y="390327"/>
                    <a:pt x="17718" y="390327"/>
                  </a:cubicBezTo>
                  <a:close/>
                </a:path>
              </a:pathLst>
            </a:custGeom>
            <a:solidFill>
              <a:srgbClr val="FAFDFF"/>
            </a:solidFill>
            <a:ln w="672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2">
              <a:extLst>
                <a:ext uri="{FF2B5EF4-FFF2-40B4-BE49-F238E27FC236}">
                  <a16:creationId xmlns:a16="http://schemas.microsoft.com/office/drawing/2014/main" id="{E6FC4392-B579-420D-977D-05F6BAF6A444}"/>
                </a:ext>
              </a:extLst>
            </p:cNvPr>
            <p:cNvSpPr/>
            <p:nvPr/>
          </p:nvSpPr>
          <p:spPr>
            <a:xfrm>
              <a:off x="3922902" y="5064570"/>
              <a:ext cx="28182" cy="635005"/>
            </a:xfrm>
            <a:custGeom>
              <a:avLst/>
              <a:gdLst>
                <a:gd name="connsiteX0" fmla="*/ 24656 w 33481"/>
                <a:gd name="connsiteY0" fmla="*/ 754380 h 754380"/>
                <a:gd name="connsiteX1" fmla="*/ 10105 w 33481"/>
                <a:gd name="connsiteY1" fmla="*/ 754380 h 754380"/>
                <a:gd name="connsiteX2" fmla="*/ 0 w 33481"/>
                <a:gd name="connsiteY2" fmla="*/ 744275 h 754380"/>
                <a:gd name="connsiteX3" fmla="*/ 0 w 33481"/>
                <a:gd name="connsiteY3" fmla="*/ 10105 h 754380"/>
                <a:gd name="connsiteX4" fmla="*/ 10105 w 33481"/>
                <a:gd name="connsiteY4" fmla="*/ 0 h 754380"/>
                <a:gd name="connsiteX5" fmla="*/ 24656 w 33481"/>
                <a:gd name="connsiteY5" fmla="*/ 0 h 754380"/>
                <a:gd name="connsiteX6" fmla="*/ 33482 w 33481"/>
                <a:gd name="connsiteY6" fmla="*/ 8825 h 754380"/>
                <a:gd name="connsiteX7" fmla="*/ 33482 w 33481"/>
                <a:gd name="connsiteY7" fmla="*/ 745555 h 754380"/>
                <a:gd name="connsiteX8" fmla="*/ 24656 w 33481"/>
                <a:gd name="connsiteY8" fmla="*/ 754380 h 754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3481" h="754380">
                  <a:moveTo>
                    <a:pt x="24656" y="754380"/>
                  </a:moveTo>
                  <a:lnTo>
                    <a:pt x="10105" y="754380"/>
                  </a:lnTo>
                  <a:cubicBezTo>
                    <a:pt x="4514" y="754380"/>
                    <a:pt x="0" y="749866"/>
                    <a:pt x="0" y="744275"/>
                  </a:cubicBezTo>
                  <a:lnTo>
                    <a:pt x="0" y="10105"/>
                  </a:lnTo>
                  <a:cubicBezTo>
                    <a:pt x="0" y="4514"/>
                    <a:pt x="4514" y="0"/>
                    <a:pt x="10105" y="0"/>
                  </a:cubicBezTo>
                  <a:lnTo>
                    <a:pt x="24656" y="0"/>
                  </a:lnTo>
                  <a:cubicBezTo>
                    <a:pt x="29507" y="0"/>
                    <a:pt x="33482" y="3975"/>
                    <a:pt x="33482" y="8825"/>
                  </a:cubicBezTo>
                  <a:lnTo>
                    <a:pt x="33482" y="745555"/>
                  </a:lnTo>
                  <a:cubicBezTo>
                    <a:pt x="33482" y="750405"/>
                    <a:pt x="29507" y="754380"/>
                    <a:pt x="24656" y="754380"/>
                  </a:cubicBezTo>
                  <a:close/>
                </a:path>
              </a:pathLst>
            </a:custGeom>
            <a:solidFill>
              <a:srgbClr val="8A9096"/>
            </a:solidFill>
            <a:ln w="672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30" name="Graphic 2">
              <a:extLst>
                <a:ext uri="{FF2B5EF4-FFF2-40B4-BE49-F238E27FC236}">
                  <a16:creationId xmlns:a16="http://schemas.microsoft.com/office/drawing/2014/main" id="{213C0B4A-1837-4C1B-8D1B-BC1615210485}"/>
                </a:ext>
              </a:extLst>
            </p:cNvPr>
            <p:cNvSpPr/>
            <p:nvPr/>
          </p:nvSpPr>
          <p:spPr>
            <a:xfrm>
              <a:off x="3935149" y="5110218"/>
              <a:ext cx="15935" cy="531742"/>
            </a:xfrm>
            <a:custGeom>
              <a:avLst/>
              <a:gdLst>
                <a:gd name="connsiteX0" fmla="*/ 17650 w 18930"/>
                <a:gd name="connsiteY0" fmla="*/ 631704 h 631704"/>
                <a:gd name="connsiteX1" fmla="*/ 1886 w 18930"/>
                <a:gd name="connsiteY1" fmla="*/ 631704 h 631704"/>
                <a:gd name="connsiteX2" fmla="*/ 0 w 18930"/>
                <a:gd name="connsiteY2" fmla="*/ 629818 h 631704"/>
                <a:gd name="connsiteX3" fmla="*/ 0 w 18930"/>
                <a:gd name="connsiteY3" fmla="*/ 1886 h 631704"/>
                <a:gd name="connsiteX4" fmla="*/ 1886 w 18930"/>
                <a:gd name="connsiteY4" fmla="*/ 0 h 631704"/>
                <a:gd name="connsiteX5" fmla="*/ 17650 w 18930"/>
                <a:gd name="connsiteY5" fmla="*/ 0 h 631704"/>
                <a:gd name="connsiteX6" fmla="*/ 18930 w 18930"/>
                <a:gd name="connsiteY6" fmla="*/ 1280 h 631704"/>
                <a:gd name="connsiteX7" fmla="*/ 18930 w 18930"/>
                <a:gd name="connsiteY7" fmla="*/ 630491 h 631704"/>
                <a:gd name="connsiteX8" fmla="*/ 17650 w 18930"/>
                <a:gd name="connsiteY8" fmla="*/ 631704 h 6317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930" h="631704">
                  <a:moveTo>
                    <a:pt x="17650" y="631704"/>
                  </a:moveTo>
                  <a:lnTo>
                    <a:pt x="1886" y="631704"/>
                  </a:lnTo>
                  <a:cubicBezTo>
                    <a:pt x="808" y="631704"/>
                    <a:pt x="0" y="630828"/>
                    <a:pt x="0" y="629818"/>
                  </a:cubicBezTo>
                  <a:lnTo>
                    <a:pt x="0" y="1886"/>
                  </a:lnTo>
                  <a:cubicBezTo>
                    <a:pt x="0" y="808"/>
                    <a:pt x="876" y="0"/>
                    <a:pt x="1886" y="0"/>
                  </a:cubicBezTo>
                  <a:lnTo>
                    <a:pt x="17650" y="0"/>
                  </a:lnTo>
                  <a:cubicBezTo>
                    <a:pt x="18324" y="0"/>
                    <a:pt x="18930" y="539"/>
                    <a:pt x="18930" y="1280"/>
                  </a:cubicBezTo>
                  <a:lnTo>
                    <a:pt x="18930" y="630491"/>
                  </a:lnTo>
                  <a:cubicBezTo>
                    <a:pt x="18863" y="631098"/>
                    <a:pt x="18324" y="631704"/>
                    <a:pt x="17650" y="631704"/>
                  </a:cubicBezTo>
                  <a:close/>
                </a:path>
              </a:pathLst>
            </a:custGeom>
            <a:solidFill>
              <a:srgbClr val="4A4C4D"/>
            </a:solidFill>
            <a:ln w="6728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31" name="Graphic 2">
              <a:extLst>
                <a:ext uri="{FF2B5EF4-FFF2-40B4-BE49-F238E27FC236}">
                  <a16:creationId xmlns:a16="http://schemas.microsoft.com/office/drawing/2014/main" id="{DFD69AD1-88C6-4D8A-BB4E-CE2C94AF1EBC}"/>
                </a:ext>
              </a:extLst>
            </p:cNvPr>
            <p:cNvSpPr/>
            <p:nvPr/>
          </p:nvSpPr>
          <p:spPr>
            <a:xfrm>
              <a:off x="3928288" y="6392988"/>
              <a:ext cx="22796" cy="435170"/>
            </a:xfrm>
            <a:custGeom>
              <a:avLst/>
              <a:gdLst>
                <a:gd name="connsiteX0" fmla="*/ 18257 w 27081"/>
                <a:gd name="connsiteY0" fmla="*/ 516977 h 516977"/>
                <a:gd name="connsiteX1" fmla="*/ 10105 w 27081"/>
                <a:gd name="connsiteY1" fmla="*/ 516977 h 516977"/>
                <a:gd name="connsiteX2" fmla="*/ 0 w 27081"/>
                <a:gd name="connsiteY2" fmla="*/ 506872 h 516977"/>
                <a:gd name="connsiteX3" fmla="*/ 0 w 27081"/>
                <a:gd name="connsiteY3" fmla="*/ 10105 h 516977"/>
                <a:gd name="connsiteX4" fmla="*/ 10105 w 27081"/>
                <a:gd name="connsiteY4" fmla="*/ 0 h 516977"/>
                <a:gd name="connsiteX5" fmla="*/ 18257 w 27081"/>
                <a:gd name="connsiteY5" fmla="*/ 0 h 516977"/>
                <a:gd name="connsiteX6" fmla="*/ 27082 w 27081"/>
                <a:gd name="connsiteY6" fmla="*/ 8825 h 516977"/>
                <a:gd name="connsiteX7" fmla="*/ 27082 w 27081"/>
                <a:gd name="connsiteY7" fmla="*/ 508152 h 516977"/>
                <a:gd name="connsiteX8" fmla="*/ 18257 w 27081"/>
                <a:gd name="connsiteY8" fmla="*/ 516977 h 516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081" h="516977">
                  <a:moveTo>
                    <a:pt x="18257" y="516977"/>
                  </a:moveTo>
                  <a:lnTo>
                    <a:pt x="10105" y="516977"/>
                  </a:lnTo>
                  <a:cubicBezTo>
                    <a:pt x="4514" y="516977"/>
                    <a:pt x="0" y="512464"/>
                    <a:pt x="0" y="506872"/>
                  </a:cubicBezTo>
                  <a:lnTo>
                    <a:pt x="0" y="10105"/>
                  </a:lnTo>
                  <a:cubicBezTo>
                    <a:pt x="0" y="4514"/>
                    <a:pt x="4514" y="0"/>
                    <a:pt x="10105" y="0"/>
                  </a:cubicBezTo>
                  <a:lnTo>
                    <a:pt x="18257" y="0"/>
                  </a:lnTo>
                  <a:cubicBezTo>
                    <a:pt x="23107" y="0"/>
                    <a:pt x="27082" y="3975"/>
                    <a:pt x="27082" y="8825"/>
                  </a:cubicBezTo>
                  <a:lnTo>
                    <a:pt x="27082" y="508152"/>
                  </a:lnTo>
                  <a:cubicBezTo>
                    <a:pt x="27082" y="513003"/>
                    <a:pt x="23107" y="516977"/>
                    <a:pt x="18257" y="516977"/>
                  </a:cubicBezTo>
                  <a:close/>
                </a:path>
              </a:pathLst>
            </a:custGeom>
            <a:solidFill>
              <a:srgbClr val="8A9096"/>
            </a:solidFill>
            <a:ln w="672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Graphic 2">
              <a:extLst>
                <a:ext uri="{FF2B5EF4-FFF2-40B4-BE49-F238E27FC236}">
                  <a16:creationId xmlns:a16="http://schemas.microsoft.com/office/drawing/2014/main" id="{4747B958-0380-4C5F-8DEC-8D7F6B25907D}"/>
                </a:ext>
              </a:extLst>
            </p:cNvPr>
            <p:cNvSpPr/>
            <p:nvPr/>
          </p:nvSpPr>
          <p:spPr>
            <a:xfrm>
              <a:off x="3938156" y="6424233"/>
              <a:ext cx="12928" cy="364399"/>
            </a:xfrm>
            <a:custGeom>
              <a:avLst/>
              <a:gdLst>
                <a:gd name="connsiteX0" fmla="*/ 14080 w 15359"/>
                <a:gd name="connsiteY0" fmla="*/ 432903 h 432902"/>
                <a:gd name="connsiteX1" fmla="*/ 1886 w 15359"/>
                <a:gd name="connsiteY1" fmla="*/ 432903 h 432902"/>
                <a:gd name="connsiteX2" fmla="*/ 0 w 15359"/>
                <a:gd name="connsiteY2" fmla="*/ 431016 h 432902"/>
                <a:gd name="connsiteX3" fmla="*/ 0 w 15359"/>
                <a:gd name="connsiteY3" fmla="*/ 1886 h 432902"/>
                <a:gd name="connsiteX4" fmla="*/ 1886 w 15359"/>
                <a:gd name="connsiteY4" fmla="*/ 0 h 432902"/>
                <a:gd name="connsiteX5" fmla="*/ 14080 w 15359"/>
                <a:gd name="connsiteY5" fmla="*/ 0 h 432902"/>
                <a:gd name="connsiteX6" fmla="*/ 15360 w 15359"/>
                <a:gd name="connsiteY6" fmla="*/ 1280 h 432902"/>
                <a:gd name="connsiteX7" fmla="*/ 15360 w 15359"/>
                <a:gd name="connsiteY7" fmla="*/ 431690 h 432902"/>
                <a:gd name="connsiteX8" fmla="*/ 14080 w 15359"/>
                <a:gd name="connsiteY8" fmla="*/ 432903 h 432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359" h="432902">
                  <a:moveTo>
                    <a:pt x="14080" y="432903"/>
                  </a:moveTo>
                  <a:lnTo>
                    <a:pt x="1886" y="432903"/>
                  </a:lnTo>
                  <a:cubicBezTo>
                    <a:pt x="808" y="432903"/>
                    <a:pt x="0" y="432027"/>
                    <a:pt x="0" y="431016"/>
                  </a:cubicBezTo>
                  <a:lnTo>
                    <a:pt x="0" y="1886"/>
                  </a:lnTo>
                  <a:cubicBezTo>
                    <a:pt x="0" y="808"/>
                    <a:pt x="876" y="0"/>
                    <a:pt x="1886" y="0"/>
                  </a:cubicBezTo>
                  <a:lnTo>
                    <a:pt x="14080" y="0"/>
                  </a:lnTo>
                  <a:cubicBezTo>
                    <a:pt x="14753" y="0"/>
                    <a:pt x="15360" y="539"/>
                    <a:pt x="15360" y="1280"/>
                  </a:cubicBezTo>
                  <a:lnTo>
                    <a:pt x="15360" y="431690"/>
                  </a:lnTo>
                  <a:cubicBezTo>
                    <a:pt x="15360" y="432364"/>
                    <a:pt x="14821" y="432903"/>
                    <a:pt x="14080" y="432903"/>
                  </a:cubicBezTo>
                  <a:close/>
                </a:path>
              </a:pathLst>
            </a:custGeom>
            <a:solidFill>
              <a:srgbClr val="4A4C4D"/>
            </a:solidFill>
            <a:ln w="672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69006DBA-4DAA-453A-A2AC-FF4A9322F5B6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2978879" y="3808481"/>
              <a:ext cx="134198" cy="134198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23506713-2F55-452F-ABB6-47225E2D89E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2987267" y="3816868"/>
              <a:ext cx="117423" cy="117423"/>
            </a:xfrm>
            <a:prstGeom prst="ellipse">
              <a:avLst/>
            </a:prstGeom>
            <a:solidFill>
              <a:srgbClr val="070808"/>
            </a:solidFill>
            <a:ln w="672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5175F06E-27A9-46A4-B02C-A49E59D17DC3}"/>
                </a:ext>
              </a:extLst>
            </p:cNvPr>
            <p:cNvSpPr/>
            <p:nvPr/>
          </p:nvSpPr>
          <p:spPr>
            <a:xfrm>
              <a:off x="3016958" y="3846560"/>
              <a:ext cx="58040" cy="58040"/>
            </a:xfrm>
            <a:prstGeom prst="ellipse">
              <a:avLst/>
            </a:prstGeom>
            <a:solidFill>
              <a:schemeClr val="tx1">
                <a:lumMod val="85000"/>
                <a:lumOff val="15000"/>
              </a:schemeClr>
            </a:solidFill>
            <a:ln w="672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E28FA69B-57D7-4705-A140-F90E5220C72E}"/>
                </a:ext>
              </a:extLst>
            </p:cNvPr>
            <p:cNvSpPr/>
            <p:nvPr/>
          </p:nvSpPr>
          <p:spPr>
            <a:xfrm>
              <a:off x="3030585" y="3860187"/>
              <a:ext cx="30788" cy="30788"/>
            </a:xfrm>
            <a:prstGeom prst="ellipse">
              <a:avLst/>
            </a:prstGeom>
            <a:solidFill>
              <a:srgbClr val="081422"/>
            </a:solidFill>
            <a:ln w="672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7" name="Graphic 2">
              <a:extLst>
                <a:ext uri="{FF2B5EF4-FFF2-40B4-BE49-F238E27FC236}">
                  <a16:creationId xmlns:a16="http://schemas.microsoft.com/office/drawing/2014/main" id="{80E59088-2E8C-41FA-BAB8-F9EEF100122A}"/>
                </a:ext>
              </a:extLst>
            </p:cNvPr>
            <p:cNvSpPr/>
            <p:nvPr userDrawn="1"/>
          </p:nvSpPr>
          <p:spPr>
            <a:xfrm flipH="1">
              <a:off x="1060804" y="4534334"/>
              <a:ext cx="10717" cy="149811"/>
            </a:xfrm>
            <a:custGeom>
              <a:avLst/>
              <a:gdLst>
                <a:gd name="connsiteX0" fmla="*/ 17650 w 18930"/>
                <a:gd name="connsiteY0" fmla="*/ 390327 h 390326"/>
                <a:gd name="connsiteX1" fmla="*/ 1886 w 18930"/>
                <a:gd name="connsiteY1" fmla="*/ 390327 h 390326"/>
                <a:gd name="connsiteX2" fmla="*/ 0 w 18930"/>
                <a:gd name="connsiteY2" fmla="*/ 388440 h 390326"/>
                <a:gd name="connsiteX3" fmla="*/ 0 w 18930"/>
                <a:gd name="connsiteY3" fmla="*/ 1886 h 390326"/>
                <a:gd name="connsiteX4" fmla="*/ 1886 w 18930"/>
                <a:gd name="connsiteY4" fmla="*/ 0 h 390326"/>
                <a:gd name="connsiteX5" fmla="*/ 17650 w 18930"/>
                <a:gd name="connsiteY5" fmla="*/ 0 h 390326"/>
                <a:gd name="connsiteX6" fmla="*/ 18930 w 18930"/>
                <a:gd name="connsiteY6" fmla="*/ 1280 h 390326"/>
                <a:gd name="connsiteX7" fmla="*/ 18930 w 18930"/>
                <a:gd name="connsiteY7" fmla="*/ 389047 h 390326"/>
                <a:gd name="connsiteX8" fmla="*/ 17650 w 18930"/>
                <a:gd name="connsiteY8" fmla="*/ 390327 h 390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930" h="390326">
                  <a:moveTo>
                    <a:pt x="17650" y="390327"/>
                  </a:moveTo>
                  <a:lnTo>
                    <a:pt x="1886" y="390327"/>
                  </a:lnTo>
                  <a:cubicBezTo>
                    <a:pt x="808" y="390327"/>
                    <a:pt x="0" y="389451"/>
                    <a:pt x="0" y="388440"/>
                  </a:cubicBezTo>
                  <a:lnTo>
                    <a:pt x="0" y="1886"/>
                  </a:lnTo>
                  <a:cubicBezTo>
                    <a:pt x="0" y="808"/>
                    <a:pt x="876" y="0"/>
                    <a:pt x="1886" y="0"/>
                  </a:cubicBezTo>
                  <a:lnTo>
                    <a:pt x="17650" y="0"/>
                  </a:lnTo>
                  <a:cubicBezTo>
                    <a:pt x="18324" y="0"/>
                    <a:pt x="18930" y="539"/>
                    <a:pt x="18930" y="1280"/>
                  </a:cubicBezTo>
                  <a:lnTo>
                    <a:pt x="18930" y="389047"/>
                  </a:lnTo>
                  <a:cubicBezTo>
                    <a:pt x="18930" y="389788"/>
                    <a:pt x="18324" y="390327"/>
                    <a:pt x="17650" y="390327"/>
                  </a:cubicBezTo>
                  <a:close/>
                </a:path>
              </a:pathLst>
            </a:custGeom>
            <a:solidFill>
              <a:srgbClr val="FAFDFF"/>
            </a:solidFill>
            <a:ln w="672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5066A938-5524-4BC2-9E71-604DA7247A54}"/>
              </a:ext>
            </a:extLst>
          </p:cNvPr>
          <p:cNvGrpSpPr/>
          <p:nvPr userDrawn="1"/>
        </p:nvGrpSpPr>
        <p:grpSpPr>
          <a:xfrm>
            <a:off x="8332411" y="0"/>
            <a:ext cx="2885112" cy="2622090"/>
            <a:chOff x="833153" y="6858000"/>
            <a:chExt cx="2885112" cy="2622090"/>
          </a:xfrm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974D21A-C01F-4B09-AA57-1A00734860AA}"/>
                </a:ext>
              </a:extLst>
            </p:cNvPr>
            <p:cNvSpPr/>
            <p:nvPr/>
          </p:nvSpPr>
          <p:spPr>
            <a:xfrm>
              <a:off x="833153" y="6858000"/>
              <a:ext cx="2885112" cy="2622090"/>
            </a:xfrm>
            <a:custGeom>
              <a:avLst/>
              <a:gdLst>
                <a:gd name="connsiteX0" fmla="*/ 0 w 2885112"/>
                <a:gd name="connsiteY0" fmla="*/ 0 h 2622090"/>
                <a:gd name="connsiteX1" fmla="*/ 2885112 w 2885112"/>
                <a:gd name="connsiteY1" fmla="*/ 0 h 2622090"/>
                <a:gd name="connsiteX2" fmla="*/ 2885112 w 2885112"/>
                <a:gd name="connsiteY2" fmla="*/ 2245726 h 2622090"/>
                <a:gd name="connsiteX3" fmla="*/ 2504286 w 2885112"/>
                <a:gd name="connsiteY3" fmla="*/ 2622090 h 2622090"/>
                <a:gd name="connsiteX4" fmla="*/ 380827 w 2885112"/>
                <a:gd name="connsiteY4" fmla="*/ 2622090 h 2622090"/>
                <a:gd name="connsiteX5" fmla="*/ 0 w 2885112"/>
                <a:gd name="connsiteY5" fmla="*/ 2245668 h 2622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85112" h="2622090">
                  <a:moveTo>
                    <a:pt x="0" y="0"/>
                  </a:moveTo>
                  <a:lnTo>
                    <a:pt x="2885112" y="0"/>
                  </a:lnTo>
                  <a:lnTo>
                    <a:pt x="2885112" y="2245726"/>
                  </a:lnTo>
                  <a:cubicBezTo>
                    <a:pt x="2885055" y="2453556"/>
                    <a:pt x="2714549" y="2622090"/>
                    <a:pt x="2504286" y="2622090"/>
                  </a:cubicBezTo>
                  <a:lnTo>
                    <a:pt x="380827" y="2622090"/>
                  </a:lnTo>
                  <a:cubicBezTo>
                    <a:pt x="170506" y="2622090"/>
                    <a:pt x="0" y="2453556"/>
                    <a:pt x="0" y="2245668"/>
                  </a:cubicBezTo>
                  <a:close/>
                </a:path>
              </a:pathLst>
            </a:custGeom>
            <a:solidFill>
              <a:srgbClr val="D0D4D8"/>
            </a:solidFill>
            <a:ln w="672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1E48AAE3-B835-49A5-9A47-DE6EBCD7733E}"/>
                </a:ext>
              </a:extLst>
            </p:cNvPr>
            <p:cNvSpPr/>
            <p:nvPr/>
          </p:nvSpPr>
          <p:spPr>
            <a:xfrm>
              <a:off x="871808" y="6858000"/>
              <a:ext cx="2807801" cy="2591752"/>
            </a:xfrm>
            <a:custGeom>
              <a:avLst/>
              <a:gdLst>
                <a:gd name="connsiteX0" fmla="*/ 0 w 2807801"/>
                <a:gd name="connsiteY0" fmla="*/ 0 h 2591752"/>
                <a:gd name="connsiteX1" fmla="*/ 2807801 w 2807801"/>
                <a:gd name="connsiteY1" fmla="*/ 0 h 2591752"/>
                <a:gd name="connsiteX2" fmla="*/ 2807801 w 2807801"/>
                <a:gd name="connsiteY2" fmla="*/ 2215388 h 2591752"/>
                <a:gd name="connsiteX3" fmla="*/ 2428061 w 2807801"/>
                <a:gd name="connsiteY3" fmla="*/ 2591752 h 2591752"/>
                <a:gd name="connsiteX4" fmla="*/ 379798 w 2807801"/>
                <a:gd name="connsiteY4" fmla="*/ 2591752 h 2591752"/>
                <a:gd name="connsiteX5" fmla="*/ 0 w 2807801"/>
                <a:gd name="connsiteY5" fmla="*/ 2215332 h 25917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07801" h="2591752">
                  <a:moveTo>
                    <a:pt x="0" y="0"/>
                  </a:moveTo>
                  <a:lnTo>
                    <a:pt x="2807801" y="0"/>
                  </a:lnTo>
                  <a:lnTo>
                    <a:pt x="2807801" y="2215388"/>
                  </a:lnTo>
                  <a:cubicBezTo>
                    <a:pt x="2807801" y="2423218"/>
                    <a:pt x="2637756" y="2591752"/>
                    <a:pt x="2428061" y="2591752"/>
                  </a:cubicBezTo>
                  <a:lnTo>
                    <a:pt x="379798" y="2591752"/>
                  </a:lnTo>
                  <a:cubicBezTo>
                    <a:pt x="170045" y="2591752"/>
                    <a:pt x="0" y="2423218"/>
                    <a:pt x="0" y="2215332"/>
                  </a:cubicBezTo>
                  <a:close/>
                </a:path>
              </a:pathLst>
            </a:custGeom>
            <a:solidFill>
              <a:srgbClr val="070808"/>
            </a:solidFill>
            <a:ln w="672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67" name="Picture Placeholder 66">
            <a:extLst>
              <a:ext uri="{FF2B5EF4-FFF2-40B4-BE49-F238E27FC236}">
                <a16:creationId xmlns:a16="http://schemas.microsoft.com/office/drawing/2014/main" id="{28246CD8-4F7B-49F9-A0E7-A3D2C7826A5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438563" y="1"/>
            <a:ext cx="2672808" cy="2493421"/>
          </a:xfrm>
          <a:custGeom>
            <a:avLst/>
            <a:gdLst>
              <a:gd name="connsiteX0" fmla="*/ 0 w 2672808"/>
              <a:gd name="connsiteY0" fmla="*/ 0 h 2493421"/>
              <a:gd name="connsiteX1" fmla="*/ 2672808 w 2672808"/>
              <a:gd name="connsiteY1" fmla="*/ 0 h 2493421"/>
              <a:gd name="connsiteX2" fmla="*/ 2672808 w 2672808"/>
              <a:gd name="connsiteY2" fmla="*/ 2221227 h 2493421"/>
              <a:gd name="connsiteX3" fmla="*/ 2385313 w 2672808"/>
              <a:gd name="connsiteY3" fmla="*/ 2493421 h 2493421"/>
              <a:gd name="connsiteX4" fmla="*/ 287495 w 2672808"/>
              <a:gd name="connsiteY4" fmla="*/ 2493421 h 2493421"/>
              <a:gd name="connsiteX5" fmla="*/ 0 w 2672808"/>
              <a:gd name="connsiteY5" fmla="*/ 2221227 h 2493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72808" h="2493421">
                <a:moveTo>
                  <a:pt x="0" y="0"/>
                </a:moveTo>
                <a:lnTo>
                  <a:pt x="2672808" y="0"/>
                </a:lnTo>
                <a:lnTo>
                  <a:pt x="2672808" y="2221227"/>
                </a:lnTo>
                <a:cubicBezTo>
                  <a:pt x="2672808" y="2371557"/>
                  <a:pt x="2544095" y="2493421"/>
                  <a:pt x="2385313" y="2493421"/>
                </a:cubicBezTo>
                <a:lnTo>
                  <a:pt x="287495" y="2493421"/>
                </a:lnTo>
                <a:cubicBezTo>
                  <a:pt x="128714" y="2493421"/>
                  <a:pt x="0" y="2371557"/>
                  <a:pt x="0" y="222122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68" name="Picture Placeholder 67">
            <a:extLst>
              <a:ext uri="{FF2B5EF4-FFF2-40B4-BE49-F238E27FC236}">
                <a16:creationId xmlns:a16="http://schemas.microsoft.com/office/drawing/2014/main" id="{A2ECC6F6-A4A0-4672-8659-27C1C164083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168921" y="3818265"/>
            <a:ext cx="2672808" cy="3039735"/>
          </a:xfrm>
          <a:custGeom>
            <a:avLst/>
            <a:gdLst>
              <a:gd name="connsiteX0" fmla="*/ 287495 w 2672808"/>
              <a:gd name="connsiteY0" fmla="*/ 0 h 3039735"/>
              <a:gd name="connsiteX1" fmla="*/ 542049 w 2672808"/>
              <a:gd name="connsiteY1" fmla="*/ 0 h 3039735"/>
              <a:gd name="connsiteX2" fmla="*/ 566725 w 2672808"/>
              <a:gd name="connsiteY2" fmla="*/ 23363 h 3039735"/>
              <a:gd name="connsiteX3" fmla="*/ 757670 w 2672808"/>
              <a:gd name="connsiteY3" fmla="*/ 204146 h 3039735"/>
              <a:gd name="connsiteX4" fmla="*/ 1903160 w 2672808"/>
              <a:gd name="connsiteY4" fmla="*/ 204146 h 3039735"/>
              <a:gd name="connsiteX5" fmla="*/ 2094105 w 2672808"/>
              <a:gd name="connsiteY5" fmla="*/ 23363 h 3039735"/>
              <a:gd name="connsiteX6" fmla="*/ 2118781 w 2672808"/>
              <a:gd name="connsiteY6" fmla="*/ 0 h 3039735"/>
              <a:gd name="connsiteX7" fmla="*/ 2385313 w 2672808"/>
              <a:gd name="connsiteY7" fmla="*/ 0 h 3039735"/>
              <a:gd name="connsiteX8" fmla="*/ 2672808 w 2672808"/>
              <a:gd name="connsiteY8" fmla="*/ 272193 h 3039735"/>
              <a:gd name="connsiteX9" fmla="*/ 2672808 w 2672808"/>
              <a:gd name="connsiteY9" fmla="*/ 3039735 h 3039735"/>
              <a:gd name="connsiteX10" fmla="*/ 0 w 2672808"/>
              <a:gd name="connsiteY10" fmla="*/ 3039735 h 3039735"/>
              <a:gd name="connsiteX11" fmla="*/ 0 w 2672808"/>
              <a:gd name="connsiteY11" fmla="*/ 272193 h 3039735"/>
              <a:gd name="connsiteX12" fmla="*/ 287495 w 2672808"/>
              <a:gd name="connsiteY12" fmla="*/ 0 h 3039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672808" h="3039735">
                <a:moveTo>
                  <a:pt x="287495" y="0"/>
                </a:moveTo>
                <a:lnTo>
                  <a:pt x="542049" y="0"/>
                </a:lnTo>
                <a:cubicBezTo>
                  <a:pt x="555645" y="0"/>
                  <a:pt x="566725" y="10435"/>
                  <a:pt x="566725" y="23363"/>
                </a:cubicBezTo>
                <a:cubicBezTo>
                  <a:pt x="566725" y="123224"/>
                  <a:pt x="652255" y="204146"/>
                  <a:pt x="757670" y="204146"/>
                </a:cubicBezTo>
                <a:lnTo>
                  <a:pt x="1903160" y="204146"/>
                </a:lnTo>
                <a:cubicBezTo>
                  <a:pt x="2008635" y="204146"/>
                  <a:pt x="2094105" y="123168"/>
                  <a:pt x="2094105" y="23363"/>
                </a:cubicBezTo>
                <a:cubicBezTo>
                  <a:pt x="2094105" y="10491"/>
                  <a:pt x="2105125" y="0"/>
                  <a:pt x="2118781" y="0"/>
                </a:cubicBezTo>
                <a:lnTo>
                  <a:pt x="2385313" y="0"/>
                </a:lnTo>
                <a:cubicBezTo>
                  <a:pt x="2544095" y="0"/>
                  <a:pt x="2672808" y="121864"/>
                  <a:pt x="2672808" y="272193"/>
                </a:cubicBezTo>
                <a:lnTo>
                  <a:pt x="2672808" y="3039735"/>
                </a:lnTo>
                <a:lnTo>
                  <a:pt x="0" y="3039735"/>
                </a:lnTo>
                <a:lnTo>
                  <a:pt x="0" y="272193"/>
                </a:lnTo>
                <a:cubicBezTo>
                  <a:pt x="0" y="121864"/>
                  <a:pt x="128714" y="0"/>
                  <a:pt x="287495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750974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16366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DAE6C28-A080-4420-92C4-3AC673E4DAE1}"/>
              </a:ext>
            </a:extLst>
          </p:cNvPr>
          <p:cNvSpPr/>
          <p:nvPr userDrawn="1"/>
        </p:nvSpPr>
        <p:spPr>
          <a:xfrm>
            <a:off x="0" y="2253343"/>
            <a:ext cx="12192000" cy="23513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DA6378AF-10CF-415A-9A2B-A4DF0CDD2A85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088571" y="1580606"/>
            <a:ext cx="9945150" cy="3696788"/>
          </a:xfrm>
          <a:custGeom>
            <a:avLst/>
            <a:gdLst>
              <a:gd name="connsiteX0" fmla="*/ 8797786 w 9945150"/>
              <a:gd name="connsiteY0" fmla="*/ 343988 h 3696788"/>
              <a:gd name="connsiteX1" fmla="*/ 9945150 w 9945150"/>
              <a:gd name="connsiteY1" fmla="*/ 343988 h 3696788"/>
              <a:gd name="connsiteX2" fmla="*/ 8854411 w 9945150"/>
              <a:gd name="connsiteY2" fmla="*/ 3696788 h 3696788"/>
              <a:gd name="connsiteX3" fmla="*/ 7707047 w 9945150"/>
              <a:gd name="connsiteY3" fmla="*/ 3696788 h 3696788"/>
              <a:gd name="connsiteX4" fmla="*/ 6228770 w 9945150"/>
              <a:gd name="connsiteY4" fmla="*/ 343988 h 3696788"/>
              <a:gd name="connsiteX5" fmla="*/ 7376134 w 9945150"/>
              <a:gd name="connsiteY5" fmla="*/ 343988 h 3696788"/>
              <a:gd name="connsiteX6" fmla="*/ 6285395 w 9945150"/>
              <a:gd name="connsiteY6" fmla="*/ 3696788 h 3696788"/>
              <a:gd name="connsiteX7" fmla="*/ 5138031 w 9945150"/>
              <a:gd name="connsiteY7" fmla="*/ 3696788 h 3696788"/>
              <a:gd name="connsiteX8" fmla="*/ 3659754 w 9945150"/>
              <a:gd name="connsiteY8" fmla="*/ 343988 h 3696788"/>
              <a:gd name="connsiteX9" fmla="*/ 4807118 w 9945150"/>
              <a:gd name="connsiteY9" fmla="*/ 343988 h 3696788"/>
              <a:gd name="connsiteX10" fmla="*/ 3716379 w 9945150"/>
              <a:gd name="connsiteY10" fmla="*/ 3696788 h 3696788"/>
              <a:gd name="connsiteX11" fmla="*/ 2569016 w 9945150"/>
              <a:gd name="connsiteY11" fmla="*/ 3696788 h 3696788"/>
              <a:gd name="connsiteX12" fmla="*/ 1090739 w 9945150"/>
              <a:gd name="connsiteY12" fmla="*/ 343988 h 3696788"/>
              <a:gd name="connsiteX13" fmla="*/ 2238103 w 9945150"/>
              <a:gd name="connsiteY13" fmla="*/ 343988 h 3696788"/>
              <a:gd name="connsiteX14" fmla="*/ 1147364 w 9945150"/>
              <a:gd name="connsiteY14" fmla="*/ 3696788 h 3696788"/>
              <a:gd name="connsiteX15" fmla="*/ 0 w 9945150"/>
              <a:gd name="connsiteY15" fmla="*/ 3696788 h 3696788"/>
              <a:gd name="connsiteX16" fmla="*/ 7635204 w 9945150"/>
              <a:gd name="connsiteY16" fmla="*/ 0 h 3696788"/>
              <a:gd name="connsiteX17" fmla="*/ 8782568 w 9945150"/>
              <a:gd name="connsiteY17" fmla="*/ 0 h 3696788"/>
              <a:gd name="connsiteX18" fmla="*/ 7691829 w 9945150"/>
              <a:gd name="connsiteY18" fmla="*/ 3352800 h 3696788"/>
              <a:gd name="connsiteX19" fmla="*/ 6544465 w 9945150"/>
              <a:gd name="connsiteY19" fmla="*/ 3352800 h 3696788"/>
              <a:gd name="connsiteX20" fmla="*/ 5066188 w 9945150"/>
              <a:gd name="connsiteY20" fmla="*/ 0 h 3696788"/>
              <a:gd name="connsiteX21" fmla="*/ 6213552 w 9945150"/>
              <a:gd name="connsiteY21" fmla="*/ 0 h 3696788"/>
              <a:gd name="connsiteX22" fmla="*/ 5122813 w 9945150"/>
              <a:gd name="connsiteY22" fmla="*/ 3352800 h 3696788"/>
              <a:gd name="connsiteX23" fmla="*/ 3975449 w 9945150"/>
              <a:gd name="connsiteY23" fmla="*/ 3352800 h 3696788"/>
              <a:gd name="connsiteX24" fmla="*/ 2497173 w 9945150"/>
              <a:gd name="connsiteY24" fmla="*/ 0 h 3696788"/>
              <a:gd name="connsiteX25" fmla="*/ 3644536 w 9945150"/>
              <a:gd name="connsiteY25" fmla="*/ 0 h 3696788"/>
              <a:gd name="connsiteX26" fmla="*/ 2553798 w 9945150"/>
              <a:gd name="connsiteY26" fmla="*/ 3352800 h 3696788"/>
              <a:gd name="connsiteX27" fmla="*/ 1406434 w 9945150"/>
              <a:gd name="connsiteY27" fmla="*/ 3352800 h 36967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9945150" h="3696788">
                <a:moveTo>
                  <a:pt x="8797786" y="343988"/>
                </a:moveTo>
                <a:lnTo>
                  <a:pt x="9945150" y="343988"/>
                </a:lnTo>
                <a:lnTo>
                  <a:pt x="8854411" y="3696788"/>
                </a:lnTo>
                <a:lnTo>
                  <a:pt x="7707047" y="3696788"/>
                </a:lnTo>
                <a:close/>
                <a:moveTo>
                  <a:pt x="6228770" y="343988"/>
                </a:moveTo>
                <a:lnTo>
                  <a:pt x="7376134" y="343988"/>
                </a:lnTo>
                <a:lnTo>
                  <a:pt x="6285395" y="3696788"/>
                </a:lnTo>
                <a:lnTo>
                  <a:pt x="5138031" y="3696788"/>
                </a:lnTo>
                <a:close/>
                <a:moveTo>
                  <a:pt x="3659754" y="343988"/>
                </a:moveTo>
                <a:lnTo>
                  <a:pt x="4807118" y="343988"/>
                </a:lnTo>
                <a:lnTo>
                  <a:pt x="3716379" y="3696788"/>
                </a:lnTo>
                <a:lnTo>
                  <a:pt x="2569016" y="3696788"/>
                </a:lnTo>
                <a:close/>
                <a:moveTo>
                  <a:pt x="1090739" y="343988"/>
                </a:moveTo>
                <a:lnTo>
                  <a:pt x="2238103" y="343988"/>
                </a:lnTo>
                <a:lnTo>
                  <a:pt x="1147364" y="3696788"/>
                </a:lnTo>
                <a:lnTo>
                  <a:pt x="0" y="3696788"/>
                </a:lnTo>
                <a:close/>
                <a:moveTo>
                  <a:pt x="7635204" y="0"/>
                </a:moveTo>
                <a:lnTo>
                  <a:pt x="8782568" y="0"/>
                </a:lnTo>
                <a:lnTo>
                  <a:pt x="7691829" y="3352800"/>
                </a:lnTo>
                <a:lnTo>
                  <a:pt x="6544465" y="3352800"/>
                </a:lnTo>
                <a:close/>
                <a:moveTo>
                  <a:pt x="5066188" y="0"/>
                </a:moveTo>
                <a:lnTo>
                  <a:pt x="6213552" y="0"/>
                </a:lnTo>
                <a:lnTo>
                  <a:pt x="5122813" y="3352800"/>
                </a:lnTo>
                <a:lnTo>
                  <a:pt x="3975449" y="3352800"/>
                </a:lnTo>
                <a:close/>
                <a:moveTo>
                  <a:pt x="2497173" y="0"/>
                </a:moveTo>
                <a:lnTo>
                  <a:pt x="3644536" y="0"/>
                </a:lnTo>
                <a:lnTo>
                  <a:pt x="2553798" y="3352800"/>
                </a:lnTo>
                <a:lnTo>
                  <a:pt x="1406434" y="33528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">
            <a:noFill/>
          </a:ln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64928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9604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74830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446392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313676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84720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5.xml"/><Relationship Id="rId1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4.xml"/><Relationship Id="rId16" Type="http://schemas.openxmlformats.org/officeDocument/2006/relationships/slideLayout" Target="../slideLayouts/slideLayout18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5" Type="http://schemas.openxmlformats.org/officeDocument/2006/relationships/slideLayout" Target="../slideLayouts/slideLayout7.xml"/><Relationship Id="rId1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12.xml"/><Relationship Id="rId19" Type="http://schemas.openxmlformats.org/officeDocument/2006/relationships/slideLayout" Target="../slideLayouts/slideLayout21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6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45990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5311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9" r:id="rId15"/>
    <p:sldLayoutId id="2147483688" r:id="rId16"/>
    <p:sldLayoutId id="2147483687" r:id="rId17"/>
    <p:sldLayoutId id="2147483671" r:id="rId18"/>
    <p:sldLayoutId id="2147483672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840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02894AB-D42D-4C72-AF38-625276C2FFA8}"/>
              </a:ext>
            </a:extLst>
          </p:cNvPr>
          <p:cNvSpPr/>
          <p:nvPr/>
        </p:nvSpPr>
        <p:spPr>
          <a:xfrm>
            <a:off x="-61227" y="5276156"/>
            <a:ext cx="12192001" cy="2332182"/>
          </a:xfrm>
          <a:prstGeom prst="rect">
            <a:avLst/>
          </a:prstGeom>
          <a:solidFill>
            <a:schemeClr val="accent2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3694D8-8CF5-4FE1-B692-77DAC5112306}"/>
              </a:ext>
            </a:extLst>
          </p:cNvPr>
          <p:cNvSpPr txBox="1"/>
          <p:nvPr/>
        </p:nvSpPr>
        <p:spPr>
          <a:xfrm>
            <a:off x="-583857" y="4690809"/>
            <a:ext cx="6938295" cy="230832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sz="3600" dirty="0">
                <a:solidFill>
                  <a:schemeClr val="accent2"/>
                </a:solidFill>
                <a:latin typeface="+mj-lt"/>
              </a:rPr>
              <a:t>LCBB6001</a:t>
            </a:r>
          </a:p>
          <a:p>
            <a:pPr algn="ctr"/>
            <a:r>
              <a:rPr lang="en-US" sz="3600" dirty="0">
                <a:solidFill>
                  <a:schemeClr val="bg1"/>
                </a:solidFill>
                <a:latin typeface="+mj-lt"/>
              </a:rPr>
              <a:t> </a:t>
            </a:r>
          </a:p>
          <a:p>
            <a:pPr algn="ctr"/>
            <a:r>
              <a:rPr lang="en-US" sz="3600" dirty="0">
                <a:solidFill>
                  <a:schemeClr val="bg1"/>
                </a:solidFill>
                <a:latin typeface="+mj-lt"/>
              </a:rPr>
              <a:t>International Business Communications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F0DB56-26DE-4005-902B-2E68ACC2F5A6}"/>
              </a:ext>
            </a:extLst>
          </p:cNvPr>
          <p:cNvSpPr txBox="1"/>
          <p:nvPr/>
        </p:nvSpPr>
        <p:spPr>
          <a:xfrm>
            <a:off x="2511706" y="5851418"/>
            <a:ext cx="12191998" cy="9543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Student’s Name: George Safca</a:t>
            </a:r>
          </a:p>
          <a:p>
            <a:pPr algn="ctr"/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Student’s ID: 2029360</a:t>
            </a:r>
          </a:p>
          <a:p>
            <a:pPr algn="ctr"/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Lecturer’s Name</a:t>
            </a:r>
            <a:r>
              <a:rPr lang="en-US" altLang="ko-KR" sz="1867">
                <a:solidFill>
                  <a:schemeClr val="bg1"/>
                </a:solidFill>
                <a:cs typeface="Arial" pitchFamily="34" charset="0"/>
              </a:rPr>
              <a:t>: Afzal Munna</a:t>
            </a:r>
            <a:endParaRPr lang="en-US" altLang="ko-KR" sz="1867" dirty="0">
              <a:solidFill>
                <a:schemeClr val="bg1"/>
              </a:solidFill>
              <a:cs typeface="Arial" pitchFamily="34" charset="0"/>
            </a:endParaRPr>
          </a:p>
        </p:txBody>
      </p:sp>
      <p:grpSp>
        <p:nvGrpSpPr>
          <p:cNvPr id="14" name="Graphic 1">
            <a:extLst>
              <a:ext uri="{FF2B5EF4-FFF2-40B4-BE49-F238E27FC236}">
                <a16:creationId xmlns:a16="http://schemas.microsoft.com/office/drawing/2014/main" id="{2AA36C0D-2FD7-479F-920D-1A85B1FB8E3D}"/>
              </a:ext>
            </a:extLst>
          </p:cNvPr>
          <p:cNvGrpSpPr/>
          <p:nvPr/>
        </p:nvGrpSpPr>
        <p:grpSpPr>
          <a:xfrm>
            <a:off x="5498982" y="4831154"/>
            <a:ext cx="1241631" cy="244755"/>
            <a:chOff x="1795462" y="2549841"/>
            <a:chExt cx="8943975" cy="1763077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F6E0E4A-1201-4769-8834-2E15EA628335}"/>
                </a:ext>
              </a:extLst>
            </p:cNvPr>
            <p:cNvSpPr/>
            <p:nvPr/>
          </p:nvSpPr>
          <p:spPr>
            <a:xfrm>
              <a:off x="5654992" y="2549841"/>
              <a:ext cx="3864292" cy="1695450"/>
            </a:xfrm>
            <a:custGeom>
              <a:avLst/>
              <a:gdLst>
                <a:gd name="connsiteX0" fmla="*/ 1693545 w 3864292"/>
                <a:gd name="connsiteY0" fmla="*/ 286703 h 1695450"/>
                <a:gd name="connsiteX1" fmla="*/ 1693545 w 3864292"/>
                <a:gd name="connsiteY1" fmla="*/ 767715 h 1695450"/>
                <a:gd name="connsiteX2" fmla="*/ 1858327 w 3864292"/>
                <a:gd name="connsiteY2" fmla="*/ 767715 h 1695450"/>
                <a:gd name="connsiteX3" fmla="*/ 2096452 w 3864292"/>
                <a:gd name="connsiteY3" fmla="*/ 741045 h 1695450"/>
                <a:gd name="connsiteX4" fmla="*/ 2190750 w 3864292"/>
                <a:gd name="connsiteY4" fmla="*/ 658178 h 1695450"/>
                <a:gd name="connsiteX5" fmla="*/ 2225040 w 3864292"/>
                <a:gd name="connsiteY5" fmla="*/ 526733 h 1695450"/>
                <a:gd name="connsiteX6" fmla="*/ 2177415 w 3864292"/>
                <a:gd name="connsiteY6" fmla="*/ 374333 h 1695450"/>
                <a:gd name="connsiteX7" fmla="*/ 2056447 w 3864292"/>
                <a:gd name="connsiteY7" fmla="*/ 299085 h 1695450"/>
                <a:gd name="connsiteX8" fmla="*/ 1839277 w 3864292"/>
                <a:gd name="connsiteY8" fmla="*/ 287655 h 1695450"/>
                <a:gd name="connsiteX9" fmla="*/ 1693545 w 3864292"/>
                <a:gd name="connsiteY9" fmla="*/ 287655 h 1695450"/>
                <a:gd name="connsiteX10" fmla="*/ 301943 w 3864292"/>
                <a:gd name="connsiteY10" fmla="*/ 286703 h 1695450"/>
                <a:gd name="connsiteX11" fmla="*/ 301943 w 3864292"/>
                <a:gd name="connsiteY11" fmla="*/ 767715 h 1695450"/>
                <a:gd name="connsiteX12" fmla="*/ 466725 w 3864292"/>
                <a:gd name="connsiteY12" fmla="*/ 767715 h 1695450"/>
                <a:gd name="connsiteX13" fmla="*/ 704850 w 3864292"/>
                <a:gd name="connsiteY13" fmla="*/ 741045 h 1695450"/>
                <a:gd name="connsiteX14" fmla="*/ 799147 w 3864292"/>
                <a:gd name="connsiteY14" fmla="*/ 658178 h 1695450"/>
                <a:gd name="connsiteX15" fmla="*/ 833438 w 3864292"/>
                <a:gd name="connsiteY15" fmla="*/ 526733 h 1695450"/>
                <a:gd name="connsiteX16" fmla="*/ 785813 w 3864292"/>
                <a:gd name="connsiteY16" fmla="*/ 374333 h 1695450"/>
                <a:gd name="connsiteX17" fmla="*/ 664845 w 3864292"/>
                <a:gd name="connsiteY17" fmla="*/ 299085 h 1695450"/>
                <a:gd name="connsiteX18" fmla="*/ 447675 w 3864292"/>
                <a:gd name="connsiteY18" fmla="*/ 287655 h 1695450"/>
                <a:gd name="connsiteX19" fmla="*/ 301943 w 3864292"/>
                <a:gd name="connsiteY19" fmla="*/ 287655 h 1695450"/>
                <a:gd name="connsiteX20" fmla="*/ 2676525 w 3864292"/>
                <a:gd name="connsiteY20" fmla="*/ 0 h 1695450"/>
                <a:gd name="connsiteX21" fmla="*/ 3864293 w 3864292"/>
                <a:gd name="connsiteY21" fmla="*/ 0 h 1695450"/>
                <a:gd name="connsiteX22" fmla="*/ 3864293 w 3864292"/>
                <a:gd name="connsiteY22" fmla="*/ 286703 h 1695450"/>
                <a:gd name="connsiteX23" fmla="*/ 3422333 w 3864292"/>
                <a:gd name="connsiteY23" fmla="*/ 286703 h 1695450"/>
                <a:gd name="connsiteX24" fmla="*/ 3422333 w 3864292"/>
                <a:gd name="connsiteY24" fmla="*/ 1695450 h 1695450"/>
                <a:gd name="connsiteX25" fmla="*/ 3120390 w 3864292"/>
                <a:gd name="connsiteY25" fmla="*/ 1695450 h 1695450"/>
                <a:gd name="connsiteX26" fmla="*/ 3120390 w 3864292"/>
                <a:gd name="connsiteY26" fmla="*/ 286703 h 1695450"/>
                <a:gd name="connsiteX27" fmla="*/ 2676525 w 3864292"/>
                <a:gd name="connsiteY27" fmla="*/ 286703 h 1695450"/>
                <a:gd name="connsiteX28" fmla="*/ 2676525 w 3864292"/>
                <a:gd name="connsiteY28" fmla="*/ 0 h 1695450"/>
                <a:gd name="connsiteX29" fmla="*/ 2676525 w 3864292"/>
                <a:gd name="connsiteY29" fmla="*/ 0 h 1695450"/>
                <a:gd name="connsiteX30" fmla="*/ 1392555 w 3864292"/>
                <a:gd name="connsiteY30" fmla="*/ 0 h 1695450"/>
                <a:gd name="connsiteX31" fmla="*/ 1876425 w 3864292"/>
                <a:gd name="connsiteY31" fmla="*/ 0 h 1695450"/>
                <a:gd name="connsiteX32" fmla="*/ 2235518 w 3864292"/>
                <a:gd name="connsiteY32" fmla="*/ 25718 h 1695450"/>
                <a:gd name="connsiteX33" fmla="*/ 2450783 w 3864292"/>
                <a:gd name="connsiteY33" fmla="*/ 191453 h 1695450"/>
                <a:gd name="connsiteX34" fmla="*/ 2537460 w 3864292"/>
                <a:gd name="connsiteY34" fmla="*/ 521970 h 1695450"/>
                <a:gd name="connsiteX35" fmla="*/ 2487930 w 3864292"/>
                <a:gd name="connsiteY35" fmla="*/ 784860 h 1695450"/>
                <a:gd name="connsiteX36" fmla="*/ 2361247 w 3864292"/>
                <a:gd name="connsiteY36" fmla="*/ 951548 h 1695450"/>
                <a:gd name="connsiteX37" fmla="*/ 2205038 w 3864292"/>
                <a:gd name="connsiteY37" fmla="*/ 1031558 h 1695450"/>
                <a:gd name="connsiteX38" fmla="*/ 1891665 w 3864292"/>
                <a:gd name="connsiteY38" fmla="*/ 1055370 h 1695450"/>
                <a:gd name="connsiteX39" fmla="*/ 1694497 w 3864292"/>
                <a:gd name="connsiteY39" fmla="*/ 1055370 h 1695450"/>
                <a:gd name="connsiteX40" fmla="*/ 1694497 w 3864292"/>
                <a:gd name="connsiteY40" fmla="*/ 1694498 h 1695450"/>
                <a:gd name="connsiteX41" fmla="*/ 1392555 w 3864292"/>
                <a:gd name="connsiteY41" fmla="*/ 1694498 h 1695450"/>
                <a:gd name="connsiteX42" fmla="*/ 1392555 w 3864292"/>
                <a:gd name="connsiteY42" fmla="*/ 0 h 1695450"/>
                <a:gd name="connsiteX43" fmla="*/ 1392555 w 3864292"/>
                <a:gd name="connsiteY43" fmla="*/ 0 h 1695450"/>
                <a:gd name="connsiteX44" fmla="*/ 0 w 3864292"/>
                <a:gd name="connsiteY44" fmla="*/ 0 h 1695450"/>
                <a:gd name="connsiteX45" fmla="*/ 483870 w 3864292"/>
                <a:gd name="connsiteY45" fmla="*/ 0 h 1695450"/>
                <a:gd name="connsiteX46" fmla="*/ 842963 w 3864292"/>
                <a:gd name="connsiteY46" fmla="*/ 25718 h 1695450"/>
                <a:gd name="connsiteX47" fmla="*/ 1058227 w 3864292"/>
                <a:gd name="connsiteY47" fmla="*/ 191453 h 1695450"/>
                <a:gd name="connsiteX48" fmla="*/ 1144905 w 3864292"/>
                <a:gd name="connsiteY48" fmla="*/ 521970 h 1695450"/>
                <a:gd name="connsiteX49" fmla="*/ 1095375 w 3864292"/>
                <a:gd name="connsiteY49" fmla="*/ 784860 h 1695450"/>
                <a:gd name="connsiteX50" fmla="*/ 968693 w 3864292"/>
                <a:gd name="connsiteY50" fmla="*/ 951548 h 1695450"/>
                <a:gd name="connsiteX51" fmla="*/ 812482 w 3864292"/>
                <a:gd name="connsiteY51" fmla="*/ 1031558 h 1695450"/>
                <a:gd name="connsiteX52" fmla="*/ 499110 w 3864292"/>
                <a:gd name="connsiteY52" fmla="*/ 1055370 h 1695450"/>
                <a:gd name="connsiteX53" fmla="*/ 301943 w 3864292"/>
                <a:gd name="connsiteY53" fmla="*/ 1055370 h 1695450"/>
                <a:gd name="connsiteX54" fmla="*/ 301943 w 3864292"/>
                <a:gd name="connsiteY54" fmla="*/ 1694498 h 1695450"/>
                <a:gd name="connsiteX55" fmla="*/ 0 w 3864292"/>
                <a:gd name="connsiteY55" fmla="*/ 1694498 h 1695450"/>
                <a:gd name="connsiteX56" fmla="*/ 0 w 3864292"/>
                <a:gd name="connsiteY56" fmla="*/ 0 h 1695450"/>
                <a:gd name="connsiteX57" fmla="*/ 0 w 3864292"/>
                <a:gd name="connsiteY57" fmla="*/ 0 h 1695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3864292" h="1695450">
                  <a:moveTo>
                    <a:pt x="1693545" y="286703"/>
                  </a:moveTo>
                  <a:lnTo>
                    <a:pt x="1693545" y="767715"/>
                  </a:lnTo>
                  <a:lnTo>
                    <a:pt x="1858327" y="767715"/>
                  </a:lnTo>
                  <a:cubicBezTo>
                    <a:pt x="1977390" y="767715"/>
                    <a:pt x="2056447" y="759143"/>
                    <a:pt x="2096452" y="741045"/>
                  </a:cubicBezTo>
                  <a:cubicBezTo>
                    <a:pt x="2136458" y="722948"/>
                    <a:pt x="2167890" y="695325"/>
                    <a:pt x="2190750" y="658178"/>
                  </a:cubicBezTo>
                  <a:cubicBezTo>
                    <a:pt x="2213610" y="620078"/>
                    <a:pt x="2225040" y="576263"/>
                    <a:pt x="2225040" y="526733"/>
                  </a:cubicBezTo>
                  <a:cubicBezTo>
                    <a:pt x="2225040" y="464820"/>
                    <a:pt x="2208847" y="414338"/>
                    <a:pt x="2177415" y="374333"/>
                  </a:cubicBezTo>
                  <a:cubicBezTo>
                    <a:pt x="2145030" y="334328"/>
                    <a:pt x="2105025" y="309563"/>
                    <a:pt x="2056447" y="299085"/>
                  </a:cubicBezTo>
                  <a:cubicBezTo>
                    <a:pt x="2020252" y="291465"/>
                    <a:pt x="1947863" y="287655"/>
                    <a:pt x="1839277" y="287655"/>
                  </a:cubicBezTo>
                  <a:lnTo>
                    <a:pt x="1693545" y="287655"/>
                  </a:lnTo>
                  <a:close/>
                  <a:moveTo>
                    <a:pt x="301943" y="286703"/>
                  </a:moveTo>
                  <a:lnTo>
                    <a:pt x="301943" y="767715"/>
                  </a:lnTo>
                  <a:lnTo>
                    <a:pt x="466725" y="767715"/>
                  </a:lnTo>
                  <a:cubicBezTo>
                    <a:pt x="585788" y="767715"/>
                    <a:pt x="664845" y="759143"/>
                    <a:pt x="704850" y="741045"/>
                  </a:cubicBezTo>
                  <a:cubicBezTo>
                    <a:pt x="744855" y="722948"/>
                    <a:pt x="776288" y="695325"/>
                    <a:pt x="799147" y="658178"/>
                  </a:cubicBezTo>
                  <a:cubicBezTo>
                    <a:pt x="822007" y="620078"/>
                    <a:pt x="833438" y="576263"/>
                    <a:pt x="833438" y="526733"/>
                  </a:cubicBezTo>
                  <a:cubicBezTo>
                    <a:pt x="833438" y="464820"/>
                    <a:pt x="817245" y="414338"/>
                    <a:pt x="785813" y="374333"/>
                  </a:cubicBezTo>
                  <a:cubicBezTo>
                    <a:pt x="753427" y="334328"/>
                    <a:pt x="713422" y="309563"/>
                    <a:pt x="664845" y="299085"/>
                  </a:cubicBezTo>
                  <a:cubicBezTo>
                    <a:pt x="628650" y="291465"/>
                    <a:pt x="556260" y="287655"/>
                    <a:pt x="447675" y="287655"/>
                  </a:cubicBezTo>
                  <a:lnTo>
                    <a:pt x="301943" y="287655"/>
                  </a:lnTo>
                  <a:close/>
                  <a:moveTo>
                    <a:pt x="2676525" y="0"/>
                  </a:moveTo>
                  <a:lnTo>
                    <a:pt x="3864293" y="0"/>
                  </a:lnTo>
                  <a:lnTo>
                    <a:pt x="3864293" y="286703"/>
                  </a:lnTo>
                  <a:lnTo>
                    <a:pt x="3422333" y="286703"/>
                  </a:lnTo>
                  <a:lnTo>
                    <a:pt x="3422333" y="1695450"/>
                  </a:lnTo>
                  <a:lnTo>
                    <a:pt x="3120390" y="1695450"/>
                  </a:lnTo>
                  <a:lnTo>
                    <a:pt x="3120390" y="286703"/>
                  </a:lnTo>
                  <a:lnTo>
                    <a:pt x="2676525" y="286703"/>
                  </a:lnTo>
                  <a:lnTo>
                    <a:pt x="2676525" y="0"/>
                  </a:lnTo>
                  <a:lnTo>
                    <a:pt x="2676525" y="0"/>
                  </a:lnTo>
                  <a:close/>
                  <a:moveTo>
                    <a:pt x="1392555" y="0"/>
                  </a:moveTo>
                  <a:lnTo>
                    <a:pt x="1876425" y="0"/>
                  </a:lnTo>
                  <a:cubicBezTo>
                    <a:pt x="2060257" y="0"/>
                    <a:pt x="2179320" y="8573"/>
                    <a:pt x="2235518" y="25718"/>
                  </a:cubicBezTo>
                  <a:cubicBezTo>
                    <a:pt x="2321243" y="51435"/>
                    <a:pt x="2392680" y="106680"/>
                    <a:pt x="2450783" y="191453"/>
                  </a:cubicBezTo>
                  <a:cubicBezTo>
                    <a:pt x="2508885" y="276225"/>
                    <a:pt x="2537460" y="386715"/>
                    <a:pt x="2537460" y="521970"/>
                  </a:cubicBezTo>
                  <a:cubicBezTo>
                    <a:pt x="2537460" y="625793"/>
                    <a:pt x="2521268" y="713423"/>
                    <a:pt x="2487930" y="784860"/>
                  </a:cubicBezTo>
                  <a:cubicBezTo>
                    <a:pt x="2454593" y="855345"/>
                    <a:pt x="2412683" y="911543"/>
                    <a:pt x="2361247" y="951548"/>
                  </a:cubicBezTo>
                  <a:cubicBezTo>
                    <a:pt x="2309813" y="991553"/>
                    <a:pt x="2257425" y="1019175"/>
                    <a:pt x="2205038" y="1031558"/>
                  </a:cubicBezTo>
                  <a:cubicBezTo>
                    <a:pt x="2132647" y="1047750"/>
                    <a:pt x="2028825" y="1055370"/>
                    <a:pt x="1891665" y="1055370"/>
                  </a:cubicBezTo>
                  <a:lnTo>
                    <a:pt x="1694497" y="1055370"/>
                  </a:lnTo>
                  <a:lnTo>
                    <a:pt x="1694497" y="1694498"/>
                  </a:lnTo>
                  <a:lnTo>
                    <a:pt x="1392555" y="1694498"/>
                  </a:lnTo>
                  <a:lnTo>
                    <a:pt x="1392555" y="0"/>
                  </a:lnTo>
                  <a:lnTo>
                    <a:pt x="1392555" y="0"/>
                  </a:lnTo>
                  <a:close/>
                  <a:moveTo>
                    <a:pt x="0" y="0"/>
                  </a:moveTo>
                  <a:lnTo>
                    <a:pt x="483870" y="0"/>
                  </a:lnTo>
                  <a:cubicBezTo>
                    <a:pt x="667702" y="0"/>
                    <a:pt x="786765" y="8573"/>
                    <a:pt x="842963" y="25718"/>
                  </a:cubicBezTo>
                  <a:cubicBezTo>
                    <a:pt x="928688" y="51435"/>
                    <a:pt x="1000125" y="106680"/>
                    <a:pt x="1058227" y="191453"/>
                  </a:cubicBezTo>
                  <a:cubicBezTo>
                    <a:pt x="1116330" y="276225"/>
                    <a:pt x="1144905" y="386715"/>
                    <a:pt x="1144905" y="521970"/>
                  </a:cubicBezTo>
                  <a:cubicBezTo>
                    <a:pt x="1144905" y="625793"/>
                    <a:pt x="1128713" y="713423"/>
                    <a:pt x="1095375" y="784860"/>
                  </a:cubicBezTo>
                  <a:cubicBezTo>
                    <a:pt x="1062038" y="855345"/>
                    <a:pt x="1020127" y="911543"/>
                    <a:pt x="968693" y="951548"/>
                  </a:cubicBezTo>
                  <a:cubicBezTo>
                    <a:pt x="917257" y="991553"/>
                    <a:pt x="864870" y="1019175"/>
                    <a:pt x="812482" y="1031558"/>
                  </a:cubicBezTo>
                  <a:cubicBezTo>
                    <a:pt x="740093" y="1047750"/>
                    <a:pt x="636270" y="1055370"/>
                    <a:pt x="499110" y="1055370"/>
                  </a:cubicBezTo>
                  <a:lnTo>
                    <a:pt x="301943" y="1055370"/>
                  </a:lnTo>
                  <a:lnTo>
                    <a:pt x="301943" y="1694498"/>
                  </a:lnTo>
                  <a:lnTo>
                    <a:pt x="0" y="169449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grpSp>
          <p:nvGrpSpPr>
            <p:cNvPr id="16" name="Graphic 1">
              <a:extLst>
                <a:ext uri="{FF2B5EF4-FFF2-40B4-BE49-F238E27FC236}">
                  <a16:creationId xmlns:a16="http://schemas.microsoft.com/office/drawing/2014/main" id="{8625553A-6B12-498E-8C1D-3644F238F76F}"/>
                </a:ext>
              </a:extLst>
            </p:cNvPr>
            <p:cNvGrpSpPr/>
            <p:nvPr/>
          </p:nvGrpSpPr>
          <p:grpSpPr>
            <a:xfrm>
              <a:off x="1795462" y="2615564"/>
              <a:ext cx="8943975" cy="1697354"/>
              <a:chOff x="1795462" y="2615564"/>
              <a:chExt cx="8943975" cy="1697354"/>
            </a:xfrm>
            <a:grpFill/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ECA1F9C9-C4A2-4DB8-8C78-31340D3AD409}"/>
                  </a:ext>
                </a:extLst>
              </p:cNvPr>
              <p:cNvSpPr/>
              <p:nvPr/>
            </p:nvSpPr>
            <p:spPr>
              <a:xfrm>
                <a:off x="1795462" y="2615564"/>
                <a:ext cx="1414462" cy="1697354"/>
              </a:xfrm>
              <a:custGeom>
                <a:avLst/>
                <a:gdLst>
                  <a:gd name="connsiteX0" fmla="*/ 1288732 w 1414462"/>
                  <a:gd name="connsiteY0" fmla="*/ 1835468 h 1835467"/>
                  <a:gd name="connsiteX1" fmla="*/ 689610 w 1414462"/>
                  <a:gd name="connsiteY1" fmla="*/ 365760 h 1835467"/>
                  <a:gd name="connsiteX2" fmla="*/ 126683 w 1414462"/>
                  <a:gd name="connsiteY2" fmla="*/ 1798320 h 1835467"/>
                  <a:gd name="connsiteX3" fmla="*/ 0 w 1414462"/>
                  <a:gd name="connsiteY3" fmla="*/ 1747838 h 1835467"/>
                  <a:gd name="connsiteX4" fmla="*/ 687705 w 1414462"/>
                  <a:gd name="connsiteY4" fmla="*/ 0 h 1835467"/>
                  <a:gd name="connsiteX5" fmla="*/ 1414463 w 1414462"/>
                  <a:gd name="connsiteY5" fmla="*/ 1784985 h 18354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414462" h="1835467">
                    <a:moveTo>
                      <a:pt x="1288732" y="1835468"/>
                    </a:moveTo>
                    <a:lnTo>
                      <a:pt x="689610" y="365760"/>
                    </a:lnTo>
                    <a:lnTo>
                      <a:pt x="126683" y="1798320"/>
                    </a:lnTo>
                    <a:lnTo>
                      <a:pt x="0" y="1747838"/>
                    </a:lnTo>
                    <a:lnTo>
                      <a:pt x="687705" y="0"/>
                    </a:lnTo>
                    <a:lnTo>
                      <a:pt x="1414463" y="178498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  <p:grpSp>
            <p:nvGrpSpPr>
              <p:cNvPr id="18" name="Graphic 1">
                <a:extLst>
                  <a:ext uri="{FF2B5EF4-FFF2-40B4-BE49-F238E27FC236}">
                    <a16:creationId xmlns:a16="http://schemas.microsoft.com/office/drawing/2014/main" id="{7F21E6A0-7BBE-43E6-B944-18EE73A5E3E2}"/>
                  </a:ext>
                </a:extLst>
              </p:cNvPr>
              <p:cNvGrpSpPr/>
              <p:nvPr/>
            </p:nvGrpSpPr>
            <p:grpSpPr>
              <a:xfrm>
                <a:off x="3416617" y="2615564"/>
                <a:ext cx="7322820" cy="1697354"/>
                <a:chOff x="3416617" y="2615564"/>
                <a:chExt cx="7322820" cy="1697354"/>
              </a:xfrm>
              <a:grpFill/>
            </p:grpSpPr>
            <p:sp>
              <p:nvSpPr>
                <p:cNvPr id="19" name="Freeform: Shape 18">
                  <a:extLst>
                    <a:ext uri="{FF2B5EF4-FFF2-40B4-BE49-F238E27FC236}">
                      <a16:creationId xmlns:a16="http://schemas.microsoft.com/office/drawing/2014/main" id="{3737F956-4584-43E1-B6B8-78580155F18C}"/>
                    </a:ext>
                  </a:extLst>
                </p:cNvPr>
                <p:cNvSpPr/>
                <p:nvPr/>
              </p:nvSpPr>
              <p:spPr>
                <a:xfrm>
                  <a:off x="3416617" y="2615564"/>
                  <a:ext cx="815339" cy="1697354"/>
                </a:xfrm>
                <a:custGeom>
                  <a:avLst/>
                  <a:gdLst>
                    <a:gd name="connsiteX0" fmla="*/ 815340 w 815339"/>
                    <a:gd name="connsiteY0" fmla="*/ 1697355 h 1697354"/>
                    <a:gd name="connsiteX1" fmla="*/ 0 w 815339"/>
                    <a:gd name="connsiteY1" fmla="*/ 1697355 h 1697354"/>
                    <a:gd name="connsiteX2" fmla="*/ 37147 w 815339"/>
                    <a:gd name="connsiteY2" fmla="*/ 0 h 1697354"/>
                    <a:gd name="connsiteX3" fmla="*/ 172402 w 815339"/>
                    <a:gd name="connsiteY3" fmla="*/ 3810 h 1697354"/>
                    <a:gd name="connsiteX4" fmla="*/ 139065 w 815339"/>
                    <a:gd name="connsiteY4" fmla="*/ 1561148 h 1697354"/>
                    <a:gd name="connsiteX5" fmla="*/ 815340 w 815339"/>
                    <a:gd name="connsiteY5" fmla="*/ 1561148 h 16973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815339" h="1697354">
                      <a:moveTo>
                        <a:pt x="815340" y="1697355"/>
                      </a:moveTo>
                      <a:lnTo>
                        <a:pt x="0" y="1697355"/>
                      </a:lnTo>
                      <a:lnTo>
                        <a:pt x="37147" y="0"/>
                      </a:lnTo>
                      <a:lnTo>
                        <a:pt x="172402" y="3810"/>
                      </a:lnTo>
                      <a:lnTo>
                        <a:pt x="139065" y="1561148"/>
                      </a:lnTo>
                      <a:lnTo>
                        <a:pt x="815340" y="1561148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>
                    <a:solidFill>
                      <a:schemeClr val="tx1">
                        <a:lumMod val="85000"/>
                        <a:lumOff val="15000"/>
                      </a:schemeClr>
                    </a:solidFill>
                  </a:endParaRPr>
                </a:p>
              </p:txBody>
            </p:sp>
            <p:grpSp>
              <p:nvGrpSpPr>
                <p:cNvPr id="20" name="Graphic 1">
                  <a:extLst>
                    <a:ext uri="{FF2B5EF4-FFF2-40B4-BE49-F238E27FC236}">
                      <a16:creationId xmlns:a16="http://schemas.microsoft.com/office/drawing/2014/main" id="{D5DF0FB2-1304-4D1C-88C7-4802841A781A}"/>
                    </a:ext>
                  </a:extLst>
                </p:cNvPr>
                <p:cNvGrpSpPr/>
                <p:nvPr/>
              </p:nvGrpSpPr>
              <p:grpSpPr>
                <a:xfrm>
                  <a:off x="4501515" y="2615564"/>
                  <a:ext cx="6237922" cy="1697354"/>
                  <a:chOff x="4501515" y="2615564"/>
                  <a:chExt cx="6237922" cy="1697354"/>
                </a:xfrm>
                <a:grpFill/>
              </p:grpSpPr>
              <p:sp>
                <p:nvSpPr>
                  <p:cNvPr id="21" name="Freeform: Shape 20">
                    <a:extLst>
                      <a:ext uri="{FF2B5EF4-FFF2-40B4-BE49-F238E27FC236}">
                        <a16:creationId xmlns:a16="http://schemas.microsoft.com/office/drawing/2014/main" id="{695C08BE-B243-4F7E-8DC0-A2ED45C22930}"/>
                      </a:ext>
                    </a:extLst>
                  </p:cNvPr>
                  <p:cNvSpPr/>
                  <p:nvPr/>
                </p:nvSpPr>
                <p:spPr>
                  <a:xfrm>
                    <a:off x="4501515" y="2615564"/>
                    <a:ext cx="882967" cy="1697354"/>
                  </a:xfrm>
                  <a:custGeom>
                    <a:avLst/>
                    <a:gdLst>
                      <a:gd name="connsiteX0" fmla="*/ 882967 w 882967"/>
                      <a:gd name="connsiteY0" fmla="*/ 1697355 h 1697354"/>
                      <a:gd name="connsiteX1" fmla="*/ 0 w 882967"/>
                      <a:gd name="connsiteY1" fmla="*/ 1697355 h 1697354"/>
                      <a:gd name="connsiteX2" fmla="*/ 40005 w 882967"/>
                      <a:gd name="connsiteY2" fmla="*/ 0 h 1697354"/>
                      <a:gd name="connsiteX3" fmla="*/ 175260 w 882967"/>
                      <a:gd name="connsiteY3" fmla="*/ 3810 h 1697354"/>
                      <a:gd name="connsiteX4" fmla="*/ 138113 w 882967"/>
                      <a:gd name="connsiteY4" fmla="*/ 1561148 h 1697354"/>
                      <a:gd name="connsiteX5" fmla="*/ 882967 w 882967"/>
                      <a:gd name="connsiteY5" fmla="*/ 1561148 h 169735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882967" h="1697354">
                        <a:moveTo>
                          <a:pt x="882967" y="1697355"/>
                        </a:moveTo>
                        <a:lnTo>
                          <a:pt x="0" y="1697355"/>
                        </a:lnTo>
                        <a:lnTo>
                          <a:pt x="40005" y="0"/>
                        </a:lnTo>
                        <a:lnTo>
                          <a:pt x="175260" y="3810"/>
                        </a:lnTo>
                        <a:lnTo>
                          <a:pt x="138113" y="1561148"/>
                        </a:lnTo>
                        <a:lnTo>
                          <a:pt x="882967" y="1561148"/>
                        </a:lnTo>
                        <a:close/>
                      </a:path>
                    </a:pathLst>
                  </a:custGeom>
                  <a:grpFill/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>
                      <a:solidFill>
                        <a:schemeClr val="tx1">
                          <a:lumMod val="85000"/>
                          <a:lumOff val="15000"/>
                        </a:schemeClr>
                      </a:solidFill>
                    </a:endParaRPr>
                  </a:p>
                </p:txBody>
              </p:sp>
              <p:sp>
                <p:nvSpPr>
                  <p:cNvPr id="22" name="Freeform: Shape 21">
                    <a:extLst>
                      <a:ext uri="{FF2B5EF4-FFF2-40B4-BE49-F238E27FC236}">
                        <a16:creationId xmlns:a16="http://schemas.microsoft.com/office/drawing/2014/main" id="{FA4BC7EE-DA57-4B83-AF7B-166352310524}"/>
                      </a:ext>
                    </a:extLst>
                  </p:cNvPr>
                  <p:cNvSpPr/>
                  <p:nvPr/>
                </p:nvSpPr>
                <p:spPr>
                  <a:xfrm>
                    <a:off x="9180194" y="3837621"/>
                    <a:ext cx="1559242" cy="407670"/>
                  </a:xfrm>
                  <a:custGeom>
                    <a:avLst/>
                    <a:gdLst>
                      <a:gd name="connsiteX0" fmla="*/ 0 w 1559242"/>
                      <a:gd name="connsiteY0" fmla="*/ 324803 h 407670"/>
                      <a:gd name="connsiteX1" fmla="*/ 88582 w 1559242"/>
                      <a:gd name="connsiteY1" fmla="*/ 324803 h 407670"/>
                      <a:gd name="connsiteX2" fmla="*/ 88582 w 1559242"/>
                      <a:gd name="connsiteY2" fmla="*/ 400050 h 407670"/>
                      <a:gd name="connsiteX3" fmla="*/ 0 w 1559242"/>
                      <a:gd name="connsiteY3" fmla="*/ 400050 h 407670"/>
                      <a:gd name="connsiteX4" fmla="*/ 0 w 1559242"/>
                      <a:gd name="connsiteY4" fmla="*/ 324803 h 407670"/>
                      <a:gd name="connsiteX5" fmla="*/ 0 w 1559242"/>
                      <a:gd name="connsiteY5" fmla="*/ 324803 h 407670"/>
                      <a:gd name="connsiteX6" fmla="*/ 851535 w 1559242"/>
                      <a:gd name="connsiteY6" fmla="*/ 68580 h 407670"/>
                      <a:gd name="connsiteX7" fmla="*/ 758190 w 1559242"/>
                      <a:gd name="connsiteY7" fmla="*/ 101918 h 407670"/>
                      <a:gd name="connsiteX8" fmla="*/ 722947 w 1559242"/>
                      <a:gd name="connsiteY8" fmla="*/ 203835 h 407670"/>
                      <a:gd name="connsiteX9" fmla="*/ 759143 w 1559242"/>
                      <a:gd name="connsiteY9" fmla="*/ 304800 h 407670"/>
                      <a:gd name="connsiteX10" fmla="*/ 851535 w 1559242"/>
                      <a:gd name="connsiteY10" fmla="*/ 339090 h 407670"/>
                      <a:gd name="connsiteX11" fmla="*/ 942976 w 1559242"/>
                      <a:gd name="connsiteY11" fmla="*/ 304800 h 407670"/>
                      <a:gd name="connsiteX12" fmla="*/ 979170 w 1559242"/>
                      <a:gd name="connsiteY12" fmla="*/ 201930 h 407670"/>
                      <a:gd name="connsiteX13" fmla="*/ 943928 w 1559242"/>
                      <a:gd name="connsiteY13" fmla="*/ 100965 h 407670"/>
                      <a:gd name="connsiteX14" fmla="*/ 851535 w 1559242"/>
                      <a:gd name="connsiteY14" fmla="*/ 68580 h 407670"/>
                      <a:gd name="connsiteX15" fmla="*/ 851535 w 1559242"/>
                      <a:gd name="connsiteY15" fmla="*/ 68580 h 407670"/>
                      <a:gd name="connsiteX16" fmla="*/ 1113472 w 1559242"/>
                      <a:gd name="connsiteY16" fmla="*/ 6668 h 407670"/>
                      <a:gd name="connsiteX17" fmla="*/ 1252538 w 1559242"/>
                      <a:gd name="connsiteY17" fmla="*/ 6668 h 407670"/>
                      <a:gd name="connsiteX18" fmla="*/ 1336357 w 1559242"/>
                      <a:gd name="connsiteY18" fmla="*/ 275273 h 407670"/>
                      <a:gd name="connsiteX19" fmla="*/ 1419226 w 1559242"/>
                      <a:gd name="connsiteY19" fmla="*/ 6668 h 407670"/>
                      <a:gd name="connsiteX20" fmla="*/ 1559243 w 1559242"/>
                      <a:gd name="connsiteY20" fmla="*/ 6668 h 407670"/>
                      <a:gd name="connsiteX21" fmla="*/ 1559243 w 1559242"/>
                      <a:gd name="connsiteY21" fmla="*/ 400050 h 407670"/>
                      <a:gd name="connsiteX22" fmla="*/ 1472565 w 1559242"/>
                      <a:gd name="connsiteY22" fmla="*/ 400050 h 407670"/>
                      <a:gd name="connsiteX23" fmla="*/ 1472565 w 1559242"/>
                      <a:gd name="connsiteY23" fmla="*/ 90488 h 407670"/>
                      <a:gd name="connsiteX24" fmla="*/ 1381126 w 1559242"/>
                      <a:gd name="connsiteY24" fmla="*/ 400050 h 407670"/>
                      <a:gd name="connsiteX25" fmla="*/ 1291590 w 1559242"/>
                      <a:gd name="connsiteY25" fmla="*/ 400050 h 407670"/>
                      <a:gd name="connsiteX26" fmla="*/ 1200151 w 1559242"/>
                      <a:gd name="connsiteY26" fmla="*/ 90488 h 407670"/>
                      <a:gd name="connsiteX27" fmla="*/ 1200151 w 1559242"/>
                      <a:gd name="connsiteY27" fmla="*/ 400050 h 407670"/>
                      <a:gd name="connsiteX28" fmla="*/ 1113472 w 1559242"/>
                      <a:gd name="connsiteY28" fmla="*/ 400050 h 407670"/>
                      <a:gd name="connsiteX29" fmla="*/ 1113472 w 1559242"/>
                      <a:gd name="connsiteY29" fmla="*/ 6668 h 407670"/>
                      <a:gd name="connsiteX30" fmla="*/ 1113472 w 1559242"/>
                      <a:gd name="connsiteY30" fmla="*/ 6668 h 407670"/>
                      <a:gd name="connsiteX31" fmla="*/ 850582 w 1559242"/>
                      <a:gd name="connsiteY31" fmla="*/ 0 h 407670"/>
                      <a:gd name="connsiteX32" fmla="*/ 1013460 w 1559242"/>
                      <a:gd name="connsiteY32" fmla="*/ 54293 h 407670"/>
                      <a:gd name="connsiteX33" fmla="*/ 1074420 w 1559242"/>
                      <a:gd name="connsiteY33" fmla="*/ 203835 h 407670"/>
                      <a:gd name="connsiteX34" fmla="*/ 1013460 w 1559242"/>
                      <a:gd name="connsiteY34" fmla="*/ 352425 h 407670"/>
                      <a:gd name="connsiteX35" fmla="*/ 850582 w 1559242"/>
                      <a:gd name="connsiteY35" fmla="*/ 405765 h 407670"/>
                      <a:gd name="connsiteX36" fmla="*/ 686753 w 1559242"/>
                      <a:gd name="connsiteY36" fmla="*/ 352425 h 407670"/>
                      <a:gd name="connsiteX37" fmla="*/ 625793 w 1559242"/>
                      <a:gd name="connsiteY37" fmla="*/ 204788 h 407670"/>
                      <a:gd name="connsiteX38" fmla="*/ 646747 w 1559242"/>
                      <a:gd name="connsiteY38" fmla="*/ 103823 h 407670"/>
                      <a:gd name="connsiteX39" fmla="*/ 689610 w 1559242"/>
                      <a:gd name="connsiteY39" fmla="*/ 49530 h 407670"/>
                      <a:gd name="connsiteX40" fmla="*/ 749618 w 1559242"/>
                      <a:gd name="connsiteY40" fmla="*/ 14288 h 407670"/>
                      <a:gd name="connsiteX41" fmla="*/ 850582 w 1559242"/>
                      <a:gd name="connsiteY41" fmla="*/ 0 h 407670"/>
                      <a:gd name="connsiteX42" fmla="*/ 850582 w 1559242"/>
                      <a:gd name="connsiteY42" fmla="*/ 0 h 407670"/>
                      <a:gd name="connsiteX43" fmla="*/ 376238 w 1559242"/>
                      <a:gd name="connsiteY43" fmla="*/ 0 h 407670"/>
                      <a:gd name="connsiteX44" fmla="*/ 513398 w 1559242"/>
                      <a:gd name="connsiteY44" fmla="*/ 42863 h 407670"/>
                      <a:gd name="connsiteX45" fmla="*/ 561023 w 1559242"/>
                      <a:gd name="connsiteY45" fmla="*/ 115253 h 407670"/>
                      <a:gd name="connsiteX46" fmla="*/ 468630 w 1559242"/>
                      <a:gd name="connsiteY46" fmla="*/ 134303 h 407670"/>
                      <a:gd name="connsiteX47" fmla="*/ 434340 w 1559242"/>
                      <a:gd name="connsiteY47" fmla="*/ 85725 h 407670"/>
                      <a:gd name="connsiteX48" fmla="*/ 371475 w 1559242"/>
                      <a:gd name="connsiteY48" fmla="*/ 67628 h 407670"/>
                      <a:gd name="connsiteX49" fmla="*/ 288607 w 1559242"/>
                      <a:gd name="connsiteY49" fmla="*/ 99060 h 407670"/>
                      <a:gd name="connsiteX50" fmla="*/ 256223 w 1559242"/>
                      <a:gd name="connsiteY50" fmla="*/ 200978 h 407670"/>
                      <a:gd name="connsiteX51" fmla="*/ 287655 w 1559242"/>
                      <a:gd name="connsiteY51" fmla="*/ 307658 h 407670"/>
                      <a:gd name="connsiteX52" fmla="*/ 369570 w 1559242"/>
                      <a:gd name="connsiteY52" fmla="*/ 339090 h 407670"/>
                      <a:gd name="connsiteX53" fmla="*/ 433388 w 1559242"/>
                      <a:gd name="connsiteY53" fmla="*/ 319088 h 407670"/>
                      <a:gd name="connsiteX54" fmla="*/ 471488 w 1559242"/>
                      <a:gd name="connsiteY54" fmla="*/ 256223 h 407670"/>
                      <a:gd name="connsiteX55" fmla="*/ 561975 w 1559242"/>
                      <a:gd name="connsiteY55" fmla="*/ 280988 h 407670"/>
                      <a:gd name="connsiteX56" fmla="*/ 492443 w 1559242"/>
                      <a:gd name="connsiteY56" fmla="*/ 376238 h 407670"/>
                      <a:gd name="connsiteX57" fmla="*/ 369570 w 1559242"/>
                      <a:gd name="connsiteY57" fmla="*/ 407670 h 407670"/>
                      <a:gd name="connsiteX58" fmla="*/ 218123 w 1559242"/>
                      <a:gd name="connsiteY58" fmla="*/ 354330 h 407670"/>
                      <a:gd name="connsiteX59" fmla="*/ 159068 w 1559242"/>
                      <a:gd name="connsiteY59" fmla="*/ 207645 h 407670"/>
                      <a:gd name="connsiteX60" fmla="*/ 218123 w 1559242"/>
                      <a:gd name="connsiteY60" fmla="*/ 55245 h 407670"/>
                      <a:gd name="connsiteX61" fmla="*/ 376238 w 1559242"/>
                      <a:gd name="connsiteY61" fmla="*/ 0 h 407670"/>
                      <a:gd name="connsiteX62" fmla="*/ 376238 w 1559242"/>
                      <a:gd name="connsiteY62" fmla="*/ 0 h 40767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</a:cxnLst>
                    <a:rect l="l" t="t" r="r" b="b"/>
                    <a:pathLst>
                      <a:path w="1559242" h="407670">
                        <a:moveTo>
                          <a:pt x="0" y="324803"/>
                        </a:moveTo>
                        <a:lnTo>
                          <a:pt x="88582" y="324803"/>
                        </a:lnTo>
                        <a:lnTo>
                          <a:pt x="88582" y="400050"/>
                        </a:lnTo>
                        <a:lnTo>
                          <a:pt x="0" y="400050"/>
                        </a:lnTo>
                        <a:lnTo>
                          <a:pt x="0" y="324803"/>
                        </a:lnTo>
                        <a:lnTo>
                          <a:pt x="0" y="324803"/>
                        </a:lnTo>
                        <a:close/>
                        <a:moveTo>
                          <a:pt x="851535" y="68580"/>
                        </a:moveTo>
                        <a:cubicBezTo>
                          <a:pt x="813435" y="68580"/>
                          <a:pt x="782003" y="80010"/>
                          <a:pt x="758190" y="101918"/>
                        </a:cubicBezTo>
                        <a:cubicBezTo>
                          <a:pt x="734378" y="124778"/>
                          <a:pt x="722947" y="158115"/>
                          <a:pt x="722947" y="203835"/>
                        </a:cubicBezTo>
                        <a:cubicBezTo>
                          <a:pt x="722947" y="248603"/>
                          <a:pt x="735330" y="281940"/>
                          <a:pt x="759143" y="304800"/>
                        </a:cubicBezTo>
                        <a:cubicBezTo>
                          <a:pt x="782955" y="327660"/>
                          <a:pt x="814388" y="339090"/>
                          <a:pt x="851535" y="339090"/>
                        </a:cubicBezTo>
                        <a:cubicBezTo>
                          <a:pt x="888682" y="339090"/>
                          <a:pt x="919163" y="327660"/>
                          <a:pt x="942976" y="304800"/>
                        </a:cubicBezTo>
                        <a:cubicBezTo>
                          <a:pt x="966788" y="281940"/>
                          <a:pt x="979170" y="247650"/>
                          <a:pt x="979170" y="201930"/>
                        </a:cubicBezTo>
                        <a:cubicBezTo>
                          <a:pt x="979170" y="157163"/>
                          <a:pt x="967740" y="122873"/>
                          <a:pt x="943928" y="100965"/>
                        </a:cubicBezTo>
                        <a:cubicBezTo>
                          <a:pt x="920115" y="79058"/>
                          <a:pt x="889635" y="68580"/>
                          <a:pt x="851535" y="68580"/>
                        </a:cubicBezTo>
                        <a:lnTo>
                          <a:pt x="851535" y="68580"/>
                        </a:lnTo>
                        <a:close/>
                        <a:moveTo>
                          <a:pt x="1113472" y="6668"/>
                        </a:moveTo>
                        <a:lnTo>
                          <a:pt x="1252538" y="6668"/>
                        </a:lnTo>
                        <a:lnTo>
                          <a:pt x="1336357" y="275273"/>
                        </a:lnTo>
                        <a:lnTo>
                          <a:pt x="1419226" y="6668"/>
                        </a:lnTo>
                        <a:lnTo>
                          <a:pt x="1559243" y="6668"/>
                        </a:lnTo>
                        <a:lnTo>
                          <a:pt x="1559243" y="400050"/>
                        </a:lnTo>
                        <a:lnTo>
                          <a:pt x="1472565" y="400050"/>
                        </a:lnTo>
                        <a:lnTo>
                          <a:pt x="1472565" y="90488"/>
                        </a:lnTo>
                        <a:lnTo>
                          <a:pt x="1381126" y="400050"/>
                        </a:lnTo>
                        <a:lnTo>
                          <a:pt x="1291590" y="400050"/>
                        </a:lnTo>
                        <a:lnTo>
                          <a:pt x="1200151" y="90488"/>
                        </a:lnTo>
                        <a:lnTo>
                          <a:pt x="1200151" y="400050"/>
                        </a:lnTo>
                        <a:lnTo>
                          <a:pt x="1113472" y="400050"/>
                        </a:lnTo>
                        <a:lnTo>
                          <a:pt x="1113472" y="6668"/>
                        </a:lnTo>
                        <a:lnTo>
                          <a:pt x="1113472" y="6668"/>
                        </a:lnTo>
                        <a:close/>
                        <a:moveTo>
                          <a:pt x="850582" y="0"/>
                        </a:moveTo>
                        <a:cubicBezTo>
                          <a:pt x="918210" y="0"/>
                          <a:pt x="973455" y="18098"/>
                          <a:pt x="1013460" y="54293"/>
                        </a:cubicBezTo>
                        <a:cubicBezTo>
                          <a:pt x="1054418" y="90488"/>
                          <a:pt x="1074420" y="140018"/>
                          <a:pt x="1074420" y="203835"/>
                        </a:cubicBezTo>
                        <a:cubicBezTo>
                          <a:pt x="1074420" y="267653"/>
                          <a:pt x="1054418" y="317183"/>
                          <a:pt x="1013460" y="352425"/>
                        </a:cubicBezTo>
                        <a:cubicBezTo>
                          <a:pt x="972503" y="388620"/>
                          <a:pt x="919163" y="405765"/>
                          <a:pt x="850582" y="405765"/>
                        </a:cubicBezTo>
                        <a:cubicBezTo>
                          <a:pt x="782003" y="405765"/>
                          <a:pt x="727710" y="387668"/>
                          <a:pt x="686753" y="352425"/>
                        </a:cubicBezTo>
                        <a:cubicBezTo>
                          <a:pt x="645795" y="317183"/>
                          <a:pt x="625793" y="267653"/>
                          <a:pt x="625793" y="204788"/>
                        </a:cubicBezTo>
                        <a:cubicBezTo>
                          <a:pt x="625793" y="164783"/>
                          <a:pt x="632460" y="131445"/>
                          <a:pt x="646747" y="103823"/>
                        </a:cubicBezTo>
                        <a:cubicBezTo>
                          <a:pt x="657226" y="83820"/>
                          <a:pt x="671513" y="65723"/>
                          <a:pt x="689610" y="49530"/>
                        </a:cubicBezTo>
                        <a:cubicBezTo>
                          <a:pt x="707707" y="33338"/>
                          <a:pt x="727710" y="21908"/>
                          <a:pt x="749618" y="14288"/>
                        </a:cubicBezTo>
                        <a:cubicBezTo>
                          <a:pt x="779145" y="5715"/>
                          <a:pt x="812482" y="0"/>
                          <a:pt x="850582" y="0"/>
                        </a:cubicBezTo>
                        <a:lnTo>
                          <a:pt x="850582" y="0"/>
                        </a:lnTo>
                        <a:close/>
                        <a:moveTo>
                          <a:pt x="376238" y="0"/>
                        </a:moveTo>
                        <a:cubicBezTo>
                          <a:pt x="432435" y="0"/>
                          <a:pt x="478155" y="14288"/>
                          <a:pt x="513398" y="42863"/>
                        </a:cubicBezTo>
                        <a:cubicBezTo>
                          <a:pt x="534353" y="60008"/>
                          <a:pt x="550545" y="83820"/>
                          <a:pt x="561023" y="115253"/>
                        </a:cubicBezTo>
                        <a:lnTo>
                          <a:pt x="468630" y="134303"/>
                        </a:lnTo>
                        <a:cubicBezTo>
                          <a:pt x="462915" y="114300"/>
                          <a:pt x="451485" y="98108"/>
                          <a:pt x="434340" y="85725"/>
                        </a:cubicBezTo>
                        <a:cubicBezTo>
                          <a:pt x="417195" y="74295"/>
                          <a:pt x="396240" y="67628"/>
                          <a:pt x="371475" y="67628"/>
                        </a:cubicBezTo>
                        <a:cubicBezTo>
                          <a:pt x="337185" y="67628"/>
                          <a:pt x="309563" y="78105"/>
                          <a:pt x="288607" y="99060"/>
                        </a:cubicBezTo>
                        <a:cubicBezTo>
                          <a:pt x="267653" y="120015"/>
                          <a:pt x="256223" y="154305"/>
                          <a:pt x="256223" y="200978"/>
                        </a:cubicBezTo>
                        <a:cubicBezTo>
                          <a:pt x="256223" y="250508"/>
                          <a:pt x="266700" y="285750"/>
                          <a:pt x="287655" y="307658"/>
                        </a:cubicBezTo>
                        <a:cubicBezTo>
                          <a:pt x="308610" y="328613"/>
                          <a:pt x="336232" y="339090"/>
                          <a:pt x="369570" y="339090"/>
                        </a:cubicBezTo>
                        <a:cubicBezTo>
                          <a:pt x="394335" y="339090"/>
                          <a:pt x="415290" y="332423"/>
                          <a:pt x="433388" y="319088"/>
                        </a:cubicBezTo>
                        <a:cubicBezTo>
                          <a:pt x="451485" y="305753"/>
                          <a:pt x="463868" y="284798"/>
                          <a:pt x="471488" y="256223"/>
                        </a:cubicBezTo>
                        <a:lnTo>
                          <a:pt x="561975" y="280988"/>
                        </a:lnTo>
                        <a:cubicBezTo>
                          <a:pt x="547688" y="323850"/>
                          <a:pt x="524828" y="356235"/>
                          <a:pt x="492443" y="376238"/>
                        </a:cubicBezTo>
                        <a:cubicBezTo>
                          <a:pt x="460057" y="397193"/>
                          <a:pt x="419100" y="407670"/>
                          <a:pt x="369570" y="407670"/>
                        </a:cubicBezTo>
                        <a:cubicBezTo>
                          <a:pt x="308610" y="407670"/>
                          <a:pt x="258128" y="389573"/>
                          <a:pt x="218123" y="354330"/>
                        </a:cubicBezTo>
                        <a:cubicBezTo>
                          <a:pt x="179070" y="319088"/>
                          <a:pt x="159068" y="269558"/>
                          <a:pt x="159068" y="207645"/>
                        </a:cubicBezTo>
                        <a:cubicBezTo>
                          <a:pt x="159068" y="141923"/>
                          <a:pt x="179070" y="91440"/>
                          <a:pt x="218123" y="55245"/>
                        </a:cubicBezTo>
                        <a:cubicBezTo>
                          <a:pt x="257175" y="19050"/>
                          <a:pt x="311468" y="0"/>
                          <a:pt x="376238" y="0"/>
                        </a:cubicBezTo>
                        <a:lnTo>
                          <a:pt x="376238" y="0"/>
                        </a:lnTo>
                        <a:close/>
                      </a:path>
                    </a:pathLst>
                  </a:custGeom>
                  <a:grpFill/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>
                      <a:solidFill>
                        <a:schemeClr val="tx1">
                          <a:lumMod val="85000"/>
                          <a:lumOff val="15000"/>
                        </a:schemeClr>
                      </a:solidFill>
                    </a:endParaRPr>
                  </a:p>
                </p:txBody>
              </p:sp>
            </p:grpSp>
          </p:grpSp>
        </p:grpSp>
      </p:grpSp>
    </p:spTree>
    <p:extLst>
      <p:ext uri="{BB962C8B-B14F-4D97-AF65-F5344CB8AC3E}">
        <p14:creationId xmlns:p14="http://schemas.microsoft.com/office/powerpoint/2010/main" val="1981054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DC460A-1302-48A5-8229-DBB2E1EBFCDC}"/>
              </a:ext>
            </a:extLst>
          </p:cNvPr>
          <p:cNvSpPr/>
          <p:nvPr/>
        </p:nvSpPr>
        <p:spPr>
          <a:xfrm>
            <a:off x="3574473" y="1339"/>
            <a:ext cx="8617527" cy="6856661"/>
          </a:xfrm>
          <a:custGeom>
            <a:avLst/>
            <a:gdLst>
              <a:gd name="connsiteX0" fmla="*/ 0 w 7259782"/>
              <a:gd name="connsiteY0" fmla="*/ 0 h 6856661"/>
              <a:gd name="connsiteX1" fmla="*/ 7259782 w 7259782"/>
              <a:gd name="connsiteY1" fmla="*/ 0 h 6856661"/>
              <a:gd name="connsiteX2" fmla="*/ 7259782 w 7259782"/>
              <a:gd name="connsiteY2" fmla="*/ 6856661 h 6856661"/>
              <a:gd name="connsiteX3" fmla="*/ 0 w 7259782"/>
              <a:gd name="connsiteY3" fmla="*/ 6856661 h 6856661"/>
              <a:gd name="connsiteX4" fmla="*/ 0 w 7259782"/>
              <a:gd name="connsiteY4" fmla="*/ 0 h 6856661"/>
              <a:gd name="connsiteX0" fmla="*/ 0 w 7259782"/>
              <a:gd name="connsiteY0" fmla="*/ 0 h 6856661"/>
              <a:gd name="connsiteX1" fmla="*/ 7259782 w 7259782"/>
              <a:gd name="connsiteY1" fmla="*/ 0 h 6856661"/>
              <a:gd name="connsiteX2" fmla="*/ 7259782 w 7259782"/>
              <a:gd name="connsiteY2" fmla="*/ 6856661 h 6856661"/>
              <a:gd name="connsiteX3" fmla="*/ 2309091 w 7259782"/>
              <a:gd name="connsiteY3" fmla="*/ 6838188 h 6856661"/>
              <a:gd name="connsiteX4" fmla="*/ 0 w 7259782"/>
              <a:gd name="connsiteY4" fmla="*/ 0 h 6856661"/>
              <a:gd name="connsiteX0" fmla="*/ 0 w 7259782"/>
              <a:gd name="connsiteY0" fmla="*/ 0 h 6856661"/>
              <a:gd name="connsiteX1" fmla="*/ 7259782 w 7259782"/>
              <a:gd name="connsiteY1" fmla="*/ 0 h 6856661"/>
              <a:gd name="connsiteX2" fmla="*/ 7259782 w 7259782"/>
              <a:gd name="connsiteY2" fmla="*/ 6856661 h 6856661"/>
              <a:gd name="connsiteX3" fmla="*/ 2318327 w 7259782"/>
              <a:gd name="connsiteY3" fmla="*/ 6856661 h 6856661"/>
              <a:gd name="connsiteX4" fmla="*/ 0 w 7259782"/>
              <a:gd name="connsiteY4" fmla="*/ 0 h 6856661"/>
              <a:gd name="connsiteX0" fmla="*/ 0 w 7259782"/>
              <a:gd name="connsiteY0" fmla="*/ 0 h 6856661"/>
              <a:gd name="connsiteX1" fmla="*/ 7259782 w 7259782"/>
              <a:gd name="connsiteY1" fmla="*/ 0 h 6856661"/>
              <a:gd name="connsiteX2" fmla="*/ 7259782 w 7259782"/>
              <a:gd name="connsiteY2" fmla="*/ 6856661 h 6856661"/>
              <a:gd name="connsiteX3" fmla="*/ 2586182 w 7259782"/>
              <a:gd name="connsiteY3" fmla="*/ 6828951 h 6856661"/>
              <a:gd name="connsiteX4" fmla="*/ 0 w 7259782"/>
              <a:gd name="connsiteY4" fmla="*/ 0 h 6856661"/>
              <a:gd name="connsiteX0" fmla="*/ 0 w 7259782"/>
              <a:gd name="connsiteY0" fmla="*/ 0 h 6856661"/>
              <a:gd name="connsiteX1" fmla="*/ 7259782 w 7259782"/>
              <a:gd name="connsiteY1" fmla="*/ 0 h 6856661"/>
              <a:gd name="connsiteX2" fmla="*/ 7259782 w 7259782"/>
              <a:gd name="connsiteY2" fmla="*/ 6856661 h 6856661"/>
              <a:gd name="connsiteX3" fmla="*/ 2807854 w 7259782"/>
              <a:gd name="connsiteY3" fmla="*/ 6819715 h 6856661"/>
              <a:gd name="connsiteX4" fmla="*/ 0 w 7259782"/>
              <a:gd name="connsiteY4" fmla="*/ 0 h 6856661"/>
              <a:gd name="connsiteX0" fmla="*/ 0 w 7259782"/>
              <a:gd name="connsiteY0" fmla="*/ 0 h 6856661"/>
              <a:gd name="connsiteX1" fmla="*/ 7259782 w 7259782"/>
              <a:gd name="connsiteY1" fmla="*/ 0 h 6856661"/>
              <a:gd name="connsiteX2" fmla="*/ 7259782 w 7259782"/>
              <a:gd name="connsiteY2" fmla="*/ 6856661 h 6856661"/>
              <a:gd name="connsiteX3" fmla="*/ 2807854 w 7259782"/>
              <a:gd name="connsiteY3" fmla="*/ 6847425 h 6856661"/>
              <a:gd name="connsiteX4" fmla="*/ 0 w 7259782"/>
              <a:gd name="connsiteY4" fmla="*/ 0 h 6856661"/>
              <a:gd name="connsiteX0" fmla="*/ 0 w 7259782"/>
              <a:gd name="connsiteY0" fmla="*/ 0 h 6856661"/>
              <a:gd name="connsiteX1" fmla="*/ 7259782 w 7259782"/>
              <a:gd name="connsiteY1" fmla="*/ 0 h 6856661"/>
              <a:gd name="connsiteX2" fmla="*/ 7259782 w 7259782"/>
              <a:gd name="connsiteY2" fmla="*/ 6856661 h 6856661"/>
              <a:gd name="connsiteX3" fmla="*/ 2798618 w 7259782"/>
              <a:gd name="connsiteY3" fmla="*/ 6856661 h 6856661"/>
              <a:gd name="connsiteX4" fmla="*/ 0 w 7259782"/>
              <a:gd name="connsiteY4" fmla="*/ 0 h 68566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59782" h="6856661">
                <a:moveTo>
                  <a:pt x="0" y="0"/>
                </a:moveTo>
                <a:lnTo>
                  <a:pt x="7259782" y="0"/>
                </a:lnTo>
                <a:lnTo>
                  <a:pt x="7259782" y="6856661"/>
                </a:lnTo>
                <a:lnTo>
                  <a:pt x="2798618" y="685666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A4BDA0-C270-4764-9C18-A593BCE2C965}"/>
              </a:ext>
            </a:extLst>
          </p:cNvPr>
          <p:cNvSpPr txBox="1"/>
          <p:nvPr/>
        </p:nvSpPr>
        <p:spPr>
          <a:xfrm>
            <a:off x="4608945" y="501482"/>
            <a:ext cx="7583055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400" dirty="0">
                <a:solidFill>
                  <a:schemeClr val="bg1"/>
                </a:solidFill>
                <a:cs typeface="Arial" pitchFamily="34" charset="0"/>
              </a:rPr>
              <a:t>Introduction- International Business Communications </a:t>
            </a:r>
            <a:endParaRPr lang="ko-KR" altLang="en-US" sz="2400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C378501-CE52-4846-A3C0-D4F4C8439885}"/>
              </a:ext>
            </a:extLst>
          </p:cNvPr>
          <p:cNvSpPr txBox="1"/>
          <p:nvPr/>
        </p:nvSpPr>
        <p:spPr>
          <a:xfrm>
            <a:off x="7214777" y="1232917"/>
            <a:ext cx="46444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Effective communication is vital for businesses operating globally.</a:t>
            </a:r>
            <a:endParaRPr lang="en-RO" sz="18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International business communications involve exchanging information across different cultures and languages.</a:t>
            </a:r>
            <a:endParaRPr lang="en-RO" sz="18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Channels like face-to-face interactions, written correspondence, and digital platforms are used.</a:t>
            </a:r>
            <a:endParaRPr lang="en-RO" sz="18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Understanding cultural nuances and language barriers is crucial for successful communication.</a:t>
            </a:r>
            <a:endParaRPr lang="en-RO" sz="18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Building trust and rapport with international counterparts requires cultural sensitivity.</a:t>
            </a:r>
            <a:endParaRPr lang="en-RO" sz="18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Technology has revolutionized international business communications, enabling instant connectivity.</a:t>
            </a:r>
            <a:endParaRPr lang="en-RO" sz="18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Clear and concise communication skills are essential for global professionals.</a:t>
            </a:r>
            <a:endParaRPr lang="en-RO" sz="18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8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- Developing cross-cultural competence is crucial for successful international business communications.</a:t>
            </a:r>
            <a:endParaRPr lang="en-RO" sz="18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8822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7F5F7AF0-F48E-4344-B707-CD80D4D5B31F}"/>
              </a:ext>
            </a:extLst>
          </p:cNvPr>
          <p:cNvGrpSpPr/>
          <p:nvPr/>
        </p:nvGrpSpPr>
        <p:grpSpPr>
          <a:xfrm>
            <a:off x="6096000" y="1435260"/>
            <a:ext cx="4949228" cy="4159437"/>
            <a:chOff x="6096000" y="2289688"/>
            <a:chExt cx="4949228" cy="3193895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9F47E8A0-1897-4BC2-8B15-B65042C6FA09}"/>
                </a:ext>
              </a:extLst>
            </p:cNvPr>
            <p:cNvSpPr txBox="1"/>
            <p:nvPr/>
          </p:nvSpPr>
          <p:spPr>
            <a:xfrm>
              <a:off x="6096000" y="2289688"/>
              <a:ext cx="4425054" cy="6380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2400" b="1" dirty="0">
                  <a:solidFill>
                    <a:schemeClr val="bg1"/>
                  </a:solidFill>
                  <a:cs typeface="Arial" pitchFamily="34" charset="0"/>
                </a:rPr>
                <a:t>Lucy &amp; Yak – Company Background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E990B64-F765-493A-A475-90563390D5EF}"/>
                </a:ext>
              </a:extLst>
            </p:cNvPr>
            <p:cNvSpPr txBox="1"/>
            <p:nvPr/>
          </p:nvSpPr>
          <p:spPr>
            <a:xfrm>
              <a:off x="6096000" y="2813037"/>
              <a:ext cx="4949228" cy="26705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US" altLang="ko-KR" sz="1200" dirty="0">
                <a:solidFill>
                  <a:schemeClr val="bg1"/>
                </a:solidFill>
                <a:cs typeface="Arial" pitchFamily="34" charset="0"/>
              </a:endParaRPr>
            </a:p>
            <a:p>
              <a:endParaRPr lang="en-US" altLang="ko-KR" sz="1200" dirty="0">
                <a:solidFill>
                  <a:schemeClr val="bg1"/>
                </a:solidFill>
                <a:cs typeface="Arial" pitchFamily="34" charset="0"/>
              </a:endParaRPr>
            </a:p>
            <a:p>
              <a:r>
                <a:rPr lang="en-US" sz="1400" kern="100" dirty="0">
                  <a:solidFill>
                    <a:schemeClr val="bg1"/>
                  </a:solidFill>
                  <a:effectLst/>
                  <a:latin typeface="Calibri" panose="020F0502020204030204" pitchFamily="34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- Lucy &amp; Yak is a UK-based small clothing company founded in 2017 by Lucy Greenwood and Chris Renwick.</a:t>
              </a:r>
              <a:endParaRPr lang="en-RO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endParaRPr>
            </a:p>
            <a:p>
              <a:r>
                <a:rPr lang="en-US" sz="1400" kern="100" dirty="0">
                  <a:solidFill>
                    <a:schemeClr val="bg1"/>
                  </a:solidFill>
                  <a:effectLst/>
                  <a:latin typeface="Calibri" panose="020F0502020204030204" pitchFamily="34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- They specialize in sustainable and ethical fashion, with a focus on dungarees and vibrant designs.</a:t>
              </a:r>
              <a:endParaRPr lang="en-RO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endParaRPr>
            </a:p>
            <a:p>
              <a:r>
                <a:rPr lang="en-US" sz="1400" kern="100" dirty="0">
                  <a:solidFill>
                    <a:schemeClr val="bg1"/>
                  </a:solidFill>
                  <a:effectLst/>
                  <a:latin typeface="Calibri" panose="020F0502020204030204" pitchFamily="34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- The brand is committed to using organic and recycled materials to promote sustainability.</a:t>
              </a:r>
              <a:endParaRPr lang="en-RO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endParaRPr>
            </a:p>
            <a:p>
              <a:r>
                <a:rPr lang="en-US" sz="1400" kern="100" dirty="0">
                  <a:solidFill>
                    <a:schemeClr val="bg1"/>
                  </a:solidFill>
                  <a:effectLst/>
                  <a:latin typeface="Calibri" panose="020F0502020204030204" pitchFamily="34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- Lucy &amp; Yak ensures fair wages and good working conditions in their partner factories in India and Portugal.</a:t>
              </a:r>
              <a:endParaRPr lang="en-RO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endParaRPr>
            </a:p>
            <a:p>
              <a:r>
                <a:rPr lang="en-US" sz="1400" kern="100" dirty="0">
                  <a:solidFill>
                    <a:schemeClr val="bg1"/>
                  </a:solidFill>
                  <a:effectLst/>
                  <a:latin typeface="Calibri" panose="020F0502020204030204" pitchFamily="34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- They have gained popularity for their transparent supply chain and ethical practices.</a:t>
              </a:r>
              <a:endParaRPr lang="en-RO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endParaRPr>
            </a:p>
            <a:p>
              <a:r>
                <a:rPr lang="en-US" sz="1400" kern="100" dirty="0">
                  <a:solidFill>
                    <a:schemeClr val="bg1"/>
                  </a:solidFill>
                  <a:effectLst/>
                  <a:latin typeface="Calibri" panose="020F0502020204030204" pitchFamily="34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- The company has a strong online presence, leveraging social media for marketing and customer engagement.</a:t>
              </a:r>
              <a:endParaRPr lang="en-RO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endParaRPr>
            </a:p>
            <a:p>
              <a:r>
                <a:rPr lang="en-US" sz="1400" kern="100" dirty="0">
                  <a:solidFill>
                    <a:schemeClr val="bg1"/>
                  </a:solidFill>
                  <a:effectLst/>
                  <a:latin typeface="Calibri" panose="020F0502020204030204" pitchFamily="34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- Lucy &amp; Yak emphasizes building a loyal customer base and fostering a sense of community.</a:t>
              </a:r>
              <a:endParaRPr lang="en-RO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endParaRP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9ED8815F-6184-4F0C-8211-501B60087686}"/>
              </a:ext>
            </a:extLst>
          </p:cNvPr>
          <p:cNvSpPr txBox="1"/>
          <p:nvPr/>
        </p:nvSpPr>
        <p:spPr>
          <a:xfrm rot="16200000" flipH="1">
            <a:off x="-1451886" y="3044279"/>
            <a:ext cx="50673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en-US" altLang="ko-KR" sz="4400" dirty="0">
                <a:solidFill>
                  <a:schemeClr val="bg1"/>
                </a:solidFill>
                <a:latin typeface="+mj-lt"/>
                <a:cs typeface="Arial" pitchFamily="34" charset="0"/>
              </a:rPr>
              <a:t>Success Business</a:t>
            </a:r>
          </a:p>
        </p:txBody>
      </p:sp>
      <p:pic>
        <p:nvPicPr>
          <p:cNvPr id="8" name="Picture Placeholder 7" descr="A black and white logo&#10;&#10;Description automatically generated">
            <a:extLst>
              <a:ext uri="{FF2B5EF4-FFF2-40B4-BE49-F238E27FC236}">
                <a16:creationId xmlns:a16="http://schemas.microsoft.com/office/drawing/2014/main" id="{F9516898-2ED6-A088-82AE-26881931CCF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27" r="1492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68670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1800" kern="1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Hofstede's Theory of International and Intercultural Communication: UK vs. China</a:t>
            </a:r>
            <a:endParaRPr lang="en-RO" sz="1800" kern="1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2236CE4-6064-450F-9146-4A394C309702}"/>
              </a:ext>
            </a:extLst>
          </p:cNvPr>
          <p:cNvSpPr/>
          <p:nvPr/>
        </p:nvSpPr>
        <p:spPr>
          <a:xfrm>
            <a:off x="1076768" y="2325741"/>
            <a:ext cx="1771492" cy="2040743"/>
          </a:xfrm>
          <a:prstGeom prst="rect">
            <a:avLst/>
          </a:prstGeom>
          <a:solidFill>
            <a:schemeClr val="bg1"/>
          </a:solidFill>
          <a:ln w="635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4" name="Round Same Side Corner Rectangle 21">
            <a:extLst>
              <a:ext uri="{FF2B5EF4-FFF2-40B4-BE49-F238E27FC236}">
                <a16:creationId xmlns:a16="http://schemas.microsoft.com/office/drawing/2014/main" id="{1AE4CA77-BF72-4D37-BD54-54D195CD6243}"/>
              </a:ext>
            </a:extLst>
          </p:cNvPr>
          <p:cNvSpPr/>
          <p:nvPr/>
        </p:nvSpPr>
        <p:spPr>
          <a:xfrm>
            <a:off x="1076768" y="1841826"/>
            <a:ext cx="1771492" cy="483989"/>
          </a:xfrm>
          <a:prstGeom prst="round2SameRect">
            <a:avLst/>
          </a:prstGeom>
          <a:solidFill>
            <a:schemeClr val="accent6"/>
          </a:solidFill>
          <a:ln w="635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ko-KR" altLang="en-US" sz="2400" b="1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5" name="Right Arrow Callout 31">
            <a:extLst>
              <a:ext uri="{FF2B5EF4-FFF2-40B4-BE49-F238E27FC236}">
                <a16:creationId xmlns:a16="http://schemas.microsoft.com/office/drawing/2014/main" id="{4139A28C-254F-4E9D-8F86-3C4965AC83CC}"/>
              </a:ext>
            </a:extLst>
          </p:cNvPr>
          <p:cNvSpPr/>
          <p:nvPr/>
        </p:nvSpPr>
        <p:spPr>
          <a:xfrm>
            <a:off x="1129317" y="5034880"/>
            <a:ext cx="1856261" cy="914400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77230"/>
            </a:avLst>
          </a:prstGeom>
          <a:solidFill>
            <a:schemeClr val="bg1"/>
          </a:solidFill>
          <a:ln w="31750">
            <a:solidFill>
              <a:schemeClr val="accent6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A47F14-DF6D-45AD-99C5-3C619592E763}"/>
              </a:ext>
            </a:extLst>
          </p:cNvPr>
          <p:cNvSpPr txBox="1"/>
          <p:nvPr/>
        </p:nvSpPr>
        <p:spPr>
          <a:xfrm>
            <a:off x="1315486" y="2390714"/>
            <a:ext cx="12940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China has a higher score, indicating more respect for authority, while the UK has a lower score, suggesting more egalitarianism.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4E3D62E-B59E-4C7B-BEAE-B3BAE31EC2A3}"/>
              </a:ext>
            </a:extLst>
          </p:cNvPr>
          <p:cNvSpPr txBox="1"/>
          <p:nvPr/>
        </p:nvSpPr>
        <p:spPr>
          <a:xfrm>
            <a:off x="1289718" y="5160290"/>
            <a:ext cx="11072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Power distance</a:t>
            </a:r>
            <a:r>
              <a:rPr lang="en-RO" sz="1200" dirty="0">
                <a:effectLst/>
              </a:rPr>
              <a:t> </a:t>
            </a:r>
            <a:endParaRPr lang="ko-KR" altLang="en-US" sz="1200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4FED7E-E3A2-425D-8A2F-98F30A63952E}"/>
              </a:ext>
            </a:extLst>
          </p:cNvPr>
          <p:cNvSpPr/>
          <p:nvPr/>
        </p:nvSpPr>
        <p:spPr>
          <a:xfrm>
            <a:off x="5216842" y="2325741"/>
            <a:ext cx="1771492" cy="2040743"/>
          </a:xfrm>
          <a:prstGeom prst="rect">
            <a:avLst/>
          </a:prstGeom>
          <a:solidFill>
            <a:schemeClr val="bg1"/>
          </a:solidFill>
          <a:ln w="635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F10AC9C-6EEB-45AD-A767-24FC8912454E}"/>
              </a:ext>
            </a:extLst>
          </p:cNvPr>
          <p:cNvSpPr/>
          <p:nvPr/>
        </p:nvSpPr>
        <p:spPr>
          <a:xfrm>
            <a:off x="7286879" y="2325741"/>
            <a:ext cx="1771492" cy="2040743"/>
          </a:xfrm>
          <a:prstGeom prst="rect">
            <a:avLst/>
          </a:prstGeom>
          <a:solidFill>
            <a:schemeClr val="bg1"/>
          </a:solidFill>
          <a:ln w="635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1D74AB-F563-4150-8186-F68C91750C46}"/>
              </a:ext>
            </a:extLst>
          </p:cNvPr>
          <p:cNvSpPr/>
          <p:nvPr/>
        </p:nvSpPr>
        <p:spPr>
          <a:xfrm>
            <a:off x="9356915" y="2325741"/>
            <a:ext cx="1771492" cy="2040743"/>
          </a:xfrm>
          <a:prstGeom prst="rect">
            <a:avLst/>
          </a:prstGeom>
          <a:solidFill>
            <a:schemeClr val="bg1"/>
          </a:solidFill>
          <a:ln w="635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BE7D3D-E01C-4E2A-A6AB-53A2B2AA72DA}"/>
              </a:ext>
            </a:extLst>
          </p:cNvPr>
          <p:cNvSpPr/>
          <p:nvPr/>
        </p:nvSpPr>
        <p:spPr>
          <a:xfrm>
            <a:off x="3146805" y="2325741"/>
            <a:ext cx="1771492" cy="2040743"/>
          </a:xfrm>
          <a:prstGeom prst="rect">
            <a:avLst/>
          </a:prstGeom>
          <a:solidFill>
            <a:schemeClr val="bg1"/>
          </a:solidFill>
          <a:ln w="635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5" name="Round Same Side Corner Rectangle 22">
            <a:extLst>
              <a:ext uri="{FF2B5EF4-FFF2-40B4-BE49-F238E27FC236}">
                <a16:creationId xmlns:a16="http://schemas.microsoft.com/office/drawing/2014/main" id="{D9F040F1-5B1E-4337-AF71-33C37D16D314}"/>
              </a:ext>
            </a:extLst>
          </p:cNvPr>
          <p:cNvSpPr/>
          <p:nvPr/>
        </p:nvSpPr>
        <p:spPr>
          <a:xfrm>
            <a:off x="3146805" y="1841826"/>
            <a:ext cx="1771492" cy="483989"/>
          </a:xfrm>
          <a:prstGeom prst="round2SameRect">
            <a:avLst/>
          </a:prstGeom>
          <a:solidFill>
            <a:schemeClr val="accent1"/>
          </a:solidFill>
          <a:ln w="635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ko-KR" altLang="en-US" sz="2400" b="1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16" name="Round Same Side Corner Rectangle 23">
            <a:extLst>
              <a:ext uri="{FF2B5EF4-FFF2-40B4-BE49-F238E27FC236}">
                <a16:creationId xmlns:a16="http://schemas.microsoft.com/office/drawing/2014/main" id="{1272B9A6-9750-466D-903E-BA01372D7A24}"/>
              </a:ext>
            </a:extLst>
          </p:cNvPr>
          <p:cNvSpPr/>
          <p:nvPr/>
        </p:nvSpPr>
        <p:spPr>
          <a:xfrm>
            <a:off x="5216842" y="1841826"/>
            <a:ext cx="1771492" cy="483989"/>
          </a:xfrm>
          <a:prstGeom prst="round2SameRect">
            <a:avLst/>
          </a:prstGeom>
          <a:solidFill>
            <a:schemeClr val="accent2"/>
          </a:solidFill>
          <a:ln w="635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ko-KR" altLang="en-US" sz="2400" b="1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17" name="Round Same Side Corner Rectangle 24">
            <a:extLst>
              <a:ext uri="{FF2B5EF4-FFF2-40B4-BE49-F238E27FC236}">
                <a16:creationId xmlns:a16="http://schemas.microsoft.com/office/drawing/2014/main" id="{C39D0C93-F554-43C6-B295-52246E186C86}"/>
              </a:ext>
            </a:extLst>
          </p:cNvPr>
          <p:cNvSpPr/>
          <p:nvPr/>
        </p:nvSpPr>
        <p:spPr>
          <a:xfrm>
            <a:off x="7286879" y="1841826"/>
            <a:ext cx="1771492" cy="483989"/>
          </a:xfrm>
          <a:prstGeom prst="round2SameRect">
            <a:avLst/>
          </a:prstGeom>
          <a:solidFill>
            <a:schemeClr val="accent3"/>
          </a:solidFill>
          <a:ln w="635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ko-KR" altLang="en-US" sz="2400" b="1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18" name="Round Same Side Corner Rectangle 25">
            <a:extLst>
              <a:ext uri="{FF2B5EF4-FFF2-40B4-BE49-F238E27FC236}">
                <a16:creationId xmlns:a16="http://schemas.microsoft.com/office/drawing/2014/main" id="{CFA6BEEA-A452-4837-963B-B0451A467F6C}"/>
              </a:ext>
            </a:extLst>
          </p:cNvPr>
          <p:cNvSpPr/>
          <p:nvPr/>
        </p:nvSpPr>
        <p:spPr>
          <a:xfrm>
            <a:off x="9356915" y="1841826"/>
            <a:ext cx="1771492" cy="483989"/>
          </a:xfrm>
          <a:prstGeom prst="round2SameRect">
            <a:avLst/>
          </a:prstGeom>
          <a:solidFill>
            <a:schemeClr val="accent4"/>
          </a:solidFill>
          <a:ln w="6350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ko-KR" altLang="en-US" sz="2400" b="1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19" name="Right Arrow Callout 32">
            <a:extLst>
              <a:ext uri="{FF2B5EF4-FFF2-40B4-BE49-F238E27FC236}">
                <a16:creationId xmlns:a16="http://schemas.microsoft.com/office/drawing/2014/main" id="{766A326E-A5A8-4965-8A8F-60B9A47BD568}"/>
              </a:ext>
            </a:extLst>
          </p:cNvPr>
          <p:cNvSpPr/>
          <p:nvPr/>
        </p:nvSpPr>
        <p:spPr>
          <a:xfrm>
            <a:off x="3256255" y="5026254"/>
            <a:ext cx="1856261" cy="914400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77230"/>
            </a:avLst>
          </a:prstGeom>
          <a:solidFill>
            <a:schemeClr val="bg1"/>
          </a:solidFill>
          <a:ln w="317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0" name="Right Arrow Callout 33">
            <a:extLst>
              <a:ext uri="{FF2B5EF4-FFF2-40B4-BE49-F238E27FC236}">
                <a16:creationId xmlns:a16="http://schemas.microsoft.com/office/drawing/2014/main" id="{ACD3B36C-85C5-4B32-9472-8DAFB14CB7DC}"/>
              </a:ext>
            </a:extLst>
          </p:cNvPr>
          <p:cNvSpPr/>
          <p:nvPr/>
        </p:nvSpPr>
        <p:spPr>
          <a:xfrm>
            <a:off x="5383193" y="5026254"/>
            <a:ext cx="1856261" cy="914400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77230"/>
            </a:avLst>
          </a:prstGeom>
          <a:solidFill>
            <a:schemeClr val="bg1"/>
          </a:solidFill>
          <a:ln w="31750">
            <a:solidFill>
              <a:schemeClr val="accent2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1" name="Right Arrow Callout 34">
            <a:extLst>
              <a:ext uri="{FF2B5EF4-FFF2-40B4-BE49-F238E27FC236}">
                <a16:creationId xmlns:a16="http://schemas.microsoft.com/office/drawing/2014/main" id="{E060B829-1855-400D-AF3B-44827CA2550C}"/>
              </a:ext>
            </a:extLst>
          </p:cNvPr>
          <p:cNvSpPr/>
          <p:nvPr/>
        </p:nvSpPr>
        <p:spPr>
          <a:xfrm>
            <a:off x="7510131" y="5026254"/>
            <a:ext cx="1856261" cy="914400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77230"/>
            </a:avLst>
          </a:prstGeom>
          <a:solidFill>
            <a:schemeClr val="bg1"/>
          </a:solidFill>
          <a:ln w="31750">
            <a:solidFill>
              <a:schemeClr val="accent3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2" name="Right Arrow Callout 51">
            <a:extLst>
              <a:ext uri="{FF2B5EF4-FFF2-40B4-BE49-F238E27FC236}">
                <a16:creationId xmlns:a16="http://schemas.microsoft.com/office/drawing/2014/main" id="{A6D99AD3-D10E-49CA-8BD9-48F425B3A3C4}"/>
              </a:ext>
            </a:extLst>
          </p:cNvPr>
          <p:cNvSpPr/>
          <p:nvPr/>
        </p:nvSpPr>
        <p:spPr>
          <a:xfrm>
            <a:off x="9637066" y="5026254"/>
            <a:ext cx="1407576" cy="914400"/>
          </a:xfrm>
          <a:custGeom>
            <a:avLst/>
            <a:gdLst/>
            <a:ahLst/>
            <a:cxnLst/>
            <a:rect l="l" t="t" r="r" b="b"/>
            <a:pathLst>
              <a:path w="1144182" h="914400">
                <a:moveTo>
                  <a:pt x="0" y="0"/>
                </a:moveTo>
                <a:lnTo>
                  <a:pt x="1144182" y="0"/>
                </a:lnTo>
                <a:lnTo>
                  <a:pt x="1144182" y="914400"/>
                </a:lnTo>
                <a:lnTo>
                  <a:pt x="0" y="914400"/>
                </a:lnTo>
                <a:close/>
              </a:path>
            </a:pathLst>
          </a:custGeom>
          <a:solidFill>
            <a:schemeClr val="bg1"/>
          </a:solidFill>
          <a:ln w="31750">
            <a:solidFill>
              <a:schemeClr val="accent4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098899F-370D-4495-B895-5288D98BC8A7}"/>
              </a:ext>
            </a:extLst>
          </p:cNvPr>
          <p:cNvCxnSpPr/>
          <p:nvPr/>
        </p:nvCxnSpPr>
        <p:spPr>
          <a:xfrm>
            <a:off x="1962514" y="4443968"/>
            <a:ext cx="0" cy="453129"/>
          </a:xfrm>
          <a:prstGeom prst="line">
            <a:avLst/>
          </a:prstGeom>
          <a:ln w="38100">
            <a:solidFill>
              <a:schemeClr val="accent6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E195FA5-3925-4D62-ADD0-53C1B94059FD}"/>
              </a:ext>
            </a:extLst>
          </p:cNvPr>
          <p:cNvCxnSpPr/>
          <p:nvPr/>
        </p:nvCxnSpPr>
        <p:spPr>
          <a:xfrm>
            <a:off x="3870180" y="4443968"/>
            <a:ext cx="0" cy="453129"/>
          </a:xfrm>
          <a:prstGeom prst="line">
            <a:avLst/>
          </a:prstGeom>
          <a:ln w="38100">
            <a:solidFill>
              <a:schemeClr val="accent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57BA961-3EC8-4FC5-88B3-99348BFB6648}"/>
              </a:ext>
            </a:extLst>
          </p:cNvPr>
          <p:cNvCxnSpPr/>
          <p:nvPr/>
        </p:nvCxnSpPr>
        <p:spPr>
          <a:xfrm>
            <a:off x="6094042" y="4443968"/>
            <a:ext cx="0" cy="453129"/>
          </a:xfrm>
          <a:prstGeom prst="line">
            <a:avLst/>
          </a:prstGeom>
          <a:ln w="38100">
            <a:solidFill>
              <a:schemeClr val="accent2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68AD295-DA43-47B5-9E83-88FA9397451B}"/>
              </a:ext>
            </a:extLst>
          </p:cNvPr>
          <p:cNvCxnSpPr/>
          <p:nvPr/>
        </p:nvCxnSpPr>
        <p:spPr>
          <a:xfrm>
            <a:off x="8001707" y="4443968"/>
            <a:ext cx="0" cy="453129"/>
          </a:xfrm>
          <a:prstGeom prst="line">
            <a:avLst/>
          </a:prstGeom>
          <a:ln w="38100">
            <a:solidFill>
              <a:schemeClr val="accent3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36B7B38-7BB0-4BAD-90EA-C0D53021DCE0}"/>
              </a:ext>
            </a:extLst>
          </p:cNvPr>
          <p:cNvCxnSpPr/>
          <p:nvPr/>
        </p:nvCxnSpPr>
        <p:spPr>
          <a:xfrm>
            <a:off x="10242661" y="4427545"/>
            <a:ext cx="0" cy="453129"/>
          </a:xfrm>
          <a:prstGeom prst="line">
            <a:avLst/>
          </a:prstGeom>
          <a:ln w="38100">
            <a:solidFill>
              <a:schemeClr val="accent4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4AD4DB6D-B8C9-4A9D-975F-D47B544DF14A}"/>
              </a:ext>
            </a:extLst>
          </p:cNvPr>
          <p:cNvSpPr txBox="1"/>
          <p:nvPr/>
        </p:nvSpPr>
        <p:spPr>
          <a:xfrm>
            <a:off x="5447014" y="2723759"/>
            <a:ext cx="1294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China leans more towards masculinity, while the UK has a balanced score.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28405C4-BBA9-4C5C-9ECE-22C549318E6D}"/>
              </a:ext>
            </a:extLst>
          </p:cNvPr>
          <p:cNvSpPr txBox="1"/>
          <p:nvPr/>
        </p:nvSpPr>
        <p:spPr>
          <a:xfrm>
            <a:off x="7510131" y="2603369"/>
            <a:ext cx="12940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China has a higher score, preferring structured rules, while the UK is more tolerant of uncertainty.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EABB415-B160-4BBB-9DD8-0735E15F28B0}"/>
              </a:ext>
            </a:extLst>
          </p:cNvPr>
          <p:cNvSpPr txBox="1"/>
          <p:nvPr/>
        </p:nvSpPr>
        <p:spPr>
          <a:xfrm>
            <a:off x="9595633" y="2480739"/>
            <a:ext cx="1294056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kern="1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The UK has a higher indulgence score, while China leans towards restraint.</a:t>
            </a:r>
            <a:endParaRPr lang="en-RO" sz="1400" kern="1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1934131-8E78-4032-A792-788183ED976E}"/>
              </a:ext>
            </a:extLst>
          </p:cNvPr>
          <p:cNvSpPr txBox="1"/>
          <p:nvPr/>
        </p:nvSpPr>
        <p:spPr>
          <a:xfrm>
            <a:off x="3385523" y="2596834"/>
            <a:ext cx="12940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kern="1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The UK scores higher in individualism, while China leans towards collectivism.</a:t>
            </a:r>
            <a:endParaRPr lang="en-RO" sz="1400" kern="1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936DBAA-6DFD-4242-B014-511C34979D4E}"/>
              </a:ext>
            </a:extLst>
          </p:cNvPr>
          <p:cNvSpPr txBox="1"/>
          <p:nvPr/>
        </p:nvSpPr>
        <p:spPr>
          <a:xfrm>
            <a:off x="3415107" y="5160290"/>
            <a:ext cx="11072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Individualism vs. collectivism</a:t>
            </a:r>
            <a:r>
              <a:rPr lang="en-RO" sz="1200" b="1" dirty="0">
                <a:effectLst/>
              </a:rPr>
              <a:t> </a:t>
            </a:r>
            <a:endParaRPr lang="ko-KR" altLang="en-US" sz="1200" b="1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A71E74E-AAEE-4CCF-A8EE-820994DDD1D6}"/>
              </a:ext>
            </a:extLst>
          </p:cNvPr>
          <p:cNvSpPr txBox="1"/>
          <p:nvPr/>
        </p:nvSpPr>
        <p:spPr>
          <a:xfrm>
            <a:off x="5540496" y="5160290"/>
            <a:ext cx="11072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Masculinity vs. femininity</a:t>
            </a:r>
            <a:r>
              <a:rPr lang="en-RO" sz="1200" b="1" dirty="0">
                <a:effectLst/>
              </a:rPr>
              <a:t> </a:t>
            </a:r>
            <a:endParaRPr lang="ko-KR" altLang="en-US" sz="1200" b="1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78CDC399-9DF4-4AB1-80E7-4F8034BDDD90}"/>
              </a:ext>
            </a:extLst>
          </p:cNvPr>
          <p:cNvSpPr txBox="1"/>
          <p:nvPr/>
        </p:nvSpPr>
        <p:spPr>
          <a:xfrm>
            <a:off x="7549314" y="5191066"/>
            <a:ext cx="12466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Uncertainty avoidance</a:t>
            </a:r>
            <a:r>
              <a:rPr lang="en-RO" sz="1600" dirty="0">
                <a:effectLst/>
              </a:rPr>
              <a:t> </a:t>
            </a:r>
            <a:endParaRPr lang="ko-KR" altLang="en-US" sz="1600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5843CD4-CB7E-48CA-8A5F-A6609DEB9633}"/>
              </a:ext>
            </a:extLst>
          </p:cNvPr>
          <p:cNvSpPr txBox="1"/>
          <p:nvPr/>
        </p:nvSpPr>
        <p:spPr>
          <a:xfrm>
            <a:off x="9714170" y="5032861"/>
            <a:ext cx="1253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Indulgence vs. restraint</a:t>
            </a:r>
            <a:r>
              <a:rPr lang="en-RO" sz="1200" dirty="0">
                <a:effectLst/>
              </a:rPr>
              <a:t> </a:t>
            </a:r>
            <a:endParaRPr lang="ko-KR" altLang="en-US" sz="1200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729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1800" kern="1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Samovar's Theory of International and Intercultural Communication: UK vs. China</a:t>
            </a:r>
            <a:endParaRPr lang="en-RO" sz="1800" kern="1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A092294-8504-4B6D-A71E-2FBAF63AB81F}"/>
              </a:ext>
            </a:extLst>
          </p:cNvPr>
          <p:cNvGrpSpPr/>
          <p:nvPr/>
        </p:nvGrpSpPr>
        <p:grpSpPr>
          <a:xfrm>
            <a:off x="5183588" y="1765518"/>
            <a:ext cx="840302" cy="925633"/>
            <a:chOff x="676746" y="2780928"/>
            <a:chExt cx="1352458" cy="1296144"/>
          </a:xfrm>
          <a:solidFill>
            <a:schemeClr val="accent4"/>
          </a:solidFill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3AE6DA7C-FDFE-4BC1-B6D9-141EA11C81D9}"/>
                </a:ext>
              </a:extLst>
            </p:cNvPr>
            <p:cNvSpPr/>
            <p:nvPr/>
          </p:nvSpPr>
          <p:spPr>
            <a:xfrm>
              <a:off x="683568" y="3079763"/>
              <a:ext cx="1345636" cy="69847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5" name="Isosceles Triangle 4">
              <a:extLst>
                <a:ext uri="{FF2B5EF4-FFF2-40B4-BE49-F238E27FC236}">
                  <a16:creationId xmlns:a16="http://schemas.microsoft.com/office/drawing/2014/main" id="{BB0B8877-FAC1-4319-B7B5-23BA60E1D1F9}"/>
                </a:ext>
              </a:extLst>
            </p:cNvPr>
            <p:cNvSpPr/>
            <p:nvPr/>
          </p:nvSpPr>
          <p:spPr>
            <a:xfrm>
              <a:off x="676746" y="2780928"/>
              <a:ext cx="1352457" cy="21602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6" name="Isosceles Triangle 5">
              <a:extLst>
                <a:ext uri="{FF2B5EF4-FFF2-40B4-BE49-F238E27FC236}">
                  <a16:creationId xmlns:a16="http://schemas.microsoft.com/office/drawing/2014/main" id="{3460F6F8-CECB-4A4A-9ABB-28F198FFFAD6}"/>
                </a:ext>
              </a:extLst>
            </p:cNvPr>
            <p:cNvSpPr/>
            <p:nvPr/>
          </p:nvSpPr>
          <p:spPr>
            <a:xfrm rot="10800000">
              <a:off x="676746" y="3861048"/>
              <a:ext cx="1352457" cy="21602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60AD9B63-DB4F-4806-859C-6F1CBC308E57}"/>
              </a:ext>
            </a:extLst>
          </p:cNvPr>
          <p:cNvGrpSpPr/>
          <p:nvPr/>
        </p:nvGrpSpPr>
        <p:grpSpPr>
          <a:xfrm>
            <a:off x="6175796" y="2617914"/>
            <a:ext cx="840302" cy="925633"/>
            <a:chOff x="676746" y="2780928"/>
            <a:chExt cx="1352458" cy="1296144"/>
          </a:xfrm>
          <a:solidFill>
            <a:schemeClr val="accent3"/>
          </a:solidFill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CFF3B55-C109-464D-8055-58E17E3B4D28}"/>
                </a:ext>
              </a:extLst>
            </p:cNvPr>
            <p:cNvSpPr/>
            <p:nvPr/>
          </p:nvSpPr>
          <p:spPr>
            <a:xfrm>
              <a:off x="683568" y="3079763"/>
              <a:ext cx="1345636" cy="69847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9" name="Isosceles Triangle 8">
              <a:extLst>
                <a:ext uri="{FF2B5EF4-FFF2-40B4-BE49-F238E27FC236}">
                  <a16:creationId xmlns:a16="http://schemas.microsoft.com/office/drawing/2014/main" id="{E0D38876-FC48-4A88-B346-724562AB147D}"/>
                </a:ext>
              </a:extLst>
            </p:cNvPr>
            <p:cNvSpPr/>
            <p:nvPr/>
          </p:nvSpPr>
          <p:spPr>
            <a:xfrm>
              <a:off x="676746" y="2780928"/>
              <a:ext cx="1352457" cy="21602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90059B96-D5D1-40F4-8A06-B4F2469A4EE0}"/>
                </a:ext>
              </a:extLst>
            </p:cNvPr>
            <p:cNvSpPr/>
            <p:nvPr/>
          </p:nvSpPr>
          <p:spPr>
            <a:xfrm rot="10800000">
              <a:off x="676746" y="3861048"/>
              <a:ext cx="1352457" cy="21602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5CD9371-60F9-4019-B9E6-31558005BC1B}"/>
              </a:ext>
            </a:extLst>
          </p:cNvPr>
          <p:cNvGrpSpPr/>
          <p:nvPr/>
        </p:nvGrpSpPr>
        <p:grpSpPr>
          <a:xfrm>
            <a:off x="7168002" y="3470310"/>
            <a:ext cx="840302" cy="925633"/>
            <a:chOff x="676746" y="2780928"/>
            <a:chExt cx="1352458" cy="1296144"/>
          </a:xfrm>
          <a:solidFill>
            <a:schemeClr val="accent2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FEE794D-F7FD-4A6E-8BBF-B018B625277D}"/>
                </a:ext>
              </a:extLst>
            </p:cNvPr>
            <p:cNvSpPr/>
            <p:nvPr/>
          </p:nvSpPr>
          <p:spPr>
            <a:xfrm>
              <a:off x="683568" y="3079763"/>
              <a:ext cx="1345636" cy="69847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F89B2D5E-FD6B-4A36-AADE-96ABC937C2B7}"/>
                </a:ext>
              </a:extLst>
            </p:cNvPr>
            <p:cNvSpPr/>
            <p:nvPr/>
          </p:nvSpPr>
          <p:spPr>
            <a:xfrm>
              <a:off x="676746" y="2780928"/>
              <a:ext cx="1352457" cy="21602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6DCE39B9-670A-4BEC-996B-A0F174E8FA1F}"/>
                </a:ext>
              </a:extLst>
            </p:cNvPr>
            <p:cNvSpPr/>
            <p:nvPr/>
          </p:nvSpPr>
          <p:spPr>
            <a:xfrm rot="10800000">
              <a:off x="676746" y="3861048"/>
              <a:ext cx="1352457" cy="21602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8566406-391B-4D21-B4F1-25D5EF590B5E}"/>
              </a:ext>
            </a:extLst>
          </p:cNvPr>
          <p:cNvGrpSpPr/>
          <p:nvPr/>
        </p:nvGrpSpPr>
        <p:grpSpPr>
          <a:xfrm>
            <a:off x="6175796" y="4322707"/>
            <a:ext cx="840302" cy="925633"/>
            <a:chOff x="676746" y="2780928"/>
            <a:chExt cx="1352458" cy="1296144"/>
          </a:xfrm>
          <a:solidFill>
            <a:schemeClr val="accent1"/>
          </a:solidFill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85DFFBB-9C30-4C50-9BA2-AB0AB704F226}"/>
                </a:ext>
              </a:extLst>
            </p:cNvPr>
            <p:cNvSpPr/>
            <p:nvPr/>
          </p:nvSpPr>
          <p:spPr>
            <a:xfrm>
              <a:off x="683568" y="3079763"/>
              <a:ext cx="1345636" cy="69847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1F23176-15D8-4371-B879-2C28313768E7}"/>
                </a:ext>
              </a:extLst>
            </p:cNvPr>
            <p:cNvSpPr/>
            <p:nvPr/>
          </p:nvSpPr>
          <p:spPr>
            <a:xfrm>
              <a:off x="676746" y="2780928"/>
              <a:ext cx="1352457" cy="21602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4AE99C0-05F8-448D-A470-8B7792FD13F1}"/>
                </a:ext>
              </a:extLst>
            </p:cNvPr>
            <p:cNvSpPr/>
            <p:nvPr/>
          </p:nvSpPr>
          <p:spPr>
            <a:xfrm rot="10800000">
              <a:off x="676746" y="3861048"/>
              <a:ext cx="1352457" cy="21602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6966858-3689-4CCA-BF9C-FA63B082BCD1}"/>
              </a:ext>
            </a:extLst>
          </p:cNvPr>
          <p:cNvGrpSpPr/>
          <p:nvPr/>
        </p:nvGrpSpPr>
        <p:grpSpPr>
          <a:xfrm>
            <a:off x="5183588" y="5175103"/>
            <a:ext cx="840302" cy="925633"/>
            <a:chOff x="676746" y="2780928"/>
            <a:chExt cx="1352458" cy="1296144"/>
          </a:xfrm>
          <a:solidFill>
            <a:schemeClr val="accent6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72976C67-756D-4FFC-A206-8D1DAAD429CD}"/>
                </a:ext>
              </a:extLst>
            </p:cNvPr>
            <p:cNvSpPr/>
            <p:nvPr/>
          </p:nvSpPr>
          <p:spPr>
            <a:xfrm>
              <a:off x="683568" y="3079763"/>
              <a:ext cx="1345636" cy="69847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C6C9C304-2EE3-4D11-887E-B00876B3B489}"/>
                </a:ext>
              </a:extLst>
            </p:cNvPr>
            <p:cNvSpPr/>
            <p:nvPr/>
          </p:nvSpPr>
          <p:spPr>
            <a:xfrm>
              <a:off x="676746" y="2780928"/>
              <a:ext cx="1352457" cy="21602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AB3F8CCB-5468-48B6-917E-64D10E354DA5}"/>
                </a:ext>
              </a:extLst>
            </p:cNvPr>
            <p:cNvSpPr/>
            <p:nvPr/>
          </p:nvSpPr>
          <p:spPr>
            <a:xfrm rot="10800000">
              <a:off x="676746" y="3861048"/>
              <a:ext cx="1352457" cy="21602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60D37C4-22B0-4F4F-AB49-6251E62FACA7}"/>
              </a:ext>
            </a:extLst>
          </p:cNvPr>
          <p:cNvGrpSpPr/>
          <p:nvPr/>
        </p:nvGrpSpPr>
        <p:grpSpPr>
          <a:xfrm>
            <a:off x="758757" y="1777006"/>
            <a:ext cx="4342420" cy="764157"/>
            <a:chOff x="-460977" y="1098789"/>
            <a:chExt cx="3845323" cy="764157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5F21419C-26BA-4FBD-A98F-EF3478E79155}"/>
                </a:ext>
              </a:extLst>
            </p:cNvPr>
            <p:cNvSpPr txBox="1"/>
            <p:nvPr/>
          </p:nvSpPr>
          <p:spPr>
            <a:xfrm>
              <a:off x="-460977" y="1098789"/>
              <a:ext cx="3845322" cy="33855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en-US" altLang="ko-KR" sz="16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Directness</a:t>
              </a:r>
              <a:endParaRPr lang="ko-KR" alt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AE351FDB-4071-4EA6-9487-D9C2F1D66C5C}"/>
                </a:ext>
              </a:extLst>
            </p:cNvPr>
            <p:cNvSpPr txBox="1"/>
            <p:nvPr/>
          </p:nvSpPr>
          <p:spPr>
            <a:xfrm>
              <a:off x="-460976" y="1339726"/>
              <a:ext cx="384532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kern="100" dirty="0">
                  <a:effectLst/>
                  <a:latin typeface="Calibri" panose="020F0502020204030204" pitchFamily="34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The UK is more direct, while China prefers indirect communication.</a:t>
              </a:r>
              <a:endParaRPr lang="en-RO" sz="1400" kern="1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25C7540-65B5-4C23-AC20-D01E6B5B6B11}"/>
              </a:ext>
            </a:extLst>
          </p:cNvPr>
          <p:cNvGrpSpPr/>
          <p:nvPr/>
        </p:nvGrpSpPr>
        <p:grpSpPr>
          <a:xfrm>
            <a:off x="758757" y="5186591"/>
            <a:ext cx="4342420" cy="764157"/>
            <a:chOff x="-460977" y="1098789"/>
            <a:chExt cx="3845323" cy="764157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40373672-4C0A-404E-B7FF-24F22626ABBF}"/>
                </a:ext>
              </a:extLst>
            </p:cNvPr>
            <p:cNvSpPr txBox="1"/>
            <p:nvPr/>
          </p:nvSpPr>
          <p:spPr>
            <a:xfrm>
              <a:off x="-460977" y="1098789"/>
              <a:ext cx="3845323" cy="33855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en-US" altLang="ko-KR" sz="16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Cultural Values</a:t>
              </a:r>
              <a:endParaRPr lang="ko-KR" alt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C92FD035-DAD3-48EE-9B1D-5FFF3F42C928}"/>
                </a:ext>
              </a:extLst>
            </p:cNvPr>
            <p:cNvSpPr txBox="1"/>
            <p:nvPr/>
          </p:nvSpPr>
          <p:spPr>
            <a:xfrm>
              <a:off x="-460976" y="1339726"/>
              <a:ext cx="384532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kern="100" dirty="0">
                  <a:effectLst/>
                  <a:latin typeface="Calibri" panose="020F0502020204030204" pitchFamily="34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The UK values individualism and directness, while China values collectivism and respect for authority.</a:t>
              </a:r>
              <a:endParaRPr lang="en-RO" sz="1400" kern="1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6AD84C4F-87FB-4242-857E-3FF85BB35512}"/>
              </a:ext>
            </a:extLst>
          </p:cNvPr>
          <p:cNvGrpSpPr/>
          <p:nvPr/>
        </p:nvGrpSpPr>
        <p:grpSpPr>
          <a:xfrm>
            <a:off x="7100388" y="2629402"/>
            <a:ext cx="4387978" cy="764157"/>
            <a:chOff x="-475010" y="1098789"/>
            <a:chExt cx="3859356" cy="764157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DA2A6841-AB68-4839-BD44-4745ACB106A3}"/>
                </a:ext>
              </a:extLst>
            </p:cNvPr>
            <p:cNvSpPr txBox="1"/>
            <p:nvPr/>
          </p:nvSpPr>
          <p:spPr>
            <a:xfrm>
              <a:off x="-475010" y="1098789"/>
              <a:ext cx="3859356" cy="33855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altLang="ko-KR" sz="16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Time</a:t>
              </a:r>
              <a:endParaRPr lang="ko-KR" alt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6CACF630-4678-4130-8D83-0575A5204E07}"/>
                </a:ext>
              </a:extLst>
            </p:cNvPr>
            <p:cNvSpPr txBox="1"/>
            <p:nvPr/>
          </p:nvSpPr>
          <p:spPr>
            <a:xfrm>
              <a:off x="-460977" y="1339726"/>
              <a:ext cx="384532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effectLst/>
                  <a:latin typeface="Calibri" panose="020F0502020204030204" pitchFamily="34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The UK values punctuality and efficiency, while China prioritizes relationships and flexibility</a:t>
              </a:r>
              <a:r>
                <a:rPr lang="en-RO" sz="1400" dirty="0">
                  <a:effectLst/>
                </a:rPr>
                <a:t> </a:t>
              </a:r>
              <a:endPara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A3A28477-5C10-4CFA-BF80-3548A576727F}"/>
              </a:ext>
            </a:extLst>
          </p:cNvPr>
          <p:cNvGrpSpPr/>
          <p:nvPr/>
        </p:nvGrpSpPr>
        <p:grpSpPr>
          <a:xfrm>
            <a:off x="7100388" y="4334194"/>
            <a:ext cx="4387978" cy="764157"/>
            <a:chOff x="-475010" y="1098789"/>
            <a:chExt cx="3859356" cy="764157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3F1313D8-4982-41D4-9C89-B28645A9943B}"/>
                </a:ext>
              </a:extLst>
            </p:cNvPr>
            <p:cNvSpPr txBox="1"/>
            <p:nvPr/>
          </p:nvSpPr>
          <p:spPr>
            <a:xfrm>
              <a:off x="-475010" y="1098789"/>
              <a:ext cx="3859356" cy="33855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r>
                <a:rPr lang="en-US" altLang="ko-KR" sz="16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Non verbal communication</a:t>
              </a:r>
              <a:endParaRPr lang="ko-KR" alt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132D7073-4354-408B-B023-812AEA2E4B5D}"/>
                </a:ext>
              </a:extLst>
            </p:cNvPr>
            <p:cNvSpPr txBox="1"/>
            <p:nvPr/>
          </p:nvSpPr>
          <p:spPr>
            <a:xfrm>
              <a:off x="-460977" y="1339726"/>
              <a:ext cx="384532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kern="100" dirty="0">
                  <a:effectLst/>
                  <a:latin typeface="Calibri" panose="020F0502020204030204" pitchFamily="34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The UK relies on gestures and personal space, while China emphasizes face, subtle gestures, and group harmony.</a:t>
              </a:r>
              <a:endParaRPr lang="en-RO" sz="1400" kern="1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9FAFA5B5-0020-4C14-B6E4-24B52828F9BD}"/>
              </a:ext>
            </a:extLst>
          </p:cNvPr>
          <p:cNvGrpSpPr/>
          <p:nvPr/>
        </p:nvGrpSpPr>
        <p:grpSpPr>
          <a:xfrm>
            <a:off x="1841134" y="3481798"/>
            <a:ext cx="4171552" cy="764157"/>
            <a:chOff x="-460977" y="1098789"/>
            <a:chExt cx="3845323" cy="764157"/>
          </a:xfrm>
        </p:grpSpPr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5338CE0B-3080-4A6F-AE30-522C23978899}"/>
                </a:ext>
              </a:extLst>
            </p:cNvPr>
            <p:cNvSpPr txBox="1"/>
            <p:nvPr/>
          </p:nvSpPr>
          <p:spPr>
            <a:xfrm>
              <a:off x="-460977" y="1098789"/>
              <a:ext cx="3845322" cy="33855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en-US" altLang="ko-KR" sz="16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Arial" pitchFamily="34" charset="0"/>
                </a:rPr>
                <a:t>Silence</a:t>
              </a:r>
              <a:endParaRPr lang="ko-KR" altLang="en-US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7E980088-A025-433B-84E3-FA230F8005E7}"/>
                </a:ext>
              </a:extLst>
            </p:cNvPr>
            <p:cNvSpPr txBox="1"/>
            <p:nvPr/>
          </p:nvSpPr>
          <p:spPr>
            <a:xfrm>
              <a:off x="-460976" y="1339726"/>
              <a:ext cx="384532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kern="100" dirty="0">
                  <a:effectLst/>
                  <a:latin typeface="Calibri" panose="020F0502020204030204" pitchFamily="34" charset="0"/>
                  <a:ea typeface="PMingLiU" panose="02020500000000000000" pitchFamily="18" charset="-120"/>
                  <a:cs typeface="Times New Roman" panose="02020603050405020304" pitchFamily="18" charset="0"/>
                </a:rPr>
                <a:t>The UK may interpret silence negatively, while China sees it as respectful or restrained.</a:t>
              </a:r>
              <a:endParaRPr lang="en-RO" sz="1400" kern="1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endParaRPr>
            </a:p>
          </p:txBody>
        </p:sp>
      </p:grpSp>
      <p:sp>
        <p:nvSpPr>
          <p:cNvPr id="38" name="Parallelogram 30">
            <a:extLst>
              <a:ext uri="{FF2B5EF4-FFF2-40B4-BE49-F238E27FC236}">
                <a16:creationId xmlns:a16="http://schemas.microsoft.com/office/drawing/2014/main" id="{3C06E0EB-D9FA-44A1-8275-62D4D3298260}"/>
              </a:ext>
            </a:extLst>
          </p:cNvPr>
          <p:cNvSpPr/>
          <p:nvPr/>
        </p:nvSpPr>
        <p:spPr>
          <a:xfrm flipH="1">
            <a:off x="5439602" y="5494280"/>
            <a:ext cx="316187" cy="316969"/>
          </a:xfrm>
          <a:custGeom>
            <a:avLst/>
            <a:gdLst/>
            <a:ahLst/>
            <a:cxnLst/>
            <a:rect l="l" t="t" r="r" b="b"/>
            <a:pathLst>
              <a:path w="3240000" h="3248012">
                <a:moveTo>
                  <a:pt x="712553" y="858820"/>
                </a:moveTo>
                <a:cubicBezTo>
                  <a:pt x="727950" y="858820"/>
                  <a:pt x="743348" y="864694"/>
                  <a:pt x="755096" y="876443"/>
                </a:cubicBezTo>
                <a:lnTo>
                  <a:pt x="1193671" y="1315016"/>
                </a:lnTo>
                <a:lnTo>
                  <a:pt x="1509169" y="999517"/>
                </a:lnTo>
                <a:cubicBezTo>
                  <a:pt x="1509517" y="999169"/>
                  <a:pt x="1509868" y="998827"/>
                  <a:pt x="1510414" y="998691"/>
                </a:cubicBezTo>
                <a:lnTo>
                  <a:pt x="1518932" y="988592"/>
                </a:lnTo>
                <a:cubicBezTo>
                  <a:pt x="1531945" y="978263"/>
                  <a:pt x="1547912" y="974188"/>
                  <a:pt x="1563209" y="975946"/>
                </a:cubicBezTo>
                <a:cubicBezTo>
                  <a:pt x="1578505" y="977705"/>
                  <a:pt x="1593131" y="985299"/>
                  <a:pt x="1603459" y="998313"/>
                </a:cubicBezTo>
                <a:lnTo>
                  <a:pt x="1892346" y="1362277"/>
                </a:lnTo>
                <a:lnTo>
                  <a:pt x="2149759" y="1177067"/>
                </a:lnTo>
                <a:lnTo>
                  <a:pt x="2151621" y="1174867"/>
                </a:lnTo>
                <a:cubicBezTo>
                  <a:pt x="2159033" y="1169006"/>
                  <a:pt x="2167397" y="1165168"/>
                  <a:pt x="2176160" y="1163802"/>
                </a:cubicBezTo>
                <a:cubicBezTo>
                  <a:pt x="2177188" y="1163485"/>
                  <a:pt x="2178237" y="1163269"/>
                  <a:pt x="2179375" y="1163558"/>
                </a:cubicBezTo>
                <a:cubicBezTo>
                  <a:pt x="2184768" y="1161771"/>
                  <a:pt x="2190389" y="1161654"/>
                  <a:pt x="2195921" y="1162300"/>
                </a:cubicBezTo>
                <a:cubicBezTo>
                  <a:pt x="2196662" y="1162386"/>
                  <a:pt x="2197402" y="1162487"/>
                  <a:pt x="2198081" y="1162987"/>
                </a:cubicBezTo>
                <a:cubicBezTo>
                  <a:pt x="2202197" y="1163290"/>
                  <a:pt x="2206218" y="1164270"/>
                  <a:pt x="2209739" y="1166702"/>
                </a:cubicBezTo>
                <a:cubicBezTo>
                  <a:pt x="2213116" y="1166857"/>
                  <a:pt x="2216051" y="1168231"/>
                  <a:pt x="2218766" y="1170038"/>
                </a:cubicBezTo>
                <a:cubicBezTo>
                  <a:pt x="2225342" y="1173160"/>
                  <a:pt x="2231151" y="1177875"/>
                  <a:pt x="2235489" y="1184194"/>
                </a:cubicBezTo>
                <a:lnTo>
                  <a:pt x="2236132" y="1184737"/>
                </a:lnTo>
                <a:lnTo>
                  <a:pt x="2236287" y="1184934"/>
                </a:lnTo>
                <a:lnTo>
                  <a:pt x="2238712" y="1187183"/>
                </a:lnTo>
                <a:cubicBezTo>
                  <a:pt x="2239115" y="1187744"/>
                  <a:pt x="2239507" y="1188310"/>
                  <a:pt x="2239574" y="1189090"/>
                </a:cubicBezTo>
                <a:lnTo>
                  <a:pt x="2540580" y="1569705"/>
                </a:lnTo>
                <a:cubicBezTo>
                  <a:pt x="2561191" y="1595768"/>
                  <a:pt x="2556772" y="1633604"/>
                  <a:pt x="2530710" y="1654215"/>
                </a:cubicBezTo>
                <a:cubicBezTo>
                  <a:pt x="2504647" y="1674827"/>
                  <a:pt x="2466811" y="1670408"/>
                  <a:pt x="2446199" y="1644345"/>
                </a:cubicBezTo>
                <a:lnTo>
                  <a:pt x="2177884" y="1305067"/>
                </a:lnTo>
                <a:lnTo>
                  <a:pt x="1934804" y="1479967"/>
                </a:lnTo>
                <a:cubicBezTo>
                  <a:pt x="1927367" y="1485317"/>
                  <a:pt x="1919123" y="1488726"/>
                  <a:pt x="1910598" y="1489881"/>
                </a:cubicBezTo>
                <a:cubicBezTo>
                  <a:pt x="1885257" y="1507791"/>
                  <a:pt x="1850121" y="1502627"/>
                  <a:pt x="1830495" y="1477903"/>
                </a:cubicBezTo>
                <a:lnTo>
                  <a:pt x="1551924" y="1126933"/>
                </a:lnTo>
                <a:lnTo>
                  <a:pt x="1239041" y="1439816"/>
                </a:lnTo>
                <a:cubicBezTo>
                  <a:pt x="1226569" y="1452288"/>
                  <a:pt x="1209983" y="1458139"/>
                  <a:pt x="1193674" y="1456888"/>
                </a:cubicBezTo>
                <a:cubicBezTo>
                  <a:pt x="1177363" y="1458142"/>
                  <a:pt x="1160774" y="1452290"/>
                  <a:pt x="1148301" y="1439816"/>
                </a:cubicBezTo>
                <a:lnTo>
                  <a:pt x="670011" y="961527"/>
                </a:lnTo>
                <a:cubicBezTo>
                  <a:pt x="646515" y="938031"/>
                  <a:pt x="646515" y="899938"/>
                  <a:pt x="670011" y="876442"/>
                </a:cubicBezTo>
                <a:cubicBezTo>
                  <a:pt x="681760" y="864694"/>
                  <a:pt x="697157" y="858820"/>
                  <a:pt x="712553" y="858820"/>
                </a:cubicBezTo>
                <a:close/>
                <a:moveTo>
                  <a:pt x="2790000" y="699581"/>
                </a:moveTo>
                <a:lnTo>
                  <a:pt x="450000" y="699581"/>
                </a:lnTo>
                <a:lnTo>
                  <a:pt x="450000" y="1851581"/>
                </a:lnTo>
                <a:lnTo>
                  <a:pt x="2790000" y="1851581"/>
                </a:lnTo>
                <a:close/>
                <a:moveTo>
                  <a:pt x="2987972" y="519497"/>
                </a:moveTo>
                <a:lnTo>
                  <a:pt x="2987972" y="2031665"/>
                </a:lnTo>
                <a:lnTo>
                  <a:pt x="252028" y="2031665"/>
                </a:lnTo>
                <a:lnTo>
                  <a:pt x="252028" y="519497"/>
                </a:lnTo>
                <a:close/>
                <a:moveTo>
                  <a:pt x="1620000" y="0"/>
                </a:moveTo>
                <a:cubicBezTo>
                  <a:pt x="1540462" y="0"/>
                  <a:pt x="1475984" y="64478"/>
                  <a:pt x="1475984" y="144016"/>
                </a:cubicBezTo>
                <a:lnTo>
                  <a:pt x="1475984" y="267469"/>
                </a:lnTo>
                <a:lnTo>
                  <a:pt x="0" y="267469"/>
                </a:lnTo>
                <a:lnTo>
                  <a:pt x="0" y="2283693"/>
                </a:lnTo>
                <a:lnTo>
                  <a:pt x="852101" y="2283693"/>
                </a:lnTo>
                <a:lnTo>
                  <a:pt x="323771" y="3248012"/>
                </a:lnTo>
                <a:lnTo>
                  <a:pt x="621526" y="3248012"/>
                </a:lnTo>
                <a:lnTo>
                  <a:pt x="1149856" y="2283693"/>
                </a:lnTo>
                <a:lnTo>
                  <a:pt x="2090146" y="2283693"/>
                </a:lnTo>
                <a:lnTo>
                  <a:pt x="2618476" y="3248012"/>
                </a:lnTo>
                <a:lnTo>
                  <a:pt x="2916231" y="3248012"/>
                </a:lnTo>
                <a:lnTo>
                  <a:pt x="2387901" y="2283693"/>
                </a:lnTo>
                <a:lnTo>
                  <a:pt x="3240000" y="2283693"/>
                </a:lnTo>
                <a:lnTo>
                  <a:pt x="3240000" y="267469"/>
                </a:lnTo>
                <a:lnTo>
                  <a:pt x="1764016" y="267469"/>
                </a:lnTo>
                <a:lnTo>
                  <a:pt x="1764016" y="144016"/>
                </a:lnTo>
                <a:cubicBezTo>
                  <a:pt x="1764016" y="64478"/>
                  <a:pt x="1699538" y="0"/>
                  <a:pt x="162000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sp>
        <p:nvSpPr>
          <p:cNvPr id="39" name="Donut 8">
            <a:extLst>
              <a:ext uri="{FF2B5EF4-FFF2-40B4-BE49-F238E27FC236}">
                <a16:creationId xmlns:a16="http://schemas.microsoft.com/office/drawing/2014/main" id="{DEA223BF-5DEC-4B9A-A208-B293155C1976}"/>
              </a:ext>
            </a:extLst>
          </p:cNvPr>
          <p:cNvSpPr/>
          <p:nvPr/>
        </p:nvSpPr>
        <p:spPr>
          <a:xfrm>
            <a:off x="6446420" y="4610656"/>
            <a:ext cx="306952" cy="366906"/>
          </a:xfrm>
          <a:custGeom>
            <a:avLst/>
            <a:gdLst/>
            <a:ahLst/>
            <a:cxnLst/>
            <a:rect l="l" t="t" r="r" b="b"/>
            <a:pathLst>
              <a:path w="2688046" h="3213079">
                <a:moveTo>
                  <a:pt x="1056023" y="556744"/>
                </a:moveTo>
                <a:lnTo>
                  <a:pt x="1056023" y="906412"/>
                </a:lnTo>
                <a:cubicBezTo>
                  <a:pt x="641240" y="1029807"/>
                  <a:pt x="338989" y="1414134"/>
                  <a:pt x="338989" y="1869056"/>
                </a:cubicBezTo>
                <a:cubicBezTo>
                  <a:pt x="338989" y="2424121"/>
                  <a:pt x="788958" y="2874090"/>
                  <a:pt x="1344023" y="2874090"/>
                </a:cubicBezTo>
                <a:cubicBezTo>
                  <a:pt x="1899088" y="2874090"/>
                  <a:pt x="2349057" y="2424121"/>
                  <a:pt x="2349057" y="1869056"/>
                </a:cubicBezTo>
                <a:cubicBezTo>
                  <a:pt x="2349057" y="1414134"/>
                  <a:pt x="2046806" y="1029807"/>
                  <a:pt x="1632023" y="906412"/>
                </a:cubicBezTo>
                <a:lnTo>
                  <a:pt x="1632023" y="556744"/>
                </a:lnTo>
                <a:cubicBezTo>
                  <a:pt x="2235992" y="687900"/>
                  <a:pt x="2688046" y="1225687"/>
                  <a:pt x="2688046" y="1869056"/>
                </a:cubicBezTo>
                <a:cubicBezTo>
                  <a:pt x="2688046" y="2611339"/>
                  <a:pt x="2086306" y="3213079"/>
                  <a:pt x="1344023" y="3213079"/>
                </a:cubicBezTo>
                <a:cubicBezTo>
                  <a:pt x="601740" y="3213079"/>
                  <a:pt x="0" y="2611339"/>
                  <a:pt x="0" y="1869056"/>
                </a:cubicBezTo>
                <a:cubicBezTo>
                  <a:pt x="0" y="1225687"/>
                  <a:pt x="452054" y="687900"/>
                  <a:pt x="1056023" y="556744"/>
                </a:cubicBezTo>
                <a:close/>
                <a:moveTo>
                  <a:pt x="1344023" y="0"/>
                </a:moveTo>
                <a:cubicBezTo>
                  <a:pt x="1443445" y="0"/>
                  <a:pt x="1524043" y="80598"/>
                  <a:pt x="1524043" y="180020"/>
                </a:cubicBezTo>
                <a:lnTo>
                  <a:pt x="1524043" y="1413058"/>
                </a:lnTo>
                <a:cubicBezTo>
                  <a:pt x="1524043" y="1512480"/>
                  <a:pt x="1443445" y="1593078"/>
                  <a:pt x="1344023" y="1593078"/>
                </a:cubicBezTo>
                <a:cubicBezTo>
                  <a:pt x="1244601" y="1593078"/>
                  <a:pt x="1164003" y="1512480"/>
                  <a:pt x="1164003" y="1413058"/>
                </a:cubicBezTo>
                <a:lnTo>
                  <a:pt x="1164003" y="180020"/>
                </a:lnTo>
                <a:cubicBezTo>
                  <a:pt x="1164003" y="80598"/>
                  <a:pt x="1244601" y="0"/>
                  <a:pt x="134402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40" name="Donut 24">
            <a:extLst>
              <a:ext uri="{FF2B5EF4-FFF2-40B4-BE49-F238E27FC236}">
                <a16:creationId xmlns:a16="http://schemas.microsoft.com/office/drawing/2014/main" id="{89970D7B-B9D1-40EF-86BB-E7E939B3A229}"/>
              </a:ext>
            </a:extLst>
          </p:cNvPr>
          <p:cNvSpPr/>
          <p:nvPr/>
        </p:nvSpPr>
        <p:spPr>
          <a:xfrm>
            <a:off x="5439602" y="2049700"/>
            <a:ext cx="355325" cy="358217"/>
          </a:xfrm>
          <a:custGeom>
            <a:avLst/>
            <a:gdLst/>
            <a:ahLst/>
            <a:cxnLst/>
            <a:rect l="l" t="t" r="r" b="b"/>
            <a:pathLst>
              <a:path w="3208412" h="3234532">
                <a:moveTo>
                  <a:pt x="1561445" y="1065858"/>
                </a:moveTo>
                <a:cubicBezTo>
                  <a:pt x="1654998" y="1065858"/>
                  <a:pt x="1743610" y="1087015"/>
                  <a:pt x="1821879" y="1126644"/>
                </a:cubicBezTo>
                <a:lnTo>
                  <a:pt x="1611352" y="1337172"/>
                </a:lnTo>
                <a:cubicBezTo>
                  <a:pt x="1595200" y="1333388"/>
                  <a:pt x="1578468" y="1332141"/>
                  <a:pt x="1561445" y="1332141"/>
                </a:cubicBezTo>
                <a:cubicBezTo>
                  <a:pt x="1373145" y="1332141"/>
                  <a:pt x="1220499" y="1484787"/>
                  <a:pt x="1220499" y="1673087"/>
                </a:cubicBezTo>
                <a:cubicBezTo>
                  <a:pt x="1220499" y="1861387"/>
                  <a:pt x="1373145" y="2014033"/>
                  <a:pt x="1561445" y="2014033"/>
                </a:cubicBezTo>
                <a:cubicBezTo>
                  <a:pt x="1749745" y="2014033"/>
                  <a:pt x="1902391" y="1861387"/>
                  <a:pt x="1902391" y="1673087"/>
                </a:cubicBezTo>
                <a:cubicBezTo>
                  <a:pt x="1902391" y="1643675"/>
                  <a:pt x="1898667" y="1615133"/>
                  <a:pt x="1890450" y="1588219"/>
                </a:cubicBezTo>
                <a:lnTo>
                  <a:pt x="2093156" y="1385512"/>
                </a:lnTo>
                <a:cubicBezTo>
                  <a:pt x="2142229" y="1470075"/>
                  <a:pt x="2168674" y="1568493"/>
                  <a:pt x="2168674" y="1673087"/>
                </a:cubicBezTo>
                <a:cubicBezTo>
                  <a:pt x="2168674" y="2008450"/>
                  <a:pt x="1896808" y="2280316"/>
                  <a:pt x="1561445" y="2280316"/>
                </a:cubicBezTo>
                <a:cubicBezTo>
                  <a:pt x="1226082" y="2280316"/>
                  <a:pt x="954217" y="2008450"/>
                  <a:pt x="954217" y="1673087"/>
                </a:cubicBezTo>
                <a:cubicBezTo>
                  <a:pt x="954217" y="1337724"/>
                  <a:pt x="1226082" y="1065858"/>
                  <a:pt x="1561445" y="1065858"/>
                </a:cubicBezTo>
                <a:close/>
                <a:moveTo>
                  <a:pt x="1561445" y="580076"/>
                </a:moveTo>
                <a:cubicBezTo>
                  <a:pt x="1790175" y="580076"/>
                  <a:pt x="2002494" y="650333"/>
                  <a:pt x="2177834" y="770690"/>
                </a:cubicBezTo>
                <a:lnTo>
                  <a:pt x="1968030" y="980494"/>
                </a:lnTo>
                <a:cubicBezTo>
                  <a:pt x="1849962" y="907198"/>
                  <a:pt x="1710422" y="866794"/>
                  <a:pt x="1561445" y="866794"/>
                </a:cubicBezTo>
                <a:cubicBezTo>
                  <a:pt x="1116142" y="866794"/>
                  <a:pt x="755153" y="1227784"/>
                  <a:pt x="755153" y="1673087"/>
                </a:cubicBezTo>
                <a:cubicBezTo>
                  <a:pt x="755153" y="2118390"/>
                  <a:pt x="1116142" y="2479380"/>
                  <a:pt x="1561445" y="2479380"/>
                </a:cubicBezTo>
                <a:cubicBezTo>
                  <a:pt x="2006748" y="2479380"/>
                  <a:pt x="2367738" y="2118390"/>
                  <a:pt x="2367738" y="1673087"/>
                </a:cubicBezTo>
                <a:cubicBezTo>
                  <a:pt x="2367738" y="1513043"/>
                  <a:pt x="2321108" y="1363890"/>
                  <a:pt x="2239307" y="1239362"/>
                </a:cubicBezTo>
                <a:lnTo>
                  <a:pt x="2445928" y="1032741"/>
                </a:lnTo>
                <a:cubicBezTo>
                  <a:pt x="2577451" y="1212149"/>
                  <a:pt x="2654457" y="1433625"/>
                  <a:pt x="2654457" y="1673087"/>
                </a:cubicBezTo>
                <a:cubicBezTo>
                  <a:pt x="2654457" y="2276741"/>
                  <a:pt x="2165099" y="2766099"/>
                  <a:pt x="1561445" y="2766099"/>
                </a:cubicBezTo>
                <a:cubicBezTo>
                  <a:pt x="957792" y="2766099"/>
                  <a:pt x="468434" y="2276741"/>
                  <a:pt x="468434" y="1673087"/>
                </a:cubicBezTo>
                <a:cubicBezTo>
                  <a:pt x="468434" y="1069433"/>
                  <a:pt x="957792" y="580076"/>
                  <a:pt x="1561445" y="580076"/>
                </a:cubicBezTo>
                <a:close/>
                <a:moveTo>
                  <a:pt x="1561445" y="111642"/>
                </a:moveTo>
                <a:cubicBezTo>
                  <a:pt x="1890473" y="111642"/>
                  <a:pt x="2195731" y="213411"/>
                  <a:pt x="2447076" y="387744"/>
                </a:cubicBezTo>
                <a:lnTo>
                  <a:pt x="2453780" y="494744"/>
                </a:lnTo>
                <a:lnTo>
                  <a:pt x="2309436" y="639088"/>
                </a:lnTo>
                <a:cubicBezTo>
                  <a:pt x="2099826" y="485554"/>
                  <a:pt x="1841132" y="395669"/>
                  <a:pt x="1561445" y="395669"/>
                </a:cubicBezTo>
                <a:cubicBezTo>
                  <a:pt x="855947" y="395669"/>
                  <a:pt x="284027" y="967589"/>
                  <a:pt x="284027" y="1673087"/>
                </a:cubicBezTo>
                <a:cubicBezTo>
                  <a:pt x="284027" y="2378585"/>
                  <a:pt x="855947" y="2950505"/>
                  <a:pt x="1561445" y="2950505"/>
                </a:cubicBezTo>
                <a:cubicBezTo>
                  <a:pt x="2266943" y="2950505"/>
                  <a:pt x="2838863" y="2378585"/>
                  <a:pt x="2838863" y="1673087"/>
                </a:cubicBezTo>
                <a:cubicBezTo>
                  <a:pt x="2838863" y="1382650"/>
                  <a:pt x="2741936" y="1114852"/>
                  <a:pt x="2577529" y="901139"/>
                </a:cubicBezTo>
                <a:lnTo>
                  <a:pt x="2706681" y="771988"/>
                </a:lnTo>
                <a:lnTo>
                  <a:pt x="2841540" y="780437"/>
                </a:lnTo>
                <a:cubicBezTo>
                  <a:pt x="3019168" y="1032973"/>
                  <a:pt x="3122890" y="1340917"/>
                  <a:pt x="3122890" y="1673087"/>
                </a:cubicBezTo>
                <a:cubicBezTo>
                  <a:pt x="3122890" y="2535449"/>
                  <a:pt x="2423807" y="3234532"/>
                  <a:pt x="1561445" y="3234532"/>
                </a:cubicBezTo>
                <a:cubicBezTo>
                  <a:pt x="699083" y="3234532"/>
                  <a:pt x="0" y="2535449"/>
                  <a:pt x="0" y="1673087"/>
                </a:cubicBezTo>
                <a:cubicBezTo>
                  <a:pt x="0" y="810725"/>
                  <a:pt x="699083" y="111642"/>
                  <a:pt x="1561445" y="111642"/>
                </a:cubicBezTo>
                <a:close/>
                <a:moveTo>
                  <a:pt x="2909110" y="0"/>
                </a:moveTo>
                <a:lnTo>
                  <a:pt x="2926757" y="281655"/>
                </a:lnTo>
                <a:lnTo>
                  <a:pt x="3208412" y="299301"/>
                </a:lnTo>
                <a:lnTo>
                  <a:pt x="2863230" y="644483"/>
                </a:lnTo>
                <a:lnTo>
                  <a:pt x="2685547" y="633351"/>
                </a:lnTo>
                <a:lnTo>
                  <a:pt x="1718098" y="1600799"/>
                </a:lnTo>
                <a:cubicBezTo>
                  <a:pt x="1729236" y="1622491"/>
                  <a:pt x="1734939" y="1647123"/>
                  <a:pt x="1734939" y="1673087"/>
                </a:cubicBezTo>
                <a:cubicBezTo>
                  <a:pt x="1734939" y="1768905"/>
                  <a:pt x="1657263" y="1846581"/>
                  <a:pt x="1561445" y="1846581"/>
                </a:cubicBezTo>
                <a:cubicBezTo>
                  <a:pt x="1465627" y="1846581"/>
                  <a:pt x="1387951" y="1768905"/>
                  <a:pt x="1387951" y="1673087"/>
                </a:cubicBezTo>
                <a:cubicBezTo>
                  <a:pt x="1387951" y="1577269"/>
                  <a:pt x="1465627" y="1499593"/>
                  <a:pt x="1561445" y="1499593"/>
                </a:cubicBezTo>
                <a:lnTo>
                  <a:pt x="1591006" y="1505561"/>
                </a:lnTo>
                <a:lnTo>
                  <a:pt x="2574981" y="521587"/>
                </a:lnTo>
                <a:lnTo>
                  <a:pt x="2563928" y="3451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41" name="Block Arc 25">
            <a:extLst>
              <a:ext uri="{FF2B5EF4-FFF2-40B4-BE49-F238E27FC236}">
                <a16:creationId xmlns:a16="http://schemas.microsoft.com/office/drawing/2014/main" id="{4FBAC0FE-2ADB-4738-A049-16FACD990621}"/>
              </a:ext>
            </a:extLst>
          </p:cNvPr>
          <p:cNvSpPr>
            <a:spLocks noChangeAspect="1"/>
          </p:cNvSpPr>
          <p:nvPr/>
        </p:nvSpPr>
        <p:spPr>
          <a:xfrm>
            <a:off x="6498238" y="2906726"/>
            <a:ext cx="255135" cy="368594"/>
          </a:xfrm>
          <a:custGeom>
            <a:avLst/>
            <a:gdLst/>
            <a:ahLst/>
            <a:cxnLst/>
            <a:rect l="l" t="t" r="r" b="b"/>
            <a:pathLst>
              <a:path w="2215656" h="3200962">
                <a:moveTo>
                  <a:pt x="1107829" y="2097026"/>
                </a:moveTo>
                <a:cubicBezTo>
                  <a:pt x="1025315" y="2097026"/>
                  <a:pt x="958423" y="2163918"/>
                  <a:pt x="958423" y="2246432"/>
                </a:cubicBezTo>
                <a:cubicBezTo>
                  <a:pt x="958423" y="2302715"/>
                  <a:pt x="989546" y="2351730"/>
                  <a:pt x="1036590" y="2375275"/>
                </a:cubicBezTo>
                <a:lnTo>
                  <a:pt x="985422" y="2684898"/>
                </a:lnTo>
                <a:lnTo>
                  <a:pt x="1230236" y="2684898"/>
                </a:lnTo>
                <a:lnTo>
                  <a:pt x="1179068" y="2375275"/>
                </a:lnTo>
                <a:cubicBezTo>
                  <a:pt x="1226112" y="2351730"/>
                  <a:pt x="1257234" y="2302715"/>
                  <a:pt x="1257234" y="2246432"/>
                </a:cubicBezTo>
                <a:cubicBezTo>
                  <a:pt x="1257234" y="2163918"/>
                  <a:pt x="1190343" y="2097026"/>
                  <a:pt x="1107829" y="2097026"/>
                </a:cubicBezTo>
                <a:close/>
                <a:moveTo>
                  <a:pt x="1102513" y="266871"/>
                </a:moveTo>
                <a:cubicBezTo>
                  <a:pt x="874876" y="269781"/>
                  <a:pt x="691868" y="455143"/>
                  <a:pt x="691868" y="682798"/>
                </a:cubicBezTo>
                <a:lnTo>
                  <a:pt x="690469" y="682798"/>
                </a:lnTo>
                <a:lnTo>
                  <a:pt x="690469" y="1580962"/>
                </a:lnTo>
                <a:lnTo>
                  <a:pt x="1525188" y="1580962"/>
                </a:lnTo>
                <a:lnTo>
                  <a:pt x="1525188" y="672127"/>
                </a:lnTo>
                <a:lnTo>
                  <a:pt x="1523654" y="672166"/>
                </a:lnTo>
                <a:cubicBezTo>
                  <a:pt x="1517835" y="444585"/>
                  <a:pt x="1330149" y="263961"/>
                  <a:pt x="1102513" y="266871"/>
                </a:cubicBezTo>
                <a:close/>
                <a:moveTo>
                  <a:pt x="1099102" y="56"/>
                </a:moveTo>
                <a:cubicBezTo>
                  <a:pt x="1472767" y="-4720"/>
                  <a:pt x="1780852" y="291773"/>
                  <a:pt x="1790404" y="665346"/>
                </a:cubicBezTo>
                <a:lnTo>
                  <a:pt x="1742843" y="666562"/>
                </a:lnTo>
                <a:lnTo>
                  <a:pt x="1790627" y="666562"/>
                </a:lnTo>
                <a:lnTo>
                  <a:pt x="1790627" y="1580962"/>
                </a:lnTo>
                <a:lnTo>
                  <a:pt x="2041344" y="1580962"/>
                </a:lnTo>
                <a:cubicBezTo>
                  <a:pt x="2137614" y="1580962"/>
                  <a:pt x="2215656" y="1659004"/>
                  <a:pt x="2215656" y="1755274"/>
                </a:cubicBezTo>
                <a:lnTo>
                  <a:pt x="2215656" y="3026650"/>
                </a:lnTo>
                <a:cubicBezTo>
                  <a:pt x="2215656" y="3122920"/>
                  <a:pt x="2137614" y="3200962"/>
                  <a:pt x="2041344" y="3200962"/>
                </a:cubicBezTo>
                <a:lnTo>
                  <a:pt x="174312" y="3200962"/>
                </a:lnTo>
                <a:cubicBezTo>
                  <a:pt x="78042" y="3200962"/>
                  <a:pt x="0" y="3122920"/>
                  <a:pt x="0" y="3026650"/>
                </a:cubicBezTo>
                <a:lnTo>
                  <a:pt x="0" y="1755274"/>
                </a:lnTo>
                <a:cubicBezTo>
                  <a:pt x="0" y="1659004"/>
                  <a:pt x="78042" y="1580962"/>
                  <a:pt x="174312" y="1580962"/>
                </a:cubicBezTo>
                <a:lnTo>
                  <a:pt x="425030" y="1580962"/>
                </a:lnTo>
                <a:lnTo>
                  <a:pt x="425030" y="676764"/>
                </a:lnTo>
                <a:lnTo>
                  <a:pt x="425634" y="676764"/>
                </a:lnTo>
                <a:cubicBezTo>
                  <a:pt x="428273" y="305830"/>
                  <a:pt x="727452" y="4806"/>
                  <a:pt x="1099102" y="5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>
              <a:solidFill>
                <a:schemeClr val="tx1"/>
              </a:solidFill>
            </a:endParaRPr>
          </a:p>
        </p:txBody>
      </p:sp>
      <p:sp>
        <p:nvSpPr>
          <p:cNvPr id="42" name="자유형 151">
            <a:extLst>
              <a:ext uri="{FF2B5EF4-FFF2-40B4-BE49-F238E27FC236}">
                <a16:creationId xmlns:a16="http://schemas.microsoft.com/office/drawing/2014/main" id="{966C7361-8DC5-4229-9065-45145638CF1B}"/>
              </a:ext>
            </a:extLst>
          </p:cNvPr>
          <p:cNvSpPr/>
          <p:nvPr/>
        </p:nvSpPr>
        <p:spPr>
          <a:xfrm>
            <a:off x="7402696" y="3767742"/>
            <a:ext cx="331837" cy="348286"/>
          </a:xfrm>
          <a:custGeom>
            <a:avLst/>
            <a:gdLst>
              <a:gd name="connsiteX0" fmla="*/ 1460984 w 2921968"/>
              <a:gd name="connsiteY0" fmla="*/ 233294 h 3066808"/>
              <a:gd name="connsiteX1" fmla="*/ 1320049 w 2921968"/>
              <a:gd name="connsiteY1" fmla="*/ 374229 h 3066808"/>
              <a:gd name="connsiteX2" fmla="*/ 1460984 w 2921968"/>
              <a:gd name="connsiteY2" fmla="*/ 515164 h 3066808"/>
              <a:gd name="connsiteX3" fmla="*/ 1601919 w 2921968"/>
              <a:gd name="connsiteY3" fmla="*/ 374229 h 3066808"/>
              <a:gd name="connsiteX4" fmla="*/ 1460984 w 2921968"/>
              <a:gd name="connsiteY4" fmla="*/ 233294 h 3066808"/>
              <a:gd name="connsiteX5" fmla="*/ 1460984 w 2921968"/>
              <a:gd name="connsiteY5" fmla="*/ 0 h 3066808"/>
              <a:gd name="connsiteX6" fmla="*/ 1835213 w 2921968"/>
              <a:gd name="connsiteY6" fmla="*/ 374229 h 3066808"/>
              <a:gd name="connsiteX7" fmla="*/ 1670219 w 2921968"/>
              <a:gd name="connsiteY7" fmla="*/ 684545 h 3066808"/>
              <a:gd name="connsiteX8" fmla="*/ 1626866 w 2921968"/>
              <a:gd name="connsiteY8" fmla="*/ 708077 h 3066808"/>
              <a:gd name="connsiteX9" fmla="*/ 1646248 w 2921968"/>
              <a:gd name="connsiteY9" fmla="*/ 873151 h 3066808"/>
              <a:gd name="connsiteX10" fmla="*/ 2235203 w 2921968"/>
              <a:gd name="connsiteY10" fmla="*/ 873151 h 3066808"/>
              <a:gd name="connsiteX11" fmla="*/ 2241832 w 2921968"/>
              <a:gd name="connsiteY11" fmla="*/ 851796 h 3066808"/>
              <a:gd name="connsiteX12" fmla="*/ 2430803 w 2921968"/>
              <a:gd name="connsiteY12" fmla="*/ 726537 h 3066808"/>
              <a:gd name="connsiteX13" fmla="*/ 2635891 w 2921968"/>
              <a:gd name="connsiteY13" fmla="*/ 931625 h 3066808"/>
              <a:gd name="connsiteX14" fmla="*/ 2430803 w 2921968"/>
              <a:gd name="connsiteY14" fmla="*/ 1136713 h 3066808"/>
              <a:gd name="connsiteX15" fmla="*/ 2241832 w 2921968"/>
              <a:gd name="connsiteY15" fmla="*/ 1011455 h 3066808"/>
              <a:gd name="connsiteX16" fmla="*/ 2233652 w 2921968"/>
              <a:gd name="connsiteY16" fmla="*/ 985105 h 3066808"/>
              <a:gd name="connsiteX17" fmla="*/ 1659393 w 2921968"/>
              <a:gd name="connsiteY17" fmla="*/ 985105 h 3066808"/>
              <a:gd name="connsiteX18" fmla="*/ 1835639 w 2921968"/>
              <a:gd name="connsiteY18" fmla="*/ 2486125 h 3066808"/>
              <a:gd name="connsiteX19" fmla="*/ 2605322 w 2921968"/>
              <a:gd name="connsiteY19" fmla="*/ 1804902 h 3066808"/>
              <a:gd name="connsiteX20" fmla="*/ 2437231 w 2921968"/>
              <a:gd name="connsiteY20" fmla="*/ 1828663 h 3066808"/>
              <a:gd name="connsiteX21" fmla="*/ 2679599 w 2921968"/>
              <a:gd name="connsiteY21" fmla="*/ 1472350 h 3066808"/>
              <a:gd name="connsiteX22" fmla="*/ 2921968 w 2921968"/>
              <a:gd name="connsiteY22" fmla="*/ 1828663 h 3066808"/>
              <a:gd name="connsiteX23" fmla="*/ 2749252 w 2921968"/>
              <a:gd name="connsiteY23" fmla="*/ 1804848 h 3066808"/>
              <a:gd name="connsiteX24" fmla="*/ 1665272 w 2921968"/>
              <a:gd name="connsiteY24" fmla="*/ 2905483 h 3066808"/>
              <a:gd name="connsiteX25" fmla="*/ 1462434 w 2921968"/>
              <a:gd name="connsiteY25" fmla="*/ 3066808 h 3066808"/>
              <a:gd name="connsiteX26" fmla="*/ 1265857 w 2921968"/>
              <a:gd name="connsiteY26" fmla="*/ 2910631 h 3066808"/>
              <a:gd name="connsiteX27" fmla="*/ 175466 w 2921968"/>
              <a:gd name="connsiteY27" fmla="*/ 1804523 h 3066808"/>
              <a:gd name="connsiteX28" fmla="*/ 0 w 2921968"/>
              <a:gd name="connsiteY28" fmla="*/ 1828663 h 3066808"/>
              <a:gd name="connsiteX29" fmla="*/ 242369 w 2921968"/>
              <a:gd name="connsiteY29" fmla="*/ 1472350 h 3066808"/>
              <a:gd name="connsiteX30" fmla="*/ 484739 w 2921968"/>
              <a:gd name="connsiteY30" fmla="*/ 1828663 h 3066808"/>
              <a:gd name="connsiteX31" fmla="*/ 319066 w 2921968"/>
              <a:gd name="connsiteY31" fmla="*/ 1805271 h 3066808"/>
              <a:gd name="connsiteX32" fmla="*/ 1095798 w 2921968"/>
              <a:gd name="connsiteY32" fmla="*/ 2488933 h 3066808"/>
              <a:gd name="connsiteX33" fmla="*/ 1266566 w 2921968"/>
              <a:gd name="connsiteY33" fmla="*/ 985105 h 3066808"/>
              <a:gd name="connsiteX34" fmla="*/ 728631 w 2921968"/>
              <a:gd name="connsiteY34" fmla="*/ 985105 h 3066808"/>
              <a:gd name="connsiteX35" fmla="*/ 727109 w 2921968"/>
              <a:gd name="connsiteY35" fmla="*/ 987221 h 3066808"/>
              <a:gd name="connsiteX36" fmla="*/ 719586 w 2921968"/>
              <a:gd name="connsiteY36" fmla="*/ 1011455 h 3066808"/>
              <a:gd name="connsiteX37" fmla="*/ 530615 w 2921968"/>
              <a:gd name="connsiteY37" fmla="*/ 1136713 h 3066808"/>
              <a:gd name="connsiteX38" fmla="*/ 325527 w 2921968"/>
              <a:gd name="connsiteY38" fmla="*/ 931625 h 3066808"/>
              <a:gd name="connsiteX39" fmla="*/ 530615 w 2921968"/>
              <a:gd name="connsiteY39" fmla="*/ 726537 h 3066808"/>
              <a:gd name="connsiteX40" fmla="*/ 719586 w 2921968"/>
              <a:gd name="connsiteY40" fmla="*/ 851796 h 3066808"/>
              <a:gd name="connsiteX41" fmla="*/ 724380 w 2921968"/>
              <a:gd name="connsiteY41" fmla="*/ 867240 h 3066808"/>
              <a:gd name="connsiteX42" fmla="*/ 728634 w 2921968"/>
              <a:gd name="connsiteY42" fmla="*/ 873151 h 3066808"/>
              <a:gd name="connsiteX43" fmla="*/ 1279279 w 2921968"/>
              <a:gd name="connsiteY43" fmla="*/ 873151 h 3066808"/>
              <a:gd name="connsiteX44" fmla="*/ 1297855 w 2921968"/>
              <a:gd name="connsiteY44" fmla="*/ 709571 h 3066808"/>
              <a:gd name="connsiteX45" fmla="*/ 1251749 w 2921968"/>
              <a:gd name="connsiteY45" fmla="*/ 684545 h 3066808"/>
              <a:gd name="connsiteX46" fmla="*/ 1086755 w 2921968"/>
              <a:gd name="connsiteY46" fmla="*/ 374229 h 3066808"/>
              <a:gd name="connsiteX47" fmla="*/ 1460984 w 2921968"/>
              <a:gd name="connsiteY47" fmla="*/ 0 h 30668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2921968" h="3066808">
                <a:moveTo>
                  <a:pt x="1460984" y="233294"/>
                </a:moveTo>
                <a:cubicBezTo>
                  <a:pt x="1383148" y="233294"/>
                  <a:pt x="1320049" y="296393"/>
                  <a:pt x="1320049" y="374229"/>
                </a:cubicBezTo>
                <a:cubicBezTo>
                  <a:pt x="1320049" y="452065"/>
                  <a:pt x="1383148" y="515164"/>
                  <a:pt x="1460984" y="515164"/>
                </a:cubicBezTo>
                <a:cubicBezTo>
                  <a:pt x="1538820" y="515164"/>
                  <a:pt x="1601919" y="452065"/>
                  <a:pt x="1601919" y="374229"/>
                </a:cubicBezTo>
                <a:cubicBezTo>
                  <a:pt x="1601919" y="296393"/>
                  <a:pt x="1538820" y="233294"/>
                  <a:pt x="1460984" y="233294"/>
                </a:cubicBezTo>
                <a:close/>
                <a:moveTo>
                  <a:pt x="1460984" y="0"/>
                </a:moveTo>
                <a:cubicBezTo>
                  <a:pt x="1667665" y="0"/>
                  <a:pt x="1835213" y="167548"/>
                  <a:pt x="1835213" y="374229"/>
                </a:cubicBezTo>
                <a:cubicBezTo>
                  <a:pt x="1835213" y="503404"/>
                  <a:pt x="1769765" y="617294"/>
                  <a:pt x="1670219" y="684545"/>
                </a:cubicBezTo>
                <a:lnTo>
                  <a:pt x="1626866" y="708077"/>
                </a:lnTo>
                <a:lnTo>
                  <a:pt x="1646248" y="873151"/>
                </a:lnTo>
                <a:lnTo>
                  <a:pt x="2235203" y="873151"/>
                </a:lnTo>
                <a:lnTo>
                  <a:pt x="2241832" y="851796"/>
                </a:lnTo>
                <a:cubicBezTo>
                  <a:pt x="2272966" y="778187"/>
                  <a:pt x="2345853" y="726537"/>
                  <a:pt x="2430803" y="726537"/>
                </a:cubicBezTo>
                <a:cubicBezTo>
                  <a:pt x="2544070" y="726537"/>
                  <a:pt x="2635891" y="818358"/>
                  <a:pt x="2635891" y="931625"/>
                </a:cubicBezTo>
                <a:cubicBezTo>
                  <a:pt x="2635891" y="1044892"/>
                  <a:pt x="2544070" y="1136713"/>
                  <a:pt x="2430803" y="1136713"/>
                </a:cubicBezTo>
                <a:cubicBezTo>
                  <a:pt x="2345853" y="1136713"/>
                  <a:pt x="2272966" y="1085064"/>
                  <a:pt x="2241832" y="1011455"/>
                </a:cubicBezTo>
                <a:lnTo>
                  <a:pt x="2233652" y="985105"/>
                </a:lnTo>
                <a:lnTo>
                  <a:pt x="1659393" y="985105"/>
                </a:lnTo>
                <a:lnTo>
                  <a:pt x="1835639" y="2486125"/>
                </a:lnTo>
                <a:cubicBezTo>
                  <a:pt x="2257126" y="2356235"/>
                  <a:pt x="2582425" y="2203368"/>
                  <a:pt x="2605322" y="1804902"/>
                </a:cubicBezTo>
                <a:cubicBezTo>
                  <a:pt x="2547615" y="1806965"/>
                  <a:pt x="2490707" y="1815307"/>
                  <a:pt x="2437231" y="1828663"/>
                </a:cubicBezTo>
                <a:cubicBezTo>
                  <a:pt x="2542844" y="1722240"/>
                  <a:pt x="2642253" y="1622871"/>
                  <a:pt x="2679599" y="1472350"/>
                </a:cubicBezTo>
                <a:cubicBezTo>
                  <a:pt x="2719016" y="1621107"/>
                  <a:pt x="2816355" y="1715183"/>
                  <a:pt x="2921968" y="1828663"/>
                </a:cubicBezTo>
                <a:cubicBezTo>
                  <a:pt x="2868630" y="1815688"/>
                  <a:pt x="2809977" y="1807008"/>
                  <a:pt x="2749252" y="1804848"/>
                </a:cubicBezTo>
                <a:cubicBezTo>
                  <a:pt x="2719427" y="2342499"/>
                  <a:pt x="2353693" y="2860207"/>
                  <a:pt x="1665272" y="2905483"/>
                </a:cubicBezTo>
                <a:cubicBezTo>
                  <a:pt x="1561523" y="2978866"/>
                  <a:pt x="1523475" y="3013033"/>
                  <a:pt x="1462434" y="3066808"/>
                </a:cubicBezTo>
                <a:cubicBezTo>
                  <a:pt x="1404574" y="3011016"/>
                  <a:pt x="1369708" y="2980430"/>
                  <a:pt x="1265857" y="2910631"/>
                </a:cubicBezTo>
                <a:cubicBezTo>
                  <a:pt x="648092" y="2849018"/>
                  <a:pt x="205460" y="2343748"/>
                  <a:pt x="175466" y="1804523"/>
                </a:cubicBezTo>
                <a:cubicBezTo>
                  <a:pt x="115256" y="1806261"/>
                  <a:pt x="55763" y="1814736"/>
                  <a:pt x="0" y="1828663"/>
                </a:cubicBezTo>
                <a:cubicBezTo>
                  <a:pt x="105615" y="1722240"/>
                  <a:pt x="205022" y="1622871"/>
                  <a:pt x="242369" y="1472350"/>
                </a:cubicBezTo>
                <a:cubicBezTo>
                  <a:pt x="281785" y="1621107"/>
                  <a:pt x="379124" y="1715183"/>
                  <a:pt x="484739" y="1828663"/>
                </a:cubicBezTo>
                <a:cubicBezTo>
                  <a:pt x="433473" y="1816193"/>
                  <a:pt x="377298" y="1807690"/>
                  <a:pt x="319066" y="1805271"/>
                </a:cubicBezTo>
                <a:cubicBezTo>
                  <a:pt x="342774" y="2204526"/>
                  <a:pt x="675270" y="2359301"/>
                  <a:pt x="1095798" y="2488933"/>
                </a:cubicBezTo>
                <a:lnTo>
                  <a:pt x="1266566" y="985105"/>
                </a:lnTo>
                <a:lnTo>
                  <a:pt x="728631" y="985105"/>
                </a:lnTo>
                <a:lnTo>
                  <a:pt x="727109" y="987221"/>
                </a:lnTo>
                <a:lnTo>
                  <a:pt x="719586" y="1011455"/>
                </a:lnTo>
                <a:cubicBezTo>
                  <a:pt x="688452" y="1085064"/>
                  <a:pt x="615566" y="1136713"/>
                  <a:pt x="530615" y="1136713"/>
                </a:cubicBezTo>
                <a:cubicBezTo>
                  <a:pt x="417348" y="1136713"/>
                  <a:pt x="325527" y="1044892"/>
                  <a:pt x="325527" y="931625"/>
                </a:cubicBezTo>
                <a:cubicBezTo>
                  <a:pt x="325527" y="818358"/>
                  <a:pt x="417348" y="726537"/>
                  <a:pt x="530615" y="726537"/>
                </a:cubicBezTo>
                <a:cubicBezTo>
                  <a:pt x="615566" y="726537"/>
                  <a:pt x="688452" y="778187"/>
                  <a:pt x="719586" y="851796"/>
                </a:cubicBezTo>
                <a:lnTo>
                  <a:pt x="724380" y="867240"/>
                </a:lnTo>
                <a:lnTo>
                  <a:pt x="728634" y="873151"/>
                </a:lnTo>
                <a:lnTo>
                  <a:pt x="1279279" y="873151"/>
                </a:lnTo>
                <a:lnTo>
                  <a:pt x="1297855" y="709571"/>
                </a:lnTo>
                <a:lnTo>
                  <a:pt x="1251749" y="684545"/>
                </a:lnTo>
                <a:cubicBezTo>
                  <a:pt x="1152204" y="617294"/>
                  <a:pt x="1086755" y="503404"/>
                  <a:pt x="1086755" y="374229"/>
                </a:cubicBezTo>
                <a:cubicBezTo>
                  <a:pt x="1086755" y="167548"/>
                  <a:pt x="1254303" y="0"/>
                  <a:pt x="146098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547012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2058">
            <a:extLst>
              <a:ext uri="{FF2B5EF4-FFF2-40B4-BE49-F238E27FC236}">
                <a16:creationId xmlns:a16="http://schemas.microsoft.com/office/drawing/2014/main" id="{376B3904-7DE8-410B-B0BC-3D0F6F51B1CC}"/>
              </a:ext>
            </a:extLst>
          </p:cNvPr>
          <p:cNvSpPr txBox="1">
            <a:spLocks/>
          </p:cNvSpPr>
          <p:nvPr/>
        </p:nvSpPr>
        <p:spPr>
          <a:xfrm>
            <a:off x="236896" y="352527"/>
            <a:ext cx="3490152" cy="2232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Cultural Sensitivity - China</a:t>
            </a:r>
            <a:endParaRPr lang="ko-KR" altLang="en-US" sz="5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8E7B334C-5667-41D3-9A99-B1701F96DC50}"/>
              </a:ext>
            </a:extLst>
          </p:cNvPr>
          <p:cNvSpPr txBox="1">
            <a:spLocks/>
          </p:cNvSpPr>
          <p:nvPr/>
        </p:nvSpPr>
        <p:spPr>
          <a:xfrm>
            <a:off x="5002832" y="2197035"/>
            <a:ext cx="1692000" cy="288000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1400" b="1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ko-KR" dirty="0">
                <a:cs typeface="Arial" pitchFamily="34" charset="0"/>
              </a:rPr>
              <a:t>Traditional Chinese Clothing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95B6D6B0-6367-4EE3-9404-374E7ACDD16F}"/>
              </a:ext>
            </a:extLst>
          </p:cNvPr>
          <p:cNvSpPr txBox="1">
            <a:spLocks/>
          </p:cNvSpPr>
          <p:nvPr/>
        </p:nvSpPr>
        <p:spPr>
          <a:xfrm>
            <a:off x="8795413" y="2189369"/>
            <a:ext cx="1692000" cy="288000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1400" b="1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ko-KR" dirty="0">
                <a:cs typeface="Arial" pitchFamily="34" charset="0"/>
              </a:rPr>
              <a:t>Symbolism &amp; Colors</a:t>
            </a:r>
          </a:p>
        </p:txBody>
      </p:sp>
      <p:sp>
        <p:nvSpPr>
          <p:cNvPr id="12" name="Text Placeholder 2048">
            <a:extLst>
              <a:ext uri="{FF2B5EF4-FFF2-40B4-BE49-F238E27FC236}">
                <a16:creationId xmlns:a16="http://schemas.microsoft.com/office/drawing/2014/main" id="{E9645C85-54F7-4CE0-8F92-45D3A4CF50A1}"/>
              </a:ext>
            </a:extLst>
          </p:cNvPr>
          <p:cNvSpPr txBox="1">
            <a:spLocks/>
          </p:cNvSpPr>
          <p:nvPr/>
        </p:nvSpPr>
        <p:spPr>
          <a:xfrm>
            <a:off x="5002832" y="5327136"/>
            <a:ext cx="1692000" cy="288000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1400" b="1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ko-KR" dirty="0">
                <a:cs typeface="Arial" pitchFamily="34" charset="0"/>
              </a:rPr>
              <a:t>Sizing &amp; Body image</a:t>
            </a:r>
          </a:p>
        </p:txBody>
      </p:sp>
      <p:sp>
        <p:nvSpPr>
          <p:cNvPr id="14" name="Text Placeholder 2054">
            <a:extLst>
              <a:ext uri="{FF2B5EF4-FFF2-40B4-BE49-F238E27FC236}">
                <a16:creationId xmlns:a16="http://schemas.microsoft.com/office/drawing/2014/main" id="{07D8BC2A-244F-4830-BB53-9D3B0B8F6D4F}"/>
              </a:ext>
            </a:extLst>
          </p:cNvPr>
          <p:cNvSpPr txBox="1">
            <a:spLocks/>
          </p:cNvSpPr>
          <p:nvPr/>
        </p:nvSpPr>
        <p:spPr>
          <a:xfrm>
            <a:off x="8795413" y="5319470"/>
            <a:ext cx="1692000" cy="288000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1" hangingPunct="1">
              <a:spcBef>
                <a:spcPct val="20000"/>
              </a:spcBef>
              <a:buFont typeface="Arial" pitchFamily="34" charset="0"/>
              <a:buNone/>
              <a:defRPr sz="1400" b="1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12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ko-KR" dirty="0">
                <a:cs typeface="Arial" pitchFamily="34" charset="0"/>
              </a:rPr>
              <a:t>National Pride &amp; Patriotism</a:t>
            </a:r>
          </a:p>
        </p:txBody>
      </p:sp>
      <p:sp>
        <p:nvSpPr>
          <p:cNvPr id="16" name="Rectangle 3">
            <a:extLst>
              <a:ext uri="{FF2B5EF4-FFF2-40B4-BE49-F238E27FC236}">
                <a16:creationId xmlns:a16="http://schemas.microsoft.com/office/drawing/2014/main" id="{66517A43-B4CA-49D1-B1EB-87F656D3FD7C}"/>
              </a:ext>
            </a:extLst>
          </p:cNvPr>
          <p:cNvSpPr/>
          <p:nvPr/>
        </p:nvSpPr>
        <p:spPr>
          <a:xfrm>
            <a:off x="5236764" y="3097838"/>
            <a:ext cx="1224136" cy="288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17" name="Rectangle 17">
            <a:extLst>
              <a:ext uri="{FF2B5EF4-FFF2-40B4-BE49-F238E27FC236}">
                <a16:creationId xmlns:a16="http://schemas.microsoft.com/office/drawing/2014/main" id="{E129A92F-4B02-46CB-85B7-564B00613DBE}"/>
              </a:ext>
            </a:extLst>
          </p:cNvPr>
          <p:cNvSpPr/>
          <p:nvPr/>
        </p:nvSpPr>
        <p:spPr>
          <a:xfrm>
            <a:off x="9029345" y="3084480"/>
            <a:ext cx="1224136" cy="288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18" name="Rectangle 18">
            <a:extLst>
              <a:ext uri="{FF2B5EF4-FFF2-40B4-BE49-F238E27FC236}">
                <a16:creationId xmlns:a16="http://schemas.microsoft.com/office/drawing/2014/main" id="{8D19B2AC-416E-4916-B33F-C6791E5C124D}"/>
              </a:ext>
            </a:extLst>
          </p:cNvPr>
          <p:cNvSpPr/>
          <p:nvPr/>
        </p:nvSpPr>
        <p:spPr>
          <a:xfrm>
            <a:off x="5236764" y="6264374"/>
            <a:ext cx="1224136" cy="288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19" name="Rectangle 19">
            <a:extLst>
              <a:ext uri="{FF2B5EF4-FFF2-40B4-BE49-F238E27FC236}">
                <a16:creationId xmlns:a16="http://schemas.microsoft.com/office/drawing/2014/main" id="{7E4C2DFE-70F3-41BA-9A23-6822731FECE7}"/>
              </a:ext>
            </a:extLst>
          </p:cNvPr>
          <p:cNvSpPr/>
          <p:nvPr/>
        </p:nvSpPr>
        <p:spPr>
          <a:xfrm>
            <a:off x="9029345" y="6251016"/>
            <a:ext cx="1224136" cy="288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grpSp>
        <p:nvGrpSpPr>
          <p:cNvPr id="20" name="Group 23">
            <a:extLst>
              <a:ext uri="{FF2B5EF4-FFF2-40B4-BE49-F238E27FC236}">
                <a16:creationId xmlns:a16="http://schemas.microsoft.com/office/drawing/2014/main" id="{9B456681-ED56-44A9-A01B-1A99C96C69C7}"/>
              </a:ext>
            </a:extLst>
          </p:cNvPr>
          <p:cNvGrpSpPr/>
          <p:nvPr/>
        </p:nvGrpSpPr>
        <p:grpSpPr>
          <a:xfrm>
            <a:off x="5311682" y="3094704"/>
            <a:ext cx="1074300" cy="309125"/>
            <a:chOff x="3130166" y="5667342"/>
            <a:chExt cx="1254837" cy="361074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21" name="Rounded Rectangle 3">
              <a:extLst>
                <a:ext uri="{FF2B5EF4-FFF2-40B4-BE49-F238E27FC236}">
                  <a16:creationId xmlns:a16="http://schemas.microsoft.com/office/drawing/2014/main" id="{784B6658-B771-481F-A0E2-DFAAB8E7A698}"/>
                </a:ext>
              </a:extLst>
            </p:cNvPr>
            <p:cNvSpPr/>
            <p:nvPr/>
          </p:nvSpPr>
          <p:spPr>
            <a:xfrm>
              <a:off x="4023929" y="5667342"/>
              <a:ext cx="361074" cy="361074"/>
            </a:xfrm>
            <a:custGeom>
              <a:avLst/>
              <a:gdLst/>
              <a:ahLst/>
              <a:cxnLst/>
              <a:rect l="l" t="t" r="r" b="b"/>
              <a:pathLst>
                <a:path w="3960000" h="3960000">
                  <a:moveTo>
                    <a:pt x="2841893" y="181064"/>
                  </a:moveTo>
                  <a:cubicBezTo>
                    <a:pt x="2485731" y="190239"/>
                    <a:pt x="2106781" y="339266"/>
                    <a:pt x="2105790" y="859562"/>
                  </a:cubicBezTo>
                  <a:lnTo>
                    <a:pt x="2106860" y="863292"/>
                  </a:lnTo>
                  <a:lnTo>
                    <a:pt x="2106860" y="1248172"/>
                  </a:lnTo>
                  <a:lnTo>
                    <a:pt x="1691968" y="1248172"/>
                  </a:lnTo>
                  <a:lnTo>
                    <a:pt x="1691968" y="1824236"/>
                  </a:lnTo>
                  <a:lnTo>
                    <a:pt x="2106860" y="1824236"/>
                  </a:lnTo>
                  <a:lnTo>
                    <a:pt x="2106860" y="3779396"/>
                  </a:lnTo>
                  <a:lnTo>
                    <a:pt x="2754932" y="3779396"/>
                  </a:lnTo>
                  <a:lnTo>
                    <a:pt x="2754932" y="1824236"/>
                  </a:lnTo>
                  <a:lnTo>
                    <a:pt x="3305869" y="1813665"/>
                  </a:lnTo>
                  <a:lnTo>
                    <a:pt x="3348152" y="1248172"/>
                  </a:lnTo>
                  <a:lnTo>
                    <a:pt x="2754932" y="1248172"/>
                  </a:lnTo>
                  <a:lnTo>
                    <a:pt x="2754932" y="907124"/>
                  </a:lnTo>
                  <a:cubicBezTo>
                    <a:pt x="2746287" y="682909"/>
                    <a:pt x="3148643" y="674567"/>
                    <a:pt x="3369037" y="759137"/>
                  </a:cubicBezTo>
                  <a:cubicBezTo>
                    <a:pt x="3391941" y="611142"/>
                    <a:pt x="3398988" y="447290"/>
                    <a:pt x="3443034" y="304580"/>
                  </a:cubicBezTo>
                  <a:cubicBezTo>
                    <a:pt x="3382140" y="251394"/>
                    <a:pt x="3118909" y="173928"/>
                    <a:pt x="2841893" y="181064"/>
                  </a:cubicBezTo>
                  <a:close/>
                  <a:moveTo>
                    <a:pt x="308009" y="0"/>
                  </a:moveTo>
                  <a:lnTo>
                    <a:pt x="3651991" y="0"/>
                  </a:lnTo>
                  <a:cubicBezTo>
                    <a:pt x="3822100" y="0"/>
                    <a:pt x="3960000" y="137900"/>
                    <a:pt x="3960000" y="308009"/>
                  </a:cubicBezTo>
                  <a:lnTo>
                    <a:pt x="3960000" y="3651991"/>
                  </a:lnTo>
                  <a:cubicBezTo>
                    <a:pt x="3960000" y="3822100"/>
                    <a:pt x="3822100" y="3960000"/>
                    <a:pt x="3651991" y="3960000"/>
                  </a:cubicBezTo>
                  <a:lnTo>
                    <a:pt x="308009" y="3960000"/>
                  </a:lnTo>
                  <a:cubicBezTo>
                    <a:pt x="137900" y="3960000"/>
                    <a:pt x="0" y="3822100"/>
                    <a:pt x="0" y="3651991"/>
                  </a:cubicBezTo>
                  <a:lnTo>
                    <a:pt x="0" y="308009"/>
                  </a:lnTo>
                  <a:cubicBezTo>
                    <a:pt x="0" y="137900"/>
                    <a:pt x="137900" y="0"/>
                    <a:pt x="308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0">
                <a:solidFill>
                  <a:schemeClr val="tx1"/>
                </a:solidFill>
              </a:endParaRPr>
            </a:p>
          </p:txBody>
        </p:sp>
        <p:sp>
          <p:nvSpPr>
            <p:cNvPr id="22" name="Rounded Rectangle 39">
              <a:extLst>
                <a:ext uri="{FF2B5EF4-FFF2-40B4-BE49-F238E27FC236}">
                  <a16:creationId xmlns:a16="http://schemas.microsoft.com/office/drawing/2014/main" id="{F16BC7B8-22F5-46D3-8FCF-DA5C5F74CC9F}"/>
                </a:ext>
              </a:extLst>
            </p:cNvPr>
            <p:cNvSpPr/>
            <p:nvPr/>
          </p:nvSpPr>
          <p:spPr>
            <a:xfrm>
              <a:off x="3130166" y="5667342"/>
              <a:ext cx="361074" cy="361074"/>
            </a:xfrm>
            <a:custGeom>
              <a:avLst/>
              <a:gdLst/>
              <a:ahLst/>
              <a:cxnLst/>
              <a:rect l="l" t="t" r="r" b="b"/>
              <a:pathLst>
                <a:path w="720000" h="720000">
                  <a:moveTo>
                    <a:pt x="432774" y="374766"/>
                  </a:moveTo>
                  <a:lnTo>
                    <a:pt x="356410" y="443079"/>
                  </a:lnTo>
                  <a:lnTo>
                    <a:pt x="284362" y="376738"/>
                  </a:lnTo>
                  <a:lnTo>
                    <a:pt x="113898" y="532449"/>
                  </a:lnTo>
                  <a:lnTo>
                    <a:pt x="607054" y="532449"/>
                  </a:lnTo>
                  <a:close/>
                  <a:moveTo>
                    <a:pt x="602842" y="222629"/>
                  </a:moveTo>
                  <a:lnTo>
                    <a:pt x="465239" y="345724"/>
                  </a:lnTo>
                  <a:lnTo>
                    <a:pt x="445928" y="363784"/>
                  </a:lnTo>
                  <a:lnTo>
                    <a:pt x="602842" y="510538"/>
                  </a:lnTo>
                  <a:close/>
                  <a:moveTo>
                    <a:pt x="112511" y="218501"/>
                  </a:moveTo>
                  <a:lnTo>
                    <a:pt x="112511" y="508421"/>
                  </a:lnTo>
                  <a:lnTo>
                    <a:pt x="268715" y="362330"/>
                  </a:lnTo>
                  <a:close/>
                  <a:moveTo>
                    <a:pt x="113462" y="187552"/>
                  </a:moveTo>
                  <a:lnTo>
                    <a:pt x="356909" y="411714"/>
                  </a:lnTo>
                  <a:lnTo>
                    <a:pt x="607490" y="187552"/>
                  </a:lnTo>
                  <a:close/>
                  <a:moveTo>
                    <a:pt x="72374" y="0"/>
                  </a:moveTo>
                  <a:lnTo>
                    <a:pt x="647626" y="0"/>
                  </a:lnTo>
                  <a:cubicBezTo>
                    <a:pt x="687597" y="0"/>
                    <a:pt x="720000" y="32403"/>
                    <a:pt x="720000" y="72374"/>
                  </a:cubicBezTo>
                  <a:lnTo>
                    <a:pt x="720000" y="647626"/>
                  </a:lnTo>
                  <a:cubicBezTo>
                    <a:pt x="720000" y="687597"/>
                    <a:pt x="687597" y="720000"/>
                    <a:pt x="647626" y="720000"/>
                  </a:cubicBezTo>
                  <a:lnTo>
                    <a:pt x="72374" y="720000"/>
                  </a:lnTo>
                  <a:cubicBezTo>
                    <a:pt x="32403" y="720000"/>
                    <a:pt x="0" y="687597"/>
                    <a:pt x="0" y="647626"/>
                  </a:cubicBezTo>
                  <a:lnTo>
                    <a:pt x="0" y="72374"/>
                  </a:lnTo>
                  <a:cubicBezTo>
                    <a:pt x="0" y="32403"/>
                    <a:pt x="32403" y="0"/>
                    <a:pt x="72374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23" name="Rounded Rectangle 2">
              <a:extLst>
                <a:ext uri="{FF2B5EF4-FFF2-40B4-BE49-F238E27FC236}">
                  <a16:creationId xmlns:a16="http://schemas.microsoft.com/office/drawing/2014/main" id="{931A60FF-3737-4DD0-8DC6-4260B67E54A2}"/>
                </a:ext>
              </a:extLst>
            </p:cNvPr>
            <p:cNvSpPr/>
            <p:nvPr/>
          </p:nvSpPr>
          <p:spPr>
            <a:xfrm>
              <a:off x="3577047" y="5667342"/>
              <a:ext cx="361074" cy="361074"/>
            </a:xfrm>
            <a:custGeom>
              <a:avLst/>
              <a:gdLst/>
              <a:ahLst/>
              <a:cxnLst/>
              <a:rect l="l" t="t" r="r" b="b"/>
              <a:pathLst>
                <a:path w="3960000" h="3960000">
                  <a:moveTo>
                    <a:pt x="3160999" y="1374274"/>
                  </a:moveTo>
                  <a:cubicBezTo>
                    <a:pt x="3161390" y="1371268"/>
                    <a:pt x="3160138" y="1380887"/>
                    <a:pt x="3155132" y="1419362"/>
                  </a:cubicBezTo>
                  <a:cubicBezTo>
                    <a:pt x="3155132" y="1419362"/>
                    <a:pt x="3155131" y="1419362"/>
                    <a:pt x="3155131" y="1419362"/>
                  </a:cubicBezTo>
                  <a:cubicBezTo>
                    <a:pt x="3155133" y="1419346"/>
                    <a:pt x="3160347" y="1379282"/>
                    <a:pt x="3160999" y="1374274"/>
                  </a:cubicBezTo>
                  <a:close/>
                  <a:moveTo>
                    <a:pt x="2538382" y="802616"/>
                  </a:moveTo>
                  <a:cubicBezTo>
                    <a:pt x="2197761" y="802616"/>
                    <a:pt x="1921633" y="1078744"/>
                    <a:pt x="1921633" y="1419365"/>
                  </a:cubicBezTo>
                  <a:cubicBezTo>
                    <a:pt x="1921633" y="1471638"/>
                    <a:pt x="1928136" y="1522392"/>
                    <a:pt x="1942445" y="1570340"/>
                  </a:cubicBezTo>
                  <a:cubicBezTo>
                    <a:pt x="1547199" y="1510736"/>
                    <a:pt x="1173928" y="1425572"/>
                    <a:pt x="752016" y="931012"/>
                  </a:cubicBezTo>
                  <a:cubicBezTo>
                    <a:pt x="555558" y="1323929"/>
                    <a:pt x="701457" y="1569504"/>
                    <a:pt x="934030" y="1745738"/>
                  </a:cubicBezTo>
                  <a:cubicBezTo>
                    <a:pt x="832912" y="1726959"/>
                    <a:pt x="757794" y="1716846"/>
                    <a:pt x="665343" y="1650397"/>
                  </a:cubicBezTo>
                  <a:cubicBezTo>
                    <a:pt x="692788" y="2037537"/>
                    <a:pt x="906583" y="2177657"/>
                    <a:pt x="1111709" y="2257108"/>
                  </a:cubicBezTo>
                  <a:cubicBezTo>
                    <a:pt x="1029370" y="2275887"/>
                    <a:pt x="986032" y="2268664"/>
                    <a:pt x="856023" y="2244108"/>
                  </a:cubicBezTo>
                  <a:cubicBezTo>
                    <a:pt x="968698" y="2582132"/>
                    <a:pt x="1241718" y="2664472"/>
                    <a:pt x="1402064" y="2660137"/>
                  </a:cubicBezTo>
                  <a:cubicBezTo>
                    <a:pt x="1212828" y="2802425"/>
                    <a:pt x="1063318" y="2869598"/>
                    <a:pt x="552668" y="2902822"/>
                  </a:cubicBezTo>
                  <a:cubicBezTo>
                    <a:pt x="978087" y="3213400"/>
                    <a:pt x="1650526" y="3189564"/>
                    <a:pt x="1978439" y="3093502"/>
                  </a:cubicBezTo>
                  <a:cubicBezTo>
                    <a:pt x="2679046" y="2850818"/>
                    <a:pt x="2894283" y="2547463"/>
                    <a:pt x="3053184" y="2031759"/>
                  </a:cubicBezTo>
                  <a:cubicBezTo>
                    <a:pt x="3132291" y="1592391"/>
                    <a:pt x="3116471" y="1716445"/>
                    <a:pt x="3155131" y="1419365"/>
                  </a:cubicBezTo>
                  <a:cubicBezTo>
                    <a:pt x="3155131" y="1419364"/>
                    <a:pt x="3155132" y="1419363"/>
                    <a:pt x="3155132" y="1419362"/>
                  </a:cubicBezTo>
                  <a:cubicBezTo>
                    <a:pt x="3257477" y="1315095"/>
                    <a:pt x="3372036" y="1223751"/>
                    <a:pt x="3407333" y="1117847"/>
                  </a:cubicBezTo>
                  <a:cubicBezTo>
                    <a:pt x="3307709" y="1140260"/>
                    <a:pt x="3221086" y="1197342"/>
                    <a:pt x="3108461" y="1185086"/>
                  </a:cubicBezTo>
                  <a:cubicBezTo>
                    <a:pt x="3188365" y="1141325"/>
                    <a:pt x="3284860" y="1028153"/>
                    <a:pt x="3334650" y="883134"/>
                  </a:cubicBezTo>
                  <a:cubicBezTo>
                    <a:pt x="3225580" y="952795"/>
                    <a:pt x="3152155" y="998691"/>
                    <a:pt x="2995677" y="1008938"/>
                  </a:cubicBezTo>
                  <a:cubicBezTo>
                    <a:pt x="2884471" y="881691"/>
                    <a:pt x="2720661" y="802616"/>
                    <a:pt x="2538382" y="802616"/>
                  </a:cubicBezTo>
                  <a:close/>
                  <a:moveTo>
                    <a:pt x="308009" y="0"/>
                  </a:moveTo>
                  <a:lnTo>
                    <a:pt x="3651991" y="0"/>
                  </a:lnTo>
                  <a:cubicBezTo>
                    <a:pt x="3822100" y="0"/>
                    <a:pt x="3960000" y="137900"/>
                    <a:pt x="3960000" y="308009"/>
                  </a:cubicBezTo>
                  <a:lnTo>
                    <a:pt x="3960000" y="3651991"/>
                  </a:lnTo>
                  <a:cubicBezTo>
                    <a:pt x="3960000" y="3822100"/>
                    <a:pt x="3822100" y="3960000"/>
                    <a:pt x="3651991" y="3960000"/>
                  </a:cubicBezTo>
                  <a:lnTo>
                    <a:pt x="308009" y="3960000"/>
                  </a:lnTo>
                  <a:cubicBezTo>
                    <a:pt x="137900" y="3960000"/>
                    <a:pt x="0" y="3822100"/>
                    <a:pt x="0" y="3651991"/>
                  </a:cubicBezTo>
                  <a:lnTo>
                    <a:pt x="0" y="308009"/>
                  </a:lnTo>
                  <a:cubicBezTo>
                    <a:pt x="0" y="137900"/>
                    <a:pt x="137900" y="0"/>
                    <a:pt x="308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0">
                <a:solidFill>
                  <a:schemeClr val="tx1"/>
                </a:solidFill>
              </a:endParaRPr>
            </a:p>
          </p:txBody>
        </p:sp>
      </p:grpSp>
      <p:sp>
        <p:nvSpPr>
          <p:cNvPr id="24" name="Rectangle 32">
            <a:extLst>
              <a:ext uri="{FF2B5EF4-FFF2-40B4-BE49-F238E27FC236}">
                <a16:creationId xmlns:a16="http://schemas.microsoft.com/office/drawing/2014/main" id="{F0E9AA58-C259-4C6A-8932-4166D6DBCF15}"/>
              </a:ext>
            </a:extLst>
          </p:cNvPr>
          <p:cNvSpPr/>
          <p:nvPr/>
        </p:nvSpPr>
        <p:spPr>
          <a:xfrm>
            <a:off x="9029345" y="3094703"/>
            <a:ext cx="1224136" cy="288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grpSp>
        <p:nvGrpSpPr>
          <p:cNvPr id="25" name="Group 33">
            <a:extLst>
              <a:ext uri="{FF2B5EF4-FFF2-40B4-BE49-F238E27FC236}">
                <a16:creationId xmlns:a16="http://schemas.microsoft.com/office/drawing/2014/main" id="{2F37CC91-B46C-48DB-A727-7A39826A06E1}"/>
              </a:ext>
            </a:extLst>
          </p:cNvPr>
          <p:cNvGrpSpPr/>
          <p:nvPr/>
        </p:nvGrpSpPr>
        <p:grpSpPr>
          <a:xfrm>
            <a:off x="9104263" y="3087038"/>
            <a:ext cx="1074300" cy="309125"/>
            <a:chOff x="3130166" y="5667342"/>
            <a:chExt cx="1254837" cy="361074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26" name="Rounded Rectangle 3">
              <a:extLst>
                <a:ext uri="{FF2B5EF4-FFF2-40B4-BE49-F238E27FC236}">
                  <a16:creationId xmlns:a16="http://schemas.microsoft.com/office/drawing/2014/main" id="{D5A3C48D-8B03-4F69-A602-248585CB4FA5}"/>
                </a:ext>
              </a:extLst>
            </p:cNvPr>
            <p:cNvSpPr/>
            <p:nvPr/>
          </p:nvSpPr>
          <p:spPr>
            <a:xfrm>
              <a:off x="4023929" y="5667342"/>
              <a:ext cx="361074" cy="361074"/>
            </a:xfrm>
            <a:custGeom>
              <a:avLst/>
              <a:gdLst/>
              <a:ahLst/>
              <a:cxnLst/>
              <a:rect l="l" t="t" r="r" b="b"/>
              <a:pathLst>
                <a:path w="3960000" h="3960000">
                  <a:moveTo>
                    <a:pt x="2841893" y="181064"/>
                  </a:moveTo>
                  <a:cubicBezTo>
                    <a:pt x="2485731" y="190239"/>
                    <a:pt x="2106781" y="339266"/>
                    <a:pt x="2105790" y="859562"/>
                  </a:cubicBezTo>
                  <a:lnTo>
                    <a:pt x="2106860" y="863292"/>
                  </a:lnTo>
                  <a:lnTo>
                    <a:pt x="2106860" y="1248172"/>
                  </a:lnTo>
                  <a:lnTo>
                    <a:pt x="1691968" y="1248172"/>
                  </a:lnTo>
                  <a:lnTo>
                    <a:pt x="1691968" y="1824236"/>
                  </a:lnTo>
                  <a:lnTo>
                    <a:pt x="2106860" y="1824236"/>
                  </a:lnTo>
                  <a:lnTo>
                    <a:pt x="2106860" y="3779396"/>
                  </a:lnTo>
                  <a:lnTo>
                    <a:pt x="2754932" y="3779396"/>
                  </a:lnTo>
                  <a:lnTo>
                    <a:pt x="2754932" y="1824236"/>
                  </a:lnTo>
                  <a:lnTo>
                    <a:pt x="3305869" y="1813665"/>
                  </a:lnTo>
                  <a:lnTo>
                    <a:pt x="3348152" y="1248172"/>
                  </a:lnTo>
                  <a:lnTo>
                    <a:pt x="2754932" y="1248172"/>
                  </a:lnTo>
                  <a:lnTo>
                    <a:pt x="2754932" y="907124"/>
                  </a:lnTo>
                  <a:cubicBezTo>
                    <a:pt x="2746287" y="682909"/>
                    <a:pt x="3148643" y="674567"/>
                    <a:pt x="3369037" y="759137"/>
                  </a:cubicBezTo>
                  <a:cubicBezTo>
                    <a:pt x="3391941" y="611142"/>
                    <a:pt x="3398988" y="447290"/>
                    <a:pt x="3443034" y="304580"/>
                  </a:cubicBezTo>
                  <a:cubicBezTo>
                    <a:pt x="3382140" y="251394"/>
                    <a:pt x="3118909" y="173928"/>
                    <a:pt x="2841893" y="181064"/>
                  </a:cubicBezTo>
                  <a:close/>
                  <a:moveTo>
                    <a:pt x="308009" y="0"/>
                  </a:moveTo>
                  <a:lnTo>
                    <a:pt x="3651991" y="0"/>
                  </a:lnTo>
                  <a:cubicBezTo>
                    <a:pt x="3822100" y="0"/>
                    <a:pt x="3960000" y="137900"/>
                    <a:pt x="3960000" y="308009"/>
                  </a:cubicBezTo>
                  <a:lnTo>
                    <a:pt x="3960000" y="3651991"/>
                  </a:lnTo>
                  <a:cubicBezTo>
                    <a:pt x="3960000" y="3822100"/>
                    <a:pt x="3822100" y="3960000"/>
                    <a:pt x="3651991" y="3960000"/>
                  </a:cubicBezTo>
                  <a:lnTo>
                    <a:pt x="308009" y="3960000"/>
                  </a:lnTo>
                  <a:cubicBezTo>
                    <a:pt x="137900" y="3960000"/>
                    <a:pt x="0" y="3822100"/>
                    <a:pt x="0" y="3651991"/>
                  </a:cubicBezTo>
                  <a:lnTo>
                    <a:pt x="0" y="308009"/>
                  </a:lnTo>
                  <a:cubicBezTo>
                    <a:pt x="0" y="137900"/>
                    <a:pt x="137900" y="0"/>
                    <a:pt x="308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0">
                <a:solidFill>
                  <a:schemeClr val="tx1"/>
                </a:solidFill>
              </a:endParaRPr>
            </a:p>
          </p:txBody>
        </p:sp>
        <p:sp>
          <p:nvSpPr>
            <p:cNvPr id="27" name="Rounded Rectangle 39">
              <a:extLst>
                <a:ext uri="{FF2B5EF4-FFF2-40B4-BE49-F238E27FC236}">
                  <a16:creationId xmlns:a16="http://schemas.microsoft.com/office/drawing/2014/main" id="{EEF6CA7E-CFA6-4B09-9A97-54FA63D73DC1}"/>
                </a:ext>
              </a:extLst>
            </p:cNvPr>
            <p:cNvSpPr/>
            <p:nvPr/>
          </p:nvSpPr>
          <p:spPr>
            <a:xfrm>
              <a:off x="3130166" y="5667342"/>
              <a:ext cx="361074" cy="361074"/>
            </a:xfrm>
            <a:custGeom>
              <a:avLst/>
              <a:gdLst/>
              <a:ahLst/>
              <a:cxnLst/>
              <a:rect l="l" t="t" r="r" b="b"/>
              <a:pathLst>
                <a:path w="720000" h="720000">
                  <a:moveTo>
                    <a:pt x="432774" y="374766"/>
                  </a:moveTo>
                  <a:lnTo>
                    <a:pt x="356410" y="443079"/>
                  </a:lnTo>
                  <a:lnTo>
                    <a:pt x="284362" y="376738"/>
                  </a:lnTo>
                  <a:lnTo>
                    <a:pt x="113898" y="532449"/>
                  </a:lnTo>
                  <a:lnTo>
                    <a:pt x="607054" y="532449"/>
                  </a:lnTo>
                  <a:close/>
                  <a:moveTo>
                    <a:pt x="602842" y="222629"/>
                  </a:moveTo>
                  <a:lnTo>
                    <a:pt x="465239" y="345724"/>
                  </a:lnTo>
                  <a:lnTo>
                    <a:pt x="445928" y="363784"/>
                  </a:lnTo>
                  <a:lnTo>
                    <a:pt x="602842" y="510538"/>
                  </a:lnTo>
                  <a:close/>
                  <a:moveTo>
                    <a:pt x="112511" y="218501"/>
                  </a:moveTo>
                  <a:lnTo>
                    <a:pt x="112511" y="508421"/>
                  </a:lnTo>
                  <a:lnTo>
                    <a:pt x="268715" y="362330"/>
                  </a:lnTo>
                  <a:close/>
                  <a:moveTo>
                    <a:pt x="113462" y="187552"/>
                  </a:moveTo>
                  <a:lnTo>
                    <a:pt x="356909" y="411714"/>
                  </a:lnTo>
                  <a:lnTo>
                    <a:pt x="607490" y="187552"/>
                  </a:lnTo>
                  <a:close/>
                  <a:moveTo>
                    <a:pt x="72374" y="0"/>
                  </a:moveTo>
                  <a:lnTo>
                    <a:pt x="647626" y="0"/>
                  </a:lnTo>
                  <a:cubicBezTo>
                    <a:pt x="687597" y="0"/>
                    <a:pt x="720000" y="32403"/>
                    <a:pt x="720000" y="72374"/>
                  </a:cubicBezTo>
                  <a:lnTo>
                    <a:pt x="720000" y="647626"/>
                  </a:lnTo>
                  <a:cubicBezTo>
                    <a:pt x="720000" y="687597"/>
                    <a:pt x="687597" y="720000"/>
                    <a:pt x="647626" y="720000"/>
                  </a:cubicBezTo>
                  <a:lnTo>
                    <a:pt x="72374" y="720000"/>
                  </a:lnTo>
                  <a:cubicBezTo>
                    <a:pt x="32403" y="720000"/>
                    <a:pt x="0" y="687597"/>
                    <a:pt x="0" y="647626"/>
                  </a:cubicBezTo>
                  <a:lnTo>
                    <a:pt x="0" y="72374"/>
                  </a:lnTo>
                  <a:cubicBezTo>
                    <a:pt x="0" y="32403"/>
                    <a:pt x="32403" y="0"/>
                    <a:pt x="72374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28" name="Rounded Rectangle 2">
              <a:extLst>
                <a:ext uri="{FF2B5EF4-FFF2-40B4-BE49-F238E27FC236}">
                  <a16:creationId xmlns:a16="http://schemas.microsoft.com/office/drawing/2014/main" id="{D5F6CE91-2D9E-4E4E-BD56-212C8D7999E2}"/>
                </a:ext>
              </a:extLst>
            </p:cNvPr>
            <p:cNvSpPr/>
            <p:nvPr/>
          </p:nvSpPr>
          <p:spPr>
            <a:xfrm>
              <a:off x="3577047" y="5667342"/>
              <a:ext cx="361074" cy="361074"/>
            </a:xfrm>
            <a:custGeom>
              <a:avLst/>
              <a:gdLst/>
              <a:ahLst/>
              <a:cxnLst/>
              <a:rect l="l" t="t" r="r" b="b"/>
              <a:pathLst>
                <a:path w="3960000" h="3960000">
                  <a:moveTo>
                    <a:pt x="3160999" y="1374274"/>
                  </a:moveTo>
                  <a:cubicBezTo>
                    <a:pt x="3161390" y="1371268"/>
                    <a:pt x="3160138" y="1380887"/>
                    <a:pt x="3155132" y="1419362"/>
                  </a:cubicBezTo>
                  <a:cubicBezTo>
                    <a:pt x="3155132" y="1419362"/>
                    <a:pt x="3155131" y="1419362"/>
                    <a:pt x="3155131" y="1419362"/>
                  </a:cubicBezTo>
                  <a:cubicBezTo>
                    <a:pt x="3155133" y="1419346"/>
                    <a:pt x="3160347" y="1379282"/>
                    <a:pt x="3160999" y="1374274"/>
                  </a:cubicBezTo>
                  <a:close/>
                  <a:moveTo>
                    <a:pt x="2538382" y="802616"/>
                  </a:moveTo>
                  <a:cubicBezTo>
                    <a:pt x="2197761" y="802616"/>
                    <a:pt x="1921633" y="1078744"/>
                    <a:pt x="1921633" y="1419365"/>
                  </a:cubicBezTo>
                  <a:cubicBezTo>
                    <a:pt x="1921633" y="1471638"/>
                    <a:pt x="1928136" y="1522392"/>
                    <a:pt x="1942445" y="1570340"/>
                  </a:cubicBezTo>
                  <a:cubicBezTo>
                    <a:pt x="1547199" y="1510736"/>
                    <a:pt x="1173928" y="1425572"/>
                    <a:pt x="752016" y="931012"/>
                  </a:cubicBezTo>
                  <a:cubicBezTo>
                    <a:pt x="555558" y="1323929"/>
                    <a:pt x="701457" y="1569504"/>
                    <a:pt x="934030" y="1745738"/>
                  </a:cubicBezTo>
                  <a:cubicBezTo>
                    <a:pt x="832912" y="1726959"/>
                    <a:pt x="757794" y="1716846"/>
                    <a:pt x="665343" y="1650397"/>
                  </a:cubicBezTo>
                  <a:cubicBezTo>
                    <a:pt x="692788" y="2037537"/>
                    <a:pt x="906583" y="2177657"/>
                    <a:pt x="1111709" y="2257108"/>
                  </a:cubicBezTo>
                  <a:cubicBezTo>
                    <a:pt x="1029370" y="2275887"/>
                    <a:pt x="986032" y="2268664"/>
                    <a:pt x="856023" y="2244108"/>
                  </a:cubicBezTo>
                  <a:cubicBezTo>
                    <a:pt x="968698" y="2582132"/>
                    <a:pt x="1241718" y="2664472"/>
                    <a:pt x="1402064" y="2660137"/>
                  </a:cubicBezTo>
                  <a:cubicBezTo>
                    <a:pt x="1212828" y="2802425"/>
                    <a:pt x="1063318" y="2869598"/>
                    <a:pt x="552668" y="2902822"/>
                  </a:cubicBezTo>
                  <a:cubicBezTo>
                    <a:pt x="978087" y="3213400"/>
                    <a:pt x="1650526" y="3189564"/>
                    <a:pt x="1978439" y="3093502"/>
                  </a:cubicBezTo>
                  <a:cubicBezTo>
                    <a:pt x="2679046" y="2850818"/>
                    <a:pt x="2894283" y="2547463"/>
                    <a:pt x="3053184" y="2031759"/>
                  </a:cubicBezTo>
                  <a:cubicBezTo>
                    <a:pt x="3132291" y="1592391"/>
                    <a:pt x="3116471" y="1716445"/>
                    <a:pt x="3155131" y="1419365"/>
                  </a:cubicBezTo>
                  <a:cubicBezTo>
                    <a:pt x="3155131" y="1419364"/>
                    <a:pt x="3155132" y="1419363"/>
                    <a:pt x="3155132" y="1419362"/>
                  </a:cubicBezTo>
                  <a:cubicBezTo>
                    <a:pt x="3257477" y="1315095"/>
                    <a:pt x="3372036" y="1223751"/>
                    <a:pt x="3407333" y="1117847"/>
                  </a:cubicBezTo>
                  <a:cubicBezTo>
                    <a:pt x="3307709" y="1140260"/>
                    <a:pt x="3221086" y="1197342"/>
                    <a:pt x="3108461" y="1185086"/>
                  </a:cubicBezTo>
                  <a:cubicBezTo>
                    <a:pt x="3188365" y="1141325"/>
                    <a:pt x="3284860" y="1028153"/>
                    <a:pt x="3334650" y="883134"/>
                  </a:cubicBezTo>
                  <a:cubicBezTo>
                    <a:pt x="3225580" y="952795"/>
                    <a:pt x="3152155" y="998691"/>
                    <a:pt x="2995677" y="1008938"/>
                  </a:cubicBezTo>
                  <a:cubicBezTo>
                    <a:pt x="2884471" y="881691"/>
                    <a:pt x="2720661" y="802616"/>
                    <a:pt x="2538382" y="802616"/>
                  </a:cubicBezTo>
                  <a:close/>
                  <a:moveTo>
                    <a:pt x="308009" y="0"/>
                  </a:moveTo>
                  <a:lnTo>
                    <a:pt x="3651991" y="0"/>
                  </a:lnTo>
                  <a:cubicBezTo>
                    <a:pt x="3822100" y="0"/>
                    <a:pt x="3960000" y="137900"/>
                    <a:pt x="3960000" y="308009"/>
                  </a:cubicBezTo>
                  <a:lnTo>
                    <a:pt x="3960000" y="3651991"/>
                  </a:lnTo>
                  <a:cubicBezTo>
                    <a:pt x="3960000" y="3822100"/>
                    <a:pt x="3822100" y="3960000"/>
                    <a:pt x="3651991" y="3960000"/>
                  </a:cubicBezTo>
                  <a:lnTo>
                    <a:pt x="308009" y="3960000"/>
                  </a:lnTo>
                  <a:cubicBezTo>
                    <a:pt x="137900" y="3960000"/>
                    <a:pt x="0" y="3822100"/>
                    <a:pt x="0" y="3651991"/>
                  </a:cubicBezTo>
                  <a:lnTo>
                    <a:pt x="0" y="308009"/>
                  </a:lnTo>
                  <a:cubicBezTo>
                    <a:pt x="0" y="137900"/>
                    <a:pt x="137900" y="0"/>
                    <a:pt x="308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0">
                <a:solidFill>
                  <a:schemeClr val="tx1"/>
                </a:solidFill>
              </a:endParaRPr>
            </a:p>
          </p:txBody>
        </p:sp>
      </p:grpSp>
      <p:sp>
        <p:nvSpPr>
          <p:cNvPr id="29" name="Rectangle 40">
            <a:extLst>
              <a:ext uri="{FF2B5EF4-FFF2-40B4-BE49-F238E27FC236}">
                <a16:creationId xmlns:a16="http://schemas.microsoft.com/office/drawing/2014/main" id="{8598FDDE-C78A-473A-B045-D119AF823BA0}"/>
              </a:ext>
            </a:extLst>
          </p:cNvPr>
          <p:cNvSpPr/>
          <p:nvPr/>
        </p:nvSpPr>
        <p:spPr>
          <a:xfrm>
            <a:off x="5236764" y="6227939"/>
            <a:ext cx="1224136" cy="288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30" name="Rectangle 41">
            <a:extLst>
              <a:ext uri="{FF2B5EF4-FFF2-40B4-BE49-F238E27FC236}">
                <a16:creationId xmlns:a16="http://schemas.microsoft.com/office/drawing/2014/main" id="{8B6EFD37-BADE-449C-9B03-A8FCDFFB54D7}"/>
              </a:ext>
            </a:extLst>
          </p:cNvPr>
          <p:cNvSpPr/>
          <p:nvPr/>
        </p:nvSpPr>
        <p:spPr>
          <a:xfrm>
            <a:off x="9029345" y="6214581"/>
            <a:ext cx="1224136" cy="288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grpSp>
        <p:nvGrpSpPr>
          <p:cNvPr id="31" name="Group 42">
            <a:extLst>
              <a:ext uri="{FF2B5EF4-FFF2-40B4-BE49-F238E27FC236}">
                <a16:creationId xmlns:a16="http://schemas.microsoft.com/office/drawing/2014/main" id="{9911E6B9-2367-43CC-AED8-657FA696CFEB}"/>
              </a:ext>
            </a:extLst>
          </p:cNvPr>
          <p:cNvGrpSpPr/>
          <p:nvPr/>
        </p:nvGrpSpPr>
        <p:grpSpPr>
          <a:xfrm>
            <a:off x="5311682" y="6196230"/>
            <a:ext cx="1074300" cy="309125"/>
            <a:chOff x="3130166" y="5667342"/>
            <a:chExt cx="1254837" cy="361074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32" name="Rounded Rectangle 3">
              <a:extLst>
                <a:ext uri="{FF2B5EF4-FFF2-40B4-BE49-F238E27FC236}">
                  <a16:creationId xmlns:a16="http://schemas.microsoft.com/office/drawing/2014/main" id="{8994ADD9-453F-4C53-B12E-58DB3C58226A}"/>
                </a:ext>
              </a:extLst>
            </p:cNvPr>
            <p:cNvSpPr/>
            <p:nvPr/>
          </p:nvSpPr>
          <p:spPr>
            <a:xfrm>
              <a:off x="4023929" y="5667342"/>
              <a:ext cx="361074" cy="361074"/>
            </a:xfrm>
            <a:custGeom>
              <a:avLst/>
              <a:gdLst/>
              <a:ahLst/>
              <a:cxnLst/>
              <a:rect l="l" t="t" r="r" b="b"/>
              <a:pathLst>
                <a:path w="3960000" h="3960000">
                  <a:moveTo>
                    <a:pt x="2841893" y="181064"/>
                  </a:moveTo>
                  <a:cubicBezTo>
                    <a:pt x="2485731" y="190239"/>
                    <a:pt x="2106781" y="339266"/>
                    <a:pt x="2105790" y="859562"/>
                  </a:cubicBezTo>
                  <a:lnTo>
                    <a:pt x="2106860" y="863292"/>
                  </a:lnTo>
                  <a:lnTo>
                    <a:pt x="2106860" y="1248172"/>
                  </a:lnTo>
                  <a:lnTo>
                    <a:pt x="1691968" y="1248172"/>
                  </a:lnTo>
                  <a:lnTo>
                    <a:pt x="1691968" y="1824236"/>
                  </a:lnTo>
                  <a:lnTo>
                    <a:pt x="2106860" y="1824236"/>
                  </a:lnTo>
                  <a:lnTo>
                    <a:pt x="2106860" y="3779396"/>
                  </a:lnTo>
                  <a:lnTo>
                    <a:pt x="2754932" y="3779396"/>
                  </a:lnTo>
                  <a:lnTo>
                    <a:pt x="2754932" y="1824236"/>
                  </a:lnTo>
                  <a:lnTo>
                    <a:pt x="3305869" y="1813665"/>
                  </a:lnTo>
                  <a:lnTo>
                    <a:pt x="3348152" y="1248172"/>
                  </a:lnTo>
                  <a:lnTo>
                    <a:pt x="2754932" y="1248172"/>
                  </a:lnTo>
                  <a:lnTo>
                    <a:pt x="2754932" y="907124"/>
                  </a:lnTo>
                  <a:cubicBezTo>
                    <a:pt x="2746287" y="682909"/>
                    <a:pt x="3148643" y="674567"/>
                    <a:pt x="3369037" y="759137"/>
                  </a:cubicBezTo>
                  <a:cubicBezTo>
                    <a:pt x="3391941" y="611142"/>
                    <a:pt x="3398988" y="447290"/>
                    <a:pt x="3443034" y="304580"/>
                  </a:cubicBezTo>
                  <a:cubicBezTo>
                    <a:pt x="3382140" y="251394"/>
                    <a:pt x="3118909" y="173928"/>
                    <a:pt x="2841893" y="181064"/>
                  </a:cubicBezTo>
                  <a:close/>
                  <a:moveTo>
                    <a:pt x="308009" y="0"/>
                  </a:moveTo>
                  <a:lnTo>
                    <a:pt x="3651991" y="0"/>
                  </a:lnTo>
                  <a:cubicBezTo>
                    <a:pt x="3822100" y="0"/>
                    <a:pt x="3960000" y="137900"/>
                    <a:pt x="3960000" y="308009"/>
                  </a:cubicBezTo>
                  <a:lnTo>
                    <a:pt x="3960000" y="3651991"/>
                  </a:lnTo>
                  <a:cubicBezTo>
                    <a:pt x="3960000" y="3822100"/>
                    <a:pt x="3822100" y="3960000"/>
                    <a:pt x="3651991" y="3960000"/>
                  </a:cubicBezTo>
                  <a:lnTo>
                    <a:pt x="308009" y="3960000"/>
                  </a:lnTo>
                  <a:cubicBezTo>
                    <a:pt x="137900" y="3960000"/>
                    <a:pt x="0" y="3822100"/>
                    <a:pt x="0" y="3651991"/>
                  </a:cubicBezTo>
                  <a:lnTo>
                    <a:pt x="0" y="308009"/>
                  </a:lnTo>
                  <a:cubicBezTo>
                    <a:pt x="0" y="137900"/>
                    <a:pt x="137900" y="0"/>
                    <a:pt x="308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0">
                <a:solidFill>
                  <a:schemeClr val="tx1"/>
                </a:solidFill>
              </a:endParaRPr>
            </a:p>
          </p:txBody>
        </p:sp>
        <p:sp>
          <p:nvSpPr>
            <p:cNvPr id="33" name="Rounded Rectangle 39">
              <a:extLst>
                <a:ext uri="{FF2B5EF4-FFF2-40B4-BE49-F238E27FC236}">
                  <a16:creationId xmlns:a16="http://schemas.microsoft.com/office/drawing/2014/main" id="{4721CB04-0ED2-4EB1-B46F-0D9D96102079}"/>
                </a:ext>
              </a:extLst>
            </p:cNvPr>
            <p:cNvSpPr/>
            <p:nvPr/>
          </p:nvSpPr>
          <p:spPr>
            <a:xfrm>
              <a:off x="3130166" y="5667342"/>
              <a:ext cx="361074" cy="361074"/>
            </a:xfrm>
            <a:custGeom>
              <a:avLst/>
              <a:gdLst/>
              <a:ahLst/>
              <a:cxnLst/>
              <a:rect l="l" t="t" r="r" b="b"/>
              <a:pathLst>
                <a:path w="720000" h="720000">
                  <a:moveTo>
                    <a:pt x="432774" y="374766"/>
                  </a:moveTo>
                  <a:lnTo>
                    <a:pt x="356410" y="443079"/>
                  </a:lnTo>
                  <a:lnTo>
                    <a:pt x="284362" y="376738"/>
                  </a:lnTo>
                  <a:lnTo>
                    <a:pt x="113898" y="532449"/>
                  </a:lnTo>
                  <a:lnTo>
                    <a:pt x="607054" y="532449"/>
                  </a:lnTo>
                  <a:close/>
                  <a:moveTo>
                    <a:pt x="602842" y="222629"/>
                  </a:moveTo>
                  <a:lnTo>
                    <a:pt x="465239" y="345724"/>
                  </a:lnTo>
                  <a:lnTo>
                    <a:pt x="445928" y="363784"/>
                  </a:lnTo>
                  <a:lnTo>
                    <a:pt x="602842" y="510538"/>
                  </a:lnTo>
                  <a:close/>
                  <a:moveTo>
                    <a:pt x="112511" y="218501"/>
                  </a:moveTo>
                  <a:lnTo>
                    <a:pt x="112511" y="508421"/>
                  </a:lnTo>
                  <a:lnTo>
                    <a:pt x="268715" y="362330"/>
                  </a:lnTo>
                  <a:close/>
                  <a:moveTo>
                    <a:pt x="113462" y="187552"/>
                  </a:moveTo>
                  <a:lnTo>
                    <a:pt x="356909" y="411714"/>
                  </a:lnTo>
                  <a:lnTo>
                    <a:pt x="607490" y="187552"/>
                  </a:lnTo>
                  <a:close/>
                  <a:moveTo>
                    <a:pt x="72374" y="0"/>
                  </a:moveTo>
                  <a:lnTo>
                    <a:pt x="647626" y="0"/>
                  </a:lnTo>
                  <a:cubicBezTo>
                    <a:pt x="687597" y="0"/>
                    <a:pt x="720000" y="32403"/>
                    <a:pt x="720000" y="72374"/>
                  </a:cubicBezTo>
                  <a:lnTo>
                    <a:pt x="720000" y="647626"/>
                  </a:lnTo>
                  <a:cubicBezTo>
                    <a:pt x="720000" y="687597"/>
                    <a:pt x="687597" y="720000"/>
                    <a:pt x="647626" y="720000"/>
                  </a:cubicBezTo>
                  <a:lnTo>
                    <a:pt x="72374" y="720000"/>
                  </a:lnTo>
                  <a:cubicBezTo>
                    <a:pt x="32403" y="720000"/>
                    <a:pt x="0" y="687597"/>
                    <a:pt x="0" y="647626"/>
                  </a:cubicBezTo>
                  <a:lnTo>
                    <a:pt x="0" y="72374"/>
                  </a:lnTo>
                  <a:cubicBezTo>
                    <a:pt x="0" y="32403"/>
                    <a:pt x="32403" y="0"/>
                    <a:pt x="72374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34" name="Rounded Rectangle 2">
              <a:extLst>
                <a:ext uri="{FF2B5EF4-FFF2-40B4-BE49-F238E27FC236}">
                  <a16:creationId xmlns:a16="http://schemas.microsoft.com/office/drawing/2014/main" id="{017D6EEA-D1B0-45E4-8BA3-94D206AAC4F4}"/>
                </a:ext>
              </a:extLst>
            </p:cNvPr>
            <p:cNvSpPr/>
            <p:nvPr/>
          </p:nvSpPr>
          <p:spPr>
            <a:xfrm>
              <a:off x="3577047" y="5667342"/>
              <a:ext cx="361074" cy="361074"/>
            </a:xfrm>
            <a:custGeom>
              <a:avLst/>
              <a:gdLst/>
              <a:ahLst/>
              <a:cxnLst/>
              <a:rect l="l" t="t" r="r" b="b"/>
              <a:pathLst>
                <a:path w="3960000" h="3960000">
                  <a:moveTo>
                    <a:pt x="3160999" y="1374274"/>
                  </a:moveTo>
                  <a:cubicBezTo>
                    <a:pt x="3161390" y="1371268"/>
                    <a:pt x="3160138" y="1380887"/>
                    <a:pt x="3155132" y="1419362"/>
                  </a:cubicBezTo>
                  <a:cubicBezTo>
                    <a:pt x="3155132" y="1419362"/>
                    <a:pt x="3155131" y="1419362"/>
                    <a:pt x="3155131" y="1419362"/>
                  </a:cubicBezTo>
                  <a:cubicBezTo>
                    <a:pt x="3155133" y="1419346"/>
                    <a:pt x="3160347" y="1379282"/>
                    <a:pt x="3160999" y="1374274"/>
                  </a:cubicBezTo>
                  <a:close/>
                  <a:moveTo>
                    <a:pt x="2538382" y="802616"/>
                  </a:moveTo>
                  <a:cubicBezTo>
                    <a:pt x="2197761" y="802616"/>
                    <a:pt x="1921633" y="1078744"/>
                    <a:pt x="1921633" y="1419365"/>
                  </a:cubicBezTo>
                  <a:cubicBezTo>
                    <a:pt x="1921633" y="1471638"/>
                    <a:pt x="1928136" y="1522392"/>
                    <a:pt x="1942445" y="1570340"/>
                  </a:cubicBezTo>
                  <a:cubicBezTo>
                    <a:pt x="1547199" y="1510736"/>
                    <a:pt x="1173928" y="1425572"/>
                    <a:pt x="752016" y="931012"/>
                  </a:cubicBezTo>
                  <a:cubicBezTo>
                    <a:pt x="555558" y="1323929"/>
                    <a:pt x="701457" y="1569504"/>
                    <a:pt x="934030" y="1745738"/>
                  </a:cubicBezTo>
                  <a:cubicBezTo>
                    <a:pt x="832912" y="1726959"/>
                    <a:pt x="757794" y="1716846"/>
                    <a:pt x="665343" y="1650397"/>
                  </a:cubicBezTo>
                  <a:cubicBezTo>
                    <a:pt x="692788" y="2037537"/>
                    <a:pt x="906583" y="2177657"/>
                    <a:pt x="1111709" y="2257108"/>
                  </a:cubicBezTo>
                  <a:cubicBezTo>
                    <a:pt x="1029370" y="2275887"/>
                    <a:pt x="986032" y="2268664"/>
                    <a:pt x="856023" y="2244108"/>
                  </a:cubicBezTo>
                  <a:cubicBezTo>
                    <a:pt x="968698" y="2582132"/>
                    <a:pt x="1241718" y="2664472"/>
                    <a:pt x="1402064" y="2660137"/>
                  </a:cubicBezTo>
                  <a:cubicBezTo>
                    <a:pt x="1212828" y="2802425"/>
                    <a:pt x="1063318" y="2869598"/>
                    <a:pt x="552668" y="2902822"/>
                  </a:cubicBezTo>
                  <a:cubicBezTo>
                    <a:pt x="978087" y="3213400"/>
                    <a:pt x="1650526" y="3189564"/>
                    <a:pt x="1978439" y="3093502"/>
                  </a:cubicBezTo>
                  <a:cubicBezTo>
                    <a:pt x="2679046" y="2850818"/>
                    <a:pt x="2894283" y="2547463"/>
                    <a:pt x="3053184" y="2031759"/>
                  </a:cubicBezTo>
                  <a:cubicBezTo>
                    <a:pt x="3132291" y="1592391"/>
                    <a:pt x="3116471" y="1716445"/>
                    <a:pt x="3155131" y="1419365"/>
                  </a:cubicBezTo>
                  <a:cubicBezTo>
                    <a:pt x="3155131" y="1419364"/>
                    <a:pt x="3155132" y="1419363"/>
                    <a:pt x="3155132" y="1419362"/>
                  </a:cubicBezTo>
                  <a:cubicBezTo>
                    <a:pt x="3257477" y="1315095"/>
                    <a:pt x="3372036" y="1223751"/>
                    <a:pt x="3407333" y="1117847"/>
                  </a:cubicBezTo>
                  <a:cubicBezTo>
                    <a:pt x="3307709" y="1140260"/>
                    <a:pt x="3221086" y="1197342"/>
                    <a:pt x="3108461" y="1185086"/>
                  </a:cubicBezTo>
                  <a:cubicBezTo>
                    <a:pt x="3188365" y="1141325"/>
                    <a:pt x="3284860" y="1028153"/>
                    <a:pt x="3334650" y="883134"/>
                  </a:cubicBezTo>
                  <a:cubicBezTo>
                    <a:pt x="3225580" y="952795"/>
                    <a:pt x="3152155" y="998691"/>
                    <a:pt x="2995677" y="1008938"/>
                  </a:cubicBezTo>
                  <a:cubicBezTo>
                    <a:pt x="2884471" y="881691"/>
                    <a:pt x="2720661" y="802616"/>
                    <a:pt x="2538382" y="802616"/>
                  </a:cubicBezTo>
                  <a:close/>
                  <a:moveTo>
                    <a:pt x="308009" y="0"/>
                  </a:moveTo>
                  <a:lnTo>
                    <a:pt x="3651991" y="0"/>
                  </a:lnTo>
                  <a:cubicBezTo>
                    <a:pt x="3822100" y="0"/>
                    <a:pt x="3960000" y="137900"/>
                    <a:pt x="3960000" y="308009"/>
                  </a:cubicBezTo>
                  <a:lnTo>
                    <a:pt x="3960000" y="3651991"/>
                  </a:lnTo>
                  <a:cubicBezTo>
                    <a:pt x="3960000" y="3822100"/>
                    <a:pt x="3822100" y="3960000"/>
                    <a:pt x="3651991" y="3960000"/>
                  </a:cubicBezTo>
                  <a:lnTo>
                    <a:pt x="308009" y="3960000"/>
                  </a:lnTo>
                  <a:cubicBezTo>
                    <a:pt x="137900" y="3960000"/>
                    <a:pt x="0" y="3822100"/>
                    <a:pt x="0" y="3651991"/>
                  </a:cubicBezTo>
                  <a:lnTo>
                    <a:pt x="0" y="308009"/>
                  </a:lnTo>
                  <a:cubicBezTo>
                    <a:pt x="0" y="137900"/>
                    <a:pt x="137900" y="0"/>
                    <a:pt x="308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0">
                <a:solidFill>
                  <a:schemeClr val="tx1"/>
                </a:solidFill>
              </a:endParaRPr>
            </a:p>
          </p:txBody>
        </p:sp>
      </p:grpSp>
      <p:sp>
        <p:nvSpPr>
          <p:cNvPr id="35" name="Rectangle 49">
            <a:extLst>
              <a:ext uri="{FF2B5EF4-FFF2-40B4-BE49-F238E27FC236}">
                <a16:creationId xmlns:a16="http://schemas.microsoft.com/office/drawing/2014/main" id="{9628CDF5-A028-4EB2-A446-6940AC544FFB}"/>
              </a:ext>
            </a:extLst>
          </p:cNvPr>
          <p:cNvSpPr/>
          <p:nvPr/>
        </p:nvSpPr>
        <p:spPr>
          <a:xfrm>
            <a:off x="9029345" y="6220273"/>
            <a:ext cx="1224136" cy="288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grpSp>
        <p:nvGrpSpPr>
          <p:cNvPr id="36" name="Group 50">
            <a:extLst>
              <a:ext uri="{FF2B5EF4-FFF2-40B4-BE49-F238E27FC236}">
                <a16:creationId xmlns:a16="http://schemas.microsoft.com/office/drawing/2014/main" id="{D22D2EB4-870D-4899-88AD-7E7E13E11FB8}"/>
              </a:ext>
            </a:extLst>
          </p:cNvPr>
          <p:cNvGrpSpPr/>
          <p:nvPr/>
        </p:nvGrpSpPr>
        <p:grpSpPr>
          <a:xfrm>
            <a:off x="9104263" y="6188564"/>
            <a:ext cx="1074300" cy="309125"/>
            <a:chOff x="3130166" y="5667342"/>
            <a:chExt cx="1254837" cy="361074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37" name="Rounded Rectangle 3">
              <a:extLst>
                <a:ext uri="{FF2B5EF4-FFF2-40B4-BE49-F238E27FC236}">
                  <a16:creationId xmlns:a16="http://schemas.microsoft.com/office/drawing/2014/main" id="{CAB93FFF-21EF-4434-934C-AD6081E94A21}"/>
                </a:ext>
              </a:extLst>
            </p:cNvPr>
            <p:cNvSpPr/>
            <p:nvPr/>
          </p:nvSpPr>
          <p:spPr>
            <a:xfrm>
              <a:off x="4023929" y="5667342"/>
              <a:ext cx="361074" cy="361074"/>
            </a:xfrm>
            <a:custGeom>
              <a:avLst/>
              <a:gdLst/>
              <a:ahLst/>
              <a:cxnLst/>
              <a:rect l="l" t="t" r="r" b="b"/>
              <a:pathLst>
                <a:path w="3960000" h="3960000">
                  <a:moveTo>
                    <a:pt x="2841893" y="181064"/>
                  </a:moveTo>
                  <a:cubicBezTo>
                    <a:pt x="2485731" y="190239"/>
                    <a:pt x="2106781" y="339266"/>
                    <a:pt x="2105790" y="859562"/>
                  </a:cubicBezTo>
                  <a:lnTo>
                    <a:pt x="2106860" y="863292"/>
                  </a:lnTo>
                  <a:lnTo>
                    <a:pt x="2106860" y="1248172"/>
                  </a:lnTo>
                  <a:lnTo>
                    <a:pt x="1691968" y="1248172"/>
                  </a:lnTo>
                  <a:lnTo>
                    <a:pt x="1691968" y="1824236"/>
                  </a:lnTo>
                  <a:lnTo>
                    <a:pt x="2106860" y="1824236"/>
                  </a:lnTo>
                  <a:lnTo>
                    <a:pt x="2106860" y="3779396"/>
                  </a:lnTo>
                  <a:lnTo>
                    <a:pt x="2754932" y="3779396"/>
                  </a:lnTo>
                  <a:lnTo>
                    <a:pt x="2754932" y="1824236"/>
                  </a:lnTo>
                  <a:lnTo>
                    <a:pt x="3305869" y="1813665"/>
                  </a:lnTo>
                  <a:lnTo>
                    <a:pt x="3348152" y="1248172"/>
                  </a:lnTo>
                  <a:lnTo>
                    <a:pt x="2754932" y="1248172"/>
                  </a:lnTo>
                  <a:lnTo>
                    <a:pt x="2754932" y="907124"/>
                  </a:lnTo>
                  <a:cubicBezTo>
                    <a:pt x="2746287" y="682909"/>
                    <a:pt x="3148643" y="674567"/>
                    <a:pt x="3369037" y="759137"/>
                  </a:cubicBezTo>
                  <a:cubicBezTo>
                    <a:pt x="3391941" y="611142"/>
                    <a:pt x="3398988" y="447290"/>
                    <a:pt x="3443034" y="304580"/>
                  </a:cubicBezTo>
                  <a:cubicBezTo>
                    <a:pt x="3382140" y="251394"/>
                    <a:pt x="3118909" y="173928"/>
                    <a:pt x="2841893" y="181064"/>
                  </a:cubicBezTo>
                  <a:close/>
                  <a:moveTo>
                    <a:pt x="308009" y="0"/>
                  </a:moveTo>
                  <a:lnTo>
                    <a:pt x="3651991" y="0"/>
                  </a:lnTo>
                  <a:cubicBezTo>
                    <a:pt x="3822100" y="0"/>
                    <a:pt x="3960000" y="137900"/>
                    <a:pt x="3960000" y="308009"/>
                  </a:cubicBezTo>
                  <a:lnTo>
                    <a:pt x="3960000" y="3651991"/>
                  </a:lnTo>
                  <a:cubicBezTo>
                    <a:pt x="3960000" y="3822100"/>
                    <a:pt x="3822100" y="3960000"/>
                    <a:pt x="3651991" y="3960000"/>
                  </a:cubicBezTo>
                  <a:lnTo>
                    <a:pt x="308009" y="3960000"/>
                  </a:lnTo>
                  <a:cubicBezTo>
                    <a:pt x="137900" y="3960000"/>
                    <a:pt x="0" y="3822100"/>
                    <a:pt x="0" y="3651991"/>
                  </a:cubicBezTo>
                  <a:lnTo>
                    <a:pt x="0" y="308009"/>
                  </a:lnTo>
                  <a:cubicBezTo>
                    <a:pt x="0" y="137900"/>
                    <a:pt x="137900" y="0"/>
                    <a:pt x="308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0">
                <a:solidFill>
                  <a:schemeClr val="tx1"/>
                </a:solidFill>
              </a:endParaRPr>
            </a:p>
          </p:txBody>
        </p:sp>
        <p:sp>
          <p:nvSpPr>
            <p:cNvPr id="38" name="Rounded Rectangle 39">
              <a:extLst>
                <a:ext uri="{FF2B5EF4-FFF2-40B4-BE49-F238E27FC236}">
                  <a16:creationId xmlns:a16="http://schemas.microsoft.com/office/drawing/2014/main" id="{636C494E-3BEB-4FEE-97AA-D5F7CD172F46}"/>
                </a:ext>
              </a:extLst>
            </p:cNvPr>
            <p:cNvSpPr/>
            <p:nvPr/>
          </p:nvSpPr>
          <p:spPr>
            <a:xfrm>
              <a:off x="3130166" y="5667342"/>
              <a:ext cx="361074" cy="361074"/>
            </a:xfrm>
            <a:custGeom>
              <a:avLst/>
              <a:gdLst/>
              <a:ahLst/>
              <a:cxnLst/>
              <a:rect l="l" t="t" r="r" b="b"/>
              <a:pathLst>
                <a:path w="720000" h="720000">
                  <a:moveTo>
                    <a:pt x="432774" y="374766"/>
                  </a:moveTo>
                  <a:lnTo>
                    <a:pt x="356410" y="443079"/>
                  </a:lnTo>
                  <a:lnTo>
                    <a:pt x="284362" y="376738"/>
                  </a:lnTo>
                  <a:lnTo>
                    <a:pt x="113898" y="532449"/>
                  </a:lnTo>
                  <a:lnTo>
                    <a:pt x="607054" y="532449"/>
                  </a:lnTo>
                  <a:close/>
                  <a:moveTo>
                    <a:pt x="602842" y="222629"/>
                  </a:moveTo>
                  <a:lnTo>
                    <a:pt x="465239" y="345724"/>
                  </a:lnTo>
                  <a:lnTo>
                    <a:pt x="445928" y="363784"/>
                  </a:lnTo>
                  <a:lnTo>
                    <a:pt x="602842" y="510538"/>
                  </a:lnTo>
                  <a:close/>
                  <a:moveTo>
                    <a:pt x="112511" y="218501"/>
                  </a:moveTo>
                  <a:lnTo>
                    <a:pt x="112511" y="508421"/>
                  </a:lnTo>
                  <a:lnTo>
                    <a:pt x="268715" y="362330"/>
                  </a:lnTo>
                  <a:close/>
                  <a:moveTo>
                    <a:pt x="113462" y="187552"/>
                  </a:moveTo>
                  <a:lnTo>
                    <a:pt x="356909" y="411714"/>
                  </a:lnTo>
                  <a:lnTo>
                    <a:pt x="607490" y="187552"/>
                  </a:lnTo>
                  <a:close/>
                  <a:moveTo>
                    <a:pt x="72374" y="0"/>
                  </a:moveTo>
                  <a:lnTo>
                    <a:pt x="647626" y="0"/>
                  </a:lnTo>
                  <a:cubicBezTo>
                    <a:pt x="687597" y="0"/>
                    <a:pt x="720000" y="32403"/>
                    <a:pt x="720000" y="72374"/>
                  </a:cubicBezTo>
                  <a:lnTo>
                    <a:pt x="720000" y="647626"/>
                  </a:lnTo>
                  <a:cubicBezTo>
                    <a:pt x="720000" y="687597"/>
                    <a:pt x="687597" y="720000"/>
                    <a:pt x="647626" y="720000"/>
                  </a:cubicBezTo>
                  <a:lnTo>
                    <a:pt x="72374" y="720000"/>
                  </a:lnTo>
                  <a:cubicBezTo>
                    <a:pt x="32403" y="720000"/>
                    <a:pt x="0" y="687597"/>
                    <a:pt x="0" y="647626"/>
                  </a:cubicBezTo>
                  <a:lnTo>
                    <a:pt x="0" y="72374"/>
                  </a:lnTo>
                  <a:cubicBezTo>
                    <a:pt x="0" y="32403"/>
                    <a:pt x="32403" y="0"/>
                    <a:pt x="72374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39" name="Rounded Rectangle 2">
              <a:extLst>
                <a:ext uri="{FF2B5EF4-FFF2-40B4-BE49-F238E27FC236}">
                  <a16:creationId xmlns:a16="http://schemas.microsoft.com/office/drawing/2014/main" id="{9CE926D1-59C8-48F2-9E0E-DDF4D0D60094}"/>
                </a:ext>
              </a:extLst>
            </p:cNvPr>
            <p:cNvSpPr/>
            <p:nvPr/>
          </p:nvSpPr>
          <p:spPr>
            <a:xfrm>
              <a:off x="3577047" y="5667342"/>
              <a:ext cx="361074" cy="361074"/>
            </a:xfrm>
            <a:custGeom>
              <a:avLst/>
              <a:gdLst/>
              <a:ahLst/>
              <a:cxnLst/>
              <a:rect l="l" t="t" r="r" b="b"/>
              <a:pathLst>
                <a:path w="3960000" h="3960000">
                  <a:moveTo>
                    <a:pt x="3160999" y="1374274"/>
                  </a:moveTo>
                  <a:cubicBezTo>
                    <a:pt x="3161390" y="1371268"/>
                    <a:pt x="3160138" y="1380887"/>
                    <a:pt x="3155132" y="1419362"/>
                  </a:cubicBezTo>
                  <a:cubicBezTo>
                    <a:pt x="3155132" y="1419362"/>
                    <a:pt x="3155131" y="1419362"/>
                    <a:pt x="3155131" y="1419362"/>
                  </a:cubicBezTo>
                  <a:cubicBezTo>
                    <a:pt x="3155133" y="1419346"/>
                    <a:pt x="3160347" y="1379282"/>
                    <a:pt x="3160999" y="1374274"/>
                  </a:cubicBezTo>
                  <a:close/>
                  <a:moveTo>
                    <a:pt x="2538382" y="802616"/>
                  </a:moveTo>
                  <a:cubicBezTo>
                    <a:pt x="2197761" y="802616"/>
                    <a:pt x="1921633" y="1078744"/>
                    <a:pt x="1921633" y="1419365"/>
                  </a:cubicBezTo>
                  <a:cubicBezTo>
                    <a:pt x="1921633" y="1471638"/>
                    <a:pt x="1928136" y="1522392"/>
                    <a:pt x="1942445" y="1570340"/>
                  </a:cubicBezTo>
                  <a:cubicBezTo>
                    <a:pt x="1547199" y="1510736"/>
                    <a:pt x="1173928" y="1425572"/>
                    <a:pt x="752016" y="931012"/>
                  </a:cubicBezTo>
                  <a:cubicBezTo>
                    <a:pt x="555558" y="1323929"/>
                    <a:pt x="701457" y="1569504"/>
                    <a:pt x="934030" y="1745738"/>
                  </a:cubicBezTo>
                  <a:cubicBezTo>
                    <a:pt x="832912" y="1726959"/>
                    <a:pt x="757794" y="1716846"/>
                    <a:pt x="665343" y="1650397"/>
                  </a:cubicBezTo>
                  <a:cubicBezTo>
                    <a:pt x="692788" y="2037537"/>
                    <a:pt x="906583" y="2177657"/>
                    <a:pt x="1111709" y="2257108"/>
                  </a:cubicBezTo>
                  <a:cubicBezTo>
                    <a:pt x="1029370" y="2275887"/>
                    <a:pt x="986032" y="2268664"/>
                    <a:pt x="856023" y="2244108"/>
                  </a:cubicBezTo>
                  <a:cubicBezTo>
                    <a:pt x="968698" y="2582132"/>
                    <a:pt x="1241718" y="2664472"/>
                    <a:pt x="1402064" y="2660137"/>
                  </a:cubicBezTo>
                  <a:cubicBezTo>
                    <a:pt x="1212828" y="2802425"/>
                    <a:pt x="1063318" y="2869598"/>
                    <a:pt x="552668" y="2902822"/>
                  </a:cubicBezTo>
                  <a:cubicBezTo>
                    <a:pt x="978087" y="3213400"/>
                    <a:pt x="1650526" y="3189564"/>
                    <a:pt x="1978439" y="3093502"/>
                  </a:cubicBezTo>
                  <a:cubicBezTo>
                    <a:pt x="2679046" y="2850818"/>
                    <a:pt x="2894283" y="2547463"/>
                    <a:pt x="3053184" y="2031759"/>
                  </a:cubicBezTo>
                  <a:cubicBezTo>
                    <a:pt x="3132291" y="1592391"/>
                    <a:pt x="3116471" y="1716445"/>
                    <a:pt x="3155131" y="1419365"/>
                  </a:cubicBezTo>
                  <a:cubicBezTo>
                    <a:pt x="3155131" y="1419364"/>
                    <a:pt x="3155132" y="1419363"/>
                    <a:pt x="3155132" y="1419362"/>
                  </a:cubicBezTo>
                  <a:cubicBezTo>
                    <a:pt x="3257477" y="1315095"/>
                    <a:pt x="3372036" y="1223751"/>
                    <a:pt x="3407333" y="1117847"/>
                  </a:cubicBezTo>
                  <a:cubicBezTo>
                    <a:pt x="3307709" y="1140260"/>
                    <a:pt x="3221086" y="1197342"/>
                    <a:pt x="3108461" y="1185086"/>
                  </a:cubicBezTo>
                  <a:cubicBezTo>
                    <a:pt x="3188365" y="1141325"/>
                    <a:pt x="3284860" y="1028153"/>
                    <a:pt x="3334650" y="883134"/>
                  </a:cubicBezTo>
                  <a:cubicBezTo>
                    <a:pt x="3225580" y="952795"/>
                    <a:pt x="3152155" y="998691"/>
                    <a:pt x="2995677" y="1008938"/>
                  </a:cubicBezTo>
                  <a:cubicBezTo>
                    <a:pt x="2884471" y="881691"/>
                    <a:pt x="2720661" y="802616"/>
                    <a:pt x="2538382" y="802616"/>
                  </a:cubicBezTo>
                  <a:close/>
                  <a:moveTo>
                    <a:pt x="308009" y="0"/>
                  </a:moveTo>
                  <a:lnTo>
                    <a:pt x="3651991" y="0"/>
                  </a:lnTo>
                  <a:cubicBezTo>
                    <a:pt x="3822100" y="0"/>
                    <a:pt x="3960000" y="137900"/>
                    <a:pt x="3960000" y="308009"/>
                  </a:cubicBezTo>
                  <a:lnTo>
                    <a:pt x="3960000" y="3651991"/>
                  </a:lnTo>
                  <a:cubicBezTo>
                    <a:pt x="3960000" y="3822100"/>
                    <a:pt x="3822100" y="3960000"/>
                    <a:pt x="3651991" y="3960000"/>
                  </a:cubicBezTo>
                  <a:lnTo>
                    <a:pt x="308009" y="3960000"/>
                  </a:lnTo>
                  <a:cubicBezTo>
                    <a:pt x="137900" y="3960000"/>
                    <a:pt x="0" y="3822100"/>
                    <a:pt x="0" y="3651991"/>
                  </a:cubicBezTo>
                  <a:lnTo>
                    <a:pt x="0" y="308009"/>
                  </a:lnTo>
                  <a:cubicBezTo>
                    <a:pt x="0" y="137900"/>
                    <a:pt x="137900" y="0"/>
                    <a:pt x="308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2700">
                <a:solidFill>
                  <a:schemeClr val="tx1"/>
                </a:solidFill>
              </a:endParaRPr>
            </a:p>
          </p:txBody>
        </p:sp>
      </p:grpSp>
      <p:pic>
        <p:nvPicPr>
          <p:cNvPr id="4" name="Picture Placeholder 3" descr="A person and person in traditional clothing under a red umbrella&#10;&#10;Description automatically generated">
            <a:extLst>
              <a:ext uri="{FF2B5EF4-FFF2-40B4-BE49-F238E27FC236}">
                <a16:creationId xmlns:a16="http://schemas.microsoft.com/office/drawing/2014/main" id="{423F4281-9686-A347-AFC4-FA7D05C4274D}"/>
              </a:ext>
            </a:extLst>
          </p:cNvPr>
          <p:cNvPicPr>
            <a:picLocks noGrp="1" noChangeAspect="1"/>
          </p:cNvPicPr>
          <p:nvPr>
            <p:ph type="pic" idx="2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43" r="18043"/>
          <a:stretch>
            <a:fillRect/>
          </a:stretch>
        </p:blipFill>
        <p:spPr/>
      </p:pic>
      <p:pic>
        <p:nvPicPr>
          <p:cNvPr id="41" name="Picture Placeholder 40" descr="A group of red lanterns&#10;&#10;Description automatically generated">
            <a:extLst>
              <a:ext uri="{FF2B5EF4-FFF2-40B4-BE49-F238E27FC236}">
                <a16:creationId xmlns:a16="http://schemas.microsoft.com/office/drawing/2014/main" id="{CCF06096-E615-B604-EAB4-B3B211A50D59}"/>
              </a:ext>
            </a:extLst>
          </p:cNvPr>
          <p:cNvPicPr>
            <a:picLocks noGrp="1" noChangeAspect="1"/>
          </p:cNvPicPr>
          <p:nvPr>
            <p:ph type="pic" idx="2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17" r="18017"/>
          <a:stretch>
            <a:fillRect/>
          </a:stretch>
        </p:blipFill>
        <p:spPr/>
      </p:pic>
      <p:pic>
        <p:nvPicPr>
          <p:cNvPr id="46" name="Picture Placeholder 45" descr="A flag on a pole&#10;&#10;Description automatically generated">
            <a:extLst>
              <a:ext uri="{FF2B5EF4-FFF2-40B4-BE49-F238E27FC236}">
                <a16:creationId xmlns:a16="http://schemas.microsoft.com/office/drawing/2014/main" id="{8E8D1628-2C5C-F215-81F2-BE4C6CD849C0}"/>
              </a:ext>
            </a:extLst>
          </p:cNvPr>
          <p:cNvPicPr>
            <a:picLocks noGrp="1" noChangeAspect="1"/>
          </p:cNvPicPr>
          <p:nvPr>
            <p:ph type="pic" idx="26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11" r="18111"/>
          <a:stretch>
            <a:fillRect/>
          </a:stretch>
        </p:blipFill>
        <p:spPr/>
      </p:pic>
      <p:pic>
        <p:nvPicPr>
          <p:cNvPr id="43" name="Picture Placeholder 42" descr="A person in different outfits&#10;&#10;Description automatically generated">
            <a:extLst>
              <a:ext uri="{FF2B5EF4-FFF2-40B4-BE49-F238E27FC236}">
                <a16:creationId xmlns:a16="http://schemas.microsoft.com/office/drawing/2014/main" id="{54FCCC90-2407-F14E-B896-1F14A1352CB1}"/>
              </a:ext>
            </a:extLst>
          </p:cNvPr>
          <p:cNvPicPr>
            <a:picLocks noGrp="1" noChangeAspect="1"/>
          </p:cNvPicPr>
          <p:nvPr>
            <p:ph type="pic" idx="2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64" r="1796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1078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Communication Barriers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DE081C6-6676-4835-A733-E630F41C8CEC}"/>
              </a:ext>
            </a:extLst>
          </p:cNvPr>
          <p:cNvSpPr/>
          <p:nvPr/>
        </p:nvSpPr>
        <p:spPr>
          <a:xfrm>
            <a:off x="6102677" y="1811216"/>
            <a:ext cx="5184000" cy="9417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31" name="Isosceles Triangle 26">
            <a:extLst>
              <a:ext uri="{FF2B5EF4-FFF2-40B4-BE49-F238E27FC236}">
                <a16:creationId xmlns:a16="http://schemas.microsoft.com/office/drawing/2014/main" id="{1A4A7728-9CCB-488E-81A2-9ECC9116C5EF}"/>
              </a:ext>
            </a:extLst>
          </p:cNvPr>
          <p:cNvSpPr/>
          <p:nvPr/>
        </p:nvSpPr>
        <p:spPr>
          <a:xfrm rot="16200000">
            <a:off x="4322378" y="2065721"/>
            <a:ext cx="2036677" cy="1527661"/>
          </a:xfrm>
          <a:custGeom>
            <a:avLst/>
            <a:gdLst>
              <a:gd name="connsiteX0" fmla="*/ 0 w 1008000"/>
              <a:gd name="connsiteY0" fmla="*/ 1096600 h 1096600"/>
              <a:gd name="connsiteX1" fmla="*/ 131856 w 1008000"/>
              <a:gd name="connsiteY1" fmla="*/ 0 h 1096600"/>
              <a:gd name="connsiteX2" fmla="*/ 1008000 w 1008000"/>
              <a:gd name="connsiteY2" fmla="*/ 1096600 h 1096600"/>
              <a:gd name="connsiteX3" fmla="*/ 0 w 1008000"/>
              <a:gd name="connsiteY3" fmla="*/ 1096600 h 1096600"/>
              <a:gd name="connsiteX0" fmla="*/ 1197213 w 2205213"/>
              <a:gd name="connsiteY0" fmla="*/ 1064702 h 1064702"/>
              <a:gd name="connsiteX1" fmla="*/ 0 w 2205213"/>
              <a:gd name="connsiteY1" fmla="*/ 0 h 1064702"/>
              <a:gd name="connsiteX2" fmla="*/ 2205213 w 2205213"/>
              <a:gd name="connsiteY2" fmla="*/ 1064702 h 1064702"/>
              <a:gd name="connsiteX3" fmla="*/ 1197213 w 2205213"/>
              <a:gd name="connsiteY3" fmla="*/ 1064702 h 1064702"/>
              <a:gd name="connsiteX0" fmla="*/ 1180481 w 2188481"/>
              <a:gd name="connsiteY0" fmla="*/ 1064702 h 1064702"/>
              <a:gd name="connsiteX1" fmla="*/ 0 w 2188481"/>
              <a:gd name="connsiteY1" fmla="*/ 0 h 1064702"/>
              <a:gd name="connsiteX2" fmla="*/ 2188481 w 2188481"/>
              <a:gd name="connsiteY2" fmla="*/ 1064702 h 1064702"/>
              <a:gd name="connsiteX3" fmla="*/ 1180481 w 2188481"/>
              <a:gd name="connsiteY3" fmla="*/ 1064702 h 1064702"/>
              <a:gd name="connsiteX0" fmla="*/ 1172115 w 2180115"/>
              <a:gd name="connsiteY0" fmla="*/ 1067431 h 1067431"/>
              <a:gd name="connsiteX1" fmla="*/ 0 w 2180115"/>
              <a:gd name="connsiteY1" fmla="*/ 0 h 1067431"/>
              <a:gd name="connsiteX2" fmla="*/ 2180115 w 2180115"/>
              <a:gd name="connsiteY2" fmla="*/ 1067431 h 1067431"/>
              <a:gd name="connsiteX3" fmla="*/ 1172115 w 2180115"/>
              <a:gd name="connsiteY3" fmla="*/ 1067431 h 1067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80115" h="1067431">
                <a:moveTo>
                  <a:pt x="1172115" y="1067431"/>
                </a:moveTo>
                <a:lnTo>
                  <a:pt x="0" y="0"/>
                </a:lnTo>
                <a:lnTo>
                  <a:pt x="2180115" y="1067431"/>
                </a:lnTo>
                <a:lnTo>
                  <a:pt x="1172115" y="1067431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80000"/>
                </a:schemeClr>
              </a:gs>
              <a:gs pos="100000">
                <a:schemeClr val="accent1">
                  <a:lumMod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4D8A313-C781-4072-832F-F9F626059C92}"/>
              </a:ext>
            </a:extLst>
          </p:cNvPr>
          <p:cNvSpPr/>
          <p:nvPr/>
        </p:nvSpPr>
        <p:spPr>
          <a:xfrm>
            <a:off x="6102677" y="2913849"/>
            <a:ext cx="5184000" cy="94178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33" name="Isosceles Triangle 48">
            <a:extLst>
              <a:ext uri="{FF2B5EF4-FFF2-40B4-BE49-F238E27FC236}">
                <a16:creationId xmlns:a16="http://schemas.microsoft.com/office/drawing/2014/main" id="{63D23495-2154-4751-9D09-7857A3A9E9B3}"/>
              </a:ext>
            </a:extLst>
          </p:cNvPr>
          <p:cNvSpPr/>
          <p:nvPr/>
        </p:nvSpPr>
        <p:spPr>
          <a:xfrm rot="16200000">
            <a:off x="4833076" y="2646353"/>
            <a:ext cx="1003975" cy="1538968"/>
          </a:xfrm>
          <a:custGeom>
            <a:avLst/>
            <a:gdLst>
              <a:gd name="connsiteX0" fmla="*/ 0 w 1008000"/>
              <a:gd name="connsiteY0" fmla="*/ 1096600 h 1096600"/>
              <a:gd name="connsiteX1" fmla="*/ 131856 w 1008000"/>
              <a:gd name="connsiteY1" fmla="*/ 0 h 1096600"/>
              <a:gd name="connsiteX2" fmla="*/ 1008000 w 1008000"/>
              <a:gd name="connsiteY2" fmla="*/ 1096600 h 1096600"/>
              <a:gd name="connsiteX3" fmla="*/ 0 w 1008000"/>
              <a:gd name="connsiteY3" fmla="*/ 1096600 h 1096600"/>
              <a:gd name="connsiteX0" fmla="*/ 112693 w 1120693"/>
              <a:gd name="connsiteY0" fmla="*/ 1075334 h 1075334"/>
              <a:gd name="connsiteX1" fmla="*/ 0 w 1120693"/>
              <a:gd name="connsiteY1" fmla="*/ 0 h 1075334"/>
              <a:gd name="connsiteX2" fmla="*/ 1120693 w 1120693"/>
              <a:gd name="connsiteY2" fmla="*/ 1075334 h 1075334"/>
              <a:gd name="connsiteX3" fmla="*/ 112693 w 1120693"/>
              <a:gd name="connsiteY3" fmla="*/ 1075334 h 1075334"/>
              <a:gd name="connsiteX0" fmla="*/ 83413 w 1091413"/>
              <a:gd name="connsiteY0" fmla="*/ 1072603 h 1072603"/>
              <a:gd name="connsiteX1" fmla="*/ 0 w 1091413"/>
              <a:gd name="connsiteY1" fmla="*/ 0 h 1072603"/>
              <a:gd name="connsiteX2" fmla="*/ 1091413 w 1091413"/>
              <a:gd name="connsiteY2" fmla="*/ 1072603 h 1072603"/>
              <a:gd name="connsiteX3" fmla="*/ 83413 w 1091413"/>
              <a:gd name="connsiteY3" fmla="*/ 1072603 h 1072603"/>
              <a:gd name="connsiteX0" fmla="*/ 79231 w 1087231"/>
              <a:gd name="connsiteY0" fmla="*/ 1069873 h 1069873"/>
              <a:gd name="connsiteX1" fmla="*/ 0 w 1087231"/>
              <a:gd name="connsiteY1" fmla="*/ 0 h 1069873"/>
              <a:gd name="connsiteX2" fmla="*/ 1087231 w 1087231"/>
              <a:gd name="connsiteY2" fmla="*/ 1069873 h 1069873"/>
              <a:gd name="connsiteX3" fmla="*/ 79231 w 1087231"/>
              <a:gd name="connsiteY3" fmla="*/ 1069873 h 1069873"/>
              <a:gd name="connsiteX0" fmla="*/ 62499 w 1070499"/>
              <a:gd name="connsiteY0" fmla="*/ 1075334 h 1075334"/>
              <a:gd name="connsiteX1" fmla="*/ 0 w 1070499"/>
              <a:gd name="connsiteY1" fmla="*/ 0 h 1075334"/>
              <a:gd name="connsiteX2" fmla="*/ 1070499 w 1070499"/>
              <a:gd name="connsiteY2" fmla="*/ 1075334 h 1075334"/>
              <a:gd name="connsiteX3" fmla="*/ 62499 w 1070499"/>
              <a:gd name="connsiteY3" fmla="*/ 1075334 h 1075334"/>
              <a:gd name="connsiteX0" fmla="*/ 66683 w 1074683"/>
              <a:gd name="connsiteY0" fmla="*/ 1075332 h 1075332"/>
              <a:gd name="connsiteX1" fmla="*/ 0 w 1074683"/>
              <a:gd name="connsiteY1" fmla="*/ 0 h 1075332"/>
              <a:gd name="connsiteX2" fmla="*/ 1074683 w 1074683"/>
              <a:gd name="connsiteY2" fmla="*/ 1075332 h 1075332"/>
              <a:gd name="connsiteX3" fmla="*/ 66683 w 1074683"/>
              <a:gd name="connsiteY3" fmla="*/ 1075332 h 1075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4683" h="1075332">
                <a:moveTo>
                  <a:pt x="66683" y="1075332"/>
                </a:moveTo>
                <a:lnTo>
                  <a:pt x="0" y="0"/>
                </a:lnTo>
                <a:lnTo>
                  <a:pt x="1074683" y="1075332"/>
                </a:lnTo>
                <a:lnTo>
                  <a:pt x="66683" y="1075332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80000"/>
                </a:schemeClr>
              </a:gs>
              <a:gs pos="100000">
                <a:schemeClr val="accent2">
                  <a:lumMod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CC8627D-44FE-4D05-AF63-CB44FD60B1F4}"/>
              </a:ext>
            </a:extLst>
          </p:cNvPr>
          <p:cNvSpPr/>
          <p:nvPr/>
        </p:nvSpPr>
        <p:spPr>
          <a:xfrm>
            <a:off x="6102677" y="4016482"/>
            <a:ext cx="5184000" cy="94178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35" name="Isosceles Triangle 49">
            <a:extLst>
              <a:ext uri="{FF2B5EF4-FFF2-40B4-BE49-F238E27FC236}">
                <a16:creationId xmlns:a16="http://schemas.microsoft.com/office/drawing/2014/main" id="{AE8B6F3B-AD1B-4293-A785-231B56E826E6}"/>
              </a:ext>
            </a:extLst>
          </p:cNvPr>
          <p:cNvSpPr/>
          <p:nvPr/>
        </p:nvSpPr>
        <p:spPr>
          <a:xfrm rot="16200000">
            <a:off x="4835894" y="3689615"/>
            <a:ext cx="998749" cy="1538555"/>
          </a:xfrm>
          <a:custGeom>
            <a:avLst/>
            <a:gdLst>
              <a:gd name="connsiteX0" fmla="*/ 0 w 1008000"/>
              <a:gd name="connsiteY0" fmla="*/ 1096600 h 1096600"/>
              <a:gd name="connsiteX1" fmla="*/ 131856 w 1008000"/>
              <a:gd name="connsiteY1" fmla="*/ 0 h 1096600"/>
              <a:gd name="connsiteX2" fmla="*/ 1008000 w 1008000"/>
              <a:gd name="connsiteY2" fmla="*/ 1096600 h 1096600"/>
              <a:gd name="connsiteX3" fmla="*/ 0 w 1008000"/>
              <a:gd name="connsiteY3" fmla="*/ 1096600 h 1096600"/>
              <a:gd name="connsiteX0" fmla="*/ 0 w 1035624"/>
              <a:gd name="connsiteY0" fmla="*/ 1085967 h 1085967"/>
              <a:gd name="connsiteX1" fmla="*/ 1035624 w 1035624"/>
              <a:gd name="connsiteY1" fmla="*/ 0 h 1085967"/>
              <a:gd name="connsiteX2" fmla="*/ 1008000 w 1035624"/>
              <a:gd name="connsiteY2" fmla="*/ 1085967 h 1085967"/>
              <a:gd name="connsiteX3" fmla="*/ 0 w 1035624"/>
              <a:gd name="connsiteY3" fmla="*/ 1085967 h 1085967"/>
              <a:gd name="connsiteX0" fmla="*/ 0 w 1060722"/>
              <a:gd name="connsiteY0" fmla="*/ 1075043 h 1075043"/>
              <a:gd name="connsiteX1" fmla="*/ 1060722 w 1060722"/>
              <a:gd name="connsiteY1" fmla="*/ 0 h 1075043"/>
              <a:gd name="connsiteX2" fmla="*/ 1008000 w 1060722"/>
              <a:gd name="connsiteY2" fmla="*/ 1075043 h 1075043"/>
              <a:gd name="connsiteX3" fmla="*/ 0 w 1060722"/>
              <a:gd name="connsiteY3" fmla="*/ 1075043 h 1075043"/>
              <a:gd name="connsiteX0" fmla="*/ 0 w 1069087"/>
              <a:gd name="connsiteY0" fmla="*/ 1075043 h 1075043"/>
              <a:gd name="connsiteX1" fmla="*/ 1069087 w 1069087"/>
              <a:gd name="connsiteY1" fmla="*/ 0 h 1075043"/>
              <a:gd name="connsiteX2" fmla="*/ 1008000 w 1069087"/>
              <a:gd name="connsiteY2" fmla="*/ 1075043 h 1075043"/>
              <a:gd name="connsiteX3" fmla="*/ 0 w 1069087"/>
              <a:gd name="connsiteY3" fmla="*/ 1075043 h 107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9087" h="1075043">
                <a:moveTo>
                  <a:pt x="0" y="1075043"/>
                </a:moveTo>
                <a:lnTo>
                  <a:pt x="1069087" y="0"/>
                </a:lnTo>
                <a:lnTo>
                  <a:pt x="1008000" y="1075043"/>
                </a:lnTo>
                <a:lnTo>
                  <a:pt x="0" y="1075043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80000"/>
                </a:schemeClr>
              </a:gs>
              <a:gs pos="100000">
                <a:schemeClr val="accent3">
                  <a:lumMod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 dirty="0">
              <a:ea typeface="+mj-ea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448DD25-2B10-4647-81E2-4411DAC947F7}"/>
              </a:ext>
            </a:extLst>
          </p:cNvPr>
          <p:cNvSpPr/>
          <p:nvPr/>
        </p:nvSpPr>
        <p:spPr>
          <a:xfrm>
            <a:off x="6102677" y="5120401"/>
            <a:ext cx="5184000" cy="9417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37" name="Isosceles Triangle 50">
            <a:extLst>
              <a:ext uri="{FF2B5EF4-FFF2-40B4-BE49-F238E27FC236}">
                <a16:creationId xmlns:a16="http://schemas.microsoft.com/office/drawing/2014/main" id="{6246A2EB-3616-4C71-8FC1-3789770697BC}"/>
              </a:ext>
            </a:extLst>
          </p:cNvPr>
          <p:cNvSpPr/>
          <p:nvPr/>
        </p:nvSpPr>
        <p:spPr>
          <a:xfrm rot="16200000">
            <a:off x="4329752" y="4287388"/>
            <a:ext cx="2025426" cy="1524165"/>
          </a:xfrm>
          <a:custGeom>
            <a:avLst/>
            <a:gdLst>
              <a:gd name="connsiteX0" fmla="*/ 0 w 1008000"/>
              <a:gd name="connsiteY0" fmla="*/ 1096600 h 1096600"/>
              <a:gd name="connsiteX1" fmla="*/ 131856 w 1008000"/>
              <a:gd name="connsiteY1" fmla="*/ 0 h 1096600"/>
              <a:gd name="connsiteX2" fmla="*/ 1008000 w 1008000"/>
              <a:gd name="connsiteY2" fmla="*/ 1096600 h 1096600"/>
              <a:gd name="connsiteX3" fmla="*/ 0 w 1008000"/>
              <a:gd name="connsiteY3" fmla="*/ 1096600 h 1096600"/>
              <a:gd name="connsiteX0" fmla="*/ 0 w 2109512"/>
              <a:gd name="connsiteY0" fmla="*/ 1054069 h 1054069"/>
              <a:gd name="connsiteX1" fmla="*/ 2109512 w 2109512"/>
              <a:gd name="connsiteY1" fmla="*/ 0 h 1054069"/>
              <a:gd name="connsiteX2" fmla="*/ 1008000 w 2109512"/>
              <a:gd name="connsiteY2" fmla="*/ 1054069 h 1054069"/>
              <a:gd name="connsiteX3" fmla="*/ 0 w 2109512"/>
              <a:gd name="connsiteY3" fmla="*/ 1054069 h 1054069"/>
              <a:gd name="connsiteX0" fmla="*/ 0 w 2172255"/>
              <a:gd name="connsiteY0" fmla="*/ 1064989 h 1064989"/>
              <a:gd name="connsiteX1" fmla="*/ 2172255 w 2172255"/>
              <a:gd name="connsiteY1" fmla="*/ 0 h 1064989"/>
              <a:gd name="connsiteX2" fmla="*/ 1008000 w 2172255"/>
              <a:gd name="connsiteY2" fmla="*/ 1064989 h 1064989"/>
              <a:gd name="connsiteX3" fmla="*/ 0 w 2172255"/>
              <a:gd name="connsiteY3" fmla="*/ 1064989 h 1064989"/>
              <a:gd name="connsiteX0" fmla="*/ 0 w 2168072"/>
              <a:gd name="connsiteY0" fmla="*/ 1064989 h 1064989"/>
              <a:gd name="connsiteX1" fmla="*/ 2168072 w 2168072"/>
              <a:gd name="connsiteY1" fmla="*/ 0 h 1064989"/>
              <a:gd name="connsiteX2" fmla="*/ 1008000 w 2168072"/>
              <a:gd name="connsiteY2" fmla="*/ 1064989 h 1064989"/>
              <a:gd name="connsiteX3" fmla="*/ 0 w 2168072"/>
              <a:gd name="connsiteY3" fmla="*/ 1064989 h 1064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8072" h="1064989">
                <a:moveTo>
                  <a:pt x="0" y="1064989"/>
                </a:moveTo>
                <a:lnTo>
                  <a:pt x="2168072" y="0"/>
                </a:lnTo>
                <a:lnTo>
                  <a:pt x="1008000" y="1064989"/>
                </a:lnTo>
                <a:lnTo>
                  <a:pt x="0" y="1064989"/>
                </a:lnTo>
                <a:close/>
              </a:path>
            </a:pathLst>
          </a:custGeom>
          <a:gradFill>
            <a:gsLst>
              <a:gs pos="0">
                <a:schemeClr val="accent4">
                  <a:lumMod val="80000"/>
                </a:schemeClr>
              </a:gs>
              <a:gs pos="100000">
                <a:schemeClr val="accent4">
                  <a:lumMod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 dirty="0">
              <a:ea typeface="+mj-ea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EAD84698-0377-4EE3-95A9-ED17DC97C0D9}"/>
              </a:ext>
            </a:extLst>
          </p:cNvPr>
          <p:cNvGrpSpPr/>
          <p:nvPr/>
        </p:nvGrpSpPr>
        <p:grpSpPr>
          <a:xfrm>
            <a:off x="1057410" y="3116587"/>
            <a:ext cx="3483040" cy="3495618"/>
            <a:chOff x="1130676" y="2793247"/>
            <a:chExt cx="3431456" cy="3443848"/>
          </a:xfrm>
        </p:grpSpPr>
        <p:sp>
          <p:nvSpPr>
            <p:cNvPr id="39" name="Freeform 18">
              <a:extLst>
                <a:ext uri="{FF2B5EF4-FFF2-40B4-BE49-F238E27FC236}">
                  <a16:creationId xmlns:a16="http://schemas.microsoft.com/office/drawing/2014/main" id="{A136CB49-16CB-4702-88EB-B05E33D8781E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1259632" y="2793247"/>
              <a:ext cx="1656184" cy="1741475"/>
            </a:xfrm>
            <a:custGeom>
              <a:avLst/>
              <a:gdLst/>
              <a:ahLst/>
              <a:cxnLst/>
              <a:rect l="l" t="t" r="r" b="b"/>
              <a:pathLst>
                <a:path w="1656184" h="1741475">
                  <a:moveTo>
                    <a:pt x="853425" y="0"/>
                  </a:moveTo>
                  <a:lnTo>
                    <a:pt x="789249" y="5234"/>
                  </a:lnTo>
                  <a:lnTo>
                    <a:pt x="628247" y="41869"/>
                  </a:lnTo>
                  <a:lnTo>
                    <a:pt x="580396" y="59896"/>
                  </a:lnTo>
                  <a:lnTo>
                    <a:pt x="533110" y="80250"/>
                  </a:lnTo>
                  <a:lnTo>
                    <a:pt x="486948" y="104673"/>
                  </a:lnTo>
                  <a:lnTo>
                    <a:pt x="444164" y="132005"/>
                  </a:lnTo>
                  <a:lnTo>
                    <a:pt x="403069" y="162825"/>
                  </a:lnTo>
                  <a:lnTo>
                    <a:pt x="365352" y="196553"/>
                  </a:lnTo>
                  <a:lnTo>
                    <a:pt x="330449" y="233188"/>
                  </a:lnTo>
                  <a:lnTo>
                    <a:pt x="298924" y="273313"/>
                  </a:lnTo>
                  <a:lnTo>
                    <a:pt x="271340" y="315764"/>
                  </a:lnTo>
                  <a:lnTo>
                    <a:pt x="247696" y="361123"/>
                  </a:lnTo>
                  <a:lnTo>
                    <a:pt x="227993" y="409970"/>
                  </a:lnTo>
                  <a:lnTo>
                    <a:pt x="196468" y="544301"/>
                  </a:lnTo>
                  <a:lnTo>
                    <a:pt x="193653" y="576865"/>
                  </a:lnTo>
                  <a:cubicBezTo>
                    <a:pt x="193278" y="587139"/>
                    <a:pt x="192903" y="597412"/>
                    <a:pt x="192528" y="607686"/>
                  </a:cubicBezTo>
                  <a:cubicBezTo>
                    <a:pt x="192903" y="617184"/>
                    <a:pt x="193278" y="626682"/>
                    <a:pt x="193653" y="636180"/>
                  </a:cubicBezTo>
                  <a:cubicBezTo>
                    <a:pt x="193840" y="645678"/>
                    <a:pt x="194028" y="655177"/>
                    <a:pt x="194216" y="664674"/>
                  </a:cubicBezTo>
                  <a:lnTo>
                    <a:pt x="194216" y="691424"/>
                  </a:lnTo>
                  <a:lnTo>
                    <a:pt x="191402" y="716430"/>
                  </a:lnTo>
                  <a:lnTo>
                    <a:pt x="182958" y="742016"/>
                  </a:lnTo>
                  <a:lnTo>
                    <a:pt x="167758" y="772837"/>
                  </a:lnTo>
                  <a:lnTo>
                    <a:pt x="149181" y="801331"/>
                  </a:lnTo>
                  <a:lnTo>
                    <a:pt x="128915" y="826336"/>
                  </a:lnTo>
                  <a:lnTo>
                    <a:pt x="107523" y="851923"/>
                  </a:lnTo>
                  <a:lnTo>
                    <a:pt x="85005" y="875184"/>
                  </a:lnTo>
                  <a:lnTo>
                    <a:pt x="62487" y="898445"/>
                  </a:lnTo>
                  <a:lnTo>
                    <a:pt x="41095" y="924031"/>
                  </a:lnTo>
                  <a:lnTo>
                    <a:pt x="33777" y="931009"/>
                  </a:lnTo>
                  <a:lnTo>
                    <a:pt x="24769" y="939732"/>
                  </a:lnTo>
                  <a:lnTo>
                    <a:pt x="15200" y="950199"/>
                  </a:lnTo>
                  <a:lnTo>
                    <a:pt x="7319" y="960666"/>
                  </a:lnTo>
                  <a:lnTo>
                    <a:pt x="2252" y="973460"/>
                  </a:lnTo>
                  <a:lnTo>
                    <a:pt x="0" y="987416"/>
                  </a:lnTo>
                  <a:lnTo>
                    <a:pt x="2815" y="1001955"/>
                  </a:lnTo>
                  <a:lnTo>
                    <a:pt x="10133" y="1015911"/>
                  </a:lnTo>
                  <a:lnTo>
                    <a:pt x="22518" y="1027541"/>
                  </a:lnTo>
                  <a:lnTo>
                    <a:pt x="36592" y="1035682"/>
                  </a:lnTo>
                  <a:lnTo>
                    <a:pt x="54043" y="1043243"/>
                  </a:lnTo>
                  <a:lnTo>
                    <a:pt x="72621" y="1049639"/>
                  </a:lnTo>
                  <a:lnTo>
                    <a:pt x="91197" y="1056035"/>
                  </a:lnTo>
                  <a:lnTo>
                    <a:pt x="109212" y="1062432"/>
                  </a:lnTo>
                  <a:lnTo>
                    <a:pt x="126663" y="1069992"/>
                  </a:lnTo>
                  <a:lnTo>
                    <a:pt x="142425" y="1078133"/>
                  </a:lnTo>
                  <a:lnTo>
                    <a:pt x="153685" y="1088601"/>
                  </a:lnTo>
                  <a:lnTo>
                    <a:pt x="150306" y="1102557"/>
                  </a:lnTo>
                  <a:lnTo>
                    <a:pt x="144114" y="1115351"/>
                  </a:lnTo>
                  <a:lnTo>
                    <a:pt x="137921" y="1128725"/>
                  </a:lnTo>
                  <a:lnTo>
                    <a:pt x="131166" y="1141518"/>
                  </a:lnTo>
                  <a:lnTo>
                    <a:pt x="124974" y="1154312"/>
                  </a:lnTo>
                  <a:lnTo>
                    <a:pt x="120471" y="1167105"/>
                  </a:lnTo>
                  <a:lnTo>
                    <a:pt x="118781" y="1178735"/>
                  </a:lnTo>
                  <a:lnTo>
                    <a:pt x="119907" y="1191529"/>
                  </a:lnTo>
                  <a:lnTo>
                    <a:pt x="126100" y="1203159"/>
                  </a:lnTo>
                  <a:lnTo>
                    <a:pt x="137359" y="1214790"/>
                  </a:lnTo>
                  <a:lnTo>
                    <a:pt x="153685" y="1226420"/>
                  </a:lnTo>
                  <a:lnTo>
                    <a:pt x="150306" y="1235725"/>
                  </a:lnTo>
                  <a:lnTo>
                    <a:pt x="145240" y="1245029"/>
                  </a:lnTo>
                  <a:lnTo>
                    <a:pt x="141300" y="1256077"/>
                  </a:lnTo>
                  <a:lnTo>
                    <a:pt x="140174" y="1267708"/>
                  </a:lnTo>
                  <a:lnTo>
                    <a:pt x="142425" y="1279339"/>
                  </a:lnTo>
                  <a:lnTo>
                    <a:pt x="148618" y="1289806"/>
                  </a:lnTo>
                  <a:lnTo>
                    <a:pt x="156499" y="1297947"/>
                  </a:lnTo>
                  <a:lnTo>
                    <a:pt x="166632" y="1305506"/>
                  </a:lnTo>
                  <a:lnTo>
                    <a:pt x="176765" y="1310740"/>
                  </a:lnTo>
                  <a:lnTo>
                    <a:pt x="186335" y="1317137"/>
                  </a:lnTo>
                  <a:lnTo>
                    <a:pt x="195343" y="1325860"/>
                  </a:lnTo>
                  <a:lnTo>
                    <a:pt x="200408" y="1335164"/>
                  </a:lnTo>
                  <a:lnTo>
                    <a:pt x="205475" y="1352028"/>
                  </a:lnTo>
                  <a:lnTo>
                    <a:pt x="205475" y="1371218"/>
                  </a:lnTo>
                  <a:lnTo>
                    <a:pt x="203787" y="1389245"/>
                  </a:lnTo>
                  <a:lnTo>
                    <a:pt x="199283" y="1407854"/>
                  </a:lnTo>
                  <a:lnTo>
                    <a:pt x="195343" y="1425881"/>
                  </a:lnTo>
                  <a:lnTo>
                    <a:pt x="192528" y="1442163"/>
                  </a:lnTo>
                  <a:lnTo>
                    <a:pt x="190276" y="1465424"/>
                  </a:lnTo>
                  <a:lnTo>
                    <a:pt x="192528" y="1486358"/>
                  </a:lnTo>
                  <a:lnTo>
                    <a:pt x="198719" y="1505548"/>
                  </a:lnTo>
                  <a:lnTo>
                    <a:pt x="206601" y="1522413"/>
                  </a:lnTo>
                  <a:lnTo>
                    <a:pt x="217860" y="1535787"/>
                  </a:lnTo>
                  <a:lnTo>
                    <a:pt x="232497" y="1548581"/>
                  </a:lnTo>
                  <a:lnTo>
                    <a:pt x="246570" y="1559048"/>
                  </a:lnTo>
                  <a:lnTo>
                    <a:pt x="262896" y="1567771"/>
                  </a:lnTo>
                  <a:lnTo>
                    <a:pt x="279221" y="1575331"/>
                  </a:lnTo>
                  <a:lnTo>
                    <a:pt x="295546" y="1579401"/>
                  </a:lnTo>
                  <a:lnTo>
                    <a:pt x="325383" y="1584635"/>
                  </a:lnTo>
                  <a:lnTo>
                    <a:pt x="356908" y="1586961"/>
                  </a:lnTo>
                  <a:lnTo>
                    <a:pt x="390121" y="1585798"/>
                  </a:lnTo>
                  <a:lnTo>
                    <a:pt x="422772" y="1582309"/>
                  </a:lnTo>
                  <a:lnTo>
                    <a:pt x="455423" y="1578238"/>
                  </a:lnTo>
                  <a:lnTo>
                    <a:pt x="486385" y="1571841"/>
                  </a:lnTo>
                  <a:lnTo>
                    <a:pt x="513969" y="1564281"/>
                  </a:lnTo>
                  <a:lnTo>
                    <a:pt x="529900" y="1558923"/>
                  </a:lnTo>
                  <a:lnTo>
                    <a:pt x="609866" y="1741475"/>
                  </a:lnTo>
                  <a:lnTo>
                    <a:pt x="699234" y="1702328"/>
                  </a:lnTo>
                  <a:lnTo>
                    <a:pt x="697686" y="1708838"/>
                  </a:lnTo>
                  <a:lnTo>
                    <a:pt x="1413007" y="1487444"/>
                  </a:lnTo>
                  <a:lnTo>
                    <a:pt x="1412429" y="1485195"/>
                  </a:lnTo>
                  <a:lnTo>
                    <a:pt x="1405111" y="1455538"/>
                  </a:lnTo>
                  <a:lnTo>
                    <a:pt x="1398918" y="1425881"/>
                  </a:lnTo>
                  <a:lnTo>
                    <a:pt x="1394978" y="1398549"/>
                  </a:lnTo>
                  <a:lnTo>
                    <a:pt x="1392163" y="1372381"/>
                  </a:lnTo>
                  <a:lnTo>
                    <a:pt x="1391037" y="1350865"/>
                  </a:lnTo>
                  <a:lnTo>
                    <a:pt x="1392163" y="1332837"/>
                  </a:lnTo>
                  <a:lnTo>
                    <a:pt x="1401171" y="1295039"/>
                  </a:lnTo>
                  <a:lnTo>
                    <a:pt x="1412429" y="1260148"/>
                  </a:lnTo>
                  <a:lnTo>
                    <a:pt x="1426503" y="1227001"/>
                  </a:lnTo>
                  <a:lnTo>
                    <a:pt x="1443954" y="1197926"/>
                  </a:lnTo>
                  <a:lnTo>
                    <a:pt x="1469849" y="1161872"/>
                  </a:lnTo>
                  <a:lnTo>
                    <a:pt x="1496308" y="1125818"/>
                  </a:lnTo>
                  <a:lnTo>
                    <a:pt x="1522767" y="1090926"/>
                  </a:lnTo>
                  <a:lnTo>
                    <a:pt x="1549788" y="1053710"/>
                  </a:lnTo>
                  <a:lnTo>
                    <a:pt x="1573995" y="1015911"/>
                  </a:lnTo>
                  <a:lnTo>
                    <a:pt x="1597637" y="976949"/>
                  </a:lnTo>
                  <a:lnTo>
                    <a:pt x="1617341" y="934499"/>
                  </a:lnTo>
                  <a:lnTo>
                    <a:pt x="1633666" y="889140"/>
                  </a:lnTo>
                  <a:lnTo>
                    <a:pt x="1646051" y="836222"/>
                  </a:lnTo>
                  <a:lnTo>
                    <a:pt x="1652807" y="782141"/>
                  </a:lnTo>
                  <a:lnTo>
                    <a:pt x="1656184" y="726897"/>
                  </a:lnTo>
                  <a:cubicBezTo>
                    <a:pt x="1655809" y="708289"/>
                    <a:pt x="1655434" y="689680"/>
                    <a:pt x="1655059" y="671072"/>
                  </a:cubicBezTo>
                  <a:lnTo>
                    <a:pt x="1651118" y="616409"/>
                  </a:lnTo>
                  <a:lnTo>
                    <a:pt x="1642674" y="563490"/>
                  </a:lnTo>
                  <a:lnTo>
                    <a:pt x="1631415" y="511736"/>
                  </a:lnTo>
                  <a:lnTo>
                    <a:pt x="1617341" y="464051"/>
                  </a:lnTo>
                  <a:lnTo>
                    <a:pt x="1601579" y="420438"/>
                  </a:lnTo>
                  <a:lnTo>
                    <a:pt x="1583565" y="381475"/>
                  </a:lnTo>
                  <a:lnTo>
                    <a:pt x="1556543" y="334954"/>
                  </a:lnTo>
                  <a:lnTo>
                    <a:pt x="1527270" y="290759"/>
                  </a:lnTo>
                  <a:lnTo>
                    <a:pt x="1494056" y="249471"/>
                  </a:lnTo>
                  <a:lnTo>
                    <a:pt x="1458590" y="209928"/>
                  </a:lnTo>
                  <a:lnTo>
                    <a:pt x="1419747" y="174455"/>
                  </a:lnTo>
                  <a:lnTo>
                    <a:pt x="1376400" y="141309"/>
                  </a:lnTo>
                  <a:lnTo>
                    <a:pt x="1331365" y="111652"/>
                  </a:lnTo>
                  <a:lnTo>
                    <a:pt x="1283515" y="85483"/>
                  </a:lnTo>
                  <a:lnTo>
                    <a:pt x="1231161" y="63386"/>
                  </a:lnTo>
                  <a:lnTo>
                    <a:pt x="1177119" y="43033"/>
                  </a:lnTo>
                  <a:lnTo>
                    <a:pt x="1118572" y="27332"/>
                  </a:lnTo>
                  <a:lnTo>
                    <a:pt x="1057210" y="14538"/>
                  </a:lnTo>
                  <a:lnTo>
                    <a:pt x="993036" y="5815"/>
                  </a:lnTo>
                  <a:lnTo>
                    <a:pt x="925482" y="582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ko-KR" altLang="en-US" sz="2701"/>
            </a:p>
          </p:txBody>
        </p:sp>
        <p:sp>
          <p:nvSpPr>
            <p:cNvPr id="40" name="Rounded Rectangle 18">
              <a:extLst>
                <a:ext uri="{FF2B5EF4-FFF2-40B4-BE49-F238E27FC236}">
                  <a16:creationId xmlns:a16="http://schemas.microsoft.com/office/drawing/2014/main" id="{2B5D3EFA-0406-45A9-B4E1-E1C8A22E7C0B}"/>
                </a:ext>
              </a:extLst>
            </p:cNvPr>
            <p:cNvSpPr/>
            <p:nvPr/>
          </p:nvSpPr>
          <p:spPr>
            <a:xfrm>
              <a:off x="2733332" y="3284983"/>
              <a:ext cx="1828800" cy="648072"/>
            </a:xfrm>
            <a:custGeom>
              <a:avLst/>
              <a:gdLst/>
              <a:ahLst/>
              <a:cxnLst/>
              <a:rect l="l" t="t" r="r" b="b"/>
              <a:pathLst>
                <a:path w="1828800" h="648072">
                  <a:moveTo>
                    <a:pt x="1605221" y="0"/>
                  </a:moveTo>
                  <a:lnTo>
                    <a:pt x="1764347" y="0"/>
                  </a:lnTo>
                  <a:cubicBezTo>
                    <a:pt x="1799943" y="0"/>
                    <a:pt x="1828800" y="28857"/>
                    <a:pt x="1828800" y="64453"/>
                  </a:cubicBezTo>
                  <a:lnTo>
                    <a:pt x="1828800" y="583619"/>
                  </a:lnTo>
                  <a:cubicBezTo>
                    <a:pt x="1828800" y="619215"/>
                    <a:pt x="1799943" y="648072"/>
                    <a:pt x="1764347" y="648072"/>
                  </a:cubicBezTo>
                  <a:lnTo>
                    <a:pt x="1605221" y="648072"/>
                  </a:lnTo>
                  <a:cubicBezTo>
                    <a:pt x="1569625" y="648072"/>
                    <a:pt x="1540768" y="619215"/>
                    <a:pt x="1540768" y="583619"/>
                  </a:cubicBezTo>
                  <a:lnTo>
                    <a:pt x="1540768" y="581685"/>
                  </a:lnTo>
                  <a:lnTo>
                    <a:pt x="250059" y="581685"/>
                  </a:lnTo>
                  <a:cubicBezTo>
                    <a:pt x="224426" y="581685"/>
                    <a:pt x="203646" y="560905"/>
                    <a:pt x="203646" y="535272"/>
                  </a:cubicBezTo>
                  <a:lnTo>
                    <a:pt x="203646" y="466247"/>
                  </a:lnTo>
                  <a:cubicBezTo>
                    <a:pt x="203230" y="466497"/>
                    <a:pt x="202808" y="466502"/>
                    <a:pt x="202384" y="466502"/>
                  </a:cubicBezTo>
                  <a:lnTo>
                    <a:pt x="49692" y="466502"/>
                  </a:lnTo>
                  <a:cubicBezTo>
                    <a:pt x="22248" y="466502"/>
                    <a:pt x="0" y="444254"/>
                    <a:pt x="0" y="416810"/>
                  </a:cubicBezTo>
                  <a:lnTo>
                    <a:pt x="0" y="193708"/>
                  </a:lnTo>
                  <a:cubicBezTo>
                    <a:pt x="0" y="166264"/>
                    <a:pt x="22248" y="144016"/>
                    <a:pt x="49692" y="144016"/>
                  </a:cubicBezTo>
                  <a:lnTo>
                    <a:pt x="202384" y="144016"/>
                  </a:lnTo>
                  <a:lnTo>
                    <a:pt x="203646" y="144271"/>
                  </a:lnTo>
                  <a:lnTo>
                    <a:pt x="203646" y="112801"/>
                  </a:lnTo>
                  <a:cubicBezTo>
                    <a:pt x="203646" y="87168"/>
                    <a:pt x="224426" y="66388"/>
                    <a:pt x="250059" y="66388"/>
                  </a:cubicBezTo>
                  <a:lnTo>
                    <a:pt x="1540768" y="66388"/>
                  </a:lnTo>
                  <a:lnTo>
                    <a:pt x="1540768" y="64453"/>
                  </a:lnTo>
                  <a:cubicBezTo>
                    <a:pt x="1540768" y="28857"/>
                    <a:pt x="1569625" y="0"/>
                    <a:pt x="160522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41" name="Freeform 10">
              <a:extLst>
                <a:ext uri="{FF2B5EF4-FFF2-40B4-BE49-F238E27FC236}">
                  <a16:creationId xmlns:a16="http://schemas.microsoft.com/office/drawing/2014/main" id="{C1F8CC5F-CC5A-4FF8-8968-D73CBB1E0E96}"/>
                </a:ext>
              </a:extLst>
            </p:cNvPr>
            <p:cNvSpPr/>
            <p:nvPr/>
          </p:nvSpPr>
          <p:spPr>
            <a:xfrm>
              <a:off x="1130676" y="4159425"/>
              <a:ext cx="2759432" cy="2077670"/>
            </a:xfrm>
            <a:custGeom>
              <a:avLst/>
              <a:gdLst>
                <a:gd name="connsiteX0" fmla="*/ 19050 w 2628900"/>
                <a:gd name="connsiteY0" fmla="*/ 95250 h 2085975"/>
                <a:gd name="connsiteX1" fmla="*/ 0 w 2628900"/>
                <a:gd name="connsiteY1" fmla="*/ 2085975 h 2085975"/>
                <a:gd name="connsiteX2" fmla="*/ 1685925 w 2628900"/>
                <a:gd name="connsiteY2" fmla="*/ 2085975 h 2085975"/>
                <a:gd name="connsiteX3" fmla="*/ 1704975 w 2628900"/>
                <a:gd name="connsiteY3" fmla="*/ 1581150 h 2085975"/>
                <a:gd name="connsiteX4" fmla="*/ 2628900 w 2628900"/>
                <a:gd name="connsiteY4" fmla="*/ 47625 h 2085975"/>
                <a:gd name="connsiteX5" fmla="*/ 1914525 w 2628900"/>
                <a:gd name="connsiteY5" fmla="*/ 0 h 2085975"/>
                <a:gd name="connsiteX6" fmla="*/ 1914525 w 2628900"/>
                <a:gd name="connsiteY6" fmla="*/ 762000 h 2085975"/>
                <a:gd name="connsiteX7" fmla="*/ 1133475 w 2628900"/>
                <a:gd name="connsiteY7" fmla="*/ 533400 h 2085975"/>
                <a:gd name="connsiteX8" fmla="*/ 19050 w 2628900"/>
                <a:gd name="connsiteY8" fmla="*/ 95250 h 2085975"/>
                <a:gd name="connsiteX0" fmla="*/ 95250 w 2628900"/>
                <a:gd name="connsiteY0" fmla="*/ 66675 h 2085975"/>
                <a:gd name="connsiteX1" fmla="*/ 0 w 2628900"/>
                <a:gd name="connsiteY1" fmla="*/ 2085975 h 2085975"/>
                <a:gd name="connsiteX2" fmla="*/ 1685925 w 2628900"/>
                <a:gd name="connsiteY2" fmla="*/ 2085975 h 2085975"/>
                <a:gd name="connsiteX3" fmla="*/ 1704975 w 2628900"/>
                <a:gd name="connsiteY3" fmla="*/ 1581150 h 2085975"/>
                <a:gd name="connsiteX4" fmla="*/ 2628900 w 2628900"/>
                <a:gd name="connsiteY4" fmla="*/ 47625 h 2085975"/>
                <a:gd name="connsiteX5" fmla="*/ 1914525 w 2628900"/>
                <a:gd name="connsiteY5" fmla="*/ 0 h 2085975"/>
                <a:gd name="connsiteX6" fmla="*/ 1914525 w 2628900"/>
                <a:gd name="connsiteY6" fmla="*/ 762000 h 2085975"/>
                <a:gd name="connsiteX7" fmla="*/ 1133475 w 2628900"/>
                <a:gd name="connsiteY7" fmla="*/ 533400 h 2085975"/>
                <a:gd name="connsiteX8" fmla="*/ 95250 w 2628900"/>
                <a:gd name="connsiteY8" fmla="*/ 66675 h 2085975"/>
                <a:gd name="connsiteX0" fmla="*/ 232470 w 2766120"/>
                <a:gd name="connsiteY0" fmla="*/ 66675 h 2085975"/>
                <a:gd name="connsiteX1" fmla="*/ 137220 w 2766120"/>
                <a:gd name="connsiteY1" fmla="*/ 2085975 h 2085975"/>
                <a:gd name="connsiteX2" fmla="*/ 1823145 w 2766120"/>
                <a:gd name="connsiteY2" fmla="*/ 2085975 h 2085975"/>
                <a:gd name="connsiteX3" fmla="*/ 1842195 w 2766120"/>
                <a:gd name="connsiteY3" fmla="*/ 1581150 h 2085975"/>
                <a:gd name="connsiteX4" fmla="*/ 2766120 w 2766120"/>
                <a:gd name="connsiteY4" fmla="*/ 47625 h 2085975"/>
                <a:gd name="connsiteX5" fmla="*/ 2051745 w 2766120"/>
                <a:gd name="connsiteY5" fmla="*/ 0 h 2085975"/>
                <a:gd name="connsiteX6" fmla="*/ 2051745 w 2766120"/>
                <a:gd name="connsiteY6" fmla="*/ 762000 h 2085975"/>
                <a:gd name="connsiteX7" fmla="*/ 1270695 w 2766120"/>
                <a:gd name="connsiteY7" fmla="*/ 533400 h 2085975"/>
                <a:gd name="connsiteX8" fmla="*/ 232470 w 2766120"/>
                <a:gd name="connsiteY8" fmla="*/ 66675 h 2085975"/>
                <a:gd name="connsiteX0" fmla="*/ 232470 w 2766120"/>
                <a:gd name="connsiteY0" fmla="*/ 66675 h 2085975"/>
                <a:gd name="connsiteX1" fmla="*/ 137220 w 2766120"/>
                <a:gd name="connsiteY1" fmla="*/ 2085975 h 2085975"/>
                <a:gd name="connsiteX2" fmla="*/ 1823145 w 2766120"/>
                <a:gd name="connsiteY2" fmla="*/ 2085975 h 2085975"/>
                <a:gd name="connsiteX3" fmla="*/ 1842195 w 2766120"/>
                <a:gd name="connsiteY3" fmla="*/ 1581150 h 2085975"/>
                <a:gd name="connsiteX4" fmla="*/ 2766120 w 2766120"/>
                <a:gd name="connsiteY4" fmla="*/ 47625 h 2085975"/>
                <a:gd name="connsiteX5" fmla="*/ 2051745 w 2766120"/>
                <a:gd name="connsiteY5" fmla="*/ 0 h 2085975"/>
                <a:gd name="connsiteX6" fmla="*/ 2051745 w 2766120"/>
                <a:gd name="connsiteY6" fmla="*/ 762000 h 2085975"/>
                <a:gd name="connsiteX7" fmla="*/ 1270695 w 2766120"/>
                <a:gd name="connsiteY7" fmla="*/ 533400 h 2085975"/>
                <a:gd name="connsiteX8" fmla="*/ 232470 w 2766120"/>
                <a:gd name="connsiteY8" fmla="*/ 66675 h 2085975"/>
                <a:gd name="connsiteX0" fmla="*/ 232470 w 2766120"/>
                <a:gd name="connsiteY0" fmla="*/ 66675 h 2085975"/>
                <a:gd name="connsiteX1" fmla="*/ 137220 w 2766120"/>
                <a:gd name="connsiteY1" fmla="*/ 2085975 h 2085975"/>
                <a:gd name="connsiteX2" fmla="*/ 1823145 w 2766120"/>
                <a:gd name="connsiteY2" fmla="*/ 2085975 h 2085975"/>
                <a:gd name="connsiteX3" fmla="*/ 1842195 w 2766120"/>
                <a:gd name="connsiteY3" fmla="*/ 1581150 h 2085975"/>
                <a:gd name="connsiteX4" fmla="*/ 2766120 w 2766120"/>
                <a:gd name="connsiteY4" fmla="*/ 47625 h 2085975"/>
                <a:gd name="connsiteX5" fmla="*/ 2051745 w 2766120"/>
                <a:gd name="connsiteY5" fmla="*/ 0 h 2085975"/>
                <a:gd name="connsiteX6" fmla="*/ 2051745 w 2766120"/>
                <a:gd name="connsiteY6" fmla="*/ 762000 h 2085975"/>
                <a:gd name="connsiteX7" fmla="*/ 1270695 w 2766120"/>
                <a:gd name="connsiteY7" fmla="*/ 533400 h 2085975"/>
                <a:gd name="connsiteX8" fmla="*/ 232470 w 2766120"/>
                <a:gd name="connsiteY8" fmla="*/ 66675 h 2085975"/>
                <a:gd name="connsiteX0" fmla="*/ 232470 w 2766120"/>
                <a:gd name="connsiteY0" fmla="*/ 66675 h 2085975"/>
                <a:gd name="connsiteX1" fmla="*/ 137220 w 2766120"/>
                <a:gd name="connsiteY1" fmla="*/ 2085975 h 2085975"/>
                <a:gd name="connsiteX2" fmla="*/ 1823145 w 2766120"/>
                <a:gd name="connsiteY2" fmla="*/ 2085975 h 2085975"/>
                <a:gd name="connsiteX3" fmla="*/ 1842195 w 2766120"/>
                <a:gd name="connsiteY3" fmla="*/ 1581150 h 2085975"/>
                <a:gd name="connsiteX4" fmla="*/ 2766120 w 2766120"/>
                <a:gd name="connsiteY4" fmla="*/ 47625 h 2085975"/>
                <a:gd name="connsiteX5" fmla="*/ 2051745 w 2766120"/>
                <a:gd name="connsiteY5" fmla="*/ 0 h 2085975"/>
                <a:gd name="connsiteX6" fmla="*/ 2051745 w 2766120"/>
                <a:gd name="connsiteY6" fmla="*/ 762000 h 2085975"/>
                <a:gd name="connsiteX7" fmla="*/ 1270695 w 2766120"/>
                <a:gd name="connsiteY7" fmla="*/ 533400 h 2085975"/>
                <a:gd name="connsiteX8" fmla="*/ 232470 w 2766120"/>
                <a:gd name="connsiteY8" fmla="*/ 66675 h 2085975"/>
                <a:gd name="connsiteX0" fmla="*/ 232470 w 2766120"/>
                <a:gd name="connsiteY0" fmla="*/ 114300 h 2133600"/>
                <a:gd name="connsiteX1" fmla="*/ 137220 w 2766120"/>
                <a:gd name="connsiteY1" fmla="*/ 2133600 h 2133600"/>
                <a:gd name="connsiteX2" fmla="*/ 1823145 w 2766120"/>
                <a:gd name="connsiteY2" fmla="*/ 2133600 h 2133600"/>
                <a:gd name="connsiteX3" fmla="*/ 1842195 w 2766120"/>
                <a:gd name="connsiteY3" fmla="*/ 1628775 h 2133600"/>
                <a:gd name="connsiteX4" fmla="*/ 2766120 w 2766120"/>
                <a:gd name="connsiteY4" fmla="*/ 95250 h 2133600"/>
                <a:gd name="connsiteX5" fmla="*/ 1908870 w 2766120"/>
                <a:gd name="connsiteY5" fmla="*/ 0 h 2133600"/>
                <a:gd name="connsiteX6" fmla="*/ 2051745 w 2766120"/>
                <a:gd name="connsiteY6" fmla="*/ 809625 h 2133600"/>
                <a:gd name="connsiteX7" fmla="*/ 1270695 w 2766120"/>
                <a:gd name="connsiteY7" fmla="*/ 581025 h 2133600"/>
                <a:gd name="connsiteX8" fmla="*/ 232470 w 2766120"/>
                <a:gd name="connsiteY8" fmla="*/ 114300 h 2133600"/>
                <a:gd name="connsiteX0" fmla="*/ 232470 w 2766120"/>
                <a:gd name="connsiteY0" fmla="*/ 151521 h 2170821"/>
                <a:gd name="connsiteX1" fmla="*/ 137220 w 2766120"/>
                <a:gd name="connsiteY1" fmla="*/ 2170821 h 2170821"/>
                <a:gd name="connsiteX2" fmla="*/ 1823145 w 2766120"/>
                <a:gd name="connsiteY2" fmla="*/ 2170821 h 2170821"/>
                <a:gd name="connsiteX3" fmla="*/ 1842195 w 2766120"/>
                <a:gd name="connsiteY3" fmla="*/ 1665996 h 2170821"/>
                <a:gd name="connsiteX4" fmla="*/ 2766120 w 2766120"/>
                <a:gd name="connsiteY4" fmla="*/ 132471 h 2170821"/>
                <a:gd name="connsiteX5" fmla="*/ 1908870 w 2766120"/>
                <a:gd name="connsiteY5" fmla="*/ 37221 h 2170821"/>
                <a:gd name="connsiteX6" fmla="*/ 1937445 w 2766120"/>
                <a:gd name="connsiteY6" fmla="*/ 808746 h 2170821"/>
                <a:gd name="connsiteX7" fmla="*/ 1270695 w 2766120"/>
                <a:gd name="connsiteY7" fmla="*/ 618246 h 2170821"/>
                <a:gd name="connsiteX8" fmla="*/ 232470 w 2766120"/>
                <a:gd name="connsiteY8" fmla="*/ 151521 h 2170821"/>
                <a:gd name="connsiteX0" fmla="*/ 232470 w 2766120"/>
                <a:gd name="connsiteY0" fmla="*/ 176078 h 2195378"/>
                <a:gd name="connsiteX1" fmla="*/ 137220 w 2766120"/>
                <a:gd name="connsiteY1" fmla="*/ 2195378 h 2195378"/>
                <a:gd name="connsiteX2" fmla="*/ 1823145 w 2766120"/>
                <a:gd name="connsiteY2" fmla="*/ 2195378 h 2195378"/>
                <a:gd name="connsiteX3" fmla="*/ 1842195 w 2766120"/>
                <a:gd name="connsiteY3" fmla="*/ 1690553 h 2195378"/>
                <a:gd name="connsiteX4" fmla="*/ 2766120 w 2766120"/>
                <a:gd name="connsiteY4" fmla="*/ 157028 h 2195378"/>
                <a:gd name="connsiteX5" fmla="*/ 1908870 w 2766120"/>
                <a:gd name="connsiteY5" fmla="*/ 61778 h 2195378"/>
                <a:gd name="connsiteX6" fmla="*/ 1937445 w 2766120"/>
                <a:gd name="connsiteY6" fmla="*/ 833303 h 2195378"/>
                <a:gd name="connsiteX7" fmla="*/ 1270695 w 2766120"/>
                <a:gd name="connsiteY7" fmla="*/ 642803 h 2195378"/>
                <a:gd name="connsiteX8" fmla="*/ 232470 w 2766120"/>
                <a:gd name="connsiteY8" fmla="*/ 176078 h 2195378"/>
                <a:gd name="connsiteX0" fmla="*/ 232470 w 2661345"/>
                <a:gd name="connsiteY0" fmla="*/ 155790 h 2175090"/>
                <a:gd name="connsiteX1" fmla="*/ 137220 w 2661345"/>
                <a:gd name="connsiteY1" fmla="*/ 2175090 h 2175090"/>
                <a:gd name="connsiteX2" fmla="*/ 1823145 w 2661345"/>
                <a:gd name="connsiteY2" fmla="*/ 2175090 h 2175090"/>
                <a:gd name="connsiteX3" fmla="*/ 1842195 w 2661345"/>
                <a:gd name="connsiteY3" fmla="*/ 1670265 h 2175090"/>
                <a:gd name="connsiteX4" fmla="*/ 2661345 w 2661345"/>
                <a:gd name="connsiteY4" fmla="*/ 117690 h 2175090"/>
                <a:gd name="connsiteX5" fmla="*/ 1908870 w 2661345"/>
                <a:gd name="connsiteY5" fmla="*/ 41490 h 2175090"/>
                <a:gd name="connsiteX6" fmla="*/ 1937445 w 2661345"/>
                <a:gd name="connsiteY6" fmla="*/ 813015 h 2175090"/>
                <a:gd name="connsiteX7" fmla="*/ 1270695 w 2661345"/>
                <a:gd name="connsiteY7" fmla="*/ 622515 h 2175090"/>
                <a:gd name="connsiteX8" fmla="*/ 232470 w 2661345"/>
                <a:gd name="connsiteY8" fmla="*/ 155790 h 2175090"/>
                <a:gd name="connsiteX0" fmla="*/ 232470 w 2709520"/>
                <a:gd name="connsiteY0" fmla="*/ 155790 h 2175090"/>
                <a:gd name="connsiteX1" fmla="*/ 137220 w 2709520"/>
                <a:gd name="connsiteY1" fmla="*/ 2175090 h 2175090"/>
                <a:gd name="connsiteX2" fmla="*/ 1823145 w 2709520"/>
                <a:gd name="connsiteY2" fmla="*/ 2175090 h 2175090"/>
                <a:gd name="connsiteX3" fmla="*/ 1842195 w 2709520"/>
                <a:gd name="connsiteY3" fmla="*/ 1670265 h 2175090"/>
                <a:gd name="connsiteX4" fmla="*/ 2661345 w 2709520"/>
                <a:gd name="connsiteY4" fmla="*/ 117690 h 2175090"/>
                <a:gd name="connsiteX5" fmla="*/ 1908870 w 2709520"/>
                <a:gd name="connsiteY5" fmla="*/ 41490 h 2175090"/>
                <a:gd name="connsiteX6" fmla="*/ 1937445 w 2709520"/>
                <a:gd name="connsiteY6" fmla="*/ 813015 h 2175090"/>
                <a:gd name="connsiteX7" fmla="*/ 1270695 w 2709520"/>
                <a:gd name="connsiteY7" fmla="*/ 622515 h 2175090"/>
                <a:gd name="connsiteX8" fmla="*/ 232470 w 2709520"/>
                <a:gd name="connsiteY8" fmla="*/ 155790 h 2175090"/>
                <a:gd name="connsiteX0" fmla="*/ 232470 w 2725405"/>
                <a:gd name="connsiteY0" fmla="*/ 155790 h 2175090"/>
                <a:gd name="connsiteX1" fmla="*/ 137220 w 2725405"/>
                <a:gd name="connsiteY1" fmla="*/ 2175090 h 2175090"/>
                <a:gd name="connsiteX2" fmla="*/ 1823145 w 2725405"/>
                <a:gd name="connsiteY2" fmla="*/ 2175090 h 2175090"/>
                <a:gd name="connsiteX3" fmla="*/ 1842195 w 2725405"/>
                <a:gd name="connsiteY3" fmla="*/ 1670265 h 2175090"/>
                <a:gd name="connsiteX4" fmla="*/ 2661345 w 2725405"/>
                <a:gd name="connsiteY4" fmla="*/ 117690 h 2175090"/>
                <a:gd name="connsiteX5" fmla="*/ 1908870 w 2725405"/>
                <a:gd name="connsiteY5" fmla="*/ 41490 h 2175090"/>
                <a:gd name="connsiteX6" fmla="*/ 1937445 w 2725405"/>
                <a:gd name="connsiteY6" fmla="*/ 813015 h 2175090"/>
                <a:gd name="connsiteX7" fmla="*/ 1270695 w 2725405"/>
                <a:gd name="connsiteY7" fmla="*/ 622515 h 2175090"/>
                <a:gd name="connsiteX8" fmla="*/ 232470 w 2725405"/>
                <a:gd name="connsiteY8" fmla="*/ 155790 h 2175090"/>
                <a:gd name="connsiteX0" fmla="*/ 232470 w 2760521"/>
                <a:gd name="connsiteY0" fmla="*/ 155790 h 2175090"/>
                <a:gd name="connsiteX1" fmla="*/ 137220 w 2760521"/>
                <a:gd name="connsiteY1" fmla="*/ 2175090 h 2175090"/>
                <a:gd name="connsiteX2" fmla="*/ 1823145 w 2760521"/>
                <a:gd name="connsiteY2" fmla="*/ 2175090 h 2175090"/>
                <a:gd name="connsiteX3" fmla="*/ 1842195 w 2760521"/>
                <a:gd name="connsiteY3" fmla="*/ 1670265 h 2175090"/>
                <a:gd name="connsiteX4" fmla="*/ 2699445 w 2760521"/>
                <a:gd name="connsiteY4" fmla="*/ 117690 h 2175090"/>
                <a:gd name="connsiteX5" fmla="*/ 1908870 w 2760521"/>
                <a:gd name="connsiteY5" fmla="*/ 41490 h 2175090"/>
                <a:gd name="connsiteX6" fmla="*/ 1937445 w 2760521"/>
                <a:gd name="connsiteY6" fmla="*/ 813015 h 2175090"/>
                <a:gd name="connsiteX7" fmla="*/ 1270695 w 2760521"/>
                <a:gd name="connsiteY7" fmla="*/ 622515 h 2175090"/>
                <a:gd name="connsiteX8" fmla="*/ 232470 w 2760521"/>
                <a:gd name="connsiteY8" fmla="*/ 155790 h 2175090"/>
                <a:gd name="connsiteX0" fmla="*/ 232470 w 2757220"/>
                <a:gd name="connsiteY0" fmla="*/ 155790 h 2175090"/>
                <a:gd name="connsiteX1" fmla="*/ 137220 w 2757220"/>
                <a:gd name="connsiteY1" fmla="*/ 2175090 h 2175090"/>
                <a:gd name="connsiteX2" fmla="*/ 1823145 w 2757220"/>
                <a:gd name="connsiteY2" fmla="*/ 2175090 h 2175090"/>
                <a:gd name="connsiteX3" fmla="*/ 1842195 w 2757220"/>
                <a:gd name="connsiteY3" fmla="*/ 1670265 h 2175090"/>
                <a:gd name="connsiteX4" fmla="*/ 2699445 w 2757220"/>
                <a:gd name="connsiteY4" fmla="*/ 117690 h 2175090"/>
                <a:gd name="connsiteX5" fmla="*/ 1908870 w 2757220"/>
                <a:gd name="connsiteY5" fmla="*/ 41490 h 2175090"/>
                <a:gd name="connsiteX6" fmla="*/ 1937445 w 2757220"/>
                <a:gd name="connsiteY6" fmla="*/ 813015 h 2175090"/>
                <a:gd name="connsiteX7" fmla="*/ 1270695 w 2757220"/>
                <a:gd name="connsiteY7" fmla="*/ 622515 h 2175090"/>
                <a:gd name="connsiteX8" fmla="*/ 232470 w 2757220"/>
                <a:gd name="connsiteY8" fmla="*/ 155790 h 2175090"/>
                <a:gd name="connsiteX0" fmla="*/ 232470 w 2741311"/>
                <a:gd name="connsiteY0" fmla="*/ 155790 h 2175090"/>
                <a:gd name="connsiteX1" fmla="*/ 137220 w 2741311"/>
                <a:gd name="connsiteY1" fmla="*/ 2175090 h 2175090"/>
                <a:gd name="connsiteX2" fmla="*/ 1823145 w 2741311"/>
                <a:gd name="connsiteY2" fmla="*/ 2175090 h 2175090"/>
                <a:gd name="connsiteX3" fmla="*/ 1842195 w 2741311"/>
                <a:gd name="connsiteY3" fmla="*/ 1670265 h 2175090"/>
                <a:gd name="connsiteX4" fmla="*/ 2699445 w 2741311"/>
                <a:gd name="connsiteY4" fmla="*/ 117690 h 2175090"/>
                <a:gd name="connsiteX5" fmla="*/ 1908870 w 2741311"/>
                <a:gd name="connsiteY5" fmla="*/ 41490 h 2175090"/>
                <a:gd name="connsiteX6" fmla="*/ 1937445 w 2741311"/>
                <a:gd name="connsiteY6" fmla="*/ 813015 h 2175090"/>
                <a:gd name="connsiteX7" fmla="*/ 1270695 w 2741311"/>
                <a:gd name="connsiteY7" fmla="*/ 622515 h 2175090"/>
                <a:gd name="connsiteX8" fmla="*/ 232470 w 2741311"/>
                <a:gd name="connsiteY8" fmla="*/ 155790 h 2175090"/>
                <a:gd name="connsiteX0" fmla="*/ 232470 w 2741311"/>
                <a:gd name="connsiteY0" fmla="*/ 155790 h 2175090"/>
                <a:gd name="connsiteX1" fmla="*/ 137220 w 2741311"/>
                <a:gd name="connsiteY1" fmla="*/ 2175090 h 2175090"/>
                <a:gd name="connsiteX2" fmla="*/ 1823145 w 2741311"/>
                <a:gd name="connsiteY2" fmla="*/ 2175090 h 2175090"/>
                <a:gd name="connsiteX3" fmla="*/ 1842195 w 2741311"/>
                <a:gd name="connsiteY3" fmla="*/ 1670265 h 2175090"/>
                <a:gd name="connsiteX4" fmla="*/ 2699445 w 2741311"/>
                <a:gd name="connsiteY4" fmla="*/ 117690 h 2175090"/>
                <a:gd name="connsiteX5" fmla="*/ 1908870 w 2741311"/>
                <a:gd name="connsiteY5" fmla="*/ 41490 h 2175090"/>
                <a:gd name="connsiteX6" fmla="*/ 1937445 w 2741311"/>
                <a:gd name="connsiteY6" fmla="*/ 813015 h 2175090"/>
                <a:gd name="connsiteX7" fmla="*/ 1270695 w 2741311"/>
                <a:gd name="connsiteY7" fmla="*/ 622515 h 2175090"/>
                <a:gd name="connsiteX8" fmla="*/ 232470 w 2741311"/>
                <a:gd name="connsiteY8" fmla="*/ 155790 h 2175090"/>
                <a:gd name="connsiteX0" fmla="*/ 232470 w 2741311"/>
                <a:gd name="connsiteY0" fmla="*/ 155790 h 2175090"/>
                <a:gd name="connsiteX1" fmla="*/ 137220 w 2741311"/>
                <a:gd name="connsiteY1" fmla="*/ 2175090 h 2175090"/>
                <a:gd name="connsiteX2" fmla="*/ 1823145 w 2741311"/>
                <a:gd name="connsiteY2" fmla="*/ 2175090 h 2175090"/>
                <a:gd name="connsiteX3" fmla="*/ 1842195 w 2741311"/>
                <a:gd name="connsiteY3" fmla="*/ 1670265 h 2175090"/>
                <a:gd name="connsiteX4" fmla="*/ 2699445 w 2741311"/>
                <a:gd name="connsiteY4" fmla="*/ 117690 h 2175090"/>
                <a:gd name="connsiteX5" fmla="*/ 1908870 w 2741311"/>
                <a:gd name="connsiteY5" fmla="*/ 41490 h 2175090"/>
                <a:gd name="connsiteX6" fmla="*/ 1937445 w 2741311"/>
                <a:gd name="connsiteY6" fmla="*/ 813015 h 2175090"/>
                <a:gd name="connsiteX7" fmla="*/ 1270695 w 2741311"/>
                <a:gd name="connsiteY7" fmla="*/ 622515 h 2175090"/>
                <a:gd name="connsiteX8" fmla="*/ 232470 w 2741311"/>
                <a:gd name="connsiteY8" fmla="*/ 155790 h 2175090"/>
                <a:gd name="connsiteX0" fmla="*/ 232470 w 2741311"/>
                <a:gd name="connsiteY0" fmla="*/ 147713 h 2167013"/>
                <a:gd name="connsiteX1" fmla="*/ 137220 w 2741311"/>
                <a:gd name="connsiteY1" fmla="*/ 2167013 h 2167013"/>
                <a:gd name="connsiteX2" fmla="*/ 1823145 w 2741311"/>
                <a:gd name="connsiteY2" fmla="*/ 2167013 h 2167013"/>
                <a:gd name="connsiteX3" fmla="*/ 1842195 w 2741311"/>
                <a:gd name="connsiteY3" fmla="*/ 1662188 h 2167013"/>
                <a:gd name="connsiteX4" fmla="*/ 2699445 w 2741311"/>
                <a:gd name="connsiteY4" fmla="*/ 109613 h 2167013"/>
                <a:gd name="connsiteX5" fmla="*/ 1908870 w 2741311"/>
                <a:gd name="connsiteY5" fmla="*/ 33413 h 2167013"/>
                <a:gd name="connsiteX6" fmla="*/ 1937445 w 2741311"/>
                <a:gd name="connsiteY6" fmla="*/ 804938 h 2167013"/>
                <a:gd name="connsiteX7" fmla="*/ 1270695 w 2741311"/>
                <a:gd name="connsiteY7" fmla="*/ 614438 h 2167013"/>
                <a:gd name="connsiteX8" fmla="*/ 232470 w 2741311"/>
                <a:gd name="connsiteY8" fmla="*/ 147713 h 2167013"/>
                <a:gd name="connsiteX0" fmla="*/ 232470 w 2741311"/>
                <a:gd name="connsiteY0" fmla="*/ 95560 h 2114860"/>
                <a:gd name="connsiteX1" fmla="*/ 137220 w 2741311"/>
                <a:gd name="connsiteY1" fmla="*/ 2114860 h 2114860"/>
                <a:gd name="connsiteX2" fmla="*/ 1823145 w 2741311"/>
                <a:gd name="connsiteY2" fmla="*/ 2114860 h 2114860"/>
                <a:gd name="connsiteX3" fmla="*/ 1842195 w 2741311"/>
                <a:gd name="connsiteY3" fmla="*/ 1610035 h 2114860"/>
                <a:gd name="connsiteX4" fmla="*/ 2699445 w 2741311"/>
                <a:gd name="connsiteY4" fmla="*/ 57460 h 2114860"/>
                <a:gd name="connsiteX5" fmla="*/ 1927920 w 2741311"/>
                <a:gd name="connsiteY5" fmla="*/ 47935 h 2114860"/>
                <a:gd name="connsiteX6" fmla="*/ 1937445 w 2741311"/>
                <a:gd name="connsiteY6" fmla="*/ 752785 h 2114860"/>
                <a:gd name="connsiteX7" fmla="*/ 1270695 w 2741311"/>
                <a:gd name="connsiteY7" fmla="*/ 562285 h 2114860"/>
                <a:gd name="connsiteX8" fmla="*/ 232470 w 2741311"/>
                <a:gd name="connsiteY8" fmla="*/ 95560 h 2114860"/>
                <a:gd name="connsiteX0" fmla="*/ 232470 w 2741311"/>
                <a:gd name="connsiteY0" fmla="*/ 189280 h 2208580"/>
                <a:gd name="connsiteX1" fmla="*/ 137220 w 2741311"/>
                <a:gd name="connsiteY1" fmla="*/ 2208580 h 2208580"/>
                <a:gd name="connsiteX2" fmla="*/ 1823145 w 2741311"/>
                <a:gd name="connsiteY2" fmla="*/ 2208580 h 2208580"/>
                <a:gd name="connsiteX3" fmla="*/ 1842195 w 2741311"/>
                <a:gd name="connsiteY3" fmla="*/ 1703755 h 2208580"/>
                <a:gd name="connsiteX4" fmla="*/ 2699445 w 2741311"/>
                <a:gd name="connsiteY4" fmla="*/ 151180 h 2208580"/>
                <a:gd name="connsiteX5" fmla="*/ 1908870 w 2741311"/>
                <a:gd name="connsiteY5" fmla="*/ 27355 h 2208580"/>
                <a:gd name="connsiteX6" fmla="*/ 1937445 w 2741311"/>
                <a:gd name="connsiteY6" fmla="*/ 846505 h 2208580"/>
                <a:gd name="connsiteX7" fmla="*/ 1270695 w 2741311"/>
                <a:gd name="connsiteY7" fmla="*/ 656005 h 2208580"/>
                <a:gd name="connsiteX8" fmla="*/ 232470 w 2741311"/>
                <a:gd name="connsiteY8" fmla="*/ 189280 h 2208580"/>
                <a:gd name="connsiteX0" fmla="*/ 232470 w 2741311"/>
                <a:gd name="connsiteY0" fmla="*/ 213274 h 2232574"/>
                <a:gd name="connsiteX1" fmla="*/ 137220 w 2741311"/>
                <a:gd name="connsiteY1" fmla="*/ 2232574 h 2232574"/>
                <a:gd name="connsiteX2" fmla="*/ 1823145 w 2741311"/>
                <a:gd name="connsiteY2" fmla="*/ 2232574 h 2232574"/>
                <a:gd name="connsiteX3" fmla="*/ 1842195 w 2741311"/>
                <a:gd name="connsiteY3" fmla="*/ 1727749 h 2232574"/>
                <a:gd name="connsiteX4" fmla="*/ 2699445 w 2741311"/>
                <a:gd name="connsiteY4" fmla="*/ 175174 h 2232574"/>
                <a:gd name="connsiteX5" fmla="*/ 2127946 w 2741311"/>
                <a:gd name="connsiteY5" fmla="*/ 127549 h 2232574"/>
                <a:gd name="connsiteX6" fmla="*/ 1908870 w 2741311"/>
                <a:gd name="connsiteY6" fmla="*/ 51349 h 2232574"/>
                <a:gd name="connsiteX7" fmla="*/ 1937445 w 2741311"/>
                <a:gd name="connsiteY7" fmla="*/ 870499 h 2232574"/>
                <a:gd name="connsiteX8" fmla="*/ 1270695 w 2741311"/>
                <a:gd name="connsiteY8" fmla="*/ 679999 h 2232574"/>
                <a:gd name="connsiteX9" fmla="*/ 232470 w 2741311"/>
                <a:gd name="connsiteY9" fmla="*/ 213274 h 2232574"/>
                <a:gd name="connsiteX0" fmla="*/ 232470 w 2741311"/>
                <a:gd name="connsiteY0" fmla="*/ 214182 h 2233482"/>
                <a:gd name="connsiteX1" fmla="*/ 137220 w 2741311"/>
                <a:gd name="connsiteY1" fmla="*/ 2233482 h 2233482"/>
                <a:gd name="connsiteX2" fmla="*/ 1823145 w 2741311"/>
                <a:gd name="connsiteY2" fmla="*/ 2233482 h 2233482"/>
                <a:gd name="connsiteX3" fmla="*/ 1842195 w 2741311"/>
                <a:gd name="connsiteY3" fmla="*/ 1728657 h 2233482"/>
                <a:gd name="connsiteX4" fmla="*/ 2699445 w 2741311"/>
                <a:gd name="connsiteY4" fmla="*/ 176082 h 2233482"/>
                <a:gd name="connsiteX5" fmla="*/ 2048663 w 2741311"/>
                <a:gd name="connsiteY5" fmla="*/ 123172 h 2233482"/>
                <a:gd name="connsiteX6" fmla="*/ 1908870 w 2741311"/>
                <a:gd name="connsiteY6" fmla="*/ 52257 h 2233482"/>
                <a:gd name="connsiteX7" fmla="*/ 1937445 w 2741311"/>
                <a:gd name="connsiteY7" fmla="*/ 871407 h 2233482"/>
                <a:gd name="connsiteX8" fmla="*/ 1270695 w 2741311"/>
                <a:gd name="connsiteY8" fmla="*/ 680907 h 2233482"/>
                <a:gd name="connsiteX9" fmla="*/ 232470 w 2741311"/>
                <a:gd name="connsiteY9" fmla="*/ 214182 h 2233482"/>
                <a:gd name="connsiteX0" fmla="*/ 232470 w 2741311"/>
                <a:gd name="connsiteY0" fmla="*/ 228069 h 2247369"/>
                <a:gd name="connsiteX1" fmla="*/ 137220 w 2741311"/>
                <a:gd name="connsiteY1" fmla="*/ 2247369 h 2247369"/>
                <a:gd name="connsiteX2" fmla="*/ 1823145 w 2741311"/>
                <a:gd name="connsiteY2" fmla="*/ 2247369 h 2247369"/>
                <a:gd name="connsiteX3" fmla="*/ 1842195 w 2741311"/>
                <a:gd name="connsiteY3" fmla="*/ 1742544 h 2247369"/>
                <a:gd name="connsiteX4" fmla="*/ 2699445 w 2741311"/>
                <a:gd name="connsiteY4" fmla="*/ 189969 h 2247369"/>
                <a:gd name="connsiteX5" fmla="*/ 2048663 w 2741311"/>
                <a:gd name="connsiteY5" fmla="*/ 137059 h 2247369"/>
                <a:gd name="connsiteX6" fmla="*/ 1908870 w 2741311"/>
                <a:gd name="connsiteY6" fmla="*/ 66144 h 2247369"/>
                <a:gd name="connsiteX7" fmla="*/ 1937445 w 2741311"/>
                <a:gd name="connsiteY7" fmla="*/ 885294 h 2247369"/>
                <a:gd name="connsiteX8" fmla="*/ 1270695 w 2741311"/>
                <a:gd name="connsiteY8" fmla="*/ 694794 h 2247369"/>
                <a:gd name="connsiteX9" fmla="*/ 232470 w 2741311"/>
                <a:gd name="connsiteY9" fmla="*/ 228069 h 2247369"/>
                <a:gd name="connsiteX0" fmla="*/ 232470 w 2741311"/>
                <a:gd name="connsiteY0" fmla="*/ 175032 h 2194332"/>
                <a:gd name="connsiteX1" fmla="*/ 137220 w 2741311"/>
                <a:gd name="connsiteY1" fmla="*/ 2194332 h 2194332"/>
                <a:gd name="connsiteX2" fmla="*/ 1823145 w 2741311"/>
                <a:gd name="connsiteY2" fmla="*/ 2194332 h 2194332"/>
                <a:gd name="connsiteX3" fmla="*/ 1842195 w 2741311"/>
                <a:gd name="connsiteY3" fmla="*/ 1689507 h 2194332"/>
                <a:gd name="connsiteX4" fmla="*/ 2699445 w 2741311"/>
                <a:gd name="connsiteY4" fmla="*/ 136932 h 2194332"/>
                <a:gd name="connsiteX5" fmla="*/ 2048663 w 2741311"/>
                <a:gd name="connsiteY5" fmla="*/ 84022 h 2194332"/>
                <a:gd name="connsiteX6" fmla="*/ 1908870 w 2741311"/>
                <a:gd name="connsiteY6" fmla="*/ 13107 h 2194332"/>
                <a:gd name="connsiteX7" fmla="*/ 1937445 w 2741311"/>
                <a:gd name="connsiteY7" fmla="*/ 832257 h 2194332"/>
                <a:gd name="connsiteX8" fmla="*/ 1270695 w 2741311"/>
                <a:gd name="connsiteY8" fmla="*/ 641757 h 2194332"/>
                <a:gd name="connsiteX9" fmla="*/ 232470 w 2741311"/>
                <a:gd name="connsiteY9" fmla="*/ 175032 h 2194332"/>
                <a:gd name="connsiteX0" fmla="*/ 232470 w 2741311"/>
                <a:gd name="connsiteY0" fmla="*/ 175032 h 2194332"/>
                <a:gd name="connsiteX1" fmla="*/ 137220 w 2741311"/>
                <a:gd name="connsiteY1" fmla="*/ 2194332 h 2194332"/>
                <a:gd name="connsiteX2" fmla="*/ 1823145 w 2741311"/>
                <a:gd name="connsiteY2" fmla="*/ 2194332 h 2194332"/>
                <a:gd name="connsiteX3" fmla="*/ 1842195 w 2741311"/>
                <a:gd name="connsiteY3" fmla="*/ 1689507 h 2194332"/>
                <a:gd name="connsiteX4" fmla="*/ 2699445 w 2741311"/>
                <a:gd name="connsiteY4" fmla="*/ 136932 h 2194332"/>
                <a:gd name="connsiteX5" fmla="*/ 2048663 w 2741311"/>
                <a:gd name="connsiteY5" fmla="*/ 84022 h 2194332"/>
                <a:gd name="connsiteX6" fmla="*/ 1908870 w 2741311"/>
                <a:gd name="connsiteY6" fmla="*/ 13107 h 2194332"/>
                <a:gd name="connsiteX7" fmla="*/ 1937445 w 2741311"/>
                <a:gd name="connsiteY7" fmla="*/ 832257 h 2194332"/>
                <a:gd name="connsiteX8" fmla="*/ 1270695 w 2741311"/>
                <a:gd name="connsiteY8" fmla="*/ 641757 h 2194332"/>
                <a:gd name="connsiteX9" fmla="*/ 232470 w 2741311"/>
                <a:gd name="connsiteY9" fmla="*/ 175032 h 2194332"/>
                <a:gd name="connsiteX0" fmla="*/ 232470 w 2741311"/>
                <a:gd name="connsiteY0" fmla="*/ 232422 h 2251722"/>
                <a:gd name="connsiteX1" fmla="*/ 137220 w 2741311"/>
                <a:gd name="connsiteY1" fmla="*/ 2251722 h 2251722"/>
                <a:gd name="connsiteX2" fmla="*/ 1823145 w 2741311"/>
                <a:gd name="connsiteY2" fmla="*/ 2251722 h 2251722"/>
                <a:gd name="connsiteX3" fmla="*/ 1842195 w 2741311"/>
                <a:gd name="connsiteY3" fmla="*/ 1746897 h 2251722"/>
                <a:gd name="connsiteX4" fmla="*/ 2699445 w 2741311"/>
                <a:gd name="connsiteY4" fmla="*/ 194322 h 2251722"/>
                <a:gd name="connsiteX5" fmla="*/ 2048663 w 2741311"/>
                <a:gd name="connsiteY5" fmla="*/ 141412 h 2251722"/>
                <a:gd name="connsiteX6" fmla="*/ 2040679 w 2741311"/>
                <a:gd name="connsiteY6" fmla="*/ 48749 h 2251722"/>
                <a:gd name="connsiteX7" fmla="*/ 1908870 w 2741311"/>
                <a:gd name="connsiteY7" fmla="*/ 70497 h 2251722"/>
                <a:gd name="connsiteX8" fmla="*/ 1937445 w 2741311"/>
                <a:gd name="connsiteY8" fmla="*/ 889647 h 2251722"/>
                <a:gd name="connsiteX9" fmla="*/ 1270695 w 2741311"/>
                <a:gd name="connsiteY9" fmla="*/ 699147 h 2251722"/>
                <a:gd name="connsiteX10" fmla="*/ 232470 w 2741311"/>
                <a:gd name="connsiteY10" fmla="*/ 232422 h 2251722"/>
                <a:gd name="connsiteX0" fmla="*/ 232470 w 2741311"/>
                <a:gd name="connsiteY0" fmla="*/ 232422 h 2251722"/>
                <a:gd name="connsiteX1" fmla="*/ 137220 w 2741311"/>
                <a:gd name="connsiteY1" fmla="*/ 2251722 h 2251722"/>
                <a:gd name="connsiteX2" fmla="*/ 1823145 w 2741311"/>
                <a:gd name="connsiteY2" fmla="*/ 2251722 h 2251722"/>
                <a:gd name="connsiteX3" fmla="*/ 1842195 w 2741311"/>
                <a:gd name="connsiteY3" fmla="*/ 1746897 h 2251722"/>
                <a:gd name="connsiteX4" fmla="*/ 2699445 w 2741311"/>
                <a:gd name="connsiteY4" fmla="*/ 194322 h 2251722"/>
                <a:gd name="connsiteX5" fmla="*/ 2048663 w 2741311"/>
                <a:gd name="connsiteY5" fmla="*/ 141412 h 2251722"/>
                <a:gd name="connsiteX6" fmla="*/ 2040679 w 2741311"/>
                <a:gd name="connsiteY6" fmla="*/ 48749 h 2251722"/>
                <a:gd name="connsiteX7" fmla="*/ 1908870 w 2741311"/>
                <a:gd name="connsiteY7" fmla="*/ 70497 h 2251722"/>
                <a:gd name="connsiteX8" fmla="*/ 1937445 w 2741311"/>
                <a:gd name="connsiteY8" fmla="*/ 889647 h 2251722"/>
                <a:gd name="connsiteX9" fmla="*/ 1270695 w 2741311"/>
                <a:gd name="connsiteY9" fmla="*/ 699147 h 2251722"/>
                <a:gd name="connsiteX10" fmla="*/ 232470 w 2741311"/>
                <a:gd name="connsiteY10" fmla="*/ 232422 h 2251722"/>
                <a:gd name="connsiteX0" fmla="*/ 232470 w 2741311"/>
                <a:gd name="connsiteY0" fmla="*/ 232422 h 2251722"/>
                <a:gd name="connsiteX1" fmla="*/ 137220 w 2741311"/>
                <a:gd name="connsiteY1" fmla="*/ 2251722 h 2251722"/>
                <a:gd name="connsiteX2" fmla="*/ 1823145 w 2741311"/>
                <a:gd name="connsiteY2" fmla="*/ 2251722 h 2251722"/>
                <a:gd name="connsiteX3" fmla="*/ 1842195 w 2741311"/>
                <a:gd name="connsiteY3" fmla="*/ 1746897 h 2251722"/>
                <a:gd name="connsiteX4" fmla="*/ 2699445 w 2741311"/>
                <a:gd name="connsiteY4" fmla="*/ 194322 h 2251722"/>
                <a:gd name="connsiteX5" fmla="*/ 2048663 w 2741311"/>
                <a:gd name="connsiteY5" fmla="*/ 141412 h 2251722"/>
                <a:gd name="connsiteX6" fmla="*/ 2040679 w 2741311"/>
                <a:gd name="connsiteY6" fmla="*/ 48749 h 2251722"/>
                <a:gd name="connsiteX7" fmla="*/ 1908870 w 2741311"/>
                <a:gd name="connsiteY7" fmla="*/ 70497 h 2251722"/>
                <a:gd name="connsiteX8" fmla="*/ 1937445 w 2741311"/>
                <a:gd name="connsiteY8" fmla="*/ 889647 h 2251722"/>
                <a:gd name="connsiteX9" fmla="*/ 1270695 w 2741311"/>
                <a:gd name="connsiteY9" fmla="*/ 699147 h 2251722"/>
                <a:gd name="connsiteX10" fmla="*/ 232470 w 2741311"/>
                <a:gd name="connsiteY10" fmla="*/ 232422 h 2251722"/>
                <a:gd name="connsiteX0" fmla="*/ 232470 w 2741311"/>
                <a:gd name="connsiteY0" fmla="*/ 188264 h 2207564"/>
                <a:gd name="connsiteX1" fmla="*/ 137220 w 2741311"/>
                <a:gd name="connsiteY1" fmla="*/ 2207564 h 2207564"/>
                <a:gd name="connsiteX2" fmla="*/ 1823145 w 2741311"/>
                <a:gd name="connsiteY2" fmla="*/ 2207564 h 2207564"/>
                <a:gd name="connsiteX3" fmla="*/ 1842195 w 2741311"/>
                <a:gd name="connsiteY3" fmla="*/ 1702739 h 2207564"/>
                <a:gd name="connsiteX4" fmla="*/ 2699445 w 2741311"/>
                <a:gd name="connsiteY4" fmla="*/ 150164 h 2207564"/>
                <a:gd name="connsiteX5" fmla="*/ 2048663 w 2741311"/>
                <a:gd name="connsiteY5" fmla="*/ 97254 h 2207564"/>
                <a:gd name="connsiteX6" fmla="*/ 2040679 w 2741311"/>
                <a:gd name="connsiteY6" fmla="*/ 4591 h 2207564"/>
                <a:gd name="connsiteX7" fmla="*/ 1908870 w 2741311"/>
                <a:gd name="connsiteY7" fmla="*/ 26339 h 2207564"/>
                <a:gd name="connsiteX8" fmla="*/ 1937445 w 2741311"/>
                <a:gd name="connsiteY8" fmla="*/ 845489 h 2207564"/>
                <a:gd name="connsiteX9" fmla="*/ 1270695 w 2741311"/>
                <a:gd name="connsiteY9" fmla="*/ 654989 h 2207564"/>
                <a:gd name="connsiteX10" fmla="*/ 232470 w 2741311"/>
                <a:gd name="connsiteY10" fmla="*/ 188264 h 2207564"/>
                <a:gd name="connsiteX0" fmla="*/ 232470 w 2741311"/>
                <a:gd name="connsiteY0" fmla="*/ 183976 h 2203276"/>
                <a:gd name="connsiteX1" fmla="*/ 137220 w 2741311"/>
                <a:gd name="connsiteY1" fmla="*/ 2203276 h 2203276"/>
                <a:gd name="connsiteX2" fmla="*/ 1823145 w 2741311"/>
                <a:gd name="connsiteY2" fmla="*/ 2203276 h 2203276"/>
                <a:gd name="connsiteX3" fmla="*/ 1842195 w 2741311"/>
                <a:gd name="connsiteY3" fmla="*/ 1698451 h 2203276"/>
                <a:gd name="connsiteX4" fmla="*/ 2699445 w 2741311"/>
                <a:gd name="connsiteY4" fmla="*/ 145876 h 2203276"/>
                <a:gd name="connsiteX5" fmla="*/ 2048663 w 2741311"/>
                <a:gd name="connsiteY5" fmla="*/ 92966 h 2203276"/>
                <a:gd name="connsiteX6" fmla="*/ 2040679 w 2741311"/>
                <a:gd name="connsiteY6" fmla="*/ 303 h 2203276"/>
                <a:gd name="connsiteX7" fmla="*/ 1908870 w 2741311"/>
                <a:gd name="connsiteY7" fmla="*/ 22051 h 2203276"/>
                <a:gd name="connsiteX8" fmla="*/ 1937445 w 2741311"/>
                <a:gd name="connsiteY8" fmla="*/ 841201 h 2203276"/>
                <a:gd name="connsiteX9" fmla="*/ 1270695 w 2741311"/>
                <a:gd name="connsiteY9" fmla="*/ 650701 h 2203276"/>
                <a:gd name="connsiteX10" fmla="*/ 232470 w 2741311"/>
                <a:gd name="connsiteY10" fmla="*/ 183976 h 2203276"/>
                <a:gd name="connsiteX0" fmla="*/ 232470 w 2741311"/>
                <a:gd name="connsiteY0" fmla="*/ 183976 h 2203276"/>
                <a:gd name="connsiteX1" fmla="*/ 137220 w 2741311"/>
                <a:gd name="connsiteY1" fmla="*/ 2203276 h 2203276"/>
                <a:gd name="connsiteX2" fmla="*/ 1823145 w 2741311"/>
                <a:gd name="connsiteY2" fmla="*/ 2203276 h 2203276"/>
                <a:gd name="connsiteX3" fmla="*/ 1842195 w 2741311"/>
                <a:gd name="connsiteY3" fmla="*/ 1698451 h 2203276"/>
                <a:gd name="connsiteX4" fmla="*/ 2699445 w 2741311"/>
                <a:gd name="connsiteY4" fmla="*/ 145876 h 2203276"/>
                <a:gd name="connsiteX5" fmla="*/ 2048663 w 2741311"/>
                <a:gd name="connsiteY5" fmla="*/ 92966 h 2203276"/>
                <a:gd name="connsiteX6" fmla="*/ 2040679 w 2741311"/>
                <a:gd name="connsiteY6" fmla="*/ 303 h 2203276"/>
                <a:gd name="connsiteX7" fmla="*/ 1908870 w 2741311"/>
                <a:gd name="connsiteY7" fmla="*/ 22051 h 2203276"/>
                <a:gd name="connsiteX8" fmla="*/ 1937445 w 2741311"/>
                <a:gd name="connsiteY8" fmla="*/ 841201 h 2203276"/>
                <a:gd name="connsiteX9" fmla="*/ 1270695 w 2741311"/>
                <a:gd name="connsiteY9" fmla="*/ 650701 h 2203276"/>
                <a:gd name="connsiteX10" fmla="*/ 232470 w 2741311"/>
                <a:gd name="connsiteY10" fmla="*/ 183976 h 2203276"/>
                <a:gd name="connsiteX0" fmla="*/ 232470 w 2662372"/>
                <a:gd name="connsiteY0" fmla="*/ 183976 h 2203276"/>
                <a:gd name="connsiteX1" fmla="*/ 137220 w 2662372"/>
                <a:gd name="connsiteY1" fmla="*/ 2203276 h 2203276"/>
                <a:gd name="connsiteX2" fmla="*/ 1823145 w 2662372"/>
                <a:gd name="connsiteY2" fmla="*/ 2203276 h 2203276"/>
                <a:gd name="connsiteX3" fmla="*/ 1842195 w 2662372"/>
                <a:gd name="connsiteY3" fmla="*/ 1698451 h 2203276"/>
                <a:gd name="connsiteX4" fmla="*/ 2614876 w 2662372"/>
                <a:gd name="connsiteY4" fmla="*/ 119448 h 2203276"/>
                <a:gd name="connsiteX5" fmla="*/ 2048663 w 2662372"/>
                <a:gd name="connsiteY5" fmla="*/ 92966 h 2203276"/>
                <a:gd name="connsiteX6" fmla="*/ 2040679 w 2662372"/>
                <a:gd name="connsiteY6" fmla="*/ 303 h 2203276"/>
                <a:gd name="connsiteX7" fmla="*/ 1908870 w 2662372"/>
                <a:gd name="connsiteY7" fmla="*/ 22051 h 2203276"/>
                <a:gd name="connsiteX8" fmla="*/ 1937445 w 2662372"/>
                <a:gd name="connsiteY8" fmla="*/ 841201 h 2203276"/>
                <a:gd name="connsiteX9" fmla="*/ 1270695 w 2662372"/>
                <a:gd name="connsiteY9" fmla="*/ 650701 h 2203276"/>
                <a:gd name="connsiteX10" fmla="*/ 232470 w 2662372"/>
                <a:gd name="connsiteY10" fmla="*/ 183976 h 2203276"/>
                <a:gd name="connsiteX0" fmla="*/ 232470 w 2662372"/>
                <a:gd name="connsiteY0" fmla="*/ 183976 h 2203276"/>
                <a:gd name="connsiteX1" fmla="*/ 137220 w 2662372"/>
                <a:gd name="connsiteY1" fmla="*/ 2203276 h 2203276"/>
                <a:gd name="connsiteX2" fmla="*/ 1823145 w 2662372"/>
                <a:gd name="connsiteY2" fmla="*/ 2203276 h 2203276"/>
                <a:gd name="connsiteX3" fmla="*/ 1842195 w 2662372"/>
                <a:gd name="connsiteY3" fmla="*/ 1698451 h 2203276"/>
                <a:gd name="connsiteX4" fmla="*/ 2614876 w 2662372"/>
                <a:gd name="connsiteY4" fmla="*/ 119448 h 2203276"/>
                <a:gd name="connsiteX5" fmla="*/ 2048663 w 2662372"/>
                <a:gd name="connsiteY5" fmla="*/ 92966 h 2203276"/>
                <a:gd name="connsiteX6" fmla="*/ 2040679 w 2662372"/>
                <a:gd name="connsiteY6" fmla="*/ 303 h 2203276"/>
                <a:gd name="connsiteX7" fmla="*/ 1908870 w 2662372"/>
                <a:gd name="connsiteY7" fmla="*/ 22051 h 2203276"/>
                <a:gd name="connsiteX8" fmla="*/ 1937445 w 2662372"/>
                <a:gd name="connsiteY8" fmla="*/ 841201 h 2203276"/>
                <a:gd name="connsiteX9" fmla="*/ 1270695 w 2662372"/>
                <a:gd name="connsiteY9" fmla="*/ 650701 h 2203276"/>
                <a:gd name="connsiteX10" fmla="*/ 232470 w 2662372"/>
                <a:gd name="connsiteY10" fmla="*/ 183976 h 2203276"/>
                <a:gd name="connsiteX0" fmla="*/ 232470 w 2664220"/>
                <a:gd name="connsiteY0" fmla="*/ 183976 h 2203276"/>
                <a:gd name="connsiteX1" fmla="*/ 137220 w 2664220"/>
                <a:gd name="connsiteY1" fmla="*/ 2203276 h 2203276"/>
                <a:gd name="connsiteX2" fmla="*/ 1823145 w 2664220"/>
                <a:gd name="connsiteY2" fmla="*/ 2203276 h 2203276"/>
                <a:gd name="connsiteX3" fmla="*/ 1842195 w 2664220"/>
                <a:gd name="connsiteY3" fmla="*/ 1698451 h 2203276"/>
                <a:gd name="connsiteX4" fmla="*/ 2614876 w 2664220"/>
                <a:gd name="connsiteY4" fmla="*/ 119448 h 2203276"/>
                <a:gd name="connsiteX5" fmla="*/ 2048663 w 2664220"/>
                <a:gd name="connsiteY5" fmla="*/ 92966 h 2203276"/>
                <a:gd name="connsiteX6" fmla="*/ 2040679 w 2664220"/>
                <a:gd name="connsiteY6" fmla="*/ 303 h 2203276"/>
                <a:gd name="connsiteX7" fmla="*/ 1908870 w 2664220"/>
                <a:gd name="connsiteY7" fmla="*/ 22051 h 2203276"/>
                <a:gd name="connsiteX8" fmla="*/ 1937445 w 2664220"/>
                <a:gd name="connsiteY8" fmla="*/ 841201 h 2203276"/>
                <a:gd name="connsiteX9" fmla="*/ 1270695 w 2664220"/>
                <a:gd name="connsiteY9" fmla="*/ 650701 h 2203276"/>
                <a:gd name="connsiteX10" fmla="*/ 232470 w 2664220"/>
                <a:gd name="connsiteY10" fmla="*/ 183976 h 2203276"/>
                <a:gd name="connsiteX0" fmla="*/ 232470 w 2695242"/>
                <a:gd name="connsiteY0" fmla="*/ 183976 h 2203276"/>
                <a:gd name="connsiteX1" fmla="*/ 137220 w 2695242"/>
                <a:gd name="connsiteY1" fmla="*/ 2203276 h 2203276"/>
                <a:gd name="connsiteX2" fmla="*/ 1823145 w 2695242"/>
                <a:gd name="connsiteY2" fmla="*/ 2203276 h 2203276"/>
                <a:gd name="connsiteX3" fmla="*/ 1842195 w 2695242"/>
                <a:gd name="connsiteY3" fmla="*/ 1698451 h 2203276"/>
                <a:gd name="connsiteX4" fmla="*/ 2614876 w 2695242"/>
                <a:gd name="connsiteY4" fmla="*/ 119448 h 2203276"/>
                <a:gd name="connsiteX5" fmla="*/ 2048663 w 2695242"/>
                <a:gd name="connsiteY5" fmla="*/ 92966 h 2203276"/>
                <a:gd name="connsiteX6" fmla="*/ 2040679 w 2695242"/>
                <a:gd name="connsiteY6" fmla="*/ 303 h 2203276"/>
                <a:gd name="connsiteX7" fmla="*/ 1908870 w 2695242"/>
                <a:gd name="connsiteY7" fmla="*/ 22051 h 2203276"/>
                <a:gd name="connsiteX8" fmla="*/ 1937445 w 2695242"/>
                <a:gd name="connsiteY8" fmla="*/ 841201 h 2203276"/>
                <a:gd name="connsiteX9" fmla="*/ 1270695 w 2695242"/>
                <a:gd name="connsiteY9" fmla="*/ 650701 h 2203276"/>
                <a:gd name="connsiteX10" fmla="*/ 232470 w 2695242"/>
                <a:gd name="connsiteY10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48663 w 2718665"/>
                <a:gd name="connsiteY5" fmla="*/ 92966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37445 w 2718665"/>
                <a:gd name="connsiteY8" fmla="*/ 841201 h 2203276"/>
                <a:gd name="connsiteX9" fmla="*/ 1270695 w 2718665"/>
                <a:gd name="connsiteY9" fmla="*/ 650701 h 2203276"/>
                <a:gd name="connsiteX10" fmla="*/ 232470 w 2718665"/>
                <a:gd name="connsiteY10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48663 w 2718665"/>
                <a:gd name="connsiteY5" fmla="*/ 92966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37445 w 2718665"/>
                <a:gd name="connsiteY8" fmla="*/ 841201 h 2203276"/>
                <a:gd name="connsiteX9" fmla="*/ 1395842 w 2718665"/>
                <a:gd name="connsiteY9" fmla="*/ 576428 h 2203276"/>
                <a:gd name="connsiteX10" fmla="*/ 1270695 w 2718665"/>
                <a:gd name="connsiteY10" fmla="*/ 650701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48663 w 2718665"/>
                <a:gd name="connsiteY5" fmla="*/ 92966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37445 w 2718665"/>
                <a:gd name="connsiteY8" fmla="*/ 841201 h 2203276"/>
                <a:gd name="connsiteX9" fmla="*/ 1395842 w 2718665"/>
                <a:gd name="connsiteY9" fmla="*/ 576428 h 2203276"/>
                <a:gd name="connsiteX10" fmla="*/ 1270695 w 2718665"/>
                <a:gd name="connsiteY10" fmla="*/ 650701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48663 w 2718665"/>
                <a:gd name="connsiteY5" fmla="*/ 92966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37445 w 2718665"/>
                <a:gd name="connsiteY8" fmla="*/ 820059 h 2203276"/>
                <a:gd name="connsiteX9" fmla="*/ 1395842 w 2718665"/>
                <a:gd name="connsiteY9" fmla="*/ 576428 h 2203276"/>
                <a:gd name="connsiteX10" fmla="*/ 1270695 w 2718665"/>
                <a:gd name="connsiteY10" fmla="*/ 650701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48663 w 2718665"/>
                <a:gd name="connsiteY5" fmla="*/ 92966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11018 w 2718665"/>
                <a:gd name="connsiteY8" fmla="*/ 783060 h 2203276"/>
                <a:gd name="connsiteX9" fmla="*/ 1395842 w 2718665"/>
                <a:gd name="connsiteY9" fmla="*/ 576428 h 2203276"/>
                <a:gd name="connsiteX10" fmla="*/ 1270695 w 2718665"/>
                <a:gd name="connsiteY10" fmla="*/ 650701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48663 w 2718665"/>
                <a:gd name="connsiteY5" fmla="*/ 92966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11018 w 2718665"/>
                <a:gd name="connsiteY8" fmla="*/ 783060 h 2203276"/>
                <a:gd name="connsiteX9" fmla="*/ 1395842 w 2718665"/>
                <a:gd name="connsiteY9" fmla="*/ 576428 h 2203276"/>
                <a:gd name="connsiteX10" fmla="*/ 1270695 w 2718665"/>
                <a:gd name="connsiteY10" fmla="*/ 650701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48663 w 2718665"/>
                <a:gd name="connsiteY5" fmla="*/ 92966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11018 w 2718665"/>
                <a:gd name="connsiteY8" fmla="*/ 783060 h 2203276"/>
                <a:gd name="connsiteX9" fmla="*/ 1395842 w 2718665"/>
                <a:gd name="connsiteY9" fmla="*/ 576428 h 2203276"/>
                <a:gd name="connsiteX10" fmla="*/ 1270695 w 2718665"/>
                <a:gd name="connsiteY10" fmla="*/ 650701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48663 w 2718665"/>
                <a:gd name="connsiteY5" fmla="*/ 92966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11018 w 2718665"/>
                <a:gd name="connsiteY8" fmla="*/ 783060 h 2203276"/>
                <a:gd name="connsiteX9" fmla="*/ 1395842 w 2718665"/>
                <a:gd name="connsiteY9" fmla="*/ 576428 h 2203276"/>
                <a:gd name="connsiteX10" fmla="*/ 1270695 w 2718665"/>
                <a:gd name="connsiteY10" fmla="*/ 650701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48663 w 2718665"/>
                <a:gd name="connsiteY5" fmla="*/ 92966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11018 w 2718665"/>
                <a:gd name="connsiteY8" fmla="*/ 783060 h 2203276"/>
                <a:gd name="connsiteX9" fmla="*/ 1210848 w 2718665"/>
                <a:gd name="connsiteY9" fmla="*/ 513001 h 2203276"/>
                <a:gd name="connsiteX10" fmla="*/ 1270695 w 2718665"/>
                <a:gd name="connsiteY10" fmla="*/ 650701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48663 w 2718665"/>
                <a:gd name="connsiteY5" fmla="*/ 92966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11018 w 2718665"/>
                <a:gd name="connsiteY8" fmla="*/ 783060 h 2203276"/>
                <a:gd name="connsiteX9" fmla="*/ 1210848 w 2718665"/>
                <a:gd name="connsiteY9" fmla="*/ 513001 h 2203276"/>
                <a:gd name="connsiteX10" fmla="*/ 1270695 w 2718665"/>
                <a:gd name="connsiteY10" fmla="*/ 650701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48663 w 2718665"/>
                <a:gd name="connsiteY5" fmla="*/ 92966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11018 w 2718665"/>
                <a:gd name="connsiteY8" fmla="*/ 783060 h 2203276"/>
                <a:gd name="connsiteX9" fmla="*/ 1210848 w 2718665"/>
                <a:gd name="connsiteY9" fmla="*/ 513001 h 2203276"/>
                <a:gd name="connsiteX10" fmla="*/ 1122700 w 2718665"/>
                <a:gd name="connsiteY10" fmla="*/ 497420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48663 w 2718665"/>
                <a:gd name="connsiteY5" fmla="*/ 92966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11018 w 2718665"/>
                <a:gd name="connsiteY8" fmla="*/ 783060 h 2203276"/>
                <a:gd name="connsiteX9" fmla="*/ 1210848 w 2718665"/>
                <a:gd name="connsiteY9" fmla="*/ 513001 h 2203276"/>
                <a:gd name="connsiteX10" fmla="*/ 1122700 w 2718665"/>
                <a:gd name="connsiteY10" fmla="*/ 497420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48663 w 2718665"/>
                <a:gd name="connsiteY5" fmla="*/ 92966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11018 w 2718665"/>
                <a:gd name="connsiteY8" fmla="*/ 783060 h 2203276"/>
                <a:gd name="connsiteX9" fmla="*/ 1237275 w 2718665"/>
                <a:gd name="connsiteY9" fmla="*/ 497145 h 2203276"/>
                <a:gd name="connsiteX10" fmla="*/ 1122700 w 2718665"/>
                <a:gd name="connsiteY10" fmla="*/ 497420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48663 w 2718665"/>
                <a:gd name="connsiteY5" fmla="*/ 92966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11018 w 2718665"/>
                <a:gd name="connsiteY8" fmla="*/ 783060 h 2203276"/>
                <a:gd name="connsiteX9" fmla="*/ 1237275 w 2718665"/>
                <a:gd name="connsiteY9" fmla="*/ 497145 h 2203276"/>
                <a:gd name="connsiteX10" fmla="*/ 1122700 w 2718665"/>
                <a:gd name="connsiteY10" fmla="*/ 497420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48663 w 2718665"/>
                <a:gd name="connsiteY5" fmla="*/ 92966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11018 w 2718665"/>
                <a:gd name="connsiteY8" fmla="*/ 783060 h 2203276"/>
                <a:gd name="connsiteX9" fmla="*/ 1237275 w 2718665"/>
                <a:gd name="connsiteY9" fmla="*/ 497145 h 2203276"/>
                <a:gd name="connsiteX10" fmla="*/ 1122700 w 2718665"/>
                <a:gd name="connsiteY10" fmla="*/ 497420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64991 w 2718665"/>
                <a:gd name="connsiteY5" fmla="*/ 98409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11018 w 2718665"/>
                <a:gd name="connsiteY8" fmla="*/ 783060 h 2203276"/>
                <a:gd name="connsiteX9" fmla="*/ 1237275 w 2718665"/>
                <a:gd name="connsiteY9" fmla="*/ 497145 h 2203276"/>
                <a:gd name="connsiteX10" fmla="*/ 1122700 w 2718665"/>
                <a:gd name="connsiteY10" fmla="*/ 497420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64991 w 2718665"/>
                <a:gd name="connsiteY5" fmla="*/ 98409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11018 w 2718665"/>
                <a:gd name="connsiteY8" fmla="*/ 783060 h 2203276"/>
                <a:gd name="connsiteX9" fmla="*/ 1237275 w 2718665"/>
                <a:gd name="connsiteY9" fmla="*/ 497145 h 2203276"/>
                <a:gd name="connsiteX10" fmla="*/ 1122700 w 2718665"/>
                <a:gd name="connsiteY10" fmla="*/ 497420 h 2203276"/>
                <a:gd name="connsiteX11" fmla="*/ 232470 w 2718665"/>
                <a:gd name="connsiteY11" fmla="*/ 183976 h 2203276"/>
                <a:gd name="connsiteX0" fmla="*/ 232470 w 2718665"/>
                <a:gd name="connsiteY0" fmla="*/ 183976 h 2203276"/>
                <a:gd name="connsiteX1" fmla="*/ 137220 w 2718665"/>
                <a:gd name="connsiteY1" fmla="*/ 2203276 h 2203276"/>
                <a:gd name="connsiteX2" fmla="*/ 1823145 w 2718665"/>
                <a:gd name="connsiteY2" fmla="*/ 2203276 h 2203276"/>
                <a:gd name="connsiteX3" fmla="*/ 1842195 w 2718665"/>
                <a:gd name="connsiteY3" fmla="*/ 1698451 h 2203276"/>
                <a:gd name="connsiteX4" fmla="*/ 2614876 w 2718665"/>
                <a:gd name="connsiteY4" fmla="*/ 119448 h 2203276"/>
                <a:gd name="connsiteX5" fmla="*/ 2064991 w 2718665"/>
                <a:gd name="connsiteY5" fmla="*/ 98409 h 2203276"/>
                <a:gd name="connsiteX6" fmla="*/ 2040679 w 2718665"/>
                <a:gd name="connsiteY6" fmla="*/ 303 h 2203276"/>
                <a:gd name="connsiteX7" fmla="*/ 1908870 w 2718665"/>
                <a:gd name="connsiteY7" fmla="*/ 22051 h 2203276"/>
                <a:gd name="connsiteX8" fmla="*/ 1911018 w 2718665"/>
                <a:gd name="connsiteY8" fmla="*/ 783060 h 2203276"/>
                <a:gd name="connsiteX9" fmla="*/ 1237275 w 2718665"/>
                <a:gd name="connsiteY9" fmla="*/ 497145 h 2203276"/>
                <a:gd name="connsiteX10" fmla="*/ 1122700 w 2718665"/>
                <a:gd name="connsiteY10" fmla="*/ 497420 h 2203276"/>
                <a:gd name="connsiteX11" fmla="*/ 232470 w 2718665"/>
                <a:gd name="connsiteY11" fmla="*/ 183976 h 2203276"/>
                <a:gd name="connsiteX0" fmla="*/ 232470 w 2770027"/>
                <a:gd name="connsiteY0" fmla="*/ 183976 h 2203276"/>
                <a:gd name="connsiteX1" fmla="*/ 137220 w 2770027"/>
                <a:gd name="connsiteY1" fmla="*/ 2203276 h 2203276"/>
                <a:gd name="connsiteX2" fmla="*/ 1823145 w 2770027"/>
                <a:gd name="connsiteY2" fmla="*/ 2203276 h 2203276"/>
                <a:gd name="connsiteX3" fmla="*/ 1842195 w 2770027"/>
                <a:gd name="connsiteY3" fmla="*/ 1698451 h 2203276"/>
                <a:gd name="connsiteX4" fmla="*/ 2674747 w 2770027"/>
                <a:gd name="connsiteY4" fmla="*/ 130334 h 2203276"/>
                <a:gd name="connsiteX5" fmla="*/ 2064991 w 2770027"/>
                <a:gd name="connsiteY5" fmla="*/ 98409 h 2203276"/>
                <a:gd name="connsiteX6" fmla="*/ 2040679 w 2770027"/>
                <a:gd name="connsiteY6" fmla="*/ 303 h 2203276"/>
                <a:gd name="connsiteX7" fmla="*/ 1908870 w 2770027"/>
                <a:gd name="connsiteY7" fmla="*/ 22051 h 2203276"/>
                <a:gd name="connsiteX8" fmla="*/ 1911018 w 2770027"/>
                <a:gd name="connsiteY8" fmla="*/ 783060 h 2203276"/>
                <a:gd name="connsiteX9" fmla="*/ 1237275 w 2770027"/>
                <a:gd name="connsiteY9" fmla="*/ 497145 h 2203276"/>
                <a:gd name="connsiteX10" fmla="*/ 1122700 w 2770027"/>
                <a:gd name="connsiteY10" fmla="*/ 497420 h 2203276"/>
                <a:gd name="connsiteX11" fmla="*/ 232470 w 2770027"/>
                <a:gd name="connsiteY11" fmla="*/ 183976 h 2203276"/>
                <a:gd name="connsiteX0" fmla="*/ 232470 w 2770027"/>
                <a:gd name="connsiteY0" fmla="*/ 183976 h 2203276"/>
                <a:gd name="connsiteX1" fmla="*/ 137220 w 2770027"/>
                <a:gd name="connsiteY1" fmla="*/ 2203276 h 2203276"/>
                <a:gd name="connsiteX2" fmla="*/ 1823145 w 2770027"/>
                <a:gd name="connsiteY2" fmla="*/ 2203276 h 2203276"/>
                <a:gd name="connsiteX3" fmla="*/ 1842195 w 2770027"/>
                <a:gd name="connsiteY3" fmla="*/ 1698451 h 2203276"/>
                <a:gd name="connsiteX4" fmla="*/ 2674747 w 2770027"/>
                <a:gd name="connsiteY4" fmla="*/ 130334 h 2203276"/>
                <a:gd name="connsiteX5" fmla="*/ 2064991 w 2770027"/>
                <a:gd name="connsiteY5" fmla="*/ 98409 h 2203276"/>
                <a:gd name="connsiteX6" fmla="*/ 2040679 w 2770027"/>
                <a:gd name="connsiteY6" fmla="*/ 303 h 2203276"/>
                <a:gd name="connsiteX7" fmla="*/ 1908870 w 2770027"/>
                <a:gd name="connsiteY7" fmla="*/ 22051 h 2203276"/>
                <a:gd name="connsiteX8" fmla="*/ 1911018 w 2770027"/>
                <a:gd name="connsiteY8" fmla="*/ 783060 h 2203276"/>
                <a:gd name="connsiteX9" fmla="*/ 1237275 w 2770027"/>
                <a:gd name="connsiteY9" fmla="*/ 497145 h 2203276"/>
                <a:gd name="connsiteX10" fmla="*/ 1122700 w 2770027"/>
                <a:gd name="connsiteY10" fmla="*/ 497420 h 2203276"/>
                <a:gd name="connsiteX11" fmla="*/ 232470 w 2770027"/>
                <a:gd name="connsiteY11" fmla="*/ 183976 h 2203276"/>
                <a:gd name="connsiteX0" fmla="*/ 226782 w 2764339"/>
                <a:gd name="connsiteY0" fmla="*/ 183976 h 2400339"/>
                <a:gd name="connsiteX1" fmla="*/ 150300 w 2764339"/>
                <a:gd name="connsiteY1" fmla="*/ 2400339 h 2400339"/>
                <a:gd name="connsiteX2" fmla="*/ 1817457 w 2764339"/>
                <a:gd name="connsiteY2" fmla="*/ 2203276 h 2400339"/>
                <a:gd name="connsiteX3" fmla="*/ 1836507 w 2764339"/>
                <a:gd name="connsiteY3" fmla="*/ 1698451 h 2400339"/>
                <a:gd name="connsiteX4" fmla="*/ 2669059 w 2764339"/>
                <a:gd name="connsiteY4" fmla="*/ 130334 h 2400339"/>
                <a:gd name="connsiteX5" fmla="*/ 2059303 w 2764339"/>
                <a:gd name="connsiteY5" fmla="*/ 98409 h 2400339"/>
                <a:gd name="connsiteX6" fmla="*/ 2034991 w 2764339"/>
                <a:gd name="connsiteY6" fmla="*/ 303 h 2400339"/>
                <a:gd name="connsiteX7" fmla="*/ 1903182 w 2764339"/>
                <a:gd name="connsiteY7" fmla="*/ 22051 h 2400339"/>
                <a:gd name="connsiteX8" fmla="*/ 1905330 w 2764339"/>
                <a:gd name="connsiteY8" fmla="*/ 783060 h 2400339"/>
                <a:gd name="connsiteX9" fmla="*/ 1231587 w 2764339"/>
                <a:gd name="connsiteY9" fmla="*/ 497145 h 2400339"/>
                <a:gd name="connsiteX10" fmla="*/ 1117012 w 2764339"/>
                <a:gd name="connsiteY10" fmla="*/ 497420 h 2400339"/>
                <a:gd name="connsiteX11" fmla="*/ 226782 w 2764339"/>
                <a:gd name="connsiteY11" fmla="*/ 183976 h 2400339"/>
                <a:gd name="connsiteX0" fmla="*/ 226782 w 2764339"/>
                <a:gd name="connsiteY0" fmla="*/ 183976 h 2400339"/>
                <a:gd name="connsiteX1" fmla="*/ 150300 w 2764339"/>
                <a:gd name="connsiteY1" fmla="*/ 2400339 h 2400339"/>
                <a:gd name="connsiteX2" fmla="*/ 1873761 w 2764339"/>
                <a:gd name="connsiteY2" fmla="*/ 2390955 h 2400339"/>
                <a:gd name="connsiteX3" fmla="*/ 1836507 w 2764339"/>
                <a:gd name="connsiteY3" fmla="*/ 1698451 h 2400339"/>
                <a:gd name="connsiteX4" fmla="*/ 2669059 w 2764339"/>
                <a:gd name="connsiteY4" fmla="*/ 130334 h 2400339"/>
                <a:gd name="connsiteX5" fmla="*/ 2059303 w 2764339"/>
                <a:gd name="connsiteY5" fmla="*/ 98409 h 2400339"/>
                <a:gd name="connsiteX6" fmla="*/ 2034991 w 2764339"/>
                <a:gd name="connsiteY6" fmla="*/ 303 h 2400339"/>
                <a:gd name="connsiteX7" fmla="*/ 1903182 w 2764339"/>
                <a:gd name="connsiteY7" fmla="*/ 22051 h 2400339"/>
                <a:gd name="connsiteX8" fmla="*/ 1905330 w 2764339"/>
                <a:gd name="connsiteY8" fmla="*/ 783060 h 2400339"/>
                <a:gd name="connsiteX9" fmla="*/ 1231587 w 2764339"/>
                <a:gd name="connsiteY9" fmla="*/ 497145 h 2400339"/>
                <a:gd name="connsiteX10" fmla="*/ 1117012 w 2764339"/>
                <a:gd name="connsiteY10" fmla="*/ 497420 h 2400339"/>
                <a:gd name="connsiteX11" fmla="*/ 226782 w 2764339"/>
                <a:gd name="connsiteY11" fmla="*/ 183976 h 2400339"/>
                <a:gd name="connsiteX0" fmla="*/ 226782 w 2764339"/>
                <a:gd name="connsiteY0" fmla="*/ 183976 h 2400339"/>
                <a:gd name="connsiteX1" fmla="*/ 150300 w 2764339"/>
                <a:gd name="connsiteY1" fmla="*/ 2400339 h 2400339"/>
                <a:gd name="connsiteX2" fmla="*/ 1873761 w 2764339"/>
                <a:gd name="connsiteY2" fmla="*/ 2390955 h 2400339"/>
                <a:gd name="connsiteX3" fmla="*/ 1836507 w 2764339"/>
                <a:gd name="connsiteY3" fmla="*/ 1698451 h 2400339"/>
                <a:gd name="connsiteX4" fmla="*/ 2669059 w 2764339"/>
                <a:gd name="connsiteY4" fmla="*/ 130334 h 2400339"/>
                <a:gd name="connsiteX5" fmla="*/ 2059303 w 2764339"/>
                <a:gd name="connsiteY5" fmla="*/ 98409 h 2400339"/>
                <a:gd name="connsiteX6" fmla="*/ 2034991 w 2764339"/>
                <a:gd name="connsiteY6" fmla="*/ 303 h 2400339"/>
                <a:gd name="connsiteX7" fmla="*/ 1903182 w 2764339"/>
                <a:gd name="connsiteY7" fmla="*/ 22051 h 2400339"/>
                <a:gd name="connsiteX8" fmla="*/ 1905330 w 2764339"/>
                <a:gd name="connsiteY8" fmla="*/ 783060 h 2400339"/>
                <a:gd name="connsiteX9" fmla="*/ 1231587 w 2764339"/>
                <a:gd name="connsiteY9" fmla="*/ 497145 h 2400339"/>
                <a:gd name="connsiteX10" fmla="*/ 1135780 w 2764339"/>
                <a:gd name="connsiteY10" fmla="*/ 572491 h 2400339"/>
                <a:gd name="connsiteX11" fmla="*/ 226782 w 2764339"/>
                <a:gd name="connsiteY11" fmla="*/ 183976 h 2400339"/>
                <a:gd name="connsiteX0" fmla="*/ 226782 w 2764339"/>
                <a:gd name="connsiteY0" fmla="*/ 183976 h 2400339"/>
                <a:gd name="connsiteX1" fmla="*/ 150300 w 2764339"/>
                <a:gd name="connsiteY1" fmla="*/ 2400339 h 2400339"/>
                <a:gd name="connsiteX2" fmla="*/ 1873761 w 2764339"/>
                <a:gd name="connsiteY2" fmla="*/ 2390955 h 2400339"/>
                <a:gd name="connsiteX3" fmla="*/ 1836507 w 2764339"/>
                <a:gd name="connsiteY3" fmla="*/ 1698451 h 2400339"/>
                <a:gd name="connsiteX4" fmla="*/ 2669059 w 2764339"/>
                <a:gd name="connsiteY4" fmla="*/ 130334 h 2400339"/>
                <a:gd name="connsiteX5" fmla="*/ 2059303 w 2764339"/>
                <a:gd name="connsiteY5" fmla="*/ 98409 h 2400339"/>
                <a:gd name="connsiteX6" fmla="*/ 2034991 w 2764339"/>
                <a:gd name="connsiteY6" fmla="*/ 303 h 2400339"/>
                <a:gd name="connsiteX7" fmla="*/ 1903182 w 2764339"/>
                <a:gd name="connsiteY7" fmla="*/ 22051 h 2400339"/>
                <a:gd name="connsiteX8" fmla="*/ 1905330 w 2764339"/>
                <a:gd name="connsiteY8" fmla="*/ 783060 h 2400339"/>
                <a:gd name="connsiteX9" fmla="*/ 1231587 w 2764339"/>
                <a:gd name="connsiteY9" fmla="*/ 497145 h 2400339"/>
                <a:gd name="connsiteX10" fmla="*/ 1135780 w 2764339"/>
                <a:gd name="connsiteY10" fmla="*/ 572491 h 2400339"/>
                <a:gd name="connsiteX11" fmla="*/ 226782 w 2764339"/>
                <a:gd name="connsiteY11" fmla="*/ 183976 h 2400339"/>
                <a:gd name="connsiteX0" fmla="*/ 226782 w 2764339"/>
                <a:gd name="connsiteY0" fmla="*/ 183976 h 2400339"/>
                <a:gd name="connsiteX1" fmla="*/ 150300 w 2764339"/>
                <a:gd name="connsiteY1" fmla="*/ 2400339 h 2400339"/>
                <a:gd name="connsiteX2" fmla="*/ 1873761 w 2764339"/>
                <a:gd name="connsiteY2" fmla="*/ 2390955 h 2400339"/>
                <a:gd name="connsiteX3" fmla="*/ 1836507 w 2764339"/>
                <a:gd name="connsiteY3" fmla="*/ 1698451 h 2400339"/>
                <a:gd name="connsiteX4" fmla="*/ 2669059 w 2764339"/>
                <a:gd name="connsiteY4" fmla="*/ 130334 h 2400339"/>
                <a:gd name="connsiteX5" fmla="*/ 2059303 w 2764339"/>
                <a:gd name="connsiteY5" fmla="*/ 98409 h 2400339"/>
                <a:gd name="connsiteX6" fmla="*/ 2034991 w 2764339"/>
                <a:gd name="connsiteY6" fmla="*/ 303 h 2400339"/>
                <a:gd name="connsiteX7" fmla="*/ 1903182 w 2764339"/>
                <a:gd name="connsiteY7" fmla="*/ 22051 h 2400339"/>
                <a:gd name="connsiteX8" fmla="*/ 1905330 w 2764339"/>
                <a:gd name="connsiteY8" fmla="*/ 783060 h 2400339"/>
                <a:gd name="connsiteX9" fmla="*/ 1231587 w 2764339"/>
                <a:gd name="connsiteY9" fmla="*/ 497145 h 2400339"/>
                <a:gd name="connsiteX10" fmla="*/ 1135780 w 2764339"/>
                <a:gd name="connsiteY10" fmla="*/ 572491 h 2400339"/>
                <a:gd name="connsiteX11" fmla="*/ 226782 w 2764339"/>
                <a:gd name="connsiteY11" fmla="*/ 183976 h 2400339"/>
                <a:gd name="connsiteX0" fmla="*/ 231749 w 2769306"/>
                <a:gd name="connsiteY0" fmla="*/ 183976 h 2390955"/>
                <a:gd name="connsiteX1" fmla="*/ 138828 w 2769306"/>
                <a:gd name="connsiteY1" fmla="*/ 2064983 h 2390955"/>
                <a:gd name="connsiteX2" fmla="*/ 1878728 w 2769306"/>
                <a:gd name="connsiteY2" fmla="*/ 2390955 h 2390955"/>
                <a:gd name="connsiteX3" fmla="*/ 1841474 w 2769306"/>
                <a:gd name="connsiteY3" fmla="*/ 1698451 h 2390955"/>
                <a:gd name="connsiteX4" fmla="*/ 2674026 w 2769306"/>
                <a:gd name="connsiteY4" fmla="*/ 130334 h 2390955"/>
                <a:gd name="connsiteX5" fmla="*/ 2064270 w 2769306"/>
                <a:gd name="connsiteY5" fmla="*/ 98409 h 2390955"/>
                <a:gd name="connsiteX6" fmla="*/ 2039958 w 2769306"/>
                <a:gd name="connsiteY6" fmla="*/ 303 h 2390955"/>
                <a:gd name="connsiteX7" fmla="*/ 1908149 w 2769306"/>
                <a:gd name="connsiteY7" fmla="*/ 22051 h 2390955"/>
                <a:gd name="connsiteX8" fmla="*/ 1910297 w 2769306"/>
                <a:gd name="connsiteY8" fmla="*/ 783060 h 2390955"/>
                <a:gd name="connsiteX9" fmla="*/ 1236554 w 2769306"/>
                <a:gd name="connsiteY9" fmla="*/ 497145 h 2390955"/>
                <a:gd name="connsiteX10" fmla="*/ 1140747 w 2769306"/>
                <a:gd name="connsiteY10" fmla="*/ 572491 h 2390955"/>
                <a:gd name="connsiteX11" fmla="*/ 231749 w 2769306"/>
                <a:gd name="connsiteY11" fmla="*/ 183976 h 2390955"/>
                <a:gd name="connsiteX0" fmla="*/ 221873 w 2759430"/>
                <a:gd name="connsiteY0" fmla="*/ 183976 h 2390955"/>
                <a:gd name="connsiteX1" fmla="*/ 128952 w 2759430"/>
                <a:gd name="connsiteY1" fmla="*/ 2064983 h 2390955"/>
                <a:gd name="connsiteX2" fmla="*/ 1868852 w 2759430"/>
                <a:gd name="connsiteY2" fmla="*/ 2390955 h 2390955"/>
                <a:gd name="connsiteX3" fmla="*/ 1831598 w 2759430"/>
                <a:gd name="connsiteY3" fmla="*/ 1698451 h 2390955"/>
                <a:gd name="connsiteX4" fmla="*/ 2664150 w 2759430"/>
                <a:gd name="connsiteY4" fmla="*/ 130334 h 2390955"/>
                <a:gd name="connsiteX5" fmla="*/ 2054394 w 2759430"/>
                <a:gd name="connsiteY5" fmla="*/ 98409 h 2390955"/>
                <a:gd name="connsiteX6" fmla="*/ 2030082 w 2759430"/>
                <a:gd name="connsiteY6" fmla="*/ 303 h 2390955"/>
                <a:gd name="connsiteX7" fmla="*/ 1898273 w 2759430"/>
                <a:gd name="connsiteY7" fmla="*/ 22051 h 2390955"/>
                <a:gd name="connsiteX8" fmla="*/ 1900421 w 2759430"/>
                <a:gd name="connsiteY8" fmla="*/ 783060 h 2390955"/>
                <a:gd name="connsiteX9" fmla="*/ 1226678 w 2759430"/>
                <a:gd name="connsiteY9" fmla="*/ 497145 h 2390955"/>
                <a:gd name="connsiteX10" fmla="*/ 1130871 w 2759430"/>
                <a:gd name="connsiteY10" fmla="*/ 572491 h 2390955"/>
                <a:gd name="connsiteX11" fmla="*/ 221873 w 2759430"/>
                <a:gd name="connsiteY11" fmla="*/ 183976 h 2390955"/>
                <a:gd name="connsiteX0" fmla="*/ 221873 w 2759430"/>
                <a:gd name="connsiteY0" fmla="*/ 183976 h 2065462"/>
                <a:gd name="connsiteX1" fmla="*/ 128952 w 2759430"/>
                <a:gd name="connsiteY1" fmla="*/ 2064983 h 2065462"/>
                <a:gd name="connsiteX2" fmla="*/ 1852414 w 2759430"/>
                <a:gd name="connsiteY2" fmla="*/ 2065462 h 2065462"/>
                <a:gd name="connsiteX3" fmla="*/ 1831598 w 2759430"/>
                <a:gd name="connsiteY3" fmla="*/ 1698451 h 2065462"/>
                <a:gd name="connsiteX4" fmla="*/ 2664150 w 2759430"/>
                <a:gd name="connsiteY4" fmla="*/ 130334 h 2065462"/>
                <a:gd name="connsiteX5" fmla="*/ 2054394 w 2759430"/>
                <a:gd name="connsiteY5" fmla="*/ 98409 h 2065462"/>
                <a:gd name="connsiteX6" fmla="*/ 2030082 w 2759430"/>
                <a:gd name="connsiteY6" fmla="*/ 303 h 2065462"/>
                <a:gd name="connsiteX7" fmla="*/ 1898273 w 2759430"/>
                <a:gd name="connsiteY7" fmla="*/ 22051 h 2065462"/>
                <a:gd name="connsiteX8" fmla="*/ 1900421 w 2759430"/>
                <a:gd name="connsiteY8" fmla="*/ 783060 h 2065462"/>
                <a:gd name="connsiteX9" fmla="*/ 1226678 w 2759430"/>
                <a:gd name="connsiteY9" fmla="*/ 497145 h 2065462"/>
                <a:gd name="connsiteX10" fmla="*/ 1130871 w 2759430"/>
                <a:gd name="connsiteY10" fmla="*/ 572491 h 2065462"/>
                <a:gd name="connsiteX11" fmla="*/ 221873 w 2759430"/>
                <a:gd name="connsiteY11" fmla="*/ 183976 h 2065462"/>
                <a:gd name="connsiteX0" fmla="*/ 221873 w 2759430"/>
                <a:gd name="connsiteY0" fmla="*/ 183976 h 2068751"/>
                <a:gd name="connsiteX1" fmla="*/ 128952 w 2759430"/>
                <a:gd name="connsiteY1" fmla="*/ 2064983 h 2068751"/>
                <a:gd name="connsiteX2" fmla="*/ 1852414 w 2759430"/>
                <a:gd name="connsiteY2" fmla="*/ 2068751 h 2068751"/>
                <a:gd name="connsiteX3" fmla="*/ 1831598 w 2759430"/>
                <a:gd name="connsiteY3" fmla="*/ 1698451 h 2068751"/>
                <a:gd name="connsiteX4" fmla="*/ 2664150 w 2759430"/>
                <a:gd name="connsiteY4" fmla="*/ 130334 h 2068751"/>
                <a:gd name="connsiteX5" fmla="*/ 2054394 w 2759430"/>
                <a:gd name="connsiteY5" fmla="*/ 98409 h 2068751"/>
                <a:gd name="connsiteX6" fmla="*/ 2030082 w 2759430"/>
                <a:gd name="connsiteY6" fmla="*/ 303 h 2068751"/>
                <a:gd name="connsiteX7" fmla="*/ 1898273 w 2759430"/>
                <a:gd name="connsiteY7" fmla="*/ 22051 h 2068751"/>
                <a:gd name="connsiteX8" fmla="*/ 1900421 w 2759430"/>
                <a:gd name="connsiteY8" fmla="*/ 783060 h 2068751"/>
                <a:gd name="connsiteX9" fmla="*/ 1226678 w 2759430"/>
                <a:gd name="connsiteY9" fmla="*/ 497145 h 2068751"/>
                <a:gd name="connsiteX10" fmla="*/ 1130871 w 2759430"/>
                <a:gd name="connsiteY10" fmla="*/ 572491 h 2068751"/>
                <a:gd name="connsiteX11" fmla="*/ 221873 w 2759430"/>
                <a:gd name="connsiteY11" fmla="*/ 183976 h 2068751"/>
                <a:gd name="connsiteX0" fmla="*/ 221873 w 2759430"/>
                <a:gd name="connsiteY0" fmla="*/ 183976 h 2077670"/>
                <a:gd name="connsiteX1" fmla="*/ 128952 w 2759430"/>
                <a:gd name="connsiteY1" fmla="*/ 2064983 h 2077670"/>
                <a:gd name="connsiteX2" fmla="*/ 1861333 w 2759430"/>
                <a:gd name="connsiteY2" fmla="*/ 2077670 h 2077670"/>
                <a:gd name="connsiteX3" fmla="*/ 1831598 w 2759430"/>
                <a:gd name="connsiteY3" fmla="*/ 1698451 h 2077670"/>
                <a:gd name="connsiteX4" fmla="*/ 2664150 w 2759430"/>
                <a:gd name="connsiteY4" fmla="*/ 130334 h 2077670"/>
                <a:gd name="connsiteX5" fmla="*/ 2054394 w 2759430"/>
                <a:gd name="connsiteY5" fmla="*/ 98409 h 2077670"/>
                <a:gd name="connsiteX6" fmla="*/ 2030082 w 2759430"/>
                <a:gd name="connsiteY6" fmla="*/ 303 h 2077670"/>
                <a:gd name="connsiteX7" fmla="*/ 1898273 w 2759430"/>
                <a:gd name="connsiteY7" fmla="*/ 22051 h 2077670"/>
                <a:gd name="connsiteX8" fmla="*/ 1900421 w 2759430"/>
                <a:gd name="connsiteY8" fmla="*/ 783060 h 2077670"/>
                <a:gd name="connsiteX9" fmla="*/ 1226678 w 2759430"/>
                <a:gd name="connsiteY9" fmla="*/ 497145 h 2077670"/>
                <a:gd name="connsiteX10" fmla="*/ 1130871 w 2759430"/>
                <a:gd name="connsiteY10" fmla="*/ 572491 h 2077670"/>
                <a:gd name="connsiteX11" fmla="*/ 221873 w 2759430"/>
                <a:gd name="connsiteY11" fmla="*/ 183976 h 2077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59430" h="2077670">
                  <a:moveTo>
                    <a:pt x="221873" y="183976"/>
                  </a:moveTo>
                  <a:cubicBezTo>
                    <a:pt x="-257552" y="923751"/>
                    <a:pt x="200156" y="1839025"/>
                    <a:pt x="128952" y="2064983"/>
                  </a:cubicBezTo>
                  <a:lnTo>
                    <a:pt x="1861333" y="2077670"/>
                  </a:lnTo>
                  <a:lnTo>
                    <a:pt x="1831598" y="1698451"/>
                  </a:lnTo>
                  <a:cubicBezTo>
                    <a:pt x="2577484" y="1720658"/>
                    <a:pt x="2947680" y="1991050"/>
                    <a:pt x="2664150" y="130334"/>
                  </a:cubicBezTo>
                  <a:cubicBezTo>
                    <a:pt x="2255473" y="54071"/>
                    <a:pt x="2191599" y="89110"/>
                    <a:pt x="2054394" y="98409"/>
                  </a:cubicBezTo>
                  <a:cubicBezTo>
                    <a:pt x="2046378" y="39791"/>
                    <a:pt x="2053381" y="49121"/>
                    <a:pt x="2030082" y="303"/>
                  </a:cubicBezTo>
                  <a:cubicBezTo>
                    <a:pt x="1964498" y="-945"/>
                    <a:pt x="2000929" y="826"/>
                    <a:pt x="1898273" y="22051"/>
                  </a:cubicBezTo>
                  <a:cubicBezTo>
                    <a:pt x="1904623" y="280813"/>
                    <a:pt x="1890896" y="525885"/>
                    <a:pt x="1900421" y="783060"/>
                  </a:cubicBezTo>
                  <a:cubicBezTo>
                    <a:pt x="1749728" y="751246"/>
                    <a:pt x="1517512" y="597607"/>
                    <a:pt x="1226678" y="497145"/>
                  </a:cubicBezTo>
                  <a:cubicBezTo>
                    <a:pt x="1226550" y="618676"/>
                    <a:pt x="1264864" y="688113"/>
                    <a:pt x="1130871" y="572491"/>
                  </a:cubicBezTo>
                  <a:cubicBezTo>
                    <a:pt x="766733" y="481334"/>
                    <a:pt x="654943" y="385765"/>
                    <a:pt x="221873" y="183976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EF19EEB1-97B4-40E2-A83F-16B4119868A5}"/>
                </a:ext>
              </a:extLst>
            </p:cNvPr>
            <p:cNvSpPr/>
            <p:nvPr/>
          </p:nvSpPr>
          <p:spPr>
            <a:xfrm>
              <a:off x="1353101" y="4180869"/>
              <a:ext cx="1094108" cy="581411"/>
            </a:xfrm>
            <a:custGeom>
              <a:avLst/>
              <a:gdLst>
                <a:gd name="connsiteX0" fmla="*/ 0 w 1094108"/>
                <a:gd name="connsiteY0" fmla="*/ 200851 h 581411"/>
                <a:gd name="connsiteX1" fmla="*/ 95139 w 1094108"/>
                <a:gd name="connsiteY1" fmla="*/ 0 h 581411"/>
                <a:gd name="connsiteX2" fmla="*/ 1025396 w 1094108"/>
                <a:gd name="connsiteY2" fmla="*/ 338276 h 581411"/>
                <a:gd name="connsiteX3" fmla="*/ 1094108 w 1094108"/>
                <a:gd name="connsiteY3" fmla="*/ 412273 h 581411"/>
                <a:gd name="connsiteX4" fmla="*/ 1078252 w 1094108"/>
                <a:gd name="connsiteY4" fmla="*/ 517984 h 581411"/>
                <a:gd name="connsiteX5" fmla="*/ 1014825 w 1094108"/>
                <a:gd name="connsiteY5" fmla="*/ 480985 h 581411"/>
                <a:gd name="connsiteX6" fmla="*/ 998968 w 1094108"/>
                <a:gd name="connsiteY6" fmla="*/ 581411 h 581411"/>
                <a:gd name="connsiteX7" fmla="*/ 0 w 1094108"/>
                <a:gd name="connsiteY7" fmla="*/ 200851 h 581411"/>
                <a:gd name="connsiteX0" fmla="*/ 0 w 1094108"/>
                <a:gd name="connsiteY0" fmla="*/ 200851 h 581411"/>
                <a:gd name="connsiteX1" fmla="*/ 95139 w 1094108"/>
                <a:gd name="connsiteY1" fmla="*/ 0 h 581411"/>
                <a:gd name="connsiteX2" fmla="*/ 1025396 w 1094108"/>
                <a:gd name="connsiteY2" fmla="*/ 338276 h 581411"/>
                <a:gd name="connsiteX3" fmla="*/ 1094108 w 1094108"/>
                <a:gd name="connsiteY3" fmla="*/ 412273 h 581411"/>
                <a:gd name="connsiteX4" fmla="*/ 1078252 w 1094108"/>
                <a:gd name="connsiteY4" fmla="*/ 517984 h 581411"/>
                <a:gd name="connsiteX5" fmla="*/ 1014825 w 1094108"/>
                <a:gd name="connsiteY5" fmla="*/ 480985 h 581411"/>
                <a:gd name="connsiteX6" fmla="*/ 998968 w 1094108"/>
                <a:gd name="connsiteY6" fmla="*/ 581411 h 581411"/>
                <a:gd name="connsiteX7" fmla="*/ 0 w 1094108"/>
                <a:gd name="connsiteY7" fmla="*/ 200851 h 5814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94108" h="581411">
                  <a:moveTo>
                    <a:pt x="0" y="200851"/>
                  </a:moveTo>
                  <a:lnTo>
                    <a:pt x="95139" y="0"/>
                  </a:lnTo>
                  <a:lnTo>
                    <a:pt x="1025396" y="338276"/>
                  </a:lnTo>
                  <a:lnTo>
                    <a:pt x="1094108" y="412273"/>
                  </a:lnTo>
                  <a:lnTo>
                    <a:pt x="1078252" y="517984"/>
                  </a:lnTo>
                  <a:lnTo>
                    <a:pt x="1014825" y="480985"/>
                  </a:lnTo>
                  <a:lnTo>
                    <a:pt x="998968" y="581411"/>
                  </a:lnTo>
                  <a:cubicBezTo>
                    <a:pt x="634554" y="475508"/>
                    <a:pt x="332989" y="327704"/>
                    <a:pt x="0" y="200851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43" name="Freeform 14">
              <a:extLst>
                <a:ext uri="{FF2B5EF4-FFF2-40B4-BE49-F238E27FC236}">
                  <a16:creationId xmlns:a16="http://schemas.microsoft.com/office/drawing/2014/main" id="{1B103A9A-380A-4D50-B1B9-48DA1AA9C58B}"/>
                </a:ext>
              </a:extLst>
            </p:cNvPr>
            <p:cNvSpPr/>
            <p:nvPr/>
          </p:nvSpPr>
          <p:spPr>
            <a:xfrm>
              <a:off x="3076189" y="4038629"/>
              <a:ext cx="591981" cy="227104"/>
            </a:xfrm>
            <a:custGeom>
              <a:avLst/>
              <a:gdLst>
                <a:gd name="connsiteX0" fmla="*/ 5285 w 739976"/>
                <a:gd name="connsiteY0" fmla="*/ 68712 h 206136"/>
                <a:gd name="connsiteX1" fmla="*/ 0 w 739976"/>
                <a:gd name="connsiteY1" fmla="*/ 5285 h 206136"/>
                <a:gd name="connsiteX2" fmla="*/ 158566 w 739976"/>
                <a:gd name="connsiteY2" fmla="*/ 0 h 206136"/>
                <a:gd name="connsiteX3" fmla="*/ 163852 w 739976"/>
                <a:gd name="connsiteY3" fmla="*/ 58141 h 206136"/>
                <a:gd name="connsiteX4" fmla="*/ 739976 w 739976"/>
                <a:gd name="connsiteY4" fmla="*/ 84569 h 206136"/>
                <a:gd name="connsiteX5" fmla="*/ 671264 w 739976"/>
                <a:gd name="connsiteY5" fmla="*/ 206136 h 206136"/>
                <a:gd name="connsiteX6" fmla="*/ 110996 w 739976"/>
                <a:gd name="connsiteY6" fmla="*/ 174423 h 206136"/>
                <a:gd name="connsiteX7" fmla="*/ 89854 w 739976"/>
                <a:gd name="connsiteY7" fmla="*/ 84569 h 206136"/>
                <a:gd name="connsiteX8" fmla="*/ 5285 w 739976"/>
                <a:gd name="connsiteY8" fmla="*/ 68712 h 206136"/>
                <a:gd name="connsiteX0" fmla="*/ 5285 w 739976"/>
                <a:gd name="connsiteY0" fmla="*/ 110997 h 206136"/>
                <a:gd name="connsiteX1" fmla="*/ 0 w 739976"/>
                <a:gd name="connsiteY1" fmla="*/ 5285 h 206136"/>
                <a:gd name="connsiteX2" fmla="*/ 158566 w 739976"/>
                <a:gd name="connsiteY2" fmla="*/ 0 h 206136"/>
                <a:gd name="connsiteX3" fmla="*/ 163852 w 739976"/>
                <a:gd name="connsiteY3" fmla="*/ 58141 h 206136"/>
                <a:gd name="connsiteX4" fmla="*/ 739976 w 739976"/>
                <a:gd name="connsiteY4" fmla="*/ 84569 h 206136"/>
                <a:gd name="connsiteX5" fmla="*/ 671264 w 739976"/>
                <a:gd name="connsiteY5" fmla="*/ 206136 h 206136"/>
                <a:gd name="connsiteX6" fmla="*/ 110996 w 739976"/>
                <a:gd name="connsiteY6" fmla="*/ 174423 h 206136"/>
                <a:gd name="connsiteX7" fmla="*/ 89854 w 739976"/>
                <a:gd name="connsiteY7" fmla="*/ 84569 h 206136"/>
                <a:gd name="connsiteX8" fmla="*/ 5285 w 739976"/>
                <a:gd name="connsiteY8" fmla="*/ 110997 h 206136"/>
                <a:gd name="connsiteX0" fmla="*/ 5285 w 739976"/>
                <a:gd name="connsiteY0" fmla="*/ 110997 h 206136"/>
                <a:gd name="connsiteX1" fmla="*/ 0 w 739976"/>
                <a:gd name="connsiteY1" fmla="*/ 5285 h 206136"/>
                <a:gd name="connsiteX2" fmla="*/ 158566 w 739976"/>
                <a:gd name="connsiteY2" fmla="*/ 0 h 206136"/>
                <a:gd name="connsiteX3" fmla="*/ 163852 w 739976"/>
                <a:gd name="connsiteY3" fmla="*/ 58141 h 206136"/>
                <a:gd name="connsiteX4" fmla="*/ 739976 w 739976"/>
                <a:gd name="connsiteY4" fmla="*/ 84569 h 206136"/>
                <a:gd name="connsiteX5" fmla="*/ 671264 w 739976"/>
                <a:gd name="connsiteY5" fmla="*/ 206136 h 206136"/>
                <a:gd name="connsiteX6" fmla="*/ 110996 w 739976"/>
                <a:gd name="connsiteY6" fmla="*/ 174423 h 206136"/>
                <a:gd name="connsiteX7" fmla="*/ 89854 w 739976"/>
                <a:gd name="connsiteY7" fmla="*/ 84569 h 206136"/>
                <a:gd name="connsiteX8" fmla="*/ 5285 w 739976"/>
                <a:gd name="connsiteY8" fmla="*/ 110997 h 206136"/>
                <a:gd name="connsiteX0" fmla="*/ 5285 w 671264"/>
                <a:gd name="connsiteY0" fmla="*/ 110997 h 206136"/>
                <a:gd name="connsiteX1" fmla="*/ 0 w 671264"/>
                <a:gd name="connsiteY1" fmla="*/ 5285 h 206136"/>
                <a:gd name="connsiteX2" fmla="*/ 158566 w 671264"/>
                <a:gd name="connsiteY2" fmla="*/ 0 h 206136"/>
                <a:gd name="connsiteX3" fmla="*/ 163852 w 671264"/>
                <a:gd name="connsiteY3" fmla="*/ 58141 h 206136"/>
                <a:gd name="connsiteX4" fmla="*/ 581409 w 671264"/>
                <a:gd name="connsiteY4" fmla="*/ 52856 h 206136"/>
                <a:gd name="connsiteX5" fmla="*/ 671264 w 671264"/>
                <a:gd name="connsiteY5" fmla="*/ 206136 h 206136"/>
                <a:gd name="connsiteX6" fmla="*/ 110996 w 671264"/>
                <a:gd name="connsiteY6" fmla="*/ 174423 h 206136"/>
                <a:gd name="connsiteX7" fmla="*/ 89854 w 671264"/>
                <a:gd name="connsiteY7" fmla="*/ 84569 h 206136"/>
                <a:gd name="connsiteX8" fmla="*/ 5285 w 671264"/>
                <a:gd name="connsiteY8" fmla="*/ 110997 h 206136"/>
                <a:gd name="connsiteX0" fmla="*/ 5285 w 591981"/>
                <a:gd name="connsiteY0" fmla="*/ 110997 h 190279"/>
                <a:gd name="connsiteX1" fmla="*/ 0 w 591981"/>
                <a:gd name="connsiteY1" fmla="*/ 5285 h 190279"/>
                <a:gd name="connsiteX2" fmla="*/ 158566 w 591981"/>
                <a:gd name="connsiteY2" fmla="*/ 0 h 190279"/>
                <a:gd name="connsiteX3" fmla="*/ 163852 w 591981"/>
                <a:gd name="connsiteY3" fmla="*/ 58141 h 190279"/>
                <a:gd name="connsiteX4" fmla="*/ 581409 w 591981"/>
                <a:gd name="connsiteY4" fmla="*/ 52856 h 190279"/>
                <a:gd name="connsiteX5" fmla="*/ 591981 w 591981"/>
                <a:gd name="connsiteY5" fmla="*/ 190279 h 190279"/>
                <a:gd name="connsiteX6" fmla="*/ 110996 w 591981"/>
                <a:gd name="connsiteY6" fmla="*/ 174423 h 190279"/>
                <a:gd name="connsiteX7" fmla="*/ 89854 w 591981"/>
                <a:gd name="connsiteY7" fmla="*/ 84569 h 190279"/>
                <a:gd name="connsiteX8" fmla="*/ 5285 w 591981"/>
                <a:gd name="connsiteY8" fmla="*/ 110997 h 190279"/>
                <a:gd name="connsiteX0" fmla="*/ 5285 w 591981"/>
                <a:gd name="connsiteY0" fmla="*/ 110997 h 190279"/>
                <a:gd name="connsiteX1" fmla="*/ 0 w 591981"/>
                <a:gd name="connsiteY1" fmla="*/ 5285 h 190279"/>
                <a:gd name="connsiteX2" fmla="*/ 158566 w 591981"/>
                <a:gd name="connsiteY2" fmla="*/ 0 h 190279"/>
                <a:gd name="connsiteX3" fmla="*/ 163852 w 591981"/>
                <a:gd name="connsiteY3" fmla="*/ 58141 h 190279"/>
                <a:gd name="connsiteX4" fmla="*/ 581409 w 591981"/>
                <a:gd name="connsiteY4" fmla="*/ 52856 h 190279"/>
                <a:gd name="connsiteX5" fmla="*/ 591981 w 591981"/>
                <a:gd name="connsiteY5" fmla="*/ 190279 h 190279"/>
                <a:gd name="connsiteX6" fmla="*/ 110996 w 591981"/>
                <a:gd name="connsiteY6" fmla="*/ 174423 h 190279"/>
                <a:gd name="connsiteX7" fmla="*/ 89854 w 591981"/>
                <a:gd name="connsiteY7" fmla="*/ 84569 h 190279"/>
                <a:gd name="connsiteX8" fmla="*/ 5285 w 591981"/>
                <a:gd name="connsiteY8" fmla="*/ 110997 h 190279"/>
                <a:gd name="connsiteX0" fmla="*/ 5285 w 591981"/>
                <a:gd name="connsiteY0" fmla="*/ 142240 h 221522"/>
                <a:gd name="connsiteX1" fmla="*/ 0 w 591981"/>
                <a:gd name="connsiteY1" fmla="*/ 36528 h 221522"/>
                <a:gd name="connsiteX2" fmla="*/ 163774 w 591981"/>
                <a:gd name="connsiteY2" fmla="*/ 0 h 221522"/>
                <a:gd name="connsiteX3" fmla="*/ 163852 w 591981"/>
                <a:gd name="connsiteY3" fmla="*/ 89384 h 221522"/>
                <a:gd name="connsiteX4" fmla="*/ 581409 w 591981"/>
                <a:gd name="connsiteY4" fmla="*/ 84099 h 221522"/>
                <a:gd name="connsiteX5" fmla="*/ 591981 w 591981"/>
                <a:gd name="connsiteY5" fmla="*/ 221522 h 221522"/>
                <a:gd name="connsiteX6" fmla="*/ 110996 w 591981"/>
                <a:gd name="connsiteY6" fmla="*/ 205666 h 221522"/>
                <a:gd name="connsiteX7" fmla="*/ 89854 w 591981"/>
                <a:gd name="connsiteY7" fmla="*/ 115812 h 221522"/>
                <a:gd name="connsiteX8" fmla="*/ 5285 w 591981"/>
                <a:gd name="connsiteY8" fmla="*/ 142240 h 221522"/>
                <a:gd name="connsiteX0" fmla="*/ 5285 w 591981"/>
                <a:gd name="connsiteY0" fmla="*/ 142240 h 221522"/>
                <a:gd name="connsiteX1" fmla="*/ 0 w 591981"/>
                <a:gd name="connsiteY1" fmla="*/ 36528 h 221522"/>
                <a:gd name="connsiteX2" fmla="*/ 163774 w 591981"/>
                <a:gd name="connsiteY2" fmla="*/ 0 h 221522"/>
                <a:gd name="connsiteX3" fmla="*/ 163852 w 591981"/>
                <a:gd name="connsiteY3" fmla="*/ 89384 h 221522"/>
                <a:gd name="connsiteX4" fmla="*/ 581409 w 591981"/>
                <a:gd name="connsiteY4" fmla="*/ 84099 h 221522"/>
                <a:gd name="connsiteX5" fmla="*/ 591981 w 591981"/>
                <a:gd name="connsiteY5" fmla="*/ 221522 h 221522"/>
                <a:gd name="connsiteX6" fmla="*/ 110996 w 591981"/>
                <a:gd name="connsiteY6" fmla="*/ 205666 h 221522"/>
                <a:gd name="connsiteX7" fmla="*/ 105475 w 591981"/>
                <a:gd name="connsiteY7" fmla="*/ 136641 h 221522"/>
                <a:gd name="connsiteX8" fmla="*/ 5285 w 591981"/>
                <a:gd name="connsiteY8" fmla="*/ 142240 h 221522"/>
                <a:gd name="connsiteX0" fmla="*/ 5285 w 591981"/>
                <a:gd name="connsiteY0" fmla="*/ 142240 h 227104"/>
                <a:gd name="connsiteX1" fmla="*/ 0 w 591981"/>
                <a:gd name="connsiteY1" fmla="*/ 36528 h 227104"/>
                <a:gd name="connsiteX2" fmla="*/ 163774 w 591981"/>
                <a:gd name="connsiteY2" fmla="*/ 0 h 227104"/>
                <a:gd name="connsiteX3" fmla="*/ 163852 w 591981"/>
                <a:gd name="connsiteY3" fmla="*/ 89384 h 227104"/>
                <a:gd name="connsiteX4" fmla="*/ 581409 w 591981"/>
                <a:gd name="connsiteY4" fmla="*/ 84099 h 227104"/>
                <a:gd name="connsiteX5" fmla="*/ 591981 w 591981"/>
                <a:gd name="connsiteY5" fmla="*/ 221522 h 227104"/>
                <a:gd name="connsiteX6" fmla="*/ 116204 w 591981"/>
                <a:gd name="connsiteY6" fmla="*/ 226495 h 227104"/>
                <a:gd name="connsiteX7" fmla="*/ 105475 w 591981"/>
                <a:gd name="connsiteY7" fmla="*/ 136641 h 227104"/>
                <a:gd name="connsiteX8" fmla="*/ 5285 w 591981"/>
                <a:gd name="connsiteY8" fmla="*/ 142240 h 227104"/>
                <a:gd name="connsiteX0" fmla="*/ 5285 w 591981"/>
                <a:gd name="connsiteY0" fmla="*/ 142240 h 227104"/>
                <a:gd name="connsiteX1" fmla="*/ 0 w 591981"/>
                <a:gd name="connsiteY1" fmla="*/ 36528 h 227104"/>
                <a:gd name="connsiteX2" fmla="*/ 163774 w 591981"/>
                <a:gd name="connsiteY2" fmla="*/ 0 h 227104"/>
                <a:gd name="connsiteX3" fmla="*/ 195095 w 591981"/>
                <a:gd name="connsiteY3" fmla="*/ 84177 h 227104"/>
                <a:gd name="connsiteX4" fmla="*/ 581409 w 591981"/>
                <a:gd name="connsiteY4" fmla="*/ 84099 h 227104"/>
                <a:gd name="connsiteX5" fmla="*/ 591981 w 591981"/>
                <a:gd name="connsiteY5" fmla="*/ 221522 h 227104"/>
                <a:gd name="connsiteX6" fmla="*/ 116204 w 591981"/>
                <a:gd name="connsiteY6" fmla="*/ 226495 h 227104"/>
                <a:gd name="connsiteX7" fmla="*/ 105475 w 591981"/>
                <a:gd name="connsiteY7" fmla="*/ 136641 h 227104"/>
                <a:gd name="connsiteX8" fmla="*/ 5285 w 591981"/>
                <a:gd name="connsiteY8" fmla="*/ 142240 h 227104"/>
                <a:gd name="connsiteX0" fmla="*/ 5285 w 591981"/>
                <a:gd name="connsiteY0" fmla="*/ 142240 h 227104"/>
                <a:gd name="connsiteX1" fmla="*/ 0 w 591981"/>
                <a:gd name="connsiteY1" fmla="*/ 36528 h 227104"/>
                <a:gd name="connsiteX2" fmla="*/ 163774 w 591981"/>
                <a:gd name="connsiteY2" fmla="*/ 0 h 227104"/>
                <a:gd name="connsiteX3" fmla="*/ 195095 w 591981"/>
                <a:gd name="connsiteY3" fmla="*/ 84177 h 227104"/>
                <a:gd name="connsiteX4" fmla="*/ 581409 w 591981"/>
                <a:gd name="connsiteY4" fmla="*/ 84099 h 227104"/>
                <a:gd name="connsiteX5" fmla="*/ 591981 w 591981"/>
                <a:gd name="connsiteY5" fmla="*/ 221522 h 227104"/>
                <a:gd name="connsiteX6" fmla="*/ 116204 w 591981"/>
                <a:gd name="connsiteY6" fmla="*/ 226495 h 227104"/>
                <a:gd name="connsiteX7" fmla="*/ 105475 w 591981"/>
                <a:gd name="connsiteY7" fmla="*/ 136641 h 227104"/>
                <a:gd name="connsiteX8" fmla="*/ 5285 w 591981"/>
                <a:gd name="connsiteY8" fmla="*/ 142240 h 2271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1981" h="227104">
                  <a:moveTo>
                    <a:pt x="5285" y="142240"/>
                  </a:moveTo>
                  <a:lnTo>
                    <a:pt x="0" y="36528"/>
                  </a:lnTo>
                  <a:lnTo>
                    <a:pt x="163774" y="0"/>
                  </a:lnTo>
                  <a:cubicBezTo>
                    <a:pt x="163800" y="29795"/>
                    <a:pt x="195069" y="54382"/>
                    <a:pt x="195095" y="84177"/>
                  </a:cubicBezTo>
                  <a:cubicBezTo>
                    <a:pt x="397943" y="29168"/>
                    <a:pt x="389368" y="75290"/>
                    <a:pt x="581409" y="84099"/>
                  </a:cubicBezTo>
                  <a:lnTo>
                    <a:pt x="591981" y="221522"/>
                  </a:lnTo>
                  <a:cubicBezTo>
                    <a:pt x="431653" y="200380"/>
                    <a:pt x="276532" y="231780"/>
                    <a:pt x="116204" y="226495"/>
                  </a:cubicBezTo>
                  <a:lnTo>
                    <a:pt x="105475" y="136641"/>
                  </a:lnTo>
                  <a:lnTo>
                    <a:pt x="5285" y="14224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44" name="Freeform 15">
              <a:extLst>
                <a:ext uri="{FF2B5EF4-FFF2-40B4-BE49-F238E27FC236}">
                  <a16:creationId xmlns:a16="http://schemas.microsoft.com/office/drawing/2014/main" id="{FACA3C0E-0B06-43D5-A58E-D00A6EF0A284}"/>
                </a:ext>
              </a:extLst>
            </p:cNvPr>
            <p:cNvSpPr/>
            <p:nvPr/>
          </p:nvSpPr>
          <p:spPr>
            <a:xfrm>
              <a:off x="2985409" y="3255814"/>
              <a:ext cx="669512" cy="864666"/>
            </a:xfrm>
            <a:custGeom>
              <a:avLst/>
              <a:gdLst>
                <a:gd name="connsiteX0" fmla="*/ 237850 w 650123"/>
                <a:gd name="connsiteY0" fmla="*/ 850974 h 866830"/>
                <a:gd name="connsiteX1" fmla="*/ 0 w 650123"/>
                <a:gd name="connsiteY1" fmla="*/ 63427 h 866830"/>
                <a:gd name="connsiteX2" fmla="*/ 153281 w 650123"/>
                <a:gd name="connsiteY2" fmla="*/ 184994 h 866830"/>
                <a:gd name="connsiteX3" fmla="*/ 216708 w 650123"/>
                <a:gd name="connsiteY3" fmla="*/ 5286 h 866830"/>
                <a:gd name="connsiteX4" fmla="*/ 317133 w 650123"/>
                <a:gd name="connsiteY4" fmla="*/ 184994 h 866830"/>
                <a:gd name="connsiteX5" fmla="*/ 359418 w 650123"/>
                <a:gd name="connsiteY5" fmla="*/ 0 h 866830"/>
                <a:gd name="connsiteX6" fmla="*/ 475700 w 650123"/>
                <a:gd name="connsiteY6" fmla="*/ 126853 h 866830"/>
                <a:gd name="connsiteX7" fmla="*/ 539126 w 650123"/>
                <a:gd name="connsiteY7" fmla="*/ 36999 h 866830"/>
                <a:gd name="connsiteX8" fmla="*/ 650123 w 650123"/>
                <a:gd name="connsiteY8" fmla="*/ 866830 h 866830"/>
                <a:gd name="connsiteX9" fmla="*/ 237850 w 650123"/>
                <a:gd name="connsiteY9" fmla="*/ 850974 h 866830"/>
                <a:gd name="connsiteX0" fmla="*/ 197028 w 609301"/>
                <a:gd name="connsiteY0" fmla="*/ 850974 h 866830"/>
                <a:gd name="connsiteX1" fmla="*/ 0 w 609301"/>
                <a:gd name="connsiteY1" fmla="*/ 60706 h 866830"/>
                <a:gd name="connsiteX2" fmla="*/ 112459 w 609301"/>
                <a:gd name="connsiteY2" fmla="*/ 184994 h 866830"/>
                <a:gd name="connsiteX3" fmla="*/ 175886 w 609301"/>
                <a:gd name="connsiteY3" fmla="*/ 5286 h 866830"/>
                <a:gd name="connsiteX4" fmla="*/ 276311 w 609301"/>
                <a:gd name="connsiteY4" fmla="*/ 184994 h 866830"/>
                <a:gd name="connsiteX5" fmla="*/ 318596 w 609301"/>
                <a:gd name="connsiteY5" fmla="*/ 0 h 866830"/>
                <a:gd name="connsiteX6" fmla="*/ 434878 w 609301"/>
                <a:gd name="connsiteY6" fmla="*/ 126853 h 866830"/>
                <a:gd name="connsiteX7" fmla="*/ 498304 w 609301"/>
                <a:gd name="connsiteY7" fmla="*/ 36999 h 866830"/>
                <a:gd name="connsiteX8" fmla="*/ 609301 w 609301"/>
                <a:gd name="connsiteY8" fmla="*/ 866830 h 866830"/>
                <a:gd name="connsiteX9" fmla="*/ 197028 w 609301"/>
                <a:gd name="connsiteY9" fmla="*/ 850974 h 866830"/>
                <a:gd name="connsiteX0" fmla="*/ 208370 w 620643"/>
                <a:gd name="connsiteY0" fmla="*/ 850974 h 866830"/>
                <a:gd name="connsiteX1" fmla="*/ 11342 w 620643"/>
                <a:gd name="connsiteY1" fmla="*/ 60706 h 866830"/>
                <a:gd name="connsiteX2" fmla="*/ 123801 w 620643"/>
                <a:gd name="connsiteY2" fmla="*/ 184994 h 866830"/>
                <a:gd name="connsiteX3" fmla="*/ 187228 w 620643"/>
                <a:gd name="connsiteY3" fmla="*/ 5286 h 866830"/>
                <a:gd name="connsiteX4" fmla="*/ 287653 w 620643"/>
                <a:gd name="connsiteY4" fmla="*/ 184994 h 866830"/>
                <a:gd name="connsiteX5" fmla="*/ 329938 w 620643"/>
                <a:gd name="connsiteY5" fmla="*/ 0 h 866830"/>
                <a:gd name="connsiteX6" fmla="*/ 446220 w 620643"/>
                <a:gd name="connsiteY6" fmla="*/ 126853 h 866830"/>
                <a:gd name="connsiteX7" fmla="*/ 509646 w 620643"/>
                <a:gd name="connsiteY7" fmla="*/ 36999 h 866830"/>
                <a:gd name="connsiteX8" fmla="*/ 620643 w 620643"/>
                <a:gd name="connsiteY8" fmla="*/ 866830 h 866830"/>
                <a:gd name="connsiteX9" fmla="*/ 208370 w 620643"/>
                <a:gd name="connsiteY9" fmla="*/ 850974 h 866830"/>
                <a:gd name="connsiteX0" fmla="*/ 208370 w 620643"/>
                <a:gd name="connsiteY0" fmla="*/ 850974 h 866830"/>
                <a:gd name="connsiteX1" fmla="*/ 11342 w 620643"/>
                <a:gd name="connsiteY1" fmla="*/ 60706 h 866830"/>
                <a:gd name="connsiteX2" fmla="*/ 123801 w 620643"/>
                <a:gd name="connsiteY2" fmla="*/ 184994 h 866830"/>
                <a:gd name="connsiteX3" fmla="*/ 187228 w 620643"/>
                <a:gd name="connsiteY3" fmla="*/ 5286 h 866830"/>
                <a:gd name="connsiteX4" fmla="*/ 287653 w 620643"/>
                <a:gd name="connsiteY4" fmla="*/ 184994 h 866830"/>
                <a:gd name="connsiteX5" fmla="*/ 329938 w 620643"/>
                <a:gd name="connsiteY5" fmla="*/ 0 h 866830"/>
                <a:gd name="connsiteX6" fmla="*/ 446220 w 620643"/>
                <a:gd name="connsiteY6" fmla="*/ 126853 h 866830"/>
                <a:gd name="connsiteX7" fmla="*/ 509646 w 620643"/>
                <a:gd name="connsiteY7" fmla="*/ 36999 h 866830"/>
                <a:gd name="connsiteX8" fmla="*/ 620643 w 620643"/>
                <a:gd name="connsiteY8" fmla="*/ 866830 h 866830"/>
                <a:gd name="connsiteX9" fmla="*/ 208370 w 620643"/>
                <a:gd name="connsiteY9" fmla="*/ 850974 h 866830"/>
                <a:gd name="connsiteX0" fmla="*/ 209189 w 621462"/>
                <a:gd name="connsiteY0" fmla="*/ 850974 h 866830"/>
                <a:gd name="connsiteX1" fmla="*/ 12161 w 621462"/>
                <a:gd name="connsiteY1" fmla="*/ 60706 h 866830"/>
                <a:gd name="connsiteX2" fmla="*/ 124620 w 621462"/>
                <a:gd name="connsiteY2" fmla="*/ 184994 h 866830"/>
                <a:gd name="connsiteX3" fmla="*/ 188047 w 621462"/>
                <a:gd name="connsiteY3" fmla="*/ 5286 h 866830"/>
                <a:gd name="connsiteX4" fmla="*/ 288472 w 621462"/>
                <a:gd name="connsiteY4" fmla="*/ 184994 h 866830"/>
                <a:gd name="connsiteX5" fmla="*/ 330757 w 621462"/>
                <a:gd name="connsiteY5" fmla="*/ 0 h 866830"/>
                <a:gd name="connsiteX6" fmla="*/ 447039 w 621462"/>
                <a:gd name="connsiteY6" fmla="*/ 126853 h 866830"/>
                <a:gd name="connsiteX7" fmla="*/ 510465 w 621462"/>
                <a:gd name="connsiteY7" fmla="*/ 36999 h 866830"/>
                <a:gd name="connsiteX8" fmla="*/ 621462 w 621462"/>
                <a:gd name="connsiteY8" fmla="*/ 866830 h 866830"/>
                <a:gd name="connsiteX9" fmla="*/ 209189 w 621462"/>
                <a:gd name="connsiteY9" fmla="*/ 850974 h 866830"/>
                <a:gd name="connsiteX0" fmla="*/ 160744 w 624724"/>
                <a:gd name="connsiteY0" fmla="*/ 812874 h 866830"/>
                <a:gd name="connsiteX1" fmla="*/ 15423 w 624724"/>
                <a:gd name="connsiteY1" fmla="*/ 60706 h 866830"/>
                <a:gd name="connsiteX2" fmla="*/ 127882 w 624724"/>
                <a:gd name="connsiteY2" fmla="*/ 184994 h 866830"/>
                <a:gd name="connsiteX3" fmla="*/ 191309 w 624724"/>
                <a:gd name="connsiteY3" fmla="*/ 5286 h 866830"/>
                <a:gd name="connsiteX4" fmla="*/ 291734 w 624724"/>
                <a:gd name="connsiteY4" fmla="*/ 184994 h 866830"/>
                <a:gd name="connsiteX5" fmla="*/ 334019 w 624724"/>
                <a:gd name="connsiteY5" fmla="*/ 0 h 866830"/>
                <a:gd name="connsiteX6" fmla="*/ 450301 w 624724"/>
                <a:gd name="connsiteY6" fmla="*/ 126853 h 866830"/>
                <a:gd name="connsiteX7" fmla="*/ 513727 w 624724"/>
                <a:gd name="connsiteY7" fmla="*/ 36999 h 866830"/>
                <a:gd name="connsiteX8" fmla="*/ 624724 w 624724"/>
                <a:gd name="connsiteY8" fmla="*/ 866830 h 866830"/>
                <a:gd name="connsiteX9" fmla="*/ 160744 w 624724"/>
                <a:gd name="connsiteY9" fmla="*/ 812874 h 866830"/>
                <a:gd name="connsiteX0" fmla="*/ 206607 w 621601"/>
                <a:gd name="connsiteY0" fmla="*/ 853696 h 866830"/>
                <a:gd name="connsiteX1" fmla="*/ 12300 w 621601"/>
                <a:gd name="connsiteY1" fmla="*/ 60706 h 866830"/>
                <a:gd name="connsiteX2" fmla="*/ 124759 w 621601"/>
                <a:gd name="connsiteY2" fmla="*/ 184994 h 866830"/>
                <a:gd name="connsiteX3" fmla="*/ 188186 w 621601"/>
                <a:gd name="connsiteY3" fmla="*/ 5286 h 866830"/>
                <a:gd name="connsiteX4" fmla="*/ 288611 w 621601"/>
                <a:gd name="connsiteY4" fmla="*/ 184994 h 866830"/>
                <a:gd name="connsiteX5" fmla="*/ 330896 w 621601"/>
                <a:gd name="connsiteY5" fmla="*/ 0 h 866830"/>
                <a:gd name="connsiteX6" fmla="*/ 447178 w 621601"/>
                <a:gd name="connsiteY6" fmla="*/ 126853 h 866830"/>
                <a:gd name="connsiteX7" fmla="*/ 510604 w 621601"/>
                <a:gd name="connsiteY7" fmla="*/ 36999 h 866830"/>
                <a:gd name="connsiteX8" fmla="*/ 621601 w 621601"/>
                <a:gd name="connsiteY8" fmla="*/ 866830 h 866830"/>
                <a:gd name="connsiteX9" fmla="*/ 206607 w 621601"/>
                <a:gd name="connsiteY9" fmla="*/ 853696 h 866830"/>
                <a:gd name="connsiteX0" fmla="*/ 206607 w 621601"/>
                <a:gd name="connsiteY0" fmla="*/ 853696 h 866830"/>
                <a:gd name="connsiteX1" fmla="*/ 12300 w 621601"/>
                <a:gd name="connsiteY1" fmla="*/ 60706 h 866830"/>
                <a:gd name="connsiteX2" fmla="*/ 124759 w 621601"/>
                <a:gd name="connsiteY2" fmla="*/ 184994 h 866830"/>
                <a:gd name="connsiteX3" fmla="*/ 188186 w 621601"/>
                <a:gd name="connsiteY3" fmla="*/ 5286 h 866830"/>
                <a:gd name="connsiteX4" fmla="*/ 288611 w 621601"/>
                <a:gd name="connsiteY4" fmla="*/ 184994 h 866830"/>
                <a:gd name="connsiteX5" fmla="*/ 330896 w 621601"/>
                <a:gd name="connsiteY5" fmla="*/ 0 h 866830"/>
                <a:gd name="connsiteX6" fmla="*/ 447178 w 621601"/>
                <a:gd name="connsiteY6" fmla="*/ 126853 h 866830"/>
                <a:gd name="connsiteX7" fmla="*/ 510604 w 621601"/>
                <a:gd name="connsiteY7" fmla="*/ 36999 h 866830"/>
                <a:gd name="connsiteX8" fmla="*/ 621601 w 621601"/>
                <a:gd name="connsiteY8" fmla="*/ 866830 h 866830"/>
                <a:gd name="connsiteX9" fmla="*/ 206607 w 621601"/>
                <a:gd name="connsiteY9" fmla="*/ 853696 h 866830"/>
                <a:gd name="connsiteX0" fmla="*/ 206607 w 621601"/>
                <a:gd name="connsiteY0" fmla="*/ 853696 h 866830"/>
                <a:gd name="connsiteX1" fmla="*/ 12300 w 621601"/>
                <a:gd name="connsiteY1" fmla="*/ 60706 h 866830"/>
                <a:gd name="connsiteX2" fmla="*/ 124759 w 621601"/>
                <a:gd name="connsiteY2" fmla="*/ 184994 h 866830"/>
                <a:gd name="connsiteX3" fmla="*/ 188186 w 621601"/>
                <a:gd name="connsiteY3" fmla="*/ 5286 h 866830"/>
                <a:gd name="connsiteX4" fmla="*/ 288611 w 621601"/>
                <a:gd name="connsiteY4" fmla="*/ 184994 h 866830"/>
                <a:gd name="connsiteX5" fmla="*/ 330896 w 621601"/>
                <a:gd name="connsiteY5" fmla="*/ 0 h 866830"/>
                <a:gd name="connsiteX6" fmla="*/ 447178 w 621601"/>
                <a:gd name="connsiteY6" fmla="*/ 126853 h 866830"/>
                <a:gd name="connsiteX7" fmla="*/ 510604 w 621601"/>
                <a:gd name="connsiteY7" fmla="*/ 36999 h 866830"/>
                <a:gd name="connsiteX8" fmla="*/ 621601 w 621601"/>
                <a:gd name="connsiteY8" fmla="*/ 866830 h 866830"/>
                <a:gd name="connsiteX9" fmla="*/ 206607 w 621601"/>
                <a:gd name="connsiteY9" fmla="*/ 853696 h 866830"/>
                <a:gd name="connsiteX0" fmla="*/ 209190 w 621463"/>
                <a:gd name="connsiteY0" fmla="*/ 864582 h 866830"/>
                <a:gd name="connsiteX1" fmla="*/ 12162 w 621463"/>
                <a:gd name="connsiteY1" fmla="*/ 60706 h 866830"/>
                <a:gd name="connsiteX2" fmla="*/ 124621 w 621463"/>
                <a:gd name="connsiteY2" fmla="*/ 184994 h 866830"/>
                <a:gd name="connsiteX3" fmla="*/ 188048 w 621463"/>
                <a:gd name="connsiteY3" fmla="*/ 5286 h 866830"/>
                <a:gd name="connsiteX4" fmla="*/ 288473 w 621463"/>
                <a:gd name="connsiteY4" fmla="*/ 184994 h 866830"/>
                <a:gd name="connsiteX5" fmla="*/ 330758 w 621463"/>
                <a:gd name="connsiteY5" fmla="*/ 0 h 866830"/>
                <a:gd name="connsiteX6" fmla="*/ 447040 w 621463"/>
                <a:gd name="connsiteY6" fmla="*/ 126853 h 866830"/>
                <a:gd name="connsiteX7" fmla="*/ 510466 w 621463"/>
                <a:gd name="connsiteY7" fmla="*/ 36999 h 866830"/>
                <a:gd name="connsiteX8" fmla="*/ 621463 w 621463"/>
                <a:gd name="connsiteY8" fmla="*/ 866830 h 866830"/>
                <a:gd name="connsiteX9" fmla="*/ 209190 w 621463"/>
                <a:gd name="connsiteY9" fmla="*/ 864582 h 866830"/>
                <a:gd name="connsiteX0" fmla="*/ 209190 w 586084"/>
                <a:gd name="connsiteY0" fmla="*/ 864582 h 869551"/>
                <a:gd name="connsiteX1" fmla="*/ 12162 w 586084"/>
                <a:gd name="connsiteY1" fmla="*/ 60706 h 869551"/>
                <a:gd name="connsiteX2" fmla="*/ 124621 w 586084"/>
                <a:gd name="connsiteY2" fmla="*/ 184994 h 869551"/>
                <a:gd name="connsiteX3" fmla="*/ 188048 w 586084"/>
                <a:gd name="connsiteY3" fmla="*/ 5286 h 869551"/>
                <a:gd name="connsiteX4" fmla="*/ 288473 w 586084"/>
                <a:gd name="connsiteY4" fmla="*/ 184994 h 869551"/>
                <a:gd name="connsiteX5" fmla="*/ 330758 w 586084"/>
                <a:gd name="connsiteY5" fmla="*/ 0 h 869551"/>
                <a:gd name="connsiteX6" fmla="*/ 447040 w 586084"/>
                <a:gd name="connsiteY6" fmla="*/ 126853 h 869551"/>
                <a:gd name="connsiteX7" fmla="*/ 510466 w 586084"/>
                <a:gd name="connsiteY7" fmla="*/ 36999 h 869551"/>
                <a:gd name="connsiteX8" fmla="*/ 586084 w 586084"/>
                <a:gd name="connsiteY8" fmla="*/ 869551 h 869551"/>
                <a:gd name="connsiteX9" fmla="*/ 209190 w 586084"/>
                <a:gd name="connsiteY9" fmla="*/ 864582 h 869551"/>
                <a:gd name="connsiteX0" fmla="*/ 209190 w 602413"/>
                <a:gd name="connsiteY0" fmla="*/ 864582 h 864582"/>
                <a:gd name="connsiteX1" fmla="*/ 12162 w 602413"/>
                <a:gd name="connsiteY1" fmla="*/ 60706 h 864582"/>
                <a:gd name="connsiteX2" fmla="*/ 124621 w 602413"/>
                <a:gd name="connsiteY2" fmla="*/ 184994 h 864582"/>
                <a:gd name="connsiteX3" fmla="*/ 188048 w 602413"/>
                <a:gd name="connsiteY3" fmla="*/ 5286 h 864582"/>
                <a:gd name="connsiteX4" fmla="*/ 288473 w 602413"/>
                <a:gd name="connsiteY4" fmla="*/ 184994 h 864582"/>
                <a:gd name="connsiteX5" fmla="*/ 330758 w 602413"/>
                <a:gd name="connsiteY5" fmla="*/ 0 h 864582"/>
                <a:gd name="connsiteX6" fmla="*/ 447040 w 602413"/>
                <a:gd name="connsiteY6" fmla="*/ 126853 h 864582"/>
                <a:gd name="connsiteX7" fmla="*/ 510466 w 602413"/>
                <a:gd name="connsiteY7" fmla="*/ 36999 h 864582"/>
                <a:gd name="connsiteX8" fmla="*/ 602413 w 602413"/>
                <a:gd name="connsiteY8" fmla="*/ 864109 h 864582"/>
                <a:gd name="connsiteX9" fmla="*/ 209190 w 602413"/>
                <a:gd name="connsiteY9" fmla="*/ 864582 h 864582"/>
                <a:gd name="connsiteX0" fmla="*/ 209190 w 618742"/>
                <a:gd name="connsiteY0" fmla="*/ 864582 h 864582"/>
                <a:gd name="connsiteX1" fmla="*/ 12162 w 618742"/>
                <a:gd name="connsiteY1" fmla="*/ 60706 h 864582"/>
                <a:gd name="connsiteX2" fmla="*/ 124621 w 618742"/>
                <a:gd name="connsiteY2" fmla="*/ 184994 h 864582"/>
                <a:gd name="connsiteX3" fmla="*/ 188048 w 618742"/>
                <a:gd name="connsiteY3" fmla="*/ 5286 h 864582"/>
                <a:gd name="connsiteX4" fmla="*/ 288473 w 618742"/>
                <a:gd name="connsiteY4" fmla="*/ 184994 h 864582"/>
                <a:gd name="connsiteX5" fmla="*/ 330758 w 618742"/>
                <a:gd name="connsiteY5" fmla="*/ 0 h 864582"/>
                <a:gd name="connsiteX6" fmla="*/ 447040 w 618742"/>
                <a:gd name="connsiteY6" fmla="*/ 126853 h 864582"/>
                <a:gd name="connsiteX7" fmla="*/ 510466 w 618742"/>
                <a:gd name="connsiteY7" fmla="*/ 36999 h 864582"/>
                <a:gd name="connsiteX8" fmla="*/ 618742 w 618742"/>
                <a:gd name="connsiteY8" fmla="*/ 578595 h 864582"/>
                <a:gd name="connsiteX9" fmla="*/ 602413 w 618742"/>
                <a:gd name="connsiteY9" fmla="*/ 864109 h 864582"/>
                <a:gd name="connsiteX10" fmla="*/ 209190 w 618742"/>
                <a:gd name="connsiteY10" fmla="*/ 864582 h 864582"/>
                <a:gd name="connsiteX0" fmla="*/ 209190 w 618742"/>
                <a:gd name="connsiteY0" fmla="*/ 864582 h 864582"/>
                <a:gd name="connsiteX1" fmla="*/ 12162 w 618742"/>
                <a:gd name="connsiteY1" fmla="*/ 60706 h 864582"/>
                <a:gd name="connsiteX2" fmla="*/ 124621 w 618742"/>
                <a:gd name="connsiteY2" fmla="*/ 184994 h 864582"/>
                <a:gd name="connsiteX3" fmla="*/ 188048 w 618742"/>
                <a:gd name="connsiteY3" fmla="*/ 5286 h 864582"/>
                <a:gd name="connsiteX4" fmla="*/ 288473 w 618742"/>
                <a:gd name="connsiteY4" fmla="*/ 184994 h 864582"/>
                <a:gd name="connsiteX5" fmla="*/ 330758 w 618742"/>
                <a:gd name="connsiteY5" fmla="*/ 0 h 864582"/>
                <a:gd name="connsiteX6" fmla="*/ 447040 w 618742"/>
                <a:gd name="connsiteY6" fmla="*/ 126853 h 864582"/>
                <a:gd name="connsiteX7" fmla="*/ 510466 w 618742"/>
                <a:gd name="connsiteY7" fmla="*/ 36999 h 864582"/>
                <a:gd name="connsiteX8" fmla="*/ 618742 w 618742"/>
                <a:gd name="connsiteY8" fmla="*/ 578595 h 864582"/>
                <a:gd name="connsiteX9" fmla="*/ 602413 w 618742"/>
                <a:gd name="connsiteY9" fmla="*/ 864109 h 864582"/>
                <a:gd name="connsiteX10" fmla="*/ 209190 w 618742"/>
                <a:gd name="connsiteY10" fmla="*/ 864582 h 864582"/>
                <a:gd name="connsiteX0" fmla="*/ 209190 w 618742"/>
                <a:gd name="connsiteY0" fmla="*/ 864582 h 864582"/>
                <a:gd name="connsiteX1" fmla="*/ 12162 w 618742"/>
                <a:gd name="connsiteY1" fmla="*/ 60706 h 864582"/>
                <a:gd name="connsiteX2" fmla="*/ 124621 w 618742"/>
                <a:gd name="connsiteY2" fmla="*/ 184994 h 864582"/>
                <a:gd name="connsiteX3" fmla="*/ 188048 w 618742"/>
                <a:gd name="connsiteY3" fmla="*/ 5286 h 864582"/>
                <a:gd name="connsiteX4" fmla="*/ 288473 w 618742"/>
                <a:gd name="connsiteY4" fmla="*/ 184994 h 864582"/>
                <a:gd name="connsiteX5" fmla="*/ 330758 w 618742"/>
                <a:gd name="connsiteY5" fmla="*/ 0 h 864582"/>
                <a:gd name="connsiteX6" fmla="*/ 447040 w 618742"/>
                <a:gd name="connsiteY6" fmla="*/ 126853 h 864582"/>
                <a:gd name="connsiteX7" fmla="*/ 510466 w 618742"/>
                <a:gd name="connsiteY7" fmla="*/ 36999 h 864582"/>
                <a:gd name="connsiteX8" fmla="*/ 618742 w 618742"/>
                <a:gd name="connsiteY8" fmla="*/ 578595 h 864582"/>
                <a:gd name="connsiteX9" fmla="*/ 602413 w 618742"/>
                <a:gd name="connsiteY9" fmla="*/ 864109 h 864582"/>
                <a:gd name="connsiteX10" fmla="*/ 209190 w 618742"/>
                <a:gd name="connsiteY10" fmla="*/ 864582 h 864582"/>
                <a:gd name="connsiteX0" fmla="*/ 209190 w 619592"/>
                <a:gd name="connsiteY0" fmla="*/ 864582 h 864582"/>
                <a:gd name="connsiteX1" fmla="*/ 12162 w 619592"/>
                <a:gd name="connsiteY1" fmla="*/ 60706 h 864582"/>
                <a:gd name="connsiteX2" fmla="*/ 124621 w 619592"/>
                <a:gd name="connsiteY2" fmla="*/ 184994 h 864582"/>
                <a:gd name="connsiteX3" fmla="*/ 188048 w 619592"/>
                <a:gd name="connsiteY3" fmla="*/ 5286 h 864582"/>
                <a:gd name="connsiteX4" fmla="*/ 288473 w 619592"/>
                <a:gd name="connsiteY4" fmla="*/ 184994 h 864582"/>
                <a:gd name="connsiteX5" fmla="*/ 330758 w 619592"/>
                <a:gd name="connsiteY5" fmla="*/ 0 h 864582"/>
                <a:gd name="connsiteX6" fmla="*/ 447040 w 619592"/>
                <a:gd name="connsiteY6" fmla="*/ 126853 h 864582"/>
                <a:gd name="connsiteX7" fmla="*/ 510466 w 619592"/>
                <a:gd name="connsiteY7" fmla="*/ 36999 h 864582"/>
                <a:gd name="connsiteX8" fmla="*/ 618742 w 619592"/>
                <a:gd name="connsiteY8" fmla="*/ 578595 h 864582"/>
                <a:gd name="connsiteX9" fmla="*/ 602413 w 619592"/>
                <a:gd name="connsiteY9" fmla="*/ 864109 h 864582"/>
                <a:gd name="connsiteX10" fmla="*/ 209190 w 619592"/>
                <a:gd name="connsiteY10" fmla="*/ 864582 h 864582"/>
                <a:gd name="connsiteX0" fmla="*/ 209190 w 620629"/>
                <a:gd name="connsiteY0" fmla="*/ 864582 h 864582"/>
                <a:gd name="connsiteX1" fmla="*/ 12162 w 620629"/>
                <a:gd name="connsiteY1" fmla="*/ 60706 h 864582"/>
                <a:gd name="connsiteX2" fmla="*/ 124621 w 620629"/>
                <a:gd name="connsiteY2" fmla="*/ 184994 h 864582"/>
                <a:gd name="connsiteX3" fmla="*/ 188048 w 620629"/>
                <a:gd name="connsiteY3" fmla="*/ 5286 h 864582"/>
                <a:gd name="connsiteX4" fmla="*/ 288473 w 620629"/>
                <a:gd name="connsiteY4" fmla="*/ 184994 h 864582"/>
                <a:gd name="connsiteX5" fmla="*/ 330758 w 620629"/>
                <a:gd name="connsiteY5" fmla="*/ 0 h 864582"/>
                <a:gd name="connsiteX6" fmla="*/ 447040 w 620629"/>
                <a:gd name="connsiteY6" fmla="*/ 126853 h 864582"/>
                <a:gd name="connsiteX7" fmla="*/ 510466 w 620629"/>
                <a:gd name="connsiteY7" fmla="*/ 36999 h 864582"/>
                <a:gd name="connsiteX8" fmla="*/ 618742 w 620629"/>
                <a:gd name="connsiteY8" fmla="*/ 578595 h 864582"/>
                <a:gd name="connsiteX9" fmla="*/ 602413 w 620629"/>
                <a:gd name="connsiteY9" fmla="*/ 864109 h 864582"/>
                <a:gd name="connsiteX10" fmla="*/ 209190 w 620629"/>
                <a:gd name="connsiteY10" fmla="*/ 864582 h 864582"/>
                <a:gd name="connsiteX0" fmla="*/ 209190 w 618743"/>
                <a:gd name="connsiteY0" fmla="*/ 864582 h 864582"/>
                <a:gd name="connsiteX1" fmla="*/ 12162 w 618743"/>
                <a:gd name="connsiteY1" fmla="*/ 60706 h 864582"/>
                <a:gd name="connsiteX2" fmla="*/ 124621 w 618743"/>
                <a:gd name="connsiteY2" fmla="*/ 184994 h 864582"/>
                <a:gd name="connsiteX3" fmla="*/ 188048 w 618743"/>
                <a:gd name="connsiteY3" fmla="*/ 5286 h 864582"/>
                <a:gd name="connsiteX4" fmla="*/ 288473 w 618743"/>
                <a:gd name="connsiteY4" fmla="*/ 184994 h 864582"/>
                <a:gd name="connsiteX5" fmla="*/ 330758 w 618743"/>
                <a:gd name="connsiteY5" fmla="*/ 0 h 864582"/>
                <a:gd name="connsiteX6" fmla="*/ 447040 w 618743"/>
                <a:gd name="connsiteY6" fmla="*/ 126853 h 864582"/>
                <a:gd name="connsiteX7" fmla="*/ 510466 w 618743"/>
                <a:gd name="connsiteY7" fmla="*/ 36999 h 864582"/>
                <a:gd name="connsiteX8" fmla="*/ 618742 w 618743"/>
                <a:gd name="connsiteY8" fmla="*/ 578595 h 864582"/>
                <a:gd name="connsiteX9" fmla="*/ 602413 w 618743"/>
                <a:gd name="connsiteY9" fmla="*/ 864109 h 864582"/>
                <a:gd name="connsiteX10" fmla="*/ 209190 w 618743"/>
                <a:gd name="connsiteY10" fmla="*/ 864582 h 864582"/>
                <a:gd name="connsiteX0" fmla="*/ 209190 w 618743"/>
                <a:gd name="connsiteY0" fmla="*/ 864582 h 864582"/>
                <a:gd name="connsiteX1" fmla="*/ 12162 w 618743"/>
                <a:gd name="connsiteY1" fmla="*/ 60706 h 864582"/>
                <a:gd name="connsiteX2" fmla="*/ 124621 w 618743"/>
                <a:gd name="connsiteY2" fmla="*/ 184994 h 864582"/>
                <a:gd name="connsiteX3" fmla="*/ 188048 w 618743"/>
                <a:gd name="connsiteY3" fmla="*/ 5286 h 864582"/>
                <a:gd name="connsiteX4" fmla="*/ 288473 w 618743"/>
                <a:gd name="connsiteY4" fmla="*/ 184994 h 864582"/>
                <a:gd name="connsiteX5" fmla="*/ 330758 w 618743"/>
                <a:gd name="connsiteY5" fmla="*/ 0 h 864582"/>
                <a:gd name="connsiteX6" fmla="*/ 447040 w 618743"/>
                <a:gd name="connsiteY6" fmla="*/ 126853 h 864582"/>
                <a:gd name="connsiteX7" fmla="*/ 510466 w 618743"/>
                <a:gd name="connsiteY7" fmla="*/ 36999 h 864582"/>
                <a:gd name="connsiteX8" fmla="*/ 618742 w 618743"/>
                <a:gd name="connsiteY8" fmla="*/ 578595 h 864582"/>
                <a:gd name="connsiteX9" fmla="*/ 602413 w 618743"/>
                <a:gd name="connsiteY9" fmla="*/ 864109 h 864582"/>
                <a:gd name="connsiteX10" fmla="*/ 209190 w 618743"/>
                <a:gd name="connsiteY10" fmla="*/ 864582 h 864582"/>
                <a:gd name="connsiteX0" fmla="*/ 209190 w 618745"/>
                <a:gd name="connsiteY0" fmla="*/ 864582 h 864582"/>
                <a:gd name="connsiteX1" fmla="*/ 12162 w 618745"/>
                <a:gd name="connsiteY1" fmla="*/ 60706 h 864582"/>
                <a:gd name="connsiteX2" fmla="*/ 124621 w 618745"/>
                <a:gd name="connsiteY2" fmla="*/ 184994 h 864582"/>
                <a:gd name="connsiteX3" fmla="*/ 188048 w 618745"/>
                <a:gd name="connsiteY3" fmla="*/ 5286 h 864582"/>
                <a:gd name="connsiteX4" fmla="*/ 288473 w 618745"/>
                <a:gd name="connsiteY4" fmla="*/ 184994 h 864582"/>
                <a:gd name="connsiteX5" fmla="*/ 330758 w 618745"/>
                <a:gd name="connsiteY5" fmla="*/ 0 h 864582"/>
                <a:gd name="connsiteX6" fmla="*/ 447040 w 618745"/>
                <a:gd name="connsiteY6" fmla="*/ 126853 h 864582"/>
                <a:gd name="connsiteX7" fmla="*/ 510466 w 618745"/>
                <a:gd name="connsiteY7" fmla="*/ 36999 h 864582"/>
                <a:gd name="connsiteX8" fmla="*/ 618742 w 618745"/>
                <a:gd name="connsiteY8" fmla="*/ 578595 h 864582"/>
                <a:gd name="connsiteX9" fmla="*/ 602413 w 618745"/>
                <a:gd name="connsiteY9" fmla="*/ 864109 h 864582"/>
                <a:gd name="connsiteX10" fmla="*/ 209190 w 618745"/>
                <a:gd name="connsiteY10" fmla="*/ 864582 h 864582"/>
                <a:gd name="connsiteX0" fmla="*/ 209190 w 618745"/>
                <a:gd name="connsiteY0" fmla="*/ 864582 h 864582"/>
                <a:gd name="connsiteX1" fmla="*/ 12162 w 618745"/>
                <a:gd name="connsiteY1" fmla="*/ 60706 h 864582"/>
                <a:gd name="connsiteX2" fmla="*/ 124621 w 618745"/>
                <a:gd name="connsiteY2" fmla="*/ 184994 h 864582"/>
                <a:gd name="connsiteX3" fmla="*/ 188048 w 618745"/>
                <a:gd name="connsiteY3" fmla="*/ 5286 h 864582"/>
                <a:gd name="connsiteX4" fmla="*/ 288473 w 618745"/>
                <a:gd name="connsiteY4" fmla="*/ 184994 h 864582"/>
                <a:gd name="connsiteX5" fmla="*/ 330758 w 618745"/>
                <a:gd name="connsiteY5" fmla="*/ 0 h 864582"/>
                <a:gd name="connsiteX6" fmla="*/ 430711 w 618745"/>
                <a:gd name="connsiteY6" fmla="*/ 121410 h 864582"/>
                <a:gd name="connsiteX7" fmla="*/ 510466 w 618745"/>
                <a:gd name="connsiteY7" fmla="*/ 36999 h 864582"/>
                <a:gd name="connsiteX8" fmla="*/ 618742 w 618745"/>
                <a:gd name="connsiteY8" fmla="*/ 578595 h 864582"/>
                <a:gd name="connsiteX9" fmla="*/ 602413 w 618745"/>
                <a:gd name="connsiteY9" fmla="*/ 864109 h 864582"/>
                <a:gd name="connsiteX10" fmla="*/ 209190 w 618745"/>
                <a:gd name="connsiteY10" fmla="*/ 864582 h 864582"/>
                <a:gd name="connsiteX0" fmla="*/ 209190 w 618745"/>
                <a:gd name="connsiteY0" fmla="*/ 864582 h 864582"/>
                <a:gd name="connsiteX1" fmla="*/ 12162 w 618745"/>
                <a:gd name="connsiteY1" fmla="*/ 60706 h 864582"/>
                <a:gd name="connsiteX2" fmla="*/ 124621 w 618745"/>
                <a:gd name="connsiteY2" fmla="*/ 184994 h 864582"/>
                <a:gd name="connsiteX3" fmla="*/ 188048 w 618745"/>
                <a:gd name="connsiteY3" fmla="*/ 5286 h 864582"/>
                <a:gd name="connsiteX4" fmla="*/ 288473 w 618745"/>
                <a:gd name="connsiteY4" fmla="*/ 184994 h 864582"/>
                <a:gd name="connsiteX5" fmla="*/ 330758 w 618745"/>
                <a:gd name="connsiteY5" fmla="*/ 0 h 864582"/>
                <a:gd name="connsiteX6" fmla="*/ 430711 w 618745"/>
                <a:gd name="connsiteY6" fmla="*/ 121410 h 864582"/>
                <a:gd name="connsiteX7" fmla="*/ 510466 w 618745"/>
                <a:gd name="connsiteY7" fmla="*/ 36999 h 864582"/>
                <a:gd name="connsiteX8" fmla="*/ 618742 w 618745"/>
                <a:gd name="connsiteY8" fmla="*/ 578595 h 864582"/>
                <a:gd name="connsiteX9" fmla="*/ 602413 w 618745"/>
                <a:gd name="connsiteY9" fmla="*/ 864109 h 864582"/>
                <a:gd name="connsiteX10" fmla="*/ 209190 w 618745"/>
                <a:gd name="connsiteY10" fmla="*/ 864582 h 864582"/>
                <a:gd name="connsiteX0" fmla="*/ 209190 w 618782"/>
                <a:gd name="connsiteY0" fmla="*/ 864582 h 864582"/>
                <a:gd name="connsiteX1" fmla="*/ 12162 w 618782"/>
                <a:gd name="connsiteY1" fmla="*/ 60706 h 864582"/>
                <a:gd name="connsiteX2" fmla="*/ 124621 w 618782"/>
                <a:gd name="connsiteY2" fmla="*/ 184994 h 864582"/>
                <a:gd name="connsiteX3" fmla="*/ 188048 w 618782"/>
                <a:gd name="connsiteY3" fmla="*/ 5286 h 864582"/>
                <a:gd name="connsiteX4" fmla="*/ 288473 w 618782"/>
                <a:gd name="connsiteY4" fmla="*/ 184994 h 864582"/>
                <a:gd name="connsiteX5" fmla="*/ 330758 w 618782"/>
                <a:gd name="connsiteY5" fmla="*/ 0 h 864582"/>
                <a:gd name="connsiteX6" fmla="*/ 430711 w 618782"/>
                <a:gd name="connsiteY6" fmla="*/ 121410 h 864582"/>
                <a:gd name="connsiteX7" fmla="*/ 510466 w 618782"/>
                <a:gd name="connsiteY7" fmla="*/ 36999 h 864582"/>
                <a:gd name="connsiteX8" fmla="*/ 618742 w 618782"/>
                <a:gd name="connsiteY8" fmla="*/ 578595 h 864582"/>
                <a:gd name="connsiteX9" fmla="*/ 602413 w 618782"/>
                <a:gd name="connsiteY9" fmla="*/ 864109 h 864582"/>
                <a:gd name="connsiteX10" fmla="*/ 209190 w 618782"/>
                <a:gd name="connsiteY10" fmla="*/ 864582 h 864582"/>
                <a:gd name="connsiteX0" fmla="*/ 209190 w 618782"/>
                <a:gd name="connsiteY0" fmla="*/ 864664 h 864664"/>
                <a:gd name="connsiteX1" fmla="*/ 12162 w 618782"/>
                <a:gd name="connsiteY1" fmla="*/ 60788 h 864664"/>
                <a:gd name="connsiteX2" fmla="*/ 124621 w 618782"/>
                <a:gd name="connsiteY2" fmla="*/ 185076 h 864664"/>
                <a:gd name="connsiteX3" fmla="*/ 188048 w 618782"/>
                <a:gd name="connsiteY3" fmla="*/ 5368 h 864664"/>
                <a:gd name="connsiteX4" fmla="*/ 288473 w 618782"/>
                <a:gd name="connsiteY4" fmla="*/ 185076 h 864664"/>
                <a:gd name="connsiteX5" fmla="*/ 330758 w 618782"/>
                <a:gd name="connsiteY5" fmla="*/ 82 h 864664"/>
                <a:gd name="connsiteX6" fmla="*/ 430711 w 618782"/>
                <a:gd name="connsiteY6" fmla="*/ 121492 h 864664"/>
                <a:gd name="connsiteX7" fmla="*/ 510466 w 618782"/>
                <a:gd name="connsiteY7" fmla="*/ 37081 h 864664"/>
                <a:gd name="connsiteX8" fmla="*/ 618742 w 618782"/>
                <a:gd name="connsiteY8" fmla="*/ 578677 h 864664"/>
                <a:gd name="connsiteX9" fmla="*/ 602413 w 618782"/>
                <a:gd name="connsiteY9" fmla="*/ 864191 h 864664"/>
                <a:gd name="connsiteX10" fmla="*/ 209190 w 618782"/>
                <a:gd name="connsiteY10" fmla="*/ 864664 h 864664"/>
                <a:gd name="connsiteX0" fmla="*/ 209190 w 618782"/>
                <a:gd name="connsiteY0" fmla="*/ 864664 h 864664"/>
                <a:gd name="connsiteX1" fmla="*/ 12162 w 618782"/>
                <a:gd name="connsiteY1" fmla="*/ 60788 h 864664"/>
                <a:gd name="connsiteX2" fmla="*/ 124621 w 618782"/>
                <a:gd name="connsiteY2" fmla="*/ 185076 h 864664"/>
                <a:gd name="connsiteX3" fmla="*/ 188048 w 618782"/>
                <a:gd name="connsiteY3" fmla="*/ 5368 h 864664"/>
                <a:gd name="connsiteX4" fmla="*/ 288473 w 618782"/>
                <a:gd name="connsiteY4" fmla="*/ 185076 h 864664"/>
                <a:gd name="connsiteX5" fmla="*/ 330758 w 618782"/>
                <a:gd name="connsiteY5" fmla="*/ 82 h 864664"/>
                <a:gd name="connsiteX6" fmla="*/ 430711 w 618782"/>
                <a:gd name="connsiteY6" fmla="*/ 121492 h 864664"/>
                <a:gd name="connsiteX7" fmla="*/ 510466 w 618782"/>
                <a:gd name="connsiteY7" fmla="*/ 37081 h 864664"/>
                <a:gd name="connsiteX8" fmla="*/ 618742 w 618782"/>
                <a:gd name="connsiteY8" fmla="*/ 578677 h 864664"/>
                <a:gd name="connsiteX9" fmla="*/ 602413 w 618782"/>
                <a:gd name="connsiteY9" fmla="*/ 864191 h 864664"/>
                <a:gd name="connsiteX10" fmla="*/ 209190 w 618782"/>
                <a:gd name="connsiteY10" fmla="*/ 864664 h 864664"/>
                <a:gd name="connsiteX0" fmla="*/ 209190 w 618782"/>
                <a:gd name="connsiteY0" fmla="*/ 864666 h 864666"/>
                <a:gd name="connsiteX1" fmla="*/ 12162 w 618782"/>
                <a:gd name="connsiteY1" fmla="*/ 60790 h 864666"/>
                <a:gd name="connsiteX2" fmla="*/ 124621 w 618782"/>
                <a:gd name="connsiteY2" fmla="*/ 185078 h 864666"/>
                <a:gd name="connsiteX3" fmla="*/ 188048 w 618782"/>
                <a:gd name="connsiteY3" fmla="*/ 5370 h 864666"/>
                <a:gd name="connsiteX4" fmla="*/ 288473 w 618782"/>
                <a:gd name="connsiteY4" fmla="*/ 185078 h 864666"/>
                <a:gd name="connsiteX5" fmla="*/ 330758 w 618782"/>
                <a:gd name="connsiteY5" fmla="*/ 84 h 864666"/>
                <a:gd name="connsiteX6" fmla="*/ 430711 w 618782"/>
                <a:gd name="connsiteY6" fmla="*/ 121494 h 864666"/>
                <a:gd name="connsiteX7" fmla="*/ 510466 w 618782"/>
                <a:gd name="connsiteY7" fmla="*/ 37083 h 864666"/>
                <a:gd name="connsiteX8" fmla="*/ 618742 w 618782"/>
                <a:gd name="connsiteY8" fmla="*/ 578679 h 864666"/>
                <a:gd name="connsiteX9" fmla="*/ 602413 w 618782"/>
                <a:gd name="connsiteY9" fmla="*/ 864193 h 864666"/>
                <a:gd name="connsiteX10" fmla="*/ 209190 w 618782"/>
                <a:gd name="connsiteY10" fmla="*/ 864666 h 864666"/>
                <a:gd name="connsiteX0" fmla="*/ 209190 w 618782"/>
                <a:gd name="connsiteY0" fmla="*/ 864666 h 864666"/>
                <a:gd name="connsiteX1" fmla="*/ 12162 w 618782"/>
                <a:gd name="connsiteY1" fmla="*/ 60790 h 864666"/>
                <a:gd name="connsiteX2" fmla="*/ 124621 w 618782"/>
                <a:gd name="connsiteY2" fmla="*/ 185078 h 864666"/>
                <a:gd name="connsiteX3" fmla="*/ 188048 w 618782"/>
                <a:gd name="connsiteY3" fmla="*/ 5370 h 864666"/>
                <a:gd name="connsiteX4" fmla="*/ 288473 w 618782"/>
                <a:gd name="connsiteY4" fmla="*/ 185078 h 864666"/>
                <a:gd name="connsiteX5" fmla="*/ 330758 w 618782"/>
                <a:gd name="connsiteY5" fmla="*/ 84 h 864666"/>
                <a:gd name="connsiteX6" fmla="*/ 430711 w 618782"/>
                <a:gd name="connsiteY6" fmla="*/ 121494 h 864666"/>
                <a:gd name="connsiteX7" fmla="*/ 510466 w 618782"/>
                <a:gd name="connsiteY7" fmla="*/ 37083 h 864666"/>
                <a:gd name="connsiteX8" fmla="*/ 618742 w 618782"/>
                <a:gd name="connsiteY8" fmla="*/ 578679 h 864666"/>
                <a:gd name="connsiteX9" fmla="*/ 602413 w 618782"/>
                <a:gd name="connsiteY9" fmla="*/ 864193 h 864666"/>
                <a:gd name="connsiteX10" fmla="*/ 209190 w 618782"/>
                <a:gd name="connsiteY10" fmla="*/ 864666 h 864666"/>
                <a:gd name="connsiteX0" fmla="*/ 209190 w 618782"/>
                <a:gd name="connsiteY0" fmla="*/ 864666 h 864666"/>
                <a:gd name="connsiteX1" fmla="*/ 12162 w 618782"/>
                <a:gd name="connsiteY1" fmla="*/ 60790 h 864666"/>
                <a:gd name="connsiteX2" fmla="*/ 124621 w 618782"/>
                <a:gd name="connsiteY2" fmla="*/ 185078 h 864666"/>
                <a:gd name="connsiteX3" fmla="*/ 188048 w 618782"/>
                <a:gd name="connsiteY3" fmla="*/ 5370 h 864666"/>
                <a:gd name="connsiteX4" fmla="*/ 285752 w 618782"/>
                <a:gd name="connsiteY4" fmla="*/ 149700 h 864666"/>
                <a:gd name="connsiteX5" fmla="*/ 330758 w 618782"/>
                <a:gd name="connsiteY5" fmla="*/ 84 h 864666"/>
                <a:gd name="connsiteX6" fmla="*/ 430711 w 618782"/>
                <a:gd name="connsiteY6" fmla="*/ 121494 h 864666"/>
                <a:gd name="connsiteX7" fmla="*/ 510466 w 618782"/>
                <a:gd name="connsiteY7" fmla="*/ 37083 h 864666"/>
                <a:gd name="connsiteX8" fmla="*/ 618742 w 618782"/>
                <a:gd name="connsiteY8" fmla="*/ 578679 h 864666"/>
                <a:gd name="connsiteX9" fmla="*/ 602413 w 618782"/>
                <a:gd name="connsiteY9" fmla="*/ 864193 h 864666"/>
                <a:gd name="connsiteX10" fmla="*/ 209190 w 618782"/>
                <a:gd name="connsiteY10" fmla="*/ 864666 h 864666"/>
                <a:gd name="connsiteX0" fmla="*/ 209190 w 618782"/>
                <a:gd name="connsiteY0" fmla="*/ 864666 h 864666"/>
                <a:gd name="connsiteX1" fmla="*/ 12162 w 618782"/>
                <a:gd name="connsiteY1" fmla="*/ 60790 h 864666"/>
                <a:gd name="connsiteX2" fmla="*/ 124621 w 618782"/>
                <a:gd name="connsiteY2" fmla="*/ 185078 h 864666"/>
                <a:gd name="connsiteX3" fmla="*/ 188048 w 618782"/>
                <a:gd name="connsiteY3" fmla="*/ 5370 h 864666"/>
                <a:gd name="connsiteX4" fmla="*/ 285752 w 618782"/>
                <a:gd name="connsiteY4" fmla="*/ 149700 h 864666"/>
                <a:gd name="connsiteX5" fmla="*/ 330758 w 618782"/>
                <a:gd name="connsiteY5" fmla="*/ 84 h 864666"/>
                <a:gd name="connsiteX6" fmla="*/ 430711 w 618782"/>
                <a:gd name="connsiteY6" fmla="*/ 121494 h 864666"/>
                <a:gd name="connsiteX7" fmla="*/ 510466 w 618782"/>
                <a:gd name="connsiteY7" fmla="*/ 37083 h 864666"/>
                <a:gd name="connsiteX8" fmla="*/ 618742 w 618782"/>
                <a:gd name="connsiteY8" fmla="*/ 578679 h 864666"/>
                <a:gd name="connsiteX9" fmla="*/ 602413 w 618782"/>
                <a:gd name="connsiteY9" fmla="*/ 864193 h 864666"/>
                <a:gd name="connsiteX10" fmla="*/ 209190 w 618782"/>
                <a:gd name="connsiteY10" fmla="*/ 864666 h 864666"/>
                <a:gd name="connsiteX0" fmla="*/ 209190 w 618782"/>
                <a:gd name="connsiteY0" fmla="*/ 864666 h 864666"/>
                <a:gd name="connsiteX1" fmla="*/ 12162 w 618782"/>
                <a:gd name="connsiteY1" fmla="*/ 60790 h 864666"/>
                <a:gd name="connsiteX2" fmla="*/ 124621 w 618782"/>
                <a:gd name="connsiteY2" fmla="*/ 185078 h 864666"/>
                <a:gd name="connsiteX3" fmla="*/ 188048 w 618782"/>
                <a:gd name="connsiteY3" fmla="*/ 5370 h 864666"/>
                <a:gd name="connsiteX4" fmla="*/ 274866 w 618782"/>
                <a:gd name="connsiteY4" fmla="*/ 144257 h 864666"/>
                <a:gd name="connsiteX5" fmla="*/ 330758 w 618782"/>
                <a:gd name="connsiteY5" fmla="*/ 84 h 864666"/>
                <a:gd name="connsiteX6" fmla="*/ 430711 w 618782"/>
                <a:gd name="connsiteY6" fmla="*/ 121494 h 864666"/>
                <a:gd name="connsiteX7" fmla="*/ 510466 w 618782"/>
                <a:gd name="connsiteY7" fmla="*/ 37083 h 864666"/>
                <a:gd name="connsiteX8" fmla="*/ 618742 w 618782"/>
                <a:gd name="connsiteY8" fmla="*/ 578679 h 864666"/>
                <a:gd name="connsiteX9" fmla="*/ 602413 w 618782"/>
                <a:gd name="connsiteY9" fmla="*/ 864193 h 864666"/>
                <a:gd name="connsiteX10" fmla="*/ 209190 w 618782"/>
                <a:gd name="connsiteY10" fmla="*/ 864666 h 864666"/>
                <a:gd name="connsiteX0" fmla="*/ 209190 w 618782"/>
                <a:gd name="connsiteY0" fmla="*/ 864666 h 864666"/>
                <a:gd name="connsiteX1" fmla="*/ 12162 w 618782"/>
                <a:gd name="connsiteY1" fmla="*/ 60790 h 864666"/>
                <a:gd name="connsiteX2" fmla="*/ 124621 w 618782"/>
                <a:gd name="connsiteY2" fmla="*/ 185078 h 864666"/>
                <a:gd name="connsiteX3" fmla="*/ 188048 w 618782"/>
                <a:gd name="connsiteY3" fmla="*/ 5370 h 864666"/>
                <a:gd name="connsiteX4" fmla="*/ 274866 w 618782"/>
                <a:gd name="connsiteY4" fmla="*/ 144257 h 864666"/>
                <a:gd name="connsiteX5" fmla="*/ 330758 w 618782"/>
                <a:gd name="connsiteY5" fmla="*/ 84 h 864666"/>
                <a:gd name="connsiteX6" fmla="*/ 430711 w 618782"/>
                <a:gd name="connsiteY6" fmla="*/ 121494 h 864666"/>
                <a:gd name="connsiteX7" fmla="*/ 510466 w 618782"/>
                <a:gd name="connsiteY7" fmla="*/ 37083 h 864666"/>
                <a:gd name="connsiteX8" fmla="*/ 618742 w 618782"/>
                <a:gd name="connsiteY8" fmla="*/ 578679 h 864666"/>
                <a:gd name="connsiteX9" fmla="*/ 602413 w 618782"/>
                <a:gd name="connsiteY9" fmla="*/ 864193 h 864666"/>
                <a:gd name="connsiteX10" fmla="*/ 209190 w 618782"/>
                <a:gd name="connsiteY10" fmla="*/ 864666 h 864666"/>
                <a:gd name="connsiteX0" fmla="*/ 209190 w 618782"/>
                <a:gd name="connsiteY0" fmla="*/ 864666 h 864666"/>
                <a:gd name="connsiteX1" fmla="*/ 12162 w 618782"/>
                <a:gd name="connsiteY1" fmla="*/ 60790 h 864666"/>
                <a:gd name="connsiteX2" fmla="*/ 124621 w 618782"/>
                <a:gd name="connsiteY2" fmla="*/ 185078 h 864666"/>
                <a:gd name="connsiteX3" fmla="*/ 188048 w 618782"/>
                <a:gd name="connsiteY3" fmla="*/ 5370 h 864666"/>
                <a:gd name="connsiteX4" fmla="*/ 274866 w 618782"/>
                <a:gd name="connsiteY4" fmla="*/ 144257 h 864666"/>
                <a:gd name="connsiteX5" fmla="*/ 330758 w 618782"/>
                <a:gd name="connsiteY5" fmla="*/ 84 h 864666"/>
                <a:gd name="connsiteX6" fmla="*/ 430711 w 618782"/>
                <a:gd name="connsiteY6" fmla="*/ 121494 h 864666"/>
                <a:gd name="connsiteX7" fmla="*/ 510466 w 618782"/>
                <a:gd name="connsiteY7" fmla="*/ 37083 h 864666"/>
                <a:gd name="connsiteX8" fmla="*/ 618742 w 618782"/>
                <a:gd name="connsiteY8" fmla="*/ 578679 h 864666"/>
                <a:gd name="connsiteX9" fmla="*/ 602413 w 618782"/>
                <a:gd name="connsiteY9" fmla="*/ 864193 h 864666"/>
                <a:gd name="connsiteX10" fmla="*/ 209190 w 618782"/>
                <a:gd name="connsiteY10" fmla="*/ 864666 h 864666"/>
                <a:gd name="connsiteX0" fmla="*/ 209190 w 618782"/>
                <a:gd name="connsiteY0" fmla="*/ 864666 h 864666"/>
                <a:gd name="connsiteX1" fmla="*/ 12162 w 618782"/>
                <a:gd name="connsiteY1" fmla="*/ 60790 h 864666"/>
                <a:gd name="connsiteX2" fmla="*/ 124621 w 618782"/>
                <a:gd name="connsiteY2" fmla="*/ 185078 h 864666"/>
                <a:gd name="connsiteX3" fmla="*/ 188048 w 618782"/>
                <a:gd name="connsiteY3" fmla="*/ 5370 h 864666"/>
                <a:gd name="connsiteX4" fmla="*/ 274866 w 618782"/>
                <a:gd name="connsiteY4" fmla="*/ 144257 h 864666"/>
                <a:gd name="connsiteX5" fmla="*/ 330758 w 618782"/>
                <a:gd name="connsiteY5" fmla="*/ 84 h 864666"/>
                <a:gd name="connsiteX6" fmla="*/ 430711 w 618782"/>
                <a:gd name="connsiteY6" fmla="*/ 121494 h 864666"/>
                <a:gd name="connsiteX7" fmla="*/ 510466 w 618782"/>
                <a:gd name="connsiteY7" fmla="*/ 37083 h 864666"/>
                <a:gd name="connsiteX8" fmla="*/ 618742 w 618782"/>
                <a:gd name="connsiteY8" fmla="*/ 578679 h 864666"/>
                <a:gd name="connsiteX9" fmla="*/ 602413 w 618782"/>
                <a:gd name="connsiteY9" fmla="*/ 864193 h 864666"/>
                <a:gd name="connsiteX10" fmla="*/ 209190 w 618782"/>
                <a:gd name="connsiteY10" fmla="*/ 864666 h 864666"/>
                <a:gd name="connsiteX0" fmla="*/ 209190 w 618782"/>
                <a:gd name="connsiteY0" fmla="*/ 864666 h 864666"/>
                <a:gd name="connsiteX1" fmla="*/ 12162 w 618782"/>
                <a:gd name="connsiteY1" fmla="*/ 60790 h 864666"/>
                <a:gd name="connsiteX2" fmla="*/ 124621 w 618782"/>
                <a:gd name="connsiteY2" fmla="*/ 185078 h 864666"/>
                <a:gd name="connsiteX3" fmla="*/ 188048 w 618782"/>
                <a:gd name="connsiteY3" fmla="*/ 5370 h 864666"/>
                <a:gd name="connsiteX4" fmla="*/ 274866 w 618782"/>
                <a:gd name="connsiteY4" fmla="*/ 144257 h 864666"/>
                <a:gd name="connsiteX5" fmla="*/ 330758 w 618782"/>
                <a:gd name="connsiteY5" fmla="*/ 84 h 864666"/>
                <a:gd name="connsiteX6" fmla="*/ 430711 w 618782"/>
                <a:gd name="connsiteY6" fmla="*/ 121494 h 864666"/>
                <a:gd name="connsiteX7" fmla="*/ 510466 w 618782"/>
                <a:gd name="connsiteY7" fmla="*/ 37083 h 864666"/>
                <a:gd name="connsiteX8" fmla="*/ 618742 w 618782"/>
                <a:gd name="connsiteY8" fmla="*/ 578679 h 864666"/>
                <a:gd name="connsiteX9" fmla="*/ 602413 w 618782"/>
                <a:gd name="connsiteY9" fmla="*/ 864193 h 864666"/>
                <a:gd name="connsiteX10" fmla="*/ 209190 w 618782"/>
                <a:gd name="connsiteY10" fmla="*/ 864666 h 864666"/>
                <a:gd name="connsiteX0" fmla="*/ 209190 w 618782"/>
                <a:gd name="connsiteY0" fmla="*/ 864666 h 864666"/>
                <a:gd name="connsiteX1" fmla="*/ 12162 w 618782"/>
                <a:gd name="connsiteY1" fmla="*/ 60790 h 864666"/>
                <a:gd name="connsiteX2" fmla="*/ 124621 w 618782"/>
                <a:gd name="connsiteY2" fmla="*/ 185078 h 864666"/>
                <a:gd name="connsiteX3" fmla="*/ 188048 w 618782"/>
                <a:gd name="connsiteY3" fmla="*/ 5370 h 864666"/>
                <a:gd name="connsiteX4" fmla="*/ 274866 w 618782"/>
                <a:gd name="connsiteY4" fmla="*/ 144257 h 864666"/>
                <a:gd name="connsiteX5" fmla="*/ 330758 w 618782"/>
                <a:gd name="connsiteY5" fmla="*/ 84 h 864666"/>
                <a:gd name="connsiteX6" fmla="*/ 430711 w 618782"/>
                <a:gd name="connsiteY6" fmla="*/ 121494 h 864666"/>
                <a:gd name="connsiteX7" fmla="*/ 510466 w 618782"/>
                <a:gd name="connsiteY7" fmla="*/ 37083 h 864666"/>
                <a:gd name="connsiteX8" fmla="*/ 618742 w 618782"/>
                <a:gd name="connsiteY8" fmla="*/ 578679 h 864666"/>
                <a:gd name="connsiteX9" fmla="*/ 602413 w 618782"/>
                <a:gd name="connsiteY9" fmla="*/ 864193 h 864666"/>
                <a:gd name="connsiteX10" fmla="*/ 209190 w 618782"/>
                <a:gd name="connsiteY10" fmla="*/ 864666 h 864666"/>
                <a:gd name="connsiteX0" fmla="*/ 209190 w 618782"/>
                <a:gd name="connsiteY0" fmla="*/ 864666 h 864666"/>
                <a:gd name="connsiteX1" fmla="*/ 12162 w 618782"/>
                <a:gd name="connsiteY1" fmla="*/ 60790 h 864666"/>
                <a:gd name="connsiteX2" fmla="*/ 124621 w 618782"/>
                <a:gd name="connsiteY2" fmla="*/ 185078 h 864666"/>
                <a:gd name="connsiteX3" fmla="*/ 188048 w 618782"/>
                <a:gd name="connsiteY3" fmla="*/ 5370 h 864666"/>
                <a:gd name="connsiteX4" fmla="*/ 274866 w 618782"/>
                <a:gd name="connsiteY4" fmla="*/ 144257 h 864666"/>
                <a:gd name="connsiteX5" fmla="*/ 330758 w 618782"/>
                <a:gd name="connsiteY5" fmla="*/ 84 h 864666"/>
                <a:gd name="connsiteX6" fmla="*/ 430711 w 618782"/>
                <a:gd name="connsiteY6" fmla="*/ 121494 h 864666"/>
                <a:gd name="connsiteX7" fmla="*/ 510466 w 618782"/>
                <a:gd name="connsiteY7" fmla="*/ 37083 h 864666"/>
                <a:gd name="connsiteX8" fmla="*/ 618742 w 618782"/>
                <a:gd name="connsiteY8" fmla="*/ 578679 h 864666"/>
                <a:gd name="connsiteX9" fmla="*/ 602413 w 618782"/>
                <a:gd name="connsiteY9" fmla="*/ 864193 h 864666"/>
                <a:gd name="connsiteX10" fmla="*/ 209190 w 618782"/>
                <a:gd name="connsiteY10" fmla="*/ 864666 h 864666"/>
                <a:gd name="connsiteX0" fmla="*/ 209190 w 618782"/>
                <a:gd name="connsiteY0" fmla="*/ 864666 h 864666"/>
                <a:gd name="connsiteX1" fmla="*/ 12162 w 618782"/>
                <a:gd name="connsiteY1" fmla="*/ 60790 h 864666"/>
                <a:gd name="connsiteX2" fmla="*/ 124621 w 618782"/>
                <a:gd name="connsiteY2" fmla="*/ 185078 h 864666"/>
                <a:gd name="connsiteX3" fmla="*/ 188048 w 618782"/>
                <a:gd name="connsiteY3" fmla="*/ 5370 h 864666"/>
                <a:gd name="connsiteX4" fmla="*/ 274866 w 618782"/>
                <a:gd name="connsiteY4" fmla="*/ 144257 h 864666"/>
                <a:gd name="connsiteX5" fmla="*/ 330758 w 618782"/>
                <a:gd name="connsiteY5" fmla="*/ 84 h 864666"/>
                <a:gd name="connsiteX6" fmla="*/ 430711 w 618782"/>
                <a:gd name="connsiteY6" fmla="*/ 121494 h 864666"/>
                <a:gd name="connsiteX7" fmla="*/ 510466 w 618782"/>
                <a:gd name="connsiteY7" fmla="*/ 37083 h 864666"/>
                <a:gd name="connsiteX8" fmla="*/ 618742 w 618782"/>
                <a:gd name="connsiteY8" fmla="*/ 578679 h 864666"/>
                <a:gd name="connsiteX9" fmla="*/ 602413 w 618782"/>
                <a:gd name="connsiteY9" fmla="*/ 864193 h 864666"/>
                <a:gd name="connsiteX10" fmla="*/ 209190 w 618782"/>
                <a:gd name="connsiteY10" fmla="*/ 864666 h 864666"/>
                <a:gd name="connsiteX0" fmla="*/ 212601 w 622193"/>
                <a:gd name="connsiteY0" fmla="*/ 864666 h 864666"/>
                <a:gd name="connsiteX1" fmla="*/ 15573 w 622193"/>
                <a:gd name="connsiteY1" fmla="*/ 60790 h 864666"/>
                <a:gd name="connsiteX2" fmla="*/ 128032 w 622193"/>
                <a:gd name="connsiteY2" fmla="*/ 185078 h 864666"/>
                <a:gd name="connsiteX3" fmla="*/ 191459 w 622193"/>
                <a:gd name="connsiteY3" fmla="*/ 5370 h 864666"/>
                <a:gd name="connsiteX4" fmla="*/ 278277 w 622193"/>
                <a:gd name="connsiteY4" fmla="*/ 144257 h 864666"/>
                <a:gd name="connsiteX5" fmla="*/ 334169 w 622193"/>
                <a:gd name="connsiteY5" fmla="*/ 84 h 864666"/>
                <a:gd name="connsiteX6" fmla="*/ 434122 w 622193"/>
                <a:gd name="connsiteY6" fmla="*/ 121494 h 864666"/>
                <a:gd name="connsiteX7" fmla="*/ 513877 w 622193"/>
                <a:gd name="connsiteY7" fmla="*/ 37083 h 864666"/>
                <a:gd name="connsiteX8" fmla="*/ 622153 w 622193"/>
                <a:gd name="connsiteY8" fmla="*/ 578679 h 864666"/>
                <a:gd name="connsiteX9" fmla="*/ 605824 w 622193"/>
                <a:gd name="connsiteY9" fmla="*/ 864193 h 864666"/>
                <a:gd name="connsiteX10" fmla="*/ 212601 w 622193"/>
                <a:gd name="connsiteY10" fmla="*/ 864666 h 864666"/>
                <a:gd name="connsiteX0" fmla="*/ 198912 w 608504"/>
                <a:gd name="connsiteY0" fmla="*/ 864666 h 864666"/>
                <a:gd name="connsiteX1" fmla="*/ 28798 w 608504"/>
                <a:gd name="connsiteY1" fmla="*/ 510643 h 864666"/>
                <a:gd name="connsiteX2" fmla="*/ 1884 w 608504"/>
                <a:gd name="connsiteY2" fmla="*/ 60790 h 864666"/>
                <a:gd name="connsiteX3" fmla="*/ 114343 w 608504"/>
                <a:gd name="connsiteY3" fmla="*/ 185078 h 864666"/>
                <a:gd name="connsiteX4" fmla="*/ 177770 w 608504"/>
                <a:gd name="connsiteY4" fmla="*/ 5370 h 864666"/>
                <a:gd name="connsiteX5" fmla="*/ 264588 w 608504"/>
                <a:gd name="connsiteY5" fmla="*/ 144257 h 864666"/>
                <a:gd name="connsiteX6" fmla="*/ 320480 w 608504"/>
                <a:gd name="connsiteY6" fmla="*/ 84 h 864666"/>
                <a:gd name="connsiteX7" fmla="*/ 420433 w 608504"/>
                <a:gd name="connsiteY7" fmla="*/ 121494 h 864666"/>
                <a:gd name="connsiteX8" fmla="*/ 500188 w 608504"/>
                <a:gd name="connsiteY8" fmla="*/ 37083 h 864666"/>
                <a:gd name="connsiteX9" fmla="*/ 608464 w 608504"/>
                <a:gd name="connsiteY9" fmla="*/ 578679 h 864666"/>
                <a:gd name="connsiteX10" fmla="*/ 592135 w 608504"/>
                <a:gd name="connsiteY10" fmla="*/ 864193 h 864666"/>
                <a:gd name="connsiteX11" fmla="*/ 198912 w 608504"/>
                <a:gd name="connsiteY11" fmla="*/ 864666 h 864666"/>
                <a:gd name="connsiteX0" fmla="*/ 201622 w 611214"/>
                <a:gd name="connsiteY0" fmla="*/ 864666 h 864666"/>
                <a:gd name="connsiteX1" fmla="*/ 31508 w 611214"/>
                <a:gd name="connsiteY1" fmla="*/ 510643 h 864666"/>
                <a:gd name="connsiteX2" fmla="*/ 4594 w 611214"/>
                <a:gd name="connsiteY2" fmla="*/ 60790 h 864666"/>
                <a:gd name="connsiteX3" fmla="*/ 117053 w 611214"/>
                <a:gd name="connsiteY3" fmla="*/ 185078 h 864666"/>
                <a:gd name="connsiteX4" fmla="*/ 180480 w 611214"/>
                <a:gd name="connsiteY4" fmla="*/ 5370 h 864666"/>
                <a:gd name="connsiteX5" fmla="*/ 267298 w 611214"/>
                <a:gd name="connsiteY5" fmla="*/ 144257 h 864666"/>
                <a:gd name="connsiteX6" fmla="*/ 323190 w 611214"/>
                <a:gd name="connsiteY6" fmla="*/ 84 h 864666"/>
                <a:gd name="connsiteX7" fmla="*/ 423143 w 611214"/>
                <a:gd name="connsiteY7" fmla="*/ 121494 h 864666"/>
                <a:gd name="connsiteX8" fmla="*/ 502898 w 611214"/>
                <a:gd name="connsiteY8" fmla="*/ 37083 h 864666"/>
                <a:gd name="connsiteX9" fmla="*/ 611174 w 611214"/>
                <a:gd name="connsiteY9" fmla="*/ 578679 h 864666"/>
                <a:gd name="connsiteX10" fmla="*/ 594845 w 611214"/>
                <a:gd name="connsiteY10" fmla="*/ 864193 h 864666"/>
                <a:gd name="connsiteX11" fmla="*/ 201622 w 611214"/>
                <a:gd name="connsiteY11" fmla="*/ 864666 h 864666"/>
                <a:gd name="connsiteX0" fmla="*/ 231567 w 641159"/>
                <a:gd name="connsiteY0" fmla="*/ 864666 h 864666"/>
                <a:gd name="connsiteX1" fmla="*/ 61453 w 641159"/>
                <a:gd name="connsiteY1" fmla="*/ 510643 h 864666"/>
                <a:gd name="connsiteX2" fmla="*/ 34539 w 641159"/>
                <a:gd name="connsiteY2" fmla="*/ 60790 h 864666"/>
                <a:gd name="connsiteX3" fmla="*/ 146998 w 641159"/>
                <a:gd name="connsiteY3" fmla="*/ 185078 h 864666"/>
                <a:gd name="connsiteX4" fmla="*/ 210425 w 641159"/>
                <a:gd name="connsiteY4" fmla="*/ 5370 h 864666"/>
                <a:gd name="connsiteX5" fmla="*/ 297243 w 641159"/>
                <a:gd name="connsiteY5" fmla="*/ 144257 h 864666"/>
                <a:gd name="connsiteX6" fmla="*/ 353135 w 641159"/>
                <a:gd name="connsiteY6" fmla="*/ 84 h 864666"/>
                <a:gd name="connsiteX7" fmla="*/ 453088 w 641159"/>
                <a:gd name="connsiteY7" fmla="*/ 121494 h 864666"/>
                <a:gd name="connsiteX8" fmla="*/ 532843 w 641159"/>
                <a:gd name="connsiteY8" fmla="*/ 37083 h 864666"/>
                <a:gd name="connsiteX9" fmla="*/ 641119 w 641159"/>
                <a:gd name="connsiteY9" fmla="*/ 578679 h 864666"/>
                <a:gd name="connsiteX10" fmla="*/ 624790 w 641159"/>
                <a:gd name="connsiteY10" fmla="*/ 864193 h 864666"/>
                <a:gd name="connsiteX11" fmla="*/ 231567 w 641159"/>
                <a:gd name="connsiteY11" fmla="*/ 864666 h 864666"/>
                <a:gd name="connsiteX0" fmla="*/ 231567 w 641159"/>
                <a:gd name="connsiteY0" fmla="*/ 864666 h 864666"/>
                <a:gd name="connsiteX1" fmla="*/ 61453 w 641159"/>
                <a:gd name="connsiteY1" fmla="*/ 510643 h 864666"/>
                <a:gd name="connsiteX2" fmla="*/ 34539 w 641159"/>
                <a:gd name="connsiteY2" fmla="*/ 60790 h 864666"/>
                <a:gd name="connsiteX3" fmla="*/ 144276 w 641159"/>
                <a:gd name="connsiteY3" fmla="*/ 138814 h 864666"/>
                <a:gd name="connsiteX4" fmla="*/ 210425 w 641159"/>
                <a:gd name="connsiteY4" fmla="*/ 5370 h 864666"/>
                <a:gd name="connsiteX5" fmla="*/ 297243 w 641159"/>
                <a:gd name="connsiteY5" fmla="*/ 144257 h 864666"/>
                <a:gd name="connsiteX6" fmla="*/ 353135 w 641159"/>
                <a:gd name="connsiteY6" fmla="*/ 84 h 864666"/>
                <a:gd name="connsiteX7" fmla="*/ 453088 w 641159"/>
                <a:gd name="connsiteY7" fmla="*/ 121494 h 864666"/>
                <a:gd name="connsiteX8" fmla="*/ 532843 w 641159"/>
                <a:gd name="connsiteY8" fmla="*/ 37083 h 864666"/>
                <a:gd name="connsiteX9" fmla="*/ 641119 w 641159"/>
                <a:gd name="connsiteY9" fmla="*/ 578679 h 864666"/>
                <a:gd name="connsiteX10" fmla="*/ 624790 w 641159"/>
                <a:gd name="connsiteY10" fmla="*/ 864193 h 864666"/>
                <a:gd name="connsiteX11" fmla="*/ 231567 w 641159"/>
                <a:gd name="connsiteY11" fmla="*/ 864666 h 864666"/>
                <a:gd name="connsiteX0" fmla="*/ 231567 w 641159"/>
                <a:gd name="connsiteY0" fmla="*/ 864666 h 864666"/>
                <a:gd name="connsiteX1" fmla="*/ 61453 w 641159"/>
                <a:gd name="connsiteY1" fmla="*/ 510643 h 864666"/>
                <a:gd name="connsiteX2" fmla="*/ 34539 w 641159"/>
                <a:gd name="connsiteY2" fmla="*/ 60790 h 864666"/>
                <a:gd name="connsiteX3" fmla="*/ 155162 w 641159"/>
                <a:gd name="connsiteY3" fmla="*/ 130650 h 864666"/>
                <a:gd name="connsiteX4" fmla="*/ 210425 w 641159"/>
                <a:gd name="connsiteY4" fmla="*/ 5370 h 864666"/>
                <a:gd name="connsiteX5" fmla="*/ 297243 w 641159"/>
                <a:gd name="connsiteY5" fmla="*/ 144257 h 864666"/>
                <a:gd name="connsiteX6" fmla="*/ 353135 w 641159"/>
                <a:gd name="connsiteY6" fmla="*/ 84 h 864666"/>
                <a:gd name="connsiteX7" fmla="*/ 453088 w 641159"/>
                <a:gd name="connsiteY7" fmla="*/ 121494 h 864666"/>
                <a:gd name="connsiteX8" fmla="*/ 532843 w 641159"/>
                <a:gd name="connsiteY8" fmla="*/ 37083 h 864666"/>
                <a:gd name="connsiteX9" fmla="*/ 641119 w 641159"/>
                <a:gd name="connsiteY9" fmla="*/ 578679 h 864666"/>
                <a:gd name="connsiteX10" fmla="*/ 624790 w 641159"/>
                <a:gd name="connsiteY10" fmla="*/ 864193 h 864666"/>
                <a:gd name="connsiteX11" fmla="*/ 231567 w 641159"/>
                <a:gd name="connsiteY11" fmla="*/ 864666 h 864666"/>
                <a:gd name="connsiteX0" fmla="*/ 231567 w 641159"/>
                <a:gd name="connsiteY0" fmla="*/ 864666 h 864666"/>
                <a:gd name="connsiteX1" fmla="*/ 61453 w 641159"/>
                <a:gd name="connsiteY1" fmla="*/ 510643 h 864666"/>
                <a:gd name="connsiteX2" fmla="*/ 34539 w 641159"/>
                <a:gd name="connsiteY2" fmla="*/ 60790 h 864666"/>
                <a:gd name="connsiteX3" fmla="*/ 155162 w 641159"/>
                <a:gd name="connsiteY3" fmla="*/ 130650 h 864666"/>
                <a:gd name="connsiteX4" fmla="*/ 210425 w 641159"/>
                <a:gd name="connsiteY4" fmla="*/ 5370 h 864666"/>
                <a:gd name="connsiteX5" fmla="*/ 297243 w 641159"/>
                <a:gd name="connsiteY5" fmla="*/ 144257 h 864666"/>
                <a:gd name="connsiteX6" fmla="*/ 353135 w 641159"/>
                <a:gd name="connsiteY6" fmla="*/ 84 h 864666"/>
                <a:gd name="connsiteX7" fmla="*/ 453088 w 641159"/>
                <a:gd name="connsiteY7" fmla="*/ 121494 h 864666"/>
                <a:gd name="connsiteX8" fmla="*/ 532843 w 641159"/>
                <a:gd name="connsiteY8" fmla="*/ 37083 h 864666"/>
                <a:gd name="connsiteX9" fmla="*/ 641119 w 641159"/>
                <a:gd name="connsiteY9" fmla="*/ 578679 h 864666"/>
                <a:gd name="connsiteX10" fmla="*/ 624790 w 641159"/>
                <a:gd name="connsiteY10" fmla="*/ 864193 h 864666"/>
                <a:gd name="connsiteX11" fmla="*/ 231567 w 641159"/>
                <a:gd name="connsiteY11" fmla="*/ 864666 h 864666"/>
                <a:gd name="connsiteX0" fmla="*/ 231567 w 641159"/>
                <a:gd name="connsiteY0" fmla="*/ 864666 h 864666"/>
                <a:gd name="connsiteX1" fmla="*/ 61453 w 641159"/>
                <a:gd name="connsiteY1" fmla="*/ 510643 h 864666"/>
                <a:gd name="connsiteX2" fmla="*/ 34539 w 641159"/>
                <a:gd name="connsiteY2" fmla="*/ 60790 h 864666"/>
                <a:gd name="connsiteX3" fmla="*/ 155162 w 641159"/>
                <a:gd name="connsiteY3" fmla="*/ 130650 h 864666"/>
                <a:gd name="connsiteX4" fmla="*/ 210425 w 641159"/>
                <a:gd name="connsiteY4" fmla="*/ 5370 h 864666"/>
                <a:gd name="connsiteX5" fmla="*/ 297243 w 641159"/>
                <a:gd name="connsiteY5" fmla="*/ 117043 h 864666"/>
                <a:gd name="connsiteX6" fmla="*/ 353135 w 641159"/>
                <a:gd name="connsiteY6" fmla="*/ 84 h 864666"/>
                <a:gd name="connsiteX7" fmla="*/ 453088 w 641159"/>
                <a:gd name="connsiteY7" fmla="*/ 121494 h 864666"/>
                <a:gd name="connsiteX8" fmla="*/ 532843 w 641159"/>
                <a:gd name="connsiteY8" fmla="*/ 37083 h 864666"/>
                <a:gd name="connsiteX9" fmla="*/ 641119 w 641159"/>
                <a:gd name="connsiteY9" fmla="*/ 578679 h 864666"/>
                <a:gd name="connsiteX10" fmla="*/ 624790 w 641159"/>
                <a:gd name="connsiteY10" fmla="*/ 864193 h 864666"/>
                <a:gd name="connsiteX11" fmla="*/ 231567 w 641159"/>
                <a:gd name="connsiteY11" fmla="*/ 864666 h 864666"/>
                <a:gd name="connsiteX0" fmla="*/ 231567 w 641159"/>
                <a:gd name="connsiteY0" fmla="*/ 864666 h 864666"/>
                <a:gd name="connsiteX1" fmla="*/ 61453 w 641159"/>
                <a:gd name="connsiteY1" fmla="*/ 510643 h 864666"/>
                <a:gd name="connsiteX2" fmla="*/ 34539 w 641159"/>
                <a:gd name="connsiteY2" fmla="*/ 60790 h 864666"/>
                <a:gd name="connsiteX3" fmla="*/ 155162 w 641159"/>
                <a:gd name="connsiteY3" fmla="*/ 130650 h 864666"/>
                <a:gd name="connsiteX4" fmla="*/ 210425 w 641159"/>
                <a:gd name="connsiteY4" fmla="*/ 5370 h 864666"/>
                <a:gd name="connsiteX5" fmla="*/ 276446 w 641159"/>
                <a:gd name="connsiteY5" fmla="*/ 64329 h 864666"/>
                <a:gd name="connsiteX6" fmla="*/ 297243 w 641159"/>
                <a:gd name="connsiteY6" fmla="*/ 117043 h 864666"/>
                <a:gd name="connsiteX7" fmla="*/ 353135 w 641159"/>
                <a:gd name="connsiteY7" fmla="*/ 84 h 864666"/>
                <a:gd name="connsiteX8" fmla="*/ 453088 w 641159"/>
                <a:gd name="connsiteY8" fmla="*/ 121494 h 864666"/>
                <a:gd name="connsiteX9" fmla="*/ 532843 w 641159"/>
                <a:gd name="connsiteY9" fmla="*/ 37083 h 864666"/>
                <a:gd name="connsiteX10" fmla="*/ 641119 w 641159"/>
                <a:gd name="connsiteY10" fmla="*/ 578679 h 864666"/>
                <a:gd name="connsiteX11" fmla="*/ 624790 w 641159"/>
                <a:gd name="connsiteY11" fmla="*/ 864193 h 864666"/>
                <a:gd name="connsiteX12" fmla="*/ 231567 w 641159"/>
                <a:gd name="connsiteY12" fmla="*/ 864666 h 864666"/>
                <a:gd name="connsiteX0" fmla="*/ 231567 w 641159"/>
                <a:gd name="connsiteY0" fmla="*/ 864666 h 864666"/>
                <a:gd name="connsiteX1" fmla="*/ 61453 w 641159"/>
                <a:gd name="connsiteY1" fmla="*/ 510643 h 864666"/>
                <a:gd name="connsiteX2" fmla="*/ 34539 w 641159"/>
                <a:gd name="connsiteY2" fmla="*/ 60790 h 864666"/>
                <a:gd name="connsiteX3" fmla="*/ 155162 w 641159"/>
                <a:gd name="connsiteY3" fmla="*/ 130650 h 864666"/>
                <a:gd name="connsiteX4" fmla="*/ 210425 w 641159"/>
                <a:gd name="connsiteY4" fmla="*/ 5370 h 864666"/>
                <a:gd name="connsiteX5" fmla="*/ 276446 w 641159"/>
                <a:gd name="connsiteY5" fmla="*/ 64329 h 864666"/>
                <a:gd name="connsiteX6" fmla="*/ 297243 w 641159"/>
                <a:gd name="connsiteY6" fmla="*/ 117043 h 864666"/>
                <a:gd name="connsiteX7" fmla="*/ 353135 w 641159"/>
                <a:gd name="connsiteY7" fmla="*/ 84 h 864666"/>
                <a:gd name="connsiteX8" fmla="*/ 453088 w 641159"/>
                <a:gd name="connsiteY8" fmla="*/ 121494 h 864666"/>
                <a:gd name="connsiteX9" fmla="*/ 532843 w 641159"/>
                <a:gd name="connsiteY9" fmla="*/ 37083 h 864666"/>
                <a:gd name="connsiteX10" fmla="*/ 641119 w 641159"/>
                <a:gd name="connsiteY10" fmla="*/ 578679 h 864666"/>
                <a:gd name="connsiteX11" fmla="*/ 624790 w 641159"/>
                <a:gd name="connsiteY11" fmla="*/ 864193 h 864666"/>
                <a:gd name="connsiteX12" fmla="*/ 231567 w 641159"/>
                <a:gd name="connsiteY12" fmla="*/ 864666 h 864666"/>
                <a:gd name="connsiteX0" fmla="*/ 231567 w 641159"/>
                <a:gd name="connsiteY0" fmla="*/ 864666 h 864666"/>
                <a:gd name="connsiteX1" fmla="*/ 61453 w 641159"/>
                <a:gd name="connsiteY1" fmla="*/ 510643 h 864666"/>
                <a:gd name="connsiteX2" fmla="*/ 34539 w 641159"/>
                <a:gd name="connsiteY2" fmla="*/ 60790 h 864666"/>
                <a:gd name="connsiteX3" fmla="*/ 155162 w 641159"/>
                <a:gd name="connsiteY3" fmla="*/ 130650 h 864666"/>
                <a:gd name="connsiteX4" fmla="*/ 210425 w 641159"/>
                <a:gd name="connsiteY4" fmla="*/ 5370 h 864666"/>
                <a:gd name="connsiteX5" fmla="*/ 276446 w 641159"/>
                <a:gd name="connsiteY5" fmla="*/ 64329 h 864666"/>
                <a:gd name="connsiteX6" fmla="*/ 297243 w 641159"/>
                <a:gd name="connsiteY6" fmla="*/ 117043 h 864666"/>
                <a:gd name="connsiteX7" fmla="*/ 353135 w 641159"/>
                <a:gd name="connsiteY7" fmla="*/ 84 h 864666"/>
                <a:gd name="connsiteX8" fmla="*/ 453088 w 641159"/>
                <a:gd name="connsiteY8" fmla="*/ 121494 h 864666"/>
                <a:gd name="connsiteX9" fmla="*/ 532843 w 641159"/>
                <a:gd name="connsiteY9" fmla="*/ 37083 h 864666"/>
                <a:gd name="connsiteX10" fmla="*/ 641119 w 641159"/>
                <a:gd name="connsiteY10" fmla="*/ 578679 h 864666"/>
                <a:gd name="connsiteX11" fmla="*/ 624790 w 641159"/>
                <a:gd name="connsiteY11" fmla="*/ 864193 h 864666"/>
                <a:gd name="connsiteX12" fmla="*/ 231567 w 641159"/>
                <a:gd name="connsiteY12" fmla="*/ 864666 h 864666"/>
                <a:gd name="connsiteX0" fmla="*/ 231567 w 641159"/>
                <a:gd name="connsiteY0" fmla="*/ 864666 h 864666"/>
                <a:gd name="connsiteX1" fmla="*/ 61453 w 641159"/>
                <a:gd name="connsiteY1" fmla="*/ 510643 h 864666"/>
                <a:gd name="connsiteX2" fmla="*/ 34539 w 641159"/>
                <a:gd name="connsiteY2" fmla="*/ 60790 h 864666"/>
                <a:gd name="connsiteX3" fmla="*/ 155162 w 641159"/>
                <a:gd name="connsiteY3" fmla="*/ 130650 h 864666"/>
                <a:gd name="connsiteX4" fmla="*/ 210425 w 641159"/>
                <a:gd name="connsiteY4" fmla="*/ 5370 h 864666"/>
                <a:gd name="connsiteX5" fmla="*/ 297243 w 641159"/>
                <a:gd name="connsiteY5" fmla="*/ 117043 h 864666"/>
                <a:gd name="connsiteX6" fmla="*/ 353135 w 641159"/>
                <a:gd name="connsiteY6" fmla="*/ 84 h 864666"/>
                <a:gd name="connsiteX7" fmla="*/ 453088 w 641159"/>
                <a:gd name="connsiteY7" fmla="*/ 121494 h 864666"/>
                <a:gd name="connsiteX8" fmla="*/ 532843 w 641159"/>
                <a:gd name="connsiteY8" fmla="*/ 37083 h 864666"/>
                <a:gd name="connsiteX9" fmla="*/ 641119 w 641159"/>
                <a:gd name="connsiteY9" fmla="*/ 578679 h 864666"/>
                <a:gd name="connsiteX10" fmla="*/ 624790 w 641159"/>
                <a:gd name="connsiteY10" fmla="*/ 864193 h 864666"/>
                <a:gd name="connsiteX11" fmla="*/ 231567 w 641159"/>
                <a:gd name="connsiteY11" fmla="*/ 864666 h 864666"/>
                <a:gd name="connsiteX0" fmla="*/ 231567 w 641159"/>
                <a:gd name="connsiteY0" fmla="*/ 864666 h 864666"/>
                <a:gd name="connsiteX1" fmla="*/ 61453 w 641159"/>
                <a:gd name="connsiteY1" fmla="*/ 510643 h 864666"/>
                <a:gd name="connsiteX2" fmla="*/ 34539 w 641159"/>
                <a:gd name="connsiteY2" fmla="*/ 60790 h 864666"/>
                <a:gd name="connsiteX3" fmla="*/ 155162 w 641159"/>
                <a:gd name="connsiteY3" fmla="*/ 130650 h 864666"/>
                <a:gd name="connsiteX4" fmla="*/ 210425 w 641159"/>
                <a:gd name="connsiteY4" fmla="*/ 5370 h 864666"/>
                <a:gd name="connsiteX5" fmla="*/ 297243 w 641159"/>
                <a:gd name="connsiteY5" fmla="*/ 117043 h 864666"/>
                <a:gd name="connsiteX6" fmla="*/ 353135 w 641159"/>
                <a:gd name="connsiteY6" fmla="*/ 84 h 864666"/>
                <a:gd name="connsiteX7" fmla="*/ 453088 w 641159"/>
                <a:gd name="connsiteY7" fmla="*/ 121494 h 864666"/>
                <a:gd name="connsiteX8" fmla="*/ 532843 w 641159"/>
                <a:gd name="connsiteY8" fmla="*/ 37083 h 864666"/>
                <a:gd name="connsiteX9" fmla="*/ 641119 w 641159"/>
                <a:gd name="connsiteY9" fmla="*/ 578679 h 864666"/>
                <a:gd name="connsiteX10" fmla="*/ 624790 w 641159"/>
                <a:gd name="connsiteY10" fmla="*/ 864193 h 864666"/>
                <a:gd name="connsiteX11" fmla="*/ 231567 w 641159"/>
                <a:gd name="connsiteY11" fmla="*/ 864666 h 864666"/>
                <a:gd name="connsiteX0" fmla="*/ 231567 w 641159"/>
                <a:gd name="connsiteY0" fmla="*/ 864666 h 864666"/>
                <a:gd name="connsiteX1" fmla="*/ 99553 w 641159"/>
                <a:gd name="connsiteY1" fmla="*/ 807279 h 864666"/>
                <a:gd name="connsiteX2" fmla="*/ 61453 w 641159"/>
                <a:gd name="connsiteY2" fmla="*/ 510643 h 864666"/>
                <a:gd name="connsiteX3" fmla="*/ 34539 w 641159"/>
                <a:gd name="connsiteY3" fmla="*/ 60790 h 864666"/>
                <a:gd name="connsiteX4" fmla="*/ 155162 w 641159"/>
                <a:gd name="connsiteY4" fmla="*/ 130650 h 864666"/>
                <a:gd name="connsiteX5" fmla="*/ 210425 w 641159"/>
                <a:gd name="connsiteY5" fmla="*/ 5370 h 864666"/>
                <a:gd name="connsiteX6" fmla="*/ 297243 w 641159"/>
                <a:gd name="connsiteY6" fmla="*/ 117043 h 864666"/>
                <a:gd name="connsiteX7" fmla="*/ 353135 w 641159"/>
                <a:gd name="connsiteY7" fmla="*/ 84 h 864666"/>
                <a:gd name="connsiteX8" fmla="*/ 453088 w 641159"/>
                <a:gd name="connsiteY8" fmla="*/ 121494 h 864666"/>
                <a:gd name="connsiteX9" fmla="*/ 532843 w 641159"/>
                <a:gd name="connsiteY9" fmla="*/ 37083 h 864666"/>
                <a:gd name="connsiteX10" fmla="*/ 641119 w 641159"/>
                <a:gd name="connsiteY10" fmla="*/ 578679 h 864666"/>
                <a:gd name="connsiteX11" fmla="*/ 624790 w 641159"/>
                <a:gd name="connsiteY11" fmla="*/ 864193 h 864666"/>
                <a:gd name="connsiteX12" fmla="*/ 231567 w 641159"/>
                <a:gd name="connsiteY12" fmla="*/ 864666 h 864666"/>
                <a:gd name="connsiteX0" fmla="*/ 231567 w 641159"/>
                <a:gd name="connsiteY0" fmla="*/ 864666 h 864666"/>
                <a:gd name="connsiteX1" fmla="*/ 99553 w 641159"/>
                <a:gd name="connsiteY1" fmla="*/ 807279 h 864666"/>
                <a:gd name="connsiteX2" fmla="*/ 61453 w 641159"/>
                <a:gd name="connsiteY2" fmla="*/ 510643 h 864666"/>
                <a:gd name="connsiteX3" fmla="*/ 34539 w 641159"/>
                <a:gd name="connsiteY3" fmla="*/ 60790 h 864666"/>
                <a:gd name="connsiteX4" fmla="*/ 155162 w 641159"/>
                <a:gd name="connsiteY4" fmla="*/ 130650 h 864666"/>
                <a:gd name="connsiteX5" fmla="*/ 210425 w 641159"/>
                <a:gd name="connsiteY5" fmla="*/ 5370 h 864666"/>
                <a:gd name="connsiteX6" fmla="*/ 297243 w 641159"/>
                <a:gd name="connsiteY6" fmla="*/ 117043 h 864666"/>
                <a:gd name="connsiteX7" fmla="*/ 353135 w 641159"/>
                <a:gd name="connsiteY7" fmla="*/ 84 h 864666"/>
                <a:gd name="connsiteX8" fmla="*/ 453088 w 641159"/>
                <a:gd name="connsiteY8" fmla="*/ 121494 h 864666"/>
                <a:gd name="connsiteX9" fmla="*/ 532843 w 641159"/>
                <a:gd name="connsiteY9" fmla="*/ 37083 h 864666"/>
                <a:gd name="connsiteX10" fmla="*/ 641119 w 641159"/>
                <a:gd name="connsiteY10" fmla="*/ 578679 h 864666"/>
                <a:gd name="connsiteX11" fmla="*/ 624790 w 641159"/>
                <a:gd name="connsiteY11" fmla="*/ 864193 h 864666"/>
                <a:gd name="connsiteX12" fmla="*/ 231567 w 641159"/>
                <a:gd name="connsiteY12" fmla="*/ 864666 h 864666"/>
                <a:gd name="connsiteX0" fmla="*/ 231567 w 641159"/>
                <a:gd name="connsiteY0" fmla="*/ 864666 h 864666"/>
                <a:gd name="connsiteX1" fmla="*/ 197525 w 641159"/>
                <a:gd name="connsiteY1" fmla="*/ 793672 h 864666"/>
                <a:gd name="connsiteX2" fmla="*/ 99553 w 641159"/>
                <a:gd name="connsiteY2" fmla="*/ 807279 h 864666"/>
                <a:gd name="connsiteX3" fmla="*/ 61453 w 641159"/>
                <a:gd name="connsiteY3" fmla="*/ 510643 h 864666"/>
                <a:gd name="connsiteX4" fmla="*/ 34539 w 641159"/>
                <a:gd name="connsiteY4" fmla="*/ 60790 h 864666"/>
                <a:gd name="connsiteX5" fmla="*/ 155162 w 641159"/>
                <a:gd name="connsiteY5" fmla="*/ 130650 h 864666"/>
                <a:gd name="connsiteX6" fmla="*/ 210425 w 641159"/>
                <a:gd name="connsiteY6" fmla="*/ 5370 h 864666"/>
                <a:gd name="connsiteX7" fmla="*/ 297243 w 641159"/>
                <a:gd name="connsiteY7" fmla="*/ 117043 h 864666"/>
                <a:gd name="connsiteX8" fmla="*/ 353135 w 641159"/>
                <a:gd name="connsiteY8" fmla="*/ 84 h 864666"/>
                <a:gd name="connsiteX9" fmla="*/ 453088 w 641159"/>
                <a:gd name="connsiteY9" fmla="*/ 121494 h 864666"/>
                <a:gd name="connsiteX10" fmla="*/ 532843 w 641159"/>
                <a:gd name="connsiteY10" fmla="*/ 37083 h 864666"/>
                <a:gd name="connsiteX11" fmla="*/ 641119 w 641159"/>
                <a:gd name="connsiteY11" fmla="*/ 578679 h 864666"/>
                <a:gd name="connsiteX12" fmla="*/ 624790 w 641159"/>
                <a:gd name="connsiteY12" fmla="*/ 864193 h 864666"/>
                <a:gd name="connsiteX13" fmla="*/ 231567 w 641159"/>
                <a:gd name="connsiteY13" fmla="*/ 864666 h 864666"/>
                <a:gd name="connsiteX0" fmla="*/ 231567 w 641159"/>
                <a:gd name="connsiteY0" fmla="*/ 864666 h 864666"/>
                <a:gd name="connsiteX1" fmla="*/ 202968 w 641159"/>
                <a:gd name="connsiteY1" fmla="*/ 801837 h 864666"/>
                <a:gd name="connsiteX2" fmla="*/ 99553 w 641159"/>
                <a:gd name="connsiteY2" fmla="*/ 807279 h 864666"/>
                <a:gd name="connsiteX3" fmla="*/ 61453 w 641159"/>
                <a:gd name="connsiteY3" fmla="*/ 510643 h 864666"/>
                <a:gd name="connsiteX4" fmla="*/ 34539 w 641159"/>
                <a:gd name="connsiteY4" fmla="*/ 60790 h 864666"/>
                <a:gd name="connsiteX5" fmla="*/ 155162 w 641159"/>
                <a:gd name="connsiteY5" fmla="*/ 130650 h 864666"/>
                <a:gd name="connsiteX6" fmla="*/ 210425 w 641159"/>
                <a:gd name="connsiteY6" fmla="*/ 5370 h 864666"/>
                <a:gd name="connsiteX7" fmla="*/ 297243 w 641159"/>
                <a:gd name="connsiteY7" fmla="*/ 117043 h 864666"/>
                <a:gd name="connsiteX8" fmla="*/ 353135 w 641159"/>
                <a:gd name="connsiteY8" fmla="*/ 84 h 864666"/>
                <a:gd name="connsiteX9" fmla="*/ 453088 w 641159"/>
                <a:gd name="connsiteY9" fmla="*/ 121494 h 864666"/>
                <a:gd name="connsiteX10" fmla="*/ 532843 w 641159"/>
                <a:gd name="connsiteY10" fmla="*/ 37083 h 864666"/>
                <a:gd name="connsiteX11" fmla="*/ 641119 w 641159"/>
                <a:gd name="connsiteY11" fmla="*/ 578679 h 864666"/>
                <a:gd name="connsiteX12" fmla="*/ 624790 w 641159"/>
                <a:gd name="connsiteY12" fmla="*/ 864193 h 864666"/>
                <a:gd name="connsiteX13" fmla="*/ 231567 w 641159"/>
                <a:gd name="connsiteY13" fmla="*/ 864666 h 864666"/>
                <a:gd name="connsiteX0" fmla="*/ 231567 w 641159"/>
                <a:gd name="connsiteY0" fmla="*/ 864666 h 864666"/>
                <a:gd name="connsiteX1" fmla="*/ 202968 w 641159"/>
                <a:gd name="connsiteY1" fmla="*/ 801837 h 864666"/>
                <a:gd name="connsiteX2" fmla="*/ 99553 w 641159"/>
                <a:gd name="connsiteY2" fmla="*/ 807279 h 864666"/>
                <a:gd name="connsiteX3" fmla="*/ 61453 w 641159"/>
                <a:gd name="connsiteY3" fmla="*/ 510643 h 864666"/>
                <a:gd name="connsiteX4" fmla="*/ 34539 w 641159"/>
                <a:gd name="connsiteY4" fmla="*/ 60790 h 864666"/>
                <a:gd name="connsiteX5" fmla="*/ 155162 w 641159"/>
                <a:gd name="connsiteY5" fmla="*/ 130650 h 864666"/>
                <a:gd name="connsiteX6" fmla="*/ 210425 w 641159"/>
                <a:gd name="connsiteY6" fmla="*/ 5370 h 864666"/>
                <a:gd name="connsiteX7" fmla="*/ 297243 w 641159"/>
                <a:gd name="connsiteY7" fmla="*/ 117043 h 864666"/>
                <a:gd name="connsiteX8" fmla="*/ 353135 w 641159"/>
                <a:gd name="connsiteY8" fmla="*/ 84 h 864666"/>
                <a:gd name="connsiteX9" fmla="*/ 453088 w 641159"/>
                <a:gd name="connsiteY9" fmla="*/ 121494 h 864666"/>
                <a:gd name="connsiteX10" fmla="*/ 532843 w 641159"/>
                <a:gd name="connsiteY10" fmla="*/ 37083 h 864666"/>
                <a:gd name="connsiteX11" fmla="*/ 641119 w 641159"/>
                <a:gd name="connsiteY11" fmla="*/ 578679 h 864666"/>
                <a:gd name="connsiteX12" fmla="*/ 624790 w 641159"/>
                <a:gd name="connsiteY12" fmla="*/ 864193 h 864666"/>
                <a:gd name="connsiteX13" fmla="*/ 231567 w 641159"/>
                <a:gd name="connsiteY13" fmla="*/ 864666 h 864666"/>
                <a:gd name="connsiteX0" fmla="*/ 231567 w 641159"/>
                <a:gd name="connsiteY0" fmla="*/ 864666 h 864666"/>
                <a:gd name="connsiteX1" fmla="*/ 202968 w 641159"/>
                <a:gd name="connsiteY1" fmla="*/ 801837 h 864666"/>
                <a:gd name="connsiteX2" fmla="*/ 99553 w 641159"/>
                <a:gd name="connsiteY2" fmla="*/ 807279 h 864666"/>
                <a:gd name="connsiteX3" fmla="*/ 61453 w 641159"/>
                <a:gd name="connsiteY3" fmla="*/ 510643 h 864666"/>
                <a:gd name="connsiteX4" fmla="*/ 34539 w 641159"/>
                <a:gd name="connsiteY4" fmla="*/ 60790 h 864666"/>
                <a:gd name="connsiteX5" fmla="*/ 155162 w 641159"/>
                <a:gd name="connsiteY5" fmla="*/ 130650 h 864666"/>
                <a:gd name="connsiteX6" fmla="*/ 210425 w 641159"/>
                <a:gd name="connsiteY6" fmla="*/ 5370 h 864666"/>
                <a:gd name="connsiteX7" fmla="*/ 297243 w 641159"/>
                <a:gd name="connsiteY7" fmla="*/ 117043 h 864666"/>
                <a:gd name="connsiteX8" fmla="*/ 353135 w 641159"/>
                <a:gd name="connsiteY8" fmla="*/ 84 h 864666"/>
                <a:gd name="connsiteX9" fmla="*/ 453088 w 641159"/>
                <a:gd name="connsiteY9" fmla="*/ 121494 h 864666"/>
                <a:gd name="connsiteX10" fmla="*/ 532843 w 641159"/>
                <a:gd name="connsiteY10" fmla="*/ 37083 h 864666"/>
                <a:gd name="connsiteX11" fmla="*/ 641119 w 641159"/>
                <a:gd name="connsiteY11" fmla="*/ 578679 h 864666"/>
                <a:gd name="connsiteX12" fmla="*/ 624790 w 641159"/>
                <a:gd name="connsiteY12" fmla="*/ 864193 h 864666"/>
                <a:gd name="connsiteX13" fmla="*/ 231567 w 641159"/>
                <a:gd name="connsiteY13" fmla="*/ 864666 h 864666"/>
                <a:gd name="connsiteX0" fmla="*/ 231567 w 641159"/>
                <a:gd name="connsiteY0" fmla="*/ 864666 h 864666"/>
                <a:gd name="connsiteX1" fmla="*/ 202968 w 641159"/>
                <a:gd name="connsiteY1" fmla="*/ 801837 h 864666"/>
                <a:gd name="connsiteX2" fmla="*/ 99553 w 641159"/>
                <a:gd name="connsiteY2" fmla="*/ 807279 h 864666"/>
                <a:gd name="connsiteX3" fmla="*/ 61453 w 641159"/>
                <a:gd name="connsiteY3" fmla="*/ 510643 h 864666"/>
                <a:gd name="connsiteX4" fmla="*/ 34539 w 641159"/>
                <a:gd name="connsiteY4" fmla="*/ 60790 h 864666"/>
                <a:gd name="connsiteX5" fmla="*/ 155162 w 641159"/>
                <a:gd name="connsiteY5" fmla="*/ 130650 h 864666"/>
                <a:gd name="connsiteX6" fmla="*/ 210425 w 641159"/>
                <a:gd name="connsiteY6" fmla="*/ 5370 h 864666"/>
                <a:gd name="connsiteX7" fmla="*/ 297243 w 641159"/>
                <a:gd name="connsiteY7" fmla="*/ 117043 h 864666"/>
                <a:gd name="connsiteX8" fmla="*/ 353135 w 641159"/>
                <a:gd name="connsiteY8" fmla="*/ 84 h 864666"/>
                <a:gd name="connsiteX9" fmla="*/ 453088 w 641159"/>
                <a:gd name="connsiteY9" fmla="*/ 121494 h 864666"/>
                <a:gd name="connsiteX10" fmla="*/ 532843 w 641159"/>
                <a:gd name="connsiteY10" fmla="*/ 37083 h 864666"/>
                <a:gd name="connsiteX11" fmla="*/ 641119 w 641159"/>
                <a:gd name="connsiteY11" fmla="*/ 578679 h 864666"/>
                <a:gd name="connsiteX12" fmla="*/ 624790 w 641159"/>
                <a:gd name="connsiteY12" fmla="*/ 864193 h 864666"/>
                <a:gd name="connsiteX13" fmla="*/ 231567 w 641159"/>
                <a:gd name="connsiteY13" fmla="*/ 864666 h 864666"/>
                <a:gd name="connsiteX0" fmla="*/ 231567 w 641159"/>
                <a:gd name="connsiteY0" fmla="*/ 864666 h 864666"/>
                <a:gd name="connsiteX1" fmla="*/ 202968 w 641159"/>
                <a:gd name="connsiteY1" fmla="*/ 801837 h 864666"/>
                <a:gd name="connsiteX2" fmla="*/ 99553 w 641159"/>
                <a:gd name="connsiteY2" fmla="*/ 807279 h 864666"/>
                <a:gd name="connsiteX3" fmla="*/ 61453 w 641159"/>
                <a:gd name="connsiteY3" fmla="*/ 510643 h 864666"/>
                <a:gd name="connsiteX4" fmla="*/ 34539 w 641159"/>
                <a:gd name="connsiteY4" fmla="*/ 60790 h 864666"/>
                <a:gd name="connsiteX5" fmla="*/ 155162 w 641159"/>
                <a:gd name="connsiteY5" fmla="*/ 130650 h 864666"/>
                <a:gd name="connsiteX6" fmla="*/ 210425 w 641159"/>
                <a:gd name="connsiteY6" fmla="*/ 5370 h 864666"/>
                <a:gd name="connsiteX7" fmla="*/ 297243 w 641159"/>
                <a:gd name="connsiteY7" fmla="*/ 117043 h 864666"/>
                <a:gd name="connsiteX8" fmla="*/ 353135 w 641159"/>
                <a:gd name="connsiteY8" fmla="*/ 84 h 864666"/>
                <a:gd name="connsiteX9" fmla="*/ 453088 w 641159"/>
                <a:gd name="connsiteY9" fmla="*/ 121494 h 864666"/>
                <a:gd name="connsiteX10" fmla="*/ 532843 w 641159"/>
                <a:gd name="connsiteY10" fmla="*/ 37083 h 864666"/>
                <a:gd name="connsiteX11" fmla="*/ 641119 w 641159"/>
                <a:gd name="connsiteY11" fmla="*/ 578679 h 864666"/>
                <a:gd name="connsiteX12" fmla="*/ 624790 w 641159"/>
                <a:gd name="connsiteY12" fmla="*/ 864193 h 864666"/>
                <a:gd name="connsiteX13" fmla="*/ 231567 w 641159"/>
                <a:gd name="connsiteY13" fmla="*/ 864666 h 864666"/>
                <a:gd name="connsiteX0" fmla="*/ 257487 w 667079"/>
                <a:gd name="connsiteY0" fmla="*/ 864666 h 864666"/>
                <a:gd name="connsiteX1" fmla="*/ 228888 w 667079"/>
                <a:gd name="connsiteY1" fmla="*/ 801837 h 864666"/>
                <a:gd name="connsiteX2" fmla="*/ 125473 w 667079"/>
                <a:gd name="connsiteY2" fmla="*/ 807279 h 864666"/>
                <a:gd name="connsiteX3" fmla="*/ 288 w 667079"/>
                <a:gd name="connsiteY3" fmla="*/ 595007 h 864666"/>
                <a:gd name="connsiteX4" fmla="*/ 87373 w 667079"/>
                <a:gd name="connsiteY4" fmla="*/ 510643 h 864666"/>
                <a:gd name="connsiteX5" fmla="*/ 60459 w 667079"/>
                <a:gd name="connsiteY5" fmla="*/ 60790 h 864666"/>
                <a:gd name="connsiteX6" fmla="*/ 181082 w 667079"/>
                <a:gd name="connsiteY6" fmla="*/ 130650 h 864666"/>
                <a:gd name="connsiteX7" fmla="*/ 236345 w 667079"/>
                <a:gd name="connsiteY7" fmla="*/ 5370 h 864666"/>
                <a:gd name="connsiteX8" fmla="*/ 323163 w 667079"/>
                <a:gd name="connsiteY8" fmla="*/ 117043 h 864666"/>
                <a:gd name="connsiteX9" fmla="*/ 379055 w 667079"/>
                <a:gd name="connsiteY9" fmla="*/ 84 h 864666"/>
                <a:gd name="connsiteX10" fmla="*/ 479008 w 667079"/>
                <a:gd name="connsiteY10" fmla="*/ 121494 h 864666"/>
                <a:gd name="connsiteX11" fmla="*/ 558763 w 667079"/>
                <a:gd name="connsiteY11" fmla="*/ 37083 h 864666"/>
                <a:gd name="connsiteX12" fmla="*/ 667039 w 667079"/>
                <a:gd name="connsiteY12" fmla="*/ 578679 h 864666"/>
                <a:gd name="connsiteX13" fmla="*/ 650710 w 667079"/>
                <a:gd name="connsiteY13" fmla="*/ 864193 h 864666"/>
                <a:gd name="connsiteX14" fmla="*/ 257487 w 667079"/>
                <a:gd name="connsiteY14" fmla="*/ 864666 h 864666"/>
                <a:gd name="connsiteX0" fmla="*/ 260201 w 669793"/>
                <a:gd name="connsiteY0" fmla="*/ 864666 h 864666"/>
                <a:gd name="connsiteX1" fmla="*/ 231602 w 669793"/>
                <a:gd name="connsiteY1" fmla="*/ 801837 h 864666"/>
                <a:gd name="connsiteX2" fmla="*/ 128187 w 669793"/>
                <a:gd name="connsiteY2" fmla="*/ 807279 h 864666"/>
                <a:gd name="connsiteX3" fmla="*/ 281 w 669793"/>
                <a:gd name="connsiteY3" fmla="*/ 526971 h 864666"/>
                <a:gd name="connsiteX4" fmla="*/ 90087 w 669793"/>
                <a:gd name="connsiteY4" fmla="*/ 510643 h 864666"/>
                <a:gd name="connsiteX5" fmla="*/ 63173 w 669793"/>
                <a:gd name="connsiteY5" fmla="*/ 60790 h 864666"/>
                <a:gd name="connsiteX6" fmla="*/ 183796 w 669793"/>
                <a:gd name="connsiteY6" fmla="*/ 130650 h 864666"/>
                <a:gd name="connsiteX7" fmla="*/ 239059 w 669793"/>
                <a:gd name="connsiteY7" fmla="*/ 5370 h 864666"/>
                <a:gd name="connsiteX8" fmla="*/ 325877 w 669793"/>
                <a:gd name="connsiteY8" fmla="*/ 117043 h 864666"/>
                <a:gd name="connsiteX9" fmla="*/ 381769 w 669793"/>
                <a:gd name="connsiteY9" fmla="*/ 84 h 864666"/>
                <a:gd name="connsiteX10" fmla="*/ 481722 w 669793"/>
                <a:gd name="connsiteY10" fmla="*/ 121494 h 864666"/>
                <a:gd name="connsiteX11" fmla="*/ 561477 w 669793"/>
                <a:gd name="connsiteY11" fmla="*/ 37083 h 864666"/>
                <a:gd name="connsiteX12" fmla="*/ 669753 w 669793"/>
                <a:gd name="connsiteY12" fmla="*/ 578679 h 864666"/>
                <a:gd name="connsiteX13" fmla="*/ 653424 w 669793"/>
                <a:gd name="connsiteY13" fmla="*/ 864193 h 864666"/>
                <a:gd name="connsiteX14" fmla="*/ 260201 w 669793"/>
                <a:gd name="connsiteY14" fmla="*/ 864666 h 864666"/>
                <a:gd name="connsiteX0" fmla="*/ 259920 w 669512"/>
                <a:gd name="connsiteY0" fmla="*/ 864666 h 864666"/>
                <a:gd name="connsiteX1" fmla="*/ 231321 w 669512"/>
                <a:gd name="connsiteY1" fmla="*/ 801837 h 864666"/>
                <a:gd name="connsiteX2" fmla="*/ 127906 w 669512"/>
                <a:gd name="connsiteY2" fmla="*/ 807279 h 864666"/>
                <a:gd name="connsiteX3" fmla="*/ 0 w 669512"/>
                <a:gd name="connsiteY3" fmla="*/ 526971 h 864666"/>
                <a:gd name="connsiteX4" fmla="*/ 89806 w 669512"/>
                <a:gd name="connsiteY4" fmla="*/ 510643 h 864666"/>
                <a:gd name="connsiteX5" fmla="*/ 62892 w 669512"/>
                <a:gd name="connsiteY5" fmla="*/ 60790 h 864666"/>
                <a:gd name="connsiteX6" fmla="*/ 183515 w 669512"/>
                <a:gd name="connsiteY6" fmla="*/ 130650 h 864666"/>
                <a:gd name="connsiteX7" fmla="*/ 238778 w 669512"/>
                <a:gd name="connsiteY7" fmla="*/ 5370 h 864666"/>
                <a:gd name="connsiteX8" fmla="*/ 325596 w 669512"/>
                <a:gd name="connsiteY8" fmla="*/ 117043 h 864666"/>
                <a:gd name="connsiteX9" fmla="*/ 381488 w 669512"/>
                <a:gd name="connsiteY9" fmla="*/ 84 h 864666"/>
                <a:gd name="connsiteX10" fmla="*/ 481441 w 669512"/>
                <a:gd name="connsiteY10" fmla="*/ 121494 h 864666"/>
                <a:gd name="connsiteX11" fmla="*/ 561196 w 669512"/>
                <a:gd name="connsiteY11" fmla="*/ 37083 h 864666"/>
                <a:gd name="connsiteX12" fmla="*/ 669472 w 669512"/>
                <a:gd name="connsiteY12" fmla="*/ 578679 h 864666"/>
                <a:gd name="connsiteX13" fmla="*/ 653143 w 669512"/>
                <a:gd name="connsiteY13" fmla="*/ 864193 h 864666"/>
                <a:gd name="connsiteX14" fmla="*/ 259920 w 669512"/>
                <a:gd name="connsiteY14" fmla="*/ 864666 h 864666"/>
                <a:gd name="connsiteX0" fmla="*/ 259920 w 669512"/>
                <a:gd name="connsiteY0" fmla="*/ 864666 h 864666"/>
                <a:gd name="connsiteX1" fmla="*/ 231321 w 669512"/>
                <a:gd name="connsiteY1" fmla="*/ 801837 h 864666"/>
                <a:gd name="connsiteX2" fmla="*/ 127906 w 669512"/>
                <a:gd name="connsiteY2" fmla="*/ 807279 h 864666"/>
                <a:gd name="connsiteX3" fmla="*/ 0 w 669512"/>
                <a:gd name="connsiteY3" fmla="*/ 526971 h 864666"/>
                <a:gd name="connsiteX4" fmla="*/ 89806 w 669512"/>
                <a:gd name="connsiteY4" fmla="*/ 510643 h 864666"/>
                <a:gd name="connsiteX5" fmla="*/ 62892 w 669512"/>
                <a:gd name="connsiteY5" fmla="*/ 60790 h 864666"/>
                <a:gd name="connsiteX6" fmla="*/ 183515 w 669512"/>
                <a:gd name="connsiteY6" fmla="*/ 130650 h 864666"/>
                <a:gd name="connsiteX7" fmla="*/ 238778 w 669512"/>
                <a:gd name="connsiteY7" fmla="*/ 5370 h 864666"/>
                <a:gd name="connsiteX8" fmla="*/ 325596 w 669512"/>
                <a:gd name="connsiteY8" fmla="*/ 117043 h 864666"/>
                <a:gd name="connsiteX9" fmla="*/ 381488 w 669512"/>
                <a:gd name="connsiteY9" fmla="*/ 84 h 864666"/>
                <a:gd name="connsiteX10" fmla="*/ 481441 w 669512"/>
                <a:gd name="connsiteY10" fmla="*/ 121494 h 864666"/>
                <a:gd name="connsiteX11" fmla="*/ 561196 w 669512"/>
                <a:gd name="connsiteY11" fmla="*/ 37083 h 864666"/>
                <a:gd name="connsiteX12" fmla="*/ 669472 w 669512"/>
                <a:gd name="connsiteY12" fmla="*/ 578679 h 864666"/>
                <a:gd name="connsiteX13" fmla="*/ 653143 w 669512"/>
                <a:gd name="connsiteY13" fmla="*/ 864193 h 864666"/>
                <a:gd name="connsiteX14" fmla="*/ 259920 w 669512"/>
                <a:gd name="connsiteY14" fmla="*/ 864666 h 864666"/>
                <a:gd name="connsiteX0" fmla="*/ 259920 w 669512"/>
                <a:gd name="connsiteY0" fmla="*/ 864666 h 864666"/>
                <a:gd name="connsiteX1" fmla="*/ 231321 w 669512"/>
                <a:gd name="connsiteY1" fmla="*/ 801837 h 864666"/>
                <a:gd name="connsiteX2" fmla="*/ 127906 w 669512"/>
                <a:gd name="connsiteY2" fmla="*/ 807279 h 864666"/>
                <a:gd name="connsiteX3" fmla="*/ 0 w 669512"/>
                <a:gd name="connsiteY3" fmla="*/ 526971 h 864666"/>
                <a:gd name="connsiteX4" fmla="*/ 89806 w 669512"/>
                <a:gd name="connsiteY4" fmla="*/ 510643 h 864666"/>
                <a:gd name="connsiteX5" fmla="*/ 62892 w 669512"/>
                <a:gd name="connsiteY5" fmla="*/ 60790 h 864666"/>
                <a:gd name="connsiteX6" fmla="*/ 183515 w 669512"/>
                <a:gd name="connsiteY6" fmla="*/ 130650 h 864666"/>
                <a:gd name="connsiteX7" fmla="*/ 238778 w 669512"/>
                <a:gd name="connsiteY7" fmla="*/ 5370 h 864666"/>
                <a:gd name="connsiteX8" fmla="*/ 325596 w 669512"/>
                <a:gd name="connsiteY8" fmla="*/ 117043 h 864666"/>
                <a:gd name="connsiteX9" fmla="*/ 381488 w 669512"/>
                <a:gd name="connsiteY9" fmla="*/ 84 h 864666"/>
                <a:gd name="connsiteX10" fmla="*/ 481441 w 669512"/>
                <a:gd name="connsiteY10" fmla="*/ 121494 h 864666"/>
                <a:gd name="connsiteX11" fmla="*/ 561196 w 669512"/>
                <a:gd name="connsiteY11" fmla="*/ 37083 h 864666"/>
                <a:gd name="connsiteX12" fmla="*/ 669472 w 669512"/>
                <a:gd name="connsiteY12" fmla="*/ 578679 h 864666"/>
                <a:gd name="connsiteX13" fmla="*/ 653143 w 669512"/>
                <a:gd name="connsiteY13" fmla="*/ 864193 h 864666"/>
                <a:gd name="connsiteX14" fmla="*/ 259920 w 669512"/>
                <a:gd name="connsiteY14" fmla="*/ 864666 h 864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69512" h="864666">
                  <a:moveTo>
                    <a:pt x="259920" y="864666"/>
                  </a:moveTo>
                  <a:cubicBezTo>
                    <a:pt x="237695" y="826606"/>
                    <a:pt x="245159" y="825008"/>
                    <a:pt x="231321" y="801837"/>
                  </a:cubicBezTo>
                  <a:cubicBezTo>
                    <a:pt x="184826" y="794994"/>
                    <a:pt x="202292" y="803651"/>
                    <a:pt x="127906" y="807279"/>
                  </a:cubicBezTo>
                  <a:cubicBezTo>
                    <a:pt x="107042" y="780972"/>
                    <a:pt x="6350" y="576410"/>
                    <a:pt x="0" y="526971"/>
                  </a:cubicBezTo>
                  <a:cubicBezTo>
                    <a:pt x="58964" y="502024"/>
                    <a:pt x="28977" y="523479"/>
                    <a:pt x="89806" y="510643"/>
                  </a:cubicBezTo>
                  <a:cubicBezTo>
                    <a:pt x="46082" y="333121"/>
                    <a:pt x="-8516" y="81486"/>
                    <a:pt x="62892" y="60790"/>
                  </a:cubicBezTo>
                  <a:cubicBezTo>
                    <a:pt x="138478" y="39627"/>
                    <a:pt x="162358" y="62006"/>
                    <a:pt x="183515" y="130650"/>
                  </a:cubicBezTo>
                  <a:cubicBezTo>
                    <a:pt x="185607" y="62583"/>
                    <a:pt x="163207" y="19009"/>
                    <a:pt x="238778" y="5370"/>
                  </a:cubicBezTo>
                  <a:cubicBezTo>
                    <a:pt x="335937" y="-2341"/>
                    <a:pt x="301811" y="117924"/>
                    <a:pt x="325596" y="117043"/>
                  </a:cubicBezTo>
                  <a:cubicBezTo>
                    <a:pt x="328806" y="55378"/>
                    <a:pt x="299358" y="7320"/>
                    <a:pt x="381488" y="84"/>
                  </a:cubicBezTo>
                  <a:cubicBezTo>
                    <a:pt x="488285" y="-2989"/>
                    <a:pt x="459008" y="78303"/>
                    <a:pt x="481441" y="121494"/>
                  </a:cubicBezTo>
                  <a:cubicBezTo>
                    <a:pt x="497140" y="80657"/>
                    <a:pt x="482904" y="31655"/>
                    <a:pt x="561196" y="37083"/>
                  </a:cubicBezTo>
                  <a:cubicBezTo>
                    <a:pt x="672580" y="39816"/>
                    <a:pt x="669666" y="488862"/>
                    <a:pt x="669472" y="578679"/>
                  </a:cubicBezTo>
                  <a:cubicBezTo>
                    <a:pt x="666751" y="690178"/>
                    <a:pt x="672193" y="766300"/>
                    <a:pt x="653143" y="864193"/>
                  </a:cubicBezTo>
                  <a:cubicBezTo>
                    <a:pt x="514812" y="859815"/>
                    <a:pt x="460845" y="856509"/>
                    <a:pt x="259920" y="86466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50" name="TextBox 49">
            <a:extLst>
              <a:ext uri="{FF2B5EF4-FFF2-40B4-BE49-F238E27FC236}">
                <a16:creationId xmlns:a16="http://schemas.microsoft.com/office/drawing/2014/main" id="{DEB037AA-CF05-44F3-AE85-5D84DA310DF9}"/>
              </a:ext>
            </a:extLst>
          </p:cNvPr>
          <p:cNvSpPr txBox="1"/>
          <p:nvPr/>
        </p:nvSpPr>
        <p:spPr>
          <a:xfrm>
            <a:off x="7334857" y="2129862"/>
            <a:ext cx="3670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b="1" dirty="0">
                <a:solidFill>
                  <a:schemeClr val="bg1"/>
                </a:solidFill>
                <a:ea typeface="+mj-ea"/>
                <a:cs typeface="Arial" pitchFamily="34" charset="0"/>
              </a:rPr>
              <a:t>Language Barrier</a:t>
            </a:r>
            <a:endParaRPr lang="ko-KR" altLang="en-US" b="1" dirty="0">
              <a:solidFill>
                <a:schemeClr val="bg1"/>
              </a:solidFill>
              <a:ea typeface="+mj-ea"/>
              <a:cs typeface="Arial" pitchFamily="34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D5BB5C99-4D56-486B-9175-FA93F1392CC1}"/>
              </a:ext>
            </a:extLst>
          </p:cNvPr>
          <p:cNvSpPr txBox="1"/>
          <p:nvPr/>
        </p:nvSpPr>
        <p:spPr>
          <a:xfrm>
            <a:off x="7333381" y="3223336"/>
            <a:ext cx="3670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b="1" dirty="0">
                <a:solidFill>
                  <a:schemeClr val="bg1"/>
                </a:solidFill>
                <a:ea typeface="+mj-ea"/>
                <a:cs typeface="Arial" pitchFamily="34" charset="0"/>
              </a:rPr>
              <a:t>Dialectal Barrier</a:t>
            </a:r>
            <a:endParaRPr lang="ko-KR" altLang="en-US" b="1" dirty="0">
              <a:solidFill>
                <a:schemeClr val="bg1"/>
              </a:solidFill>
              <a:ea typeface="+mj-ea"/>
              <a:cs typeface="Arial" pitchFamily="34" charset="0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C74FED1-B649-4468-8CC1-640A21BC5400}"/>
              </a:ext>
            </a:extLst>
          </p:cNvPr>
          <p:cNvSpPr txBox="1"/>
          <p:nvPr/>
        </p:nvSpPr>
        <p:spPr>
          <a:xfrm>
            <a:off x="7323282" y="4345652"/>
            <a:ext cx="3670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b="1" dirty="0">
                <a:solidFill>
                  <a:schemeClr val="bg1"/>
                </a:solidFill>
                <a:ea typeface="+mj-ea"/>
                <a:cs typeface="Arial" pitchFamily="34" charset="0"/>
              </a:rPr>
              <a:t>Cultural Communication Styles</a:t>
            </a:r>
            <a:endParaRPr lang="ko-KR" altLang="en-US" b="1" dirty="0">
              <a:solidFill>
                <a:schemeClr val="bg1"/>
              </a:solidFill>
              <a:ea typeface="+mj-ea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AD582210-181F-400C-B674-447A39D5D369}"/>
              </a:ext>
            </a:extLst>
          </p:cNvPr>
          <p:cNvSpPr txBox="1"/>
          <p:nvPr/>
        </p:nvSpPr>
        <p:spPr>
          <a:xfrm>
            <a:off x="7323282" y="5419253"/>
            <a:ext cx="3670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b="1" dirty="0">
                <a:solidFill>
                  <a:schemeClr val="bg1"/>
                </a:solidFill>
                <a:ea typeface="+mj-ea"/>
                <a:cs typeface="Arial" pitchFamily="34" charset="0"/>
              </a:rPr>
              <a:t>Non Verbal Communication</a:t>
            </a:r>
            <a:endParaRPr lang="ko-KR" altLang="en-US" b="1" dirty="0">
              <a:solidFill>
                <a:schemeClr val="bg1"/>
              </a:solidFill>
              <a:ea typeface="+mj-ea"/>
              <a:cs typeface="Arial" pitchFamily="34" charset="0"/>
            </a:endParaRPr>
          </a:p>
        </p:txBody>
      </p:sp>
      <p:sp>
        <p:nvSpPr>
          <p:cNvPr id="60" name="Rounded Rectangle 1">
            <a:extLst>
              <a:ext uri="{FF2B5EF4-FFF2-40B4-BE49-F238E27FC236}">
                <a16:creationId xmlns:a16="http://schemas.microsoft.com/office/drawing/2014/main" id="{CFEA3D81-60EC-4BA3-9F5B-CBA49F213CE6}"/>
              </a:ext>
            </a:extLst>
          </p:cNvPr>
          <p:cNvSpPr>
            <a:spLocks noChangeAspect="1"/>
          </p:cNvSpPr>
          <p:nvPr/>
        </p:nvSpPr>
        <p:spPr>
          <a:xfrm>
            <a:off x="6496798" y="4217373"/>
            <a:ext cx="597192" cy="540000"/>
          </a:xfrm>
          <a:custGeom>
            <a:avLst/>
            <a:gdLst>
              <a:gd name="connsiteX0" fmla="*/ 2848679 w 3986472"/>
              <a:gd name="connsiteY0" fmla="*/ 0 h 3604689"/>
              <a:gd name="connsiteX1" fmla="*/ 3971074 w 3986472"/>
              <a:gd name="connsiteY1" fmla="*/ 0 h 3604689"/>
              <a:gd name="connsiteX2" fmla="*/ 2561353 w 3986472"/>
              <a:gd name="connsiteY2" fmla="*/ 1342303 h 3604689"/>
              <a:gd name="connsiteX3" fmla="*/ 3986472 w 3986472"/>
              <a:gd name="connsiteY3" fmla="*/ 1342303 h 3604689"/>
              <a:gd name="connsiteX4" fmla="*/ 3866557 w 3986472"/>
              <a:gd name="connsiteY4" fmla="*/ 1448924 h 3604689"/>
              <a:gd name="connsiteX5" fmla="*/ 3372472 w 3986472"/>
              <a:gd name="connsiteY5" fmla="*/ 1943009 h 3604689"/>
              <a:gd name="connsiteX6" fmla="*/ 3737586 w 3986472"/>
              <a:gd name="connsiteY6" fmla="*/ 2520272 h 3604689"/>
              <a:gd name="connsiteX7" fmla="*/ 3749916 w 3986472"/>
              <a:gd name="connsiteY7" fmla="*/ 2520646 h 3604689"/>
              <a:gd name="connsiteX8" fmla="*/ 3739535 w 3986472"/>
              <a:gd name="connsiteY8" fmla="*/ 2531027 h 3604689"/>
              <a:gd name="connsiteX9" fmla="*/ 3741790 w 3986472"/>
              <a:gd name="connsiteY9" fmla="*/ 2543468 h 3604689"/>
              <a:gd name="connsiteX10" fmla="*/ 2667555 w 3986472"/>
              <a:gd name="connsiteY10" fmla="*/ 3603007 h 3604689"/>
              <a:gd name="connsiteX11" fmla="*/ 1617559 w 3986472"/>
              <a:gd name="connsiteY11" fmla="*/ 3571118 h 3604689"/>
              <a:gd name="connsiteX12" fmla="*/ 2628063 w 3986472"/>
              <a:gd name="connsiteY12" fmla="*/ 2560614 h 3604689"/>
              <a:gd name="connsiteX13" fmla="*/ 1908216 w 3986472"/>
              <a:gd name="connsiteY13" fmla="*/ 2538753 h 3604689"/>
              <a:gd name="connsiteX14" fmla="*/ 2569809 w 3986472"/>
              <a:gd name="connsiteY14" fmla="*/ 1877159 h 3604689"/>
              <a:gd name="connsiteX15" fmla="*/ 1999634 w 3986472"/>
              <a:gd name="connsiteY15" fmla="*/ 1877159 h 3604689"/>
              <a:gd name="connsiteX16" fmla="*/ 185337 w 3986472"/>
              <a:gd name="connsiteY16" fmla="*/ 3604689 h 3604689"/>
              <a:gd name="connsiteX17" fmla="*/ 185337 w 3986472"/>
              <a:gd name="connsiteY17" fmla="*/ 2751226 h 3604689"/>
              <a:gd name="connsiteX18" fmla="*/ 185337 w 3986472"/>
              <a:gd name="connsiteY18" fmla="*/ 2535971 h 3604689"/>
              <a:gd name="connsiteX19" fmla="*/ 185337 w 3986472"/>
              <a:gd name="connsiteY19" fmla="*/ 302954 h 3604689"/>
              <a:gd name="connsiteX20" fmla="*/ 116958 w 3986472"/>
              <a:gd name="connsiteY20" fmla="*/ 302954 h 3604689"/>
              <a:gd name="connsiteX21" fmla="*/ 0 w 3986472"/>
              <a:gd name="connsiteY21" fmla="*/ 185996 h 3604689"/>
              <a:gd name="connsiteX22" fmla="*/ 0 w 3986472"/>
              <a:gd name="connsiteY22" fmla="*/ 131880 h 3604689"/>
              <a:gd name="connsiteX23" fmla="*/ 116958 w 3986472"/>
              <a:gd name="connsiteY23" fmla="*/ 14922 h 3604689"/>
              <a:gd name="connsiteX24" fmla="*/ 1076491 w 3986472"/>
              <a:gd name="connsiteY24" fmla="*/ 14922 h 3604689"/>
              <a:gd name="connsiteX25" fmla="*/ 1193449 w 3986472"/>
              <a:gd name="connsiteY25" fmla="*/ 131880 h 3604689"/>
              <a:gd name="connsiteX26" fmla="*/ 1193449 w 3986472"/>
              <a:gd name="connsiteY26" fmla="*/ 185996 h 3604689"/>
              <a:gd name="connsiteX27" fmla="*/ 1076491 w 3986472"/>
              <a:gd name="connsiteY27" fmla="*/ 302954 h 3604689"/>
              <a:gd name="connsiteX28" fmla="*/ 1028167 w 3986472"/>
              <a:gd name="connsiteY28" fmla="*/ 302954 h 3604689"/>
              <a:gd name="connsiteX29" fmla="*/ 1028167 w 3986472"/>
              <a:gd name="connsiteY29" fmla="*/ 1733448 h 3604689"/>
              <a:gd name="connsiteX30" fmla="*/ 2848679 w 3986472"/>
              <a:gd name="connsiteY30" fmla="*/ 0 h 3604689"/>
              <a:gd name="connsiteX0" fmla="*/ 2848679 w 3986472"/>
              <a:gd name="connsiteY0" fmla="*/ 0 h 3604689"/>
              <a:gd name="connsiteX1" fmla="*/ 3971074 w 3986472"/>
              <a:gd name="connsiteY1" fmla="*/ 0 h 3604689"/>
              <a:gd name="connsiteX2" fmla="*/ 2561353 w 3986472"/>
              <a:gd name="connsiteY2" fmla="*/ 1342303 h 3604689"/>
              <a:gd name="connsiteX3" fmla="*/ 3986472 w 3986472"/>
              <a:gd name="connsiteY3" fmla="*/ 1342303 h 3604689"/>
              <a:gd name="connsiteX4" fmla="*/ 3866557 w 3986472"/>
              <a:gd name="connsiteY4" fmla="*/ 1448924 h 3604689"/>
              <a:gd name="connsiteX5" fmla="*/ 3372472 w 3986472"/>
              <a:gd name="connsiteY5" fmla="*/ 1943009 h 3604689"/>
              <a:gd name="connsiteX6" fmla="*/ 3737586 w 3986472"/>
              <a:gd name="connsiteY6" fmla="*/ 2520272 h 3604689"/>
              <a:gd name="connsiteX7" fmla="*/ 3749916 w 3986472"/>
              <a:gd name="connsiteY7" fmla="*/ 2520646 h 3604689"/>
              <a:gd name="connsiteX8" fmla="*/ 3741790 w 3986472"/>
              <a:gd name="connsiteY8" fmla="*/ 2543468 h 3604689"/>
              <a:gd name="connsiteX9" fmla="*/ 2667555 w 3986472"/>
              <a:gd name="connsiteY9" fmla="*/ 3603007 h 3604689"/>
              <a:gd name="connsiteX10" fmla="*/ 1617559 w 3986472"/>
              <a:gd name="connsiteY10" fmla="*/ 3571118 h 3604689"/>
              <a:gd name="connsiteX11" fmla="*/ 2628063 w 3986472"/>
              <a:gd name="connsiteY11" fmla="*/ 2560614 h 3604689"/>
              <a:gd name="connsiteX12" fmla="*/ 1908216 w 3986472"/>
              <a:gd name="connsiteY12" fmla="*/ 2538753 h 3604689"/>
              <a:gd name="connsiteX13" fmla="*/ 2569809 w 3986472"/>
              <a:gd name="connsiteY13" fmla="*/ 1877159 h 3604689"/>
              <a:gd name="connsiteX14" fmla="*/ 1999634 w 3986472"/>
              <a:gd name="connsiteY14" fmla="*/ 1877159 h 3604689"/>
              <a:gd name="connsiteX15" fmla="*/ 185337 w 3986472"/>
              <a:gd name="connsiteY15" fmla="*/ 3604689 h 3604689"/>
              <a:gd name="connsiteX16" fmla="*/ 185337 w 3986472"/>
              <a:gd name="connsiteY16" fmla="*/ 2751226 h 3604689"/>
              <a:gd name="connsiteX17" fmla="*/ 185337 w 3986472"/>
              <a:gd name="connsiteY17" fmla="*/ 2535971 h 3604689"/>
              <a:gd name="connsiteX18" fmla="*/ 185337 w 3986472"/>
              <a:gd name="connsiteY18" fmla="*/ 302954 h 3604689"/>
              <a:gd name="connsiteX19" fmla="*/ 116958 w 3986472"/>
              <a:gd name="connsiteY19" fmla="*/ 302954 h 3604689"/>
              <a:gd name="connsiteX20" fmla="*/ 0 w 3986472"/>
              <a:gd name="connsiteY20" fmla="*/ 185996 h 3604689"/>
              <a:gd name="connsiteX21" fmla="*/ 0 w 3986472"/>
              <a:gd name="connsiteY21" fmla="*/ 131880 h 3604689"/>
              <a:gd name="connsiteX22" fmla="*/ 116958 w 3986472"/>
              <a:gd name="connsiteY22" fmla="*/ 14922 h 3604689"/>
              <a:gd name="connsiteX23" fmla="*/ 1076491 w 3986472"/>
              <a:gd name="connsiteY23" fmla="*/ 14922 h 3604689"/>
              <a:gd name="connsiteX24" fmla="*/ 1193449 w 3986472"/>
              <a:gd name="connsiteY24" fmla="*/ 131880 h 3604689"/>
              <a:gd name="connsiteX25" fmla="*/ 1193449 w 3986472"/>
              <a:gd name="connsiteY25" fmla="*/ 185996 h 3604689"/>
              <a:gd name="connsiteX26" fmla="*/ 1076491 w 3986472"/>
              <a:gd name="connsiteY26" fmla="*/ 302954 h 3604689"/>
              <a:gd name="connsiteX27" fmla="*/ 1028167 w 3986472"/>
              <a:gd name="connsiteY27" fmla="*/ 302954 h 3604689"/>
              <a:gd name="connsiteX28" fmla="*/ 1028167 w 3986472"/>
              <a:gd name="connsiteY28" fmla="*/ 1733448 h 3604689"/>
              <a:gd name="connsiteX29" fmla="*/ 2848679 w 3986472"/>
              <a:gd name="connsiteY29" fmla="*/ 0 h 3604689"/>
              <a:gd name="connsiteX0" fmla="*/ 2848679 w 3986472"/>
              <a:gd name="connsiteY0" fmla="*/ 0 h 3604689"/>
              <a:gd name="connsiteX1" fmla="*/ 3971074 w 3986472"/>
              <a:gd name="connsiteY1" fmla="*/ 0 h 3604689"/>
              <a:gd name="connsiteX2" fmla="*/ 2561353 w 3986472"/>
              <a:gd name="connsiteY2" fmla="*/ 1342303 h 3604689"/>
              <a:gd name="connsiteX3" fmla="*/ 3986472 w 3986472"/>
              <a:gd name="connsiteY3" fmla="*/ 1342303 h 3604689"/>
              <a:gd name="connsiteX4" fmla="*/ 3866557 w 3986472"/>
              <a:gd name="connsiteY4" fmla="*/ 1448924 h 3604689"/>
              <a:gd name="connsiteX5" fmla="*/ 3372472 w 3986472"/>
              <a:gd name="connsiteY5" fmla="*/ 1943009 h 3604689"/>
              <a:gd name="connsiteX6" fmla="*/ 3737586 w 3986472"/>
              <a:gd name="connsiteY6" fmla="*/ 2520272 h 3604689"/>
              <a:gd name="connsiteX7" fmla="*/ 3749916 w 3986472"/>
              <a:gd name="connsiteY7" fmla="*/ 2520646 h 3604689"/>
              <a:gd name="connsiteX8" fmla="*/ 2667555 w 3986472"/>
              <a:gd name="connsiteY8" fmla="*/ 3603007 h 3604689"/>
              <a:gd name="connsiteX9" fmla="*/ 1617559 w 3986472"/>
              <a:gd name="connsiteY9" fmla="*/ 3571118 h 3604689"/>
              <a:gd name="connsiteX10" fmla="*/ 2628063 w 3986472"/>
              <a:gd name="connsiteY10" fmla="*/ 2560614 h 3604689"/>
              <a:gd name="connsiteX11" fmla="*/ 1908216 w 3986472"/>
              <a:gd name="connsiteY11" fmla="*/ 2538753 h 3604689"/>
              <a:gd name="connsiteX12" fmla="*/ 2569809 w 3986472"/>
              <a:gd name="connsiteY12" fmla="*/ 1877159 h 3604689"/>
              <a:gd name="connsiteX13" fmla="*/ 1999634 w 3986472"/>
              <a:gd name="connsiteY13" fmla="*/ 1877159 h 3604689"/>
              <a:gd name="connsiteX14" fmla="*/ 185337 w 3986472"/>
              <a:gd name="connsiteY14" fmla="*/ 3604689 h 3604689"/>
              <a:gd name="connsiteX15" fmla="*/ 185337 w 3986472"/>
              <a:gd name="connsiteY15" fmla="*/ 2751226 h 3604689"/>
              <a:gd name="connsiteX16" fmla="*/ 185337 w 3986472"/>
              <a:gd name="connsiteY16" fmla="*/ 2535971 h 3604689"/>
              <a:gd name="connsiteX17" fmla="*/ 185337 w 3986472"/>
              <a:gd name="connsiteY17" fmla="*/ 302954 h 3604689"/>
              <a:gd name="connsiteX18" fmla="*/ 116958 w 3986472"/>
              <a:gd name="connsiteY18" fmla="*/ 302954 h 3604689"/>
              <a:gd name="connsiteX19" fmla="*/ 0 w 3986472"/>
              <a:gd name="connsiteY19" fmla="*/ 185996 h 3604689"/>
              <a:gd name="connsiteX20" fmla="*/ 0 w 3986472"/>
              <a:gd name="connsiteY20" fmla="*/ 131880 h 3604689"/>
              <a:gd name="connsiteX21" fmla="*/ 116958 w 3986472"/>
              <a:gd name="connsiteY21" fmla="*/ 14922 h 3604689"/>
              <a:gd name="connsiteX22" fmla="*/ 1076491 w 3986472"/>
              <a:gd name="connsiteY22" fmla="*/ 14922 h 3604689"/>
              <a:gd name="connsiteX23" fmla="*/ 1193449 w 3986472"/>
              <a:gd name="connsiteY23" fmla="*/ 131880 h 3604689"/>
              <a:gd name="connsiteX24" fmla="*/ 1193449 w 3986472"/>
              <a:gd name="connsiteY24" fmla="*/ 185996 h 3604689"/>
              <a:gd name="connsiteX25" fmla="*/ 1076491 w 3986472"/>
              <a:gd name="connsiteY25" fmla="*/ 302954 h 3604689"/>
              <a:gd name="connsiteX26" fmla="*/ 1028167 w 3986472"/>
              <a:gd name="connsiteY26" fmla="*/ 302954 h 3604689"/>
              <a:gd name="connsiteX27" fmla="*/ 1028167 w 3986472"/>
              <a:gd name="connsiteY27" fmla="*/ 1733448 h 3604689"/>
              <a:gd name="connsiteX28" fmla="*/ 2848679 w 3986472"/>
              <a:gd name="connsiteY28" fmla="*/ 0 h 3604689"/>
              <a:gd name="connsiteX0" fmla="*/ 2848679 w 3986472"/>
              <a:gd name="connsiteY0" fmla="*/ 0 h 3604689"/>
              <a:gd name="connsiteX1" fmla="*/ 3971074 w 3986472"/>
              <a:gd name="connsiteY1" fmla="*/ 0 h 3604689"/>
              <a:gd name="connsiteX2" fmla="*/ 2561353 w 3986472"/>
              <a:gd name="connsiteY2" fmla="*/ 1342303 h 3604689"/>
              <a:gd name="connsiteX3" fmla="*/ 3986472 w 3986472"/>
              <a:gd name="connsiteY3" fmla="*/ 1342303 h 3604689"/>
              <a:gd name="connsiteX4" fmla="*/ 3866557 w 3986472"/>
              <a:gd name="connsiteY4" fmla="*/ 1448924 h 3604689"/>
              <a:gd name="connsiteX5" fmla="*/ 3372472 w 3986472"/>
              <a:gd name="connsiteY5" fmla="*/ 1943009 h 3604689"/>
              <a:gd name="connsiteX6" fmla="*/ 3737586 w 3986472"/>
              <a:gd name="connsiteY6" fmla="*/ 2520272 h 3604689"/>
              <a:gd name="connsiteX7" fmla="*/ 2667555 w 3986472"/>
              <a:gd name="connsiteY7" fmla="*/ 3603007 h 3604689"/>
              <a:gd name="connsiteX8" fmla="*/ 1617559 w 3986472"/>
              <a:gd name="connsiteY8" fmla="*/ 3571118 h 3604689"/>
              <a:gd name="connsiteX9" fmla="*/ 2628063 w 3986472"/>
              <a:gd name="connsiteY9" fmla="*/ 2560614 h 3604689"/>
              <a:gd name="connsiteX10" fmla="*/ 1908216 w 3986472"/>
              <a:gd name="connsiteY10" fmla="*/ 2538753 h 3604689"/>
              <a:gd name="connsiteX11" fmla="*/ 2569809 w 3986472"/>
              <a:gd name="connsiteY11" fmla="*/ 1877159 h 3604689"/>
              <a:gd name="connsiteX12" fmla="*/ 1999634 w 3986472"/>
              <a:gd name="connsiteY12" fmla="*/ 1877159 h 3604689"/>
              <a:gd name="connsiteX13" fmla="*/ 185337 w 3986472"/>
              <a:gd name="connsiteY13" fmla="*/ 3604689 h 3604689"/>
              <a:gd name="connsiteX14" fmla="*/ 185337 w 3986472"/>
              <a:gd name="connsiteY14" fmla="*/ 2751226 h 3604689"/>
              <a:gd name="connsiteX15" fmla="*/ 185337 w 3986472"/>
              <a:gd name="connsiteY15" fmla="*/ 2535971 h 3604689"/>
              <a:gd name="connsiteX16" fmla="*/ 185337 w 3986472"/>
              <a:gd name="connsiteY16" fmla="*/ 302954 h 3604689"/>
              <a:gd name="connsiteX17" fmla="*/ 116958 w 3986472"/>
              <a:gd name="connsiteY17" fmla="*/ 302954 h 3604689"/>
              <a:gd name="connsiteX18" fmla="*/ 0 w 3986472"/>
              <a:gd name="connsiteY18" fmla="*/ 185996 h 3604689"/>
              <a:gd name="connsiteX19" fmla="*/ 0 w 3986472"/>
              <a:gd name="connsiteY19" fmla="*/ 131880 h 3604689"/>
              <a:gd name="connsiteX20" fmla="*/ 116958 w 3986472"/>
              <a:gd name="connsiteY20" fmla="*/ 14922 h 3604689"/>
              <a:gd name="connsiteX21" fmla="*/ 1076491 w 3986472"/>
              <a:gd name="connsiteY21" fmla="*/ 14922 h 3604689"/>
              <a:gd name="connsiteX22" fmla="*/ 1193449 w 3986472"/>
              <a:gd name="connsiteY22" fmla="*/ 131880 h 3604689"/>
              <a:gd name="connsiteX23" fmla="*/ 1193449 w 3986472"/>
              <a:gd name="connsiteY23" fmla="*/ 185996 h 3604689"/>
              <a:gd name="connsiteX24" fmla="*/ 1076491 w 3986472"/>
              <a:gd name="connsiteY24" fmla="*/ 302954 h 3604689"/>
              <a:gd name="connsiteX25" fmla="*/ 1028167 w 3986472"/>
              <a:gd name="connsiteY25" fmla="*/ 302954 h 3604689"/>
              <a:gd name="connsiteX26" fmla="*/ 1028167 w 3986472"/>
              <a:gd name="connsiteY26" fmla="*/ 1733448 h 3604689"/>
              <a:gd name="connsiteX27" fmla="*/ 2848679 w 3986472"/>
              <a:gd name="connsiteY27" fmla="*/ 0 h 3604689"/>
              <a:gd name="connsiteX0" fmla="*/ 2848679 w 3986472"/>
              <a:gd name="connsiteY0" fmla="*/ 0 h 3604689"/>
              <a:gd name="connsiteX1" fmla="*/ 3971074 w 3986472"/>
              <a:gd name="connsiteY1" fmla="*/ 0 h 3604689"/>
              <a:gd name="connsiteX2" fmla="*/ 2561353 w 3986472"/>
              <a:gd name="connsiteY2" fmla="*/ 1342303 h 3604689"/>
              <a:gd name="connsiteX3" fmla="*/ 3986472 w 3986472"/>
              <a:gd name="connsiteY3" fmla="*/ 1342303 h 3604689"/>
              <a:gd name="connsiteX4" fmla="*/ 3866557 w 3986472"/>
              <a:gd name="connsiteY4" fmla="*/ 1448924 h 3604689"/>
              <a:gd name="connsiteX5" fmla="*/ 3372472 w 3986472"/>
              <a:gd name="connsiteY5" fmla="*/ 1943009 h 3604689"/>
              <a:gd name="connsiteX6" fmla="*/ 3695056 w 3986472"/>
              <a:gd name="connsiteY6" fmla="*/ 2520272 h 3604689"/>
              <a:gd name="connsiteX7" fmla="*/ 2667555 w 3986472"/>
              <a:gd name="connsiteY7" fmla="*/ 3603007 h 3604689"/>
              <a:gd name="connsiteX8" fmla="*/ 1617559 w 3986472"/>
              <a:gd name="connsiteY8" fmla="*/ 3571118 h 3604689"/>
              <a:gd name="connsiteX9" fmla="*/ 2628063 w 3986472"/>
              <a:gd name="connsiteY9" fmla="*/ 2560614 h 3604689"/>
              <a:gd name="connsiteX10" fmla="*/ 1908216 w 3986472"/>
              <a:gd name="connsiteY10" fmla="*/ 2538753 h 3604689"/>
              <a:gd name="connsiteX11" fmla="*/ 2569809 w 3986472"/>
              <a:gd name="connsiteY11" fmla="*/ 1877159 h 3604689"/>
              <a:gd name="connsiteX12" fmla="*/ 1999634 w 3986472"/>
              <a:gd name="connsiteY12" fmla="*/ 1877159 h 3604689"/>
              <a:gd name="connsiteX13" fmla="*/ 185337 w 3986472"/>
              <a:gd name="connsiteY13" fmla="*/ 3604689 h 3604689"/>
              <a:gd name="connsiteX14" fmla="*/ 185337 w 3986472"/>
              <a:gd name="connsiteY14" fmla="*/ 2751226 h 3604689"/>
              <a:gd name="connsiteX15" fmla="*/ 185337 w 3986472"/>
              <a:gd name="connsiteY15" fmla="*/ 2535971 h 3604689"/>
              <a:gd name="connsiteX16" fmla="*/ 185337 w 3986472"/>
              <a:gd name="connsiteY16" fmla="*/ 302954 h 3604689"/>
              <a:gd name="connsiteX17" fmla="*/ 116958 w 3986472"/>
              <a:gd name="connsiteY17" fmla="*/ 302954 h 3604689"/>
              <a:gd name="connsiteX18" fmla="*/ 0 w 3986472"/>
              <a:gd name="connsiteY18" fmla="*/ 185996 h 3604689"/>
              <a:gd name="connsiteX19" fmla="*/ 0 w 3986472"/>
              <a:gd name="connsiteY19" fmla="*/ 131880 h 3604689"/>
              <a:gd name="connsiteX20" fmla="*/ 116958 w 3986472"/>
              <a:gd name="connsiteY20" fmla="*/ 14922 h 3604689"/>
              <a:gd name="connsiteX21" fmla="*/ 1076491 w 3986472"/>
              <a:gd name="connsiteY21" fmla="*/ 14922 h 3604689"/>
              <a:gd name="connsiteX22" fmla="*/ 1193449 w 3986472"/>
              <a:gd name="connsiteY22" fmla="*/ 131880 h 3604689"/>
              <a:gd name="connsiteX23" fmla="*/ 1193449 w 3986472"/>
              <a:gd name="connsiteY23" fmla="*/ 185996 h 3604689"/>
              <a:gd name="connsiteX24" fmla="*/ 1076491 w 3986472"/>
              <a:gd name="connsiteY24" fmla="*/ 302954 h 3604689"/>
              <a:gd name="connsiteX25" fmla="*/ 1028167 w 3986472"/>
              <a:gd name="connsiteY25" fmla="*/ 302954 h 3604689"/>
              <a:gd name="connsiteX26" fmla="*/ 1028167 w 3986472"/>
              <a:gd name="connsiteY26" fmla="*/ 1733448 h 3604689"/>
              <a:gd name="connsiteX27" fmla="*/ 2848679 w 3986472"/>
              <a:gd name="connsiteY27" fmla="*/ 0 h 3604689"/>
              <a:gd name="connsiteX0" fmla="*/ 2848679 w 3986472"/>
              <a:gd name="connsiteY0" fmla="*/ 0 h 3604689"/>
              <a:gd name="connsiteX1" fmla="*/ 3971074 w 3986472"/>
              <a:gd name="connsiteY1" fmla="*/ 0 h 3604689"/>
              <a:gd name="connsiteX2" fmla="*/ 2561353 w 3986472"/>
              <a:gd name="connsiteY2" fmla="*/ 1342303 h 3604689"/>
              <a:gd name="connsiteX3" fmla="*/ 3986472 w 3986472"/>
              <a:gd name="connsiteY3" fmla="*/ 1342303 h 3604689"/>
              <a:gd name="connsiteX4" fmla="*/ 3866557 w 3986472"/>
              <a:gd name="connsiteY4" fmla="*/ 1448924 h 3604689"/>
              <a:gd name="connsiteX5" fmla="*/ 3372472 w 3986472"/>
              <a:gd name="connsiteY5" fmla="*/ 1943009 h 3604689"/>
              <a:gd name="connsiteX6" fmla="*/ 3695056 w 3986472"/>
              <a:gd name="connsiteY6" fmla="*/ 2520272 h 3604689"/>
              <a:gd name="connsiteX7" fmla="*/ 2667555 w 3986472"/>
              <a:gd name="connsiteY7" fmla="*/ 3603007 h 3604689"/>
              <a:gd name="connsiteX8" fmla="*/ 1617559 w 3986472"/>
              <a:gd name="connsiteY8" fmla="*/ 3571118 h 3604689"/>
              <a:gd name="connsiteX9" fmla="*/ 2628063 w 3986472"/>
              <a:gd name="connsiteY9" fmla="*/ 2560614 h 3604689"/>
              <a:gd name="connsiteX10" fmla="*/ 1908216 w 3986472"/>
              <a:gd name="connsiteY10" fmla="*/ 2538753 h 3604689"/>
              <a:gd name="connsiteX11" fmla="*/ 2569809 w 3986472"/>
              <a:gd name="connsiteY11" fmla="*/ 1877159 h 3604689"/>
              <a:gd name="connsiteX12" fmla="*/ 1999634 w 3986472"/>
              <a:gd name="connsiteY12" fmla="*/ 1877159 h 3604689"/>
              <a:gd name="connsiteX13" fmla="*/ 185337 w 3986472"/>
              <a:gd name="connsiteY13" fmla="*/ 3604689 h 3604689"/>
              <a:gd name="connsiteX14" fmla="*/ 185337 w 3986472"/>
              <a:gd name="connsiteY14" fmla="*/ 2751226 h 3604689"/>
              <a:gd name="connsiteX15" fmla="*/ 185337 w 3986472"/>
              <a:gd name="connsiteY15" fmla="*/ 2535971 h 3604689"/>
              <a:gd name="connsiteX16" fmla="*/ 185337 w 3986472"/>
              <a:gd name="connsiteY16" fmla="*/ 302954 h 3604689"/>
              <a:gd name="connsiteX17" fmla="*/ 116958 w 3986472"/>
              <a:gd name="connsiteY17" fmla="*/ 302954 h 3604689"/>
              <a:gd name="connsiteX18" fmla="*/ 0 w 3986472"/>
              <a:gd name="connsiteY18" fmla="*/ 185996 h 3604689"/>
              <a:gd name="connsiteX19" fmla="*/ 0 w 3986472"/>
              <a:gd name="connsiteY19" fmla="*/ 131880 h 3604689"/>
              <a:gd name="connsiteX20" fmla="*/ 116958 w 3986472"/>
              <a:gd name="connsiteY20" fmla="*/ 14922 h 3604689"/>
              <a:gd name="connsiteX21" fmla="*/ 1076491 w 3986472"/>
              <a:gd name="connsiteY21" fmla="*/ 14922 h 3604689"/>
              <a:gd name="connsiteX22" fmla="*/ 1193449 w 3986472"/>
              <a:gd name="connsiteY22" fmla="*/ 131880 h 3604689"/>
              <a:gd name="connsiteX23" fmla="*/ 1193449 w 3986472"/>
              <a:gd name="connsiteY23" fmla="*/ 185996 h 3604689"/>
              <a:gd name="connsiteX24" fmla="*/ 1076491 w 3986472"/>
              <a:gd name="connsiteY24" fmla="*/ 302954 h 3604689"/>
              <a:gd name="connsiteX25" fmla="*/ 1028167 w 3986472"/>
              <a:gd name="connsiteY25" fmla="*/ 302954 h 3604689"/>
              <a:gd name="connsiteX26" fmla="*/ 1028167 w 3986472"/>
              <a:gd name="connsiteY26" fmla="*/ 1733448 h 3604689"/>
              <a:gd name="connsiteX27" fmla="*/ 2848679 w 3986472"/>
              <a:gd name="connsiteY27" fmla="*/ 0 h 3604689"/>
              <a:gd name="connsiteX0" fmla="*/ 2848679 w 3986472"/>
              <a:gd name="connsiteY0" fmla="*/ 0 h 3604689"/>
              <a:gd name="connsiteX1" fmla="*/ 3971074 w 3986472"/>
              <a:gd name="connsiteY1" fmla="*/ 0 h 3604689"/>
              <a:gd name="connsiteX2" fmla="*/ 2561353 w 3986472"/>
              <a:gd name="connsiteY2" fmla="*/ 1342303 h 3604689"/>
              <a:gd name="connsiteX3" fmla="*/ 3986472 w 3986472"/>
              <a:gd name="connsiteY3" fmla="*/ 1342303 h 3604689"/>
              <a:gd name="connsiteX4" fmla="*/ 3866557 w 3986472"/>
              <a:gd name="connsiteY4" fmla="*/ 1448924 h 3604689"/>
              <a:gd name="connsiteX5" fmla="*/ 3372472 w 3986472"/>
              <a:gd name="connsiteY5" fmla="*/ 1943009 h 3604689"/>
              <a:gd name="connsiteX6" fmla="*/ 3695056 w 3986472"/>
              <a:gd name="connsiteY6" fmla="*/ 2520272 h 3604689"/>
              <a:gd name="connsiteX7" fmla="*/ 2667555 w 3986472"/>
              <a:gd name="connsiteY7" fmla="*/ 3603007 h 3604689"/>
              <a:gd name="connsiteX8" fmla="*/ 1617559 w 3986472"/>
              <a:gd name="connsiteY8" fmla="*/ 3571118 h 3604689"/>
              <a:gd name="connsiteX9" fmla="*/ 2628063 w 3986472"/>
              <a:gd name="connsiteY9" fmla="*/ 2560614 h 3604689"/>
              <a:gd name="connsiteX10" fmla="*/ 1908216 w 3986472"/>
              <a:gd name="connsiteY10" fmla="*/ 2538753 h 3604689"/>
              <a:gd name="connsiteX11" fmla="*/ 2569809 w 3986472"/>
              <a:gd name="connsiteY11" fmla="*/ 1877159 h 3604689"/>
              <a:gd name="connsiteX12" fmla="*/ 1999634 w 3986472"/>
              <a:gd name="connsiteY12" fmla="*/ 1877159 h 3604689"/>
              <a:gd name="connsiteX13" fmla="*/ 185337 w 3986472"/>
              <a:gd name="connsiteY13" fmla="*/ 3604689 h 3604689"/>
              <a:gd name="connsiteX14" fmla="*/ 185337 w 3986472"/>
              <a:gd name="connsiteY14" fmla="*/ 2751226 h 3604689"/>
              <a:gd name="connsiteX15" fmla="*/ 185337 w 3986472"/>
              <a:gd name="connsiteY15" fmla="*/ 2535971 h 3604689"/>
              <a:gd name="connsiteX16" fmla="*/ 185337 w 3986472"/>
              <a:gd name="connsiteY16" fmla="*/ 302954 h 3604689"/>
              <a:gd name="connsiteX17" fmla="*/ 116958 w 3986472"/>
              <a:gd name="connsiteY17" fmla="*/ 302954 h 3604689"/>
              <a:gd name="connsiteX18" fmla="*/ 0 w 3986472"/>
              <a:gd name="connsiteY18" fmla="*/ 185996 h 3604689"/>
              <a:gd name="connsiteX19" fmla="*/ 0 w 3986472"/>
              <a:gd name="connsiteY19" fmla="*/ 131880 h 3604689"/>
              <a:gd name="connsiteX20" fmla="*/ 116958 w 3986472"/>
              <a:gd name="connsiteY20" fmla="*/ 14922 h 3604689"/>
              <a:gd name="connsiteX21" fmla="*/ 1076491 w 3986472"/>
              <a:gd name="connsiteY21" fmla="*/ 14922 h 3604689"/>
              <a:gd name="connsiteX22" fmla="*/ 1193449 w 3986472"/>
              <a:gd name="connsiteY22" fmla="*/ 131880 h 3604689"/>
              <a:gd name="connsiteX23" fmla="*/ 1193449 w 3986472"/>
              <a:gd name="connsiteY23" fmla="*/ 185996 h 3604689"/>
              <a:gd name="connsiteX24" fmla="*/ 1076491 w 3986472"/>
              <a:gd name="connsiteY24" fmla="*/ 302954 h 3604689"/>
              <a:gd name="connsiteX25" fmla="*/ 1028167 w 3986472"/>
              <a:gd name="connsiteY25" fmla="*/ 302954 h 3604689"/>
              <a:gd name="connsiteX26" fmla="*/ 1028167 w 3986472"/>
              <a:gd name="connsiteY26" fmla="*/ 1733448 h 3604689"/>
              <a:gd name="connsiteX27" fmla="*/ 2848679 w 3986472"/>
              <a:gd name="connsiteY27" fmla="*/ 0 h 3604689"/>
              <a:gd name="connsiteX0" fmla="*/ 2848679 w 3986472"/>
              <a:gd name="connsiteY0" fmla="*/ 0 h 3604689"/>
              <a:gd name="connsiteX1" fmla="*/ 3971074 w 3986472"/>
              <a:gd name="connsiteY1" fmla="*/ 0 h 3604689"/>
              <a:gd name="connsiteX2" fmla="*/ 2561353 w 3986472"/>
              <a:gd name="connsiteY2" fmla="*/ 1342303 h 3604689"/>
              <a:gd name="connsiteX3" fmla="*/ 3986472 w 3986472"/>
              <a:gd name="connsiteY3" fmla="*/ 1342303 h 3604689"/>
              <a:gd name="connsiteX4" fmla="*/ 3372472 w 3986472"/>
              <a:gd name="connsiteY4" fmla="*/ 1943009 h 3604689"/>
              <a:gd name="connsiteX5" fmla="*/ 3695056 w 3986472"/>
              <a:gd name="connsiteY5" fmla="*/ 2520272 h 3604689"/>
              <a:gd name="connsiteX6" fmla="*/ 2667555 w 3986472"/>
              <a:gd name="connsiteY6" fmla="*/ 3603007 h 3604689"/>
              <a:gd name="connsiteX7" fmla="*/ 1617559 w 3986472"/>
              <a:gd name="connsiteY7" fmla="*/ 3571118 h 3604689"/>
              <a:gd name="connsiteX8" fmla="*/ 2628063 w 3986472"/>
              <a:gd name="connsiteY8" fmla="*/ 2560614 h 3604689"/>
              <a:gd name="connsiteX9" fmla="*/ 1908216 w 3986472"/>
              <a:gd name="connsiteY9" fmla="*/ 2538753 h 3604689"/>
              <a:gd name="connsiteX10" fmla="*/ 2569809 w 3986472"/>
              <a:gd name="connsiteY10" fmla="*/ 1877159 h 3604689"/>
              <a:gd name="connsiteX11" fmla="*/ 1999634 w 3986472"/>
              <a:gd name="connsiteY11" fmla="*/ 1877159 h 3604689"/>
              <a:gd name="connsiteX12" fmla="*/ 185337 w 3986472"/>
              <a:gd name="connsiteY12" fmla="*/ 3604689 h 3604689"/>
              <a:gd name="connsiteX13" fmla="*/ 185337 w 3986472"/>
              <a:gd name="connsiteY13" fmla="*/ 2751226 h 3604689"/>
              <a:gd name="connsiteX14" fmla="*/ 185337 w 3986472"/>
              <a:gd name="connsiteY14" fmla="*/ 2535971 h 3604689"/>
              <a:gd name="connsiteX15" fmla="*/ 185337 w 3986472"/>
              <a:gd name="connsiteY15" fmla="*/ 302954 h 3604689"/>
              <a:gd name="connsiteX16" fmla="*/ 116958 w 3986472"/>
              <a:gd name="connsiteY16" fmla="*/ 302954 h 3604689"/>
              <a:gd name="connsiteX17" fmla="*/ 0 w 3986472"/>
              <a:gd name="connsiteY17" fmla="*/ 185996 h 3604689"/>
              <a:gd name="connsiteX18" fmla="*/ 0 w 3986472"/>
              <a:gd name="connsiteY18" fmla="*/ 131880 h 3604689"/>
              <a:gd name="connsiteX19" fmla="*/ 116958 w 3986472"/>
              <a:gd name="connsiteY19" fmla="*/ 14922 h 3604689"/>
              <a:gd name="connsiteX20" fmla="*/ 1076491 w 3986472"/>
              <a:gd name="connsiteY20" fmla="*/ 14922 h 3604689"/>
              <a:gd name="connsiteX21" fmla="*/ 1193449 w 3986472"/>
              <a:gd name="connsiteY21" fmla="*/ 131880 h 3604689"/>
              <a:gd name="connsiteX22" fmla="*/ 1193449 w 3986472"/>
              <a:gd name="connsiteY22" fmla="*/ 185996 h 3604689"/>
              <a:gd name="connsiteX23" fmla="*/ 1076491 w 3986472"/>
              <a:gd name="connsiteY23" fmla="*/ 302954 h 3604689"/>
              <a:gd name="connsiteX24" fmla="*/ 1028167 w 3986472"/>
              <a:gd name="connsiteY24" fmla="*/ 302954 h 3604689"/>
              <a:gd name="connsiteX25" fmla="*/ 1028167 w 3986472"/>
              <a:gd name="connsiteY25" fmla="*/ 1733448 h 3604689"/>
              <a:gd name="connsiteX26" fmla="*/ 2848679 w 3986472"/>
              <a:gd name="connsiteY26" fmla="*/ 0 h 3604689"/>
              <a:gd name="connsiteX0" fmla="*/ 2848679 w 3986472"/>
              <a:gd name="connsiteY0" fmla="*/ 0 h 3604689"/>
              <a:gd name="connsiteX1" fmla="*/ 3971074 w 3986472"/>
              <a:gd name="connsiteY1" fmla="*/ 0 h 3604689"/>
              <a:gd name="connsiteX2" fmla="*/ 2561353 w 3986472"/>
              <a:gd name="connsiteY2" fmla="*/ 1342303 h 3604689"/>
              <a:gd name="connsiteX3" fmla="*/ 3986472 w 3986472"/>
              <a:gd name="connsiteY3" fmla="*/ 1342303 h 3604689"/>
              <a:gd name="connsiteX4" fmla="*/ 3372472 w 3986472"/>
              <a:gd name="connsiteY4" fmla="*/ 1943009 h 3604689"/>
              <a:gd name="connsiteX5" fmla="*/ 3695056 w 3986472"/>
              <a:gd name="connsiteY5" fmla="*/ 2520272 h 3604689"/>
              <a:gd name="connsiteX6" fmla="*/ 2667555 w 3986472"/>
              <a:gd name="connsiteY6" fmla="*/ 3603007 h 3604689"/>
              <a:gd name="connsiteX7" fmla="*/ 1617559 w 3986472"/>
              <a:gd name="connsiteY7" fmla="*/ 3571118 h 3604689"/>
              <a:gd name="connsiteX8" fmla="*/ 2628063 w 3986472"/>
              <a:gd name="connsiteY8" fmla="*/ 2560614 h 3604689"/>
              <a:gd name="connsiteX9" fmla="*/ 1908216 w 3986472"/>
              <a:gd name="connsiteY9" fmla="*/ 2538753 h 3604689"/>
              <a:gd name="connsiteX10" fmla="*/ 2569809 w 3986472"/>
              <a:gd name="connsiteY10" fmla="*/ 1877159 h 3604689"/>
              <a:gd name="connsiteX11" fmla="*/ 1999634 w 3986472"/>
              <a:gd name="connsiteY11" fmla="*/ 1877159 h 3604689"/>
              <a:gd name="connsiteX12" fmla="*/ 185337 w 3986472"/>
              <a:gd name="connsiteY12" fmla="*/ 3604689 h 3604689"/>
              <a:gd name="connsiteX13" fmla="*/ 185337 w 3986472"/>
              <a:gd name="connsiteY13" fmla="*/ 2751226 h 3604689"/>
              <a:gd name="connsiteX14" fmla="*/ 185337 w 3986472"/>
              <a:gd name="connsiteY14" fmla="*/ 2535971 h 3604689"/>
              <a:gd name="connsiteX15" fmla="*/ 185337 w 3986472"/>
              <a:gd name="connsiteY15" fmla="*/ 302954 h 3604689"/>
              <a:gd name="connsiteX16" fmla="*/ 116958 w 3986472"/>
              <a:gd name="connsiteY16" fmla="*/ 302954 h 3604689"/>
              <a:gd name="connsiteX17" fmla="*/ 0 w 3986472"/>
              <a:gd name="connsiteY17" fmla="*/ 185996 h 3604689"/>
              <a:gd name="connsiteX18" fmla="*/ 0 w 3986472"/>
              <a:gd name="connsiteY18" fmla="*/ 131880 h 3604689"/>
              <a:gd name="connsiteX19" fmla="*/ 116958 w 3986472"/>
              <a:gd name="connsiteY19" fmla="*/ 14922 h 3604689"/>
              <a:gd name="connsiteX20" fmla="*/ 1076491 w 3986472"/>
              <a:gd name="connsiteY20" fmla="*/ 14922 h 3604689"/>
              <a:gd name="connsiteX21" fmla="*/ 1193449 w 3986472"/>
              <a:gd name="connsiteY21" fmla="*/ 131880 h 3604689"/>
              <a:gd name="connsiteX22" fmla="*/ 1193449 w 3986472"/>
              <a:gd name="connsiteY22" fmla="*/ 185996 h 3604689"/>
              <a:gd name="connsiteX23" fmla="*/ 1076491 w 3986472"/>
              <a:gd name="connsiteY23" fmla="*/ 302954 h 3604689"/>
              <a:gd name="connsiteX24" fmla="*/ 1028167 w 3986472"/>
              <a:gd name="connsiteY24" fmla="*/ 302954 h 3604689"/>
              <a:gd name="connsiteX25" fmla="*/ 1028167 w 3986472"/>
              <a:gd name="connsiteY25" fmla="*/ 1733448 h 3604689"/>
              <a:gd name="connsiteX26" fmla="*/ 2848679 w 3986472"/>
              <a:gd name="connsiteY26" fmla="*/ 0 h 3604689"/>
              <a:gd name="connsiteX0" fmla="*/ 2848679 w 3986472"/>
              <a:gd name="connsiteY0" fmla="*/ 0 h 3604689"/>
              <a:gd name="connsiteX1" fmla="*/ 3971074 w 3986472"/>
              <a:gd name="connsiteY1" fmla="*/ 0 h 3604689"/>
              <a:gd name="connsiteX2" fmla="*/ 2561353 w 3986472"/>
              <a:gd name="connsiteY2" fmla="*/ 1342303 h 3604689"/>
              <a:gd name="connsiteX3" fmla="*/ 3986472 w 3986472"/>
              <a:gd name="connsiteY3" fmla="*/ 1342303 h 3604689"/>
              <a:gd name="connsiteX4" fmla="*/ 3372472 w 3986472"/>
              <a:gd name="connsiteY4" fmla="*/ 1943009 h 3604689"/>
              <a:gd name="connsiteX5" fmla="*/ 3652526 w 3986472"/>
              <a:gd name="connsiteY5" fmla="*/ 2541537 h 3604689"/>
              <a:gd name="connsiteX6" fmla="*/ 2667555 w 3986472"/>
              <a:gd name="connsiteY6" fmla="*/ 3603007 h 3604689"/>
              <a:gd name="connsiteX7" fmla="*/ 1617559 w 3986472"/>
              <a:gd name="connsiteY7" fmla="*/ 3571118 h 3604689"/>
              <a:gd name="connsiteX8" fmla="*/ 2628063 w 3986472"/>
              <a:gd name="connsiteY8" fmla="*/ 2560614 h 3604689"/>
              <a:gd name="connsiteX9" fmla="*/ 1908216 w 3986472"/>
              <a:gd name="connsiteY9" fmla="*/ 2538753 h 3604689"/>
              <a:gd name="connsiteX10" fmla="*/ 2569809 w 3986472"/>
              <a:gd name="connsiteY10" fmla="*/ 1877159 h 3604689"/>
              <a:gd name="connsiteX11" fmla="*/ 1999634 w 3986472"/>
              <a:gd name="connsiteY11" fmla="*/ 1877159 h 3604689"/>
              <a:gd name="connsiteX12" fmla="*/ 185337 w 3986472"/>
              <a:gd name="connsiteY12" fmla="*/ 3604689 h 3604689"/>
              <a:gd name="connsiteX13" fmla="*/ 185337 w 3986472"/>
              <a:gd name="connsiteY13" fmla="*/ 2751226 h 3604689"/>
              <a:gd name="connsiteX14" fmla="*/ 185337 w 3986472"/>
              <a:gd name="connsiteY14" fmla="*/ 2535971 h 3604689"/>
              <a:gd name="connsiteX15" fmla="*/ 185337 w 3986472"/>
              <a:gd name="connsiteY15" fmla="*/ 302954 h 3604689"/>
              <a:gd name="connsiteX16" fmla="*/ 116958 w 3986472"/>
              <a:gd name="connsiteY16" fmla="*/ 302954 h 3604689"/>
              <a:gd name="connsiteX17" fmla="*/ 0 w 3986472"/>
              <a:gd name="connsiteY17" fmla="*/ 185996 h 3604689"/>
              <a:gd name="connsiteX18" fmla="*/ 0 w 3986472"/>
              <a:gd name="connsiteY18" fmla="*/ 131880 h 3604689"/>
              <a:gd name="connsiteX19" fmla="*/ 116958 w 3986472"/>
              <a:gd name="connsiteY19" fmla="*/ 14922 h 3604689"/>
              <a:gd name="connsiteX20" fmla="*/ 1076491 w 3986472"/>
              <a:gd name="connsiteY20" fmla="*/ 14922 h 3604689"/>
              <a:gd name="connsiteX21" fmla="*/ 1193449 w 3986472"/>
              <a:gd name="connsiteY21" fmla="*/ 131880 h 3604689"/>
              <a:gd name="connsiteX22" fmla="*/ 1193449 w 3986472"/>
              <a:gd name="connsiteY22" fmla="*/ 185996 h 3604689"/>
              <a:gd name="connsiteX23" fmla="*/ 1076491 w 3986472"/>
              <a:gd name="connsiteY23" fmla="*/ 302954 h 3604689"/>
              <a:gd name="connsiteX24" fmla="*/ 1028167 w 3986472"/>
              <a:gd name="connsiteY24" fmla="*/ 302954 h 3604689"/>
              <a:gd name="connsiteX25" fmla="*/ 1028167 w 3986472"/>
              <a:gd name="connsiteY25" fmla="*/ 1733448 h 3604689"/>
              <a:gd name="connsiteX26" fmla="*/ 2848679 w 3986472"/>
              <a:gd name="connsiteY26" fmla="*/ 0 h 3604689"/>
              <a:gd name="connsiteX0" fmla="*/ 2848679 w 3986472"/>
              <a:gd name="connsiteY0" fmla="*/ 0 h 3604689"/>
              <a:gd name="connsiteX1" fmla="*/ 3971074 w 3986472"/>
              <a:gd name="connsiteY1" fmla="*/ 0 h 3604689"/>
              <a:gd name="connsiteX2" fmla="*/ 2561353 w 3986472"/>
              <a:gd name="connsiteY2" fmla="*/ 1342303 h 3604689"/>
              <a:gd name="connsiteX3" fmla="*/ 3986472 w 3986472"/>
              <a:gd name="connsiteY3" fmla="*/ 1342303 h 3604689"/>
              <a:gd name="connsiteX4" fmla="*/ 3372472 w 3986472"/>
              <a:gd name="connsiteY4" fmla="*/ 1943009 h 3604689"/>
              <a:gd name="connsiteX5" fmla="*/ 3652526 w 3986472"/>
              <a:gd name="connsiteY5" fmla="*/ 2541537 h 3604689"/>
              <a:gd name="connsiteX6" fmla="*/ 2667555 w 3986472"/>
              <a:gd name="connsiteY6" fmla="*/ 3603007 h 3604689"/>
              <a:gd name="connsiteX7" fmla="*/ 1617559 w 3986472"/>
              <a:gd name="connsiteY7" fmla="*/ 3571118 h 3604689"/>
              <a:gd name="connsiteX8" fmla="*/ 2628063 w 3986472"/>
              <a:gd name="connsiteY8" fmla="*/ 2560614 h 3604689"/>
              <a:gd name="connsiteX9" fmla="*/ 1908216 w 3986472"/>
              <a:gd name="connsiteY9" fmla="*/ 2538753 h 3604689"/>
              <a:gd name="connsiteX10" fmla="*/ 2569809 w 3986472"/>
              <a:gd name="connsiteY10" fmla="*/ 1877159 h 3604689"/>
              <a:gd name="connsiteX11" fmla="*/ 1999634 w 3986472"/>
              <a:gd name="connsiteY11" fmla="*/ 1877159 h 3604689"/>
              <a:gd name="connsiteX12" fmla="*/ 185337 w 3986472"/>
              <a:gd name="connsiteY12" fmla="*/ 3604689 h 3604689"/>
              <a:gd name="connsiteX13" fmla="*/ 185337 w 3986472"/>
              <a:gd name="connsiteY13" fmla="*/ 2751226 h 3604689"/>
              <a:gd name="connsiteX14" fmla="*/ 185337 w 3986472"/>
              <a:gd name="connsiteY14" fmla="*/ 2535971 h 3604689"/>
              <a:gd name="connsiteX15" fmla="*/ 185337 w 3986472"/>
              <a:gd name="connsiteY15" fmla="*/ 302954 h 3604689"/>
              <a:gd name="connsiteX16" fmla="*/ 116958 w 3986472"/>
              <a:gd name="connsiteY16" fmla="*/ 302954 h 3604689"/>
              <a:gd name="connsiteX17" fmla="*/ 0 w 3986472"/>
              <a:gd name="connsiteY17" fmla="*/ 185996 h 3604689"/>
              <a:gd name="connsiteX18" fmla="*/ 0 w 3986472"/>
              <a:gd name="connsiteY18" fmla="*/ 131880 h 3604689"/>
              <a:gd name="connsiteX19" fmla="*/ 116958 w 3986472"/>
              <a:gd name="connsiteY19" fmla="*/ 14922 h 3604689"/>
              <a:gd name="connsiteX20" fmla="*/ 1076491 w 3986472"/>
              <a:gd name="connsiteY20" fmla="*/ 14922 h 3604689"/>
              <a:gd name="connsiteX21" fmla="*/ 1193449 w 3986472"/>
              <a:gd name="connsiteY21" fmla="*/ 131880 h 3604689"/>
              <a:gd name="connsiteX22" fmla="*/ 1193449 w 3986472"/>
              <a:gd name="connsiteY22" fmla="*/ 185996 h 3604689"/>
              <a:gd name="connsiteX23" fmla="*/ 1076491 w 3986472"/>
              <a:gd name="connsiteY23" fmla="*/ 302954 h 3604689"/>
              <a:gd name="connsiteX24" fmla="*/ 1028167 w 3986472"/>
              <a:gd name="connsiteY24" fmla="*/ 302954 h 3604689"/>
              <a:gd name="connsiteX25" fmla="*/ 1028167 w 3986472"/>
              <a:gd name="connsiteY25" fmla="*/ 1733448 h 3604689"/>
              <a:gd name="connsiteX26" fmla="*/ 2848679 w 3986472"/>
              <a:gd name="connsiteY26" fmla="*/ 0 h 3604689"/>
              <a:gd name="connsiteX0" fmla="*/ 2848679 w 3986472"/>
              <a:gd name="connsiteY0" fmla="*/ 0 h 3604689"/>
              <a:gd name="connsiteX1" fmla="*/ 3971074 w 3986472"/>
              <a:gd name="connsiteY1" fmla="*/ 0 h 3604689"/>
              <a:gd name="connsiteX2" fmla="*/ 2561353 w 3986472"/>
              <a:gd name="connsiteY2" fmla="*/ 1342303 h 3604689"/>
              <a:gd name="connsiteX3" fmla="*/ 3986472 w 3986472"/>
              <a:gd name="connsiteY3" fmla="*/ 1342303 h 3604689"/>
              <a:gd name="connsiteX4" fmla="*/ 3372472 w 3986472"/>
              <a:gd name="connsiteY4" fmla="*/ 1943009 h 3604689"/>
              <a:gd name="connsiteX5" fmla="*/ 3652526 w 3986472"/>
              <a:gd name="connsiteY5" fmla="*/ 2541537 h 3604689"/>
              <a:gd name="connsiteX6" fmla="*/ 2667555 w 3986472"/>
              <a:gd name="connsiteY6" fmla="*/ 3603007 h 3604689"/>
              <a:gd name="connsiteX7" fmla="*/ 1617559 w 3986472"/>
              <a:gd name="connsiteY7" fmla="*/ 3571118 h 3604689"/>
              <a:gd name="connsiteX8" fmla="*/ 2628063 w 3986472"/>
              <a:gd name="connsiteY8" fmla="*/ 2560614 h 3604689"/>
              <a:gd name="connsiteX9" fmla="*/ 1908216 w 3986472"/>
              <a:gd name="connsiteY9" fmla="*/ 2538753 h 3604689"/>
              <a:gd name="connsiteX10" fmla="*/ 2569809 w 3986472"/>
              <a:gd name="connsiteY10" fmla="*/ 1877159 h 3604689"/>
              <a:gd name="connsiteX11" fmla="*/ 1999634 w 3986472"/>
              <a:gd name="connsiteY11" fmla="*/ 1877159 h 3604689"/>
              <a:gd name="connsiteX12" fmla="*/ 185337 w 3986472"/>
              <a:gd name="connsiteY12" fmla="*/ 3604689 h 3604689"/>
              <a:gd name="connsiteX13" fmla="*/ 185337 w 3986472"/>
              <a:gd name="connsiteY13" fmla="*/ 2751226 h 3604689"/>
              <a:gd name="connsiteX14" fmla="*/ 185337 w 3986472"/>
              <a:gd name="connsiteY14" fmla="*/ 302954 h 3604689"/>
              <a:gd name="connsiteX15" fmla="*/ 116958 w 3986472"/>
              <a:gd name="connsiteY15" fmla="*/ 302954 h 3604689"/>
              <a:gd name="connsiteX16" fmla="*/ 0 w 3986472"/>
              <a:gd name="connsiteY16" fmla="*/ 185996 h 3604689"/>
              <a:gd name="connsiteX17" fmla="*/ 0 w 3986472"/>
              <a:gd name="connsiteY17" fmla="*/ 131880 h 3604689"/>
              <a:gd name="connsiteX18" fmla="*/ 116958 w 3986472"/>
              <a:gd name="connsiteY18" fmla="*/ 14922 h 3604689"/>
              <a:gd name="connsiteX19" fmla="*/ 1076491 w 3986472"/>
              <a:gd name="connsiteY19" fmla="*/ 14922 h 3604689"/>
              <a:gd name="connsiteX20" fmla="*/ 1193449 w 3986472"/>
              <a:gd name="connsiteY20" fmla="*/ 131880 h 3604689"/>
              <a:gd name="connsiteX21" fmla="*/ 1193449 w 3986472"/>
              <a:gd name="connsiteY21" fmla="*/ 185996 h 3604689"/>
              <a:gd name="connsiteX22" fmla="*/ 1076491 w 3986472"/>
              <a:gd name="connsiteY22" fmla="*/ 302954 h 3604689"/>
              <a:gd name="connsiteX23" fmla="*/ 1028167 w 3986472"/>
              <a:gd name="connsiteY23" fmla="*/ 302954 h 3604689"/>
              <a:gd name="connsiteX24" fmla="*/ 1028167 w 3986472"/>
              <a:gd name="connsiteY24" fmla="*/ 1733448 h 3604689"/>
              <a:gd name="connsiteX25" fmla="*/ 2848679 w 3986472"/>
              <a:gd name="connsiteY25" fmla="*/ 0 h 3604689"/>
              <a:gd name="connsiteX0" fmla="*/ 2848679 w 3986472"/>
              <a:gd name="connsiteY0" fmla="*/ 0 h 3604689"/>
              <a:gd name="connsiteX1" fmla="*/ 3971074 w 3986472"/>
              <a:gd name="connsiteY1" fmla="*/ 0 h 3604689"/>
              <a:gd name="connsiteX2" fmla="*/ 2561353 w 3986472"/>
              <a:gd name="connsiteY2" fmla="*/ 1342303 h 3604689"/>
              <a:gd name="connsiteX3" fmla="*/ 3986472 w 3986472"/>
              <a:gd name="connsiteY3" fmla="*/ 1342303 h 3604689"/>
              <a:gd name="connsiteX4" fmla="*/ 3372472 w 3986472"/>
              <a:gd name="connsiteY4" fmla="*/ 1943009 h 3604689"/>
              <a:gd name="connsiteX5" fmla="*/ 3652526 w 3986472"/>
              <a:gd name="connsiteY5" fmla="*/ 2541537 h 3604689"/>
              <a:gd name="connsiteX6" fmla="*/ 2667555 w 3986472"/>
              <a:gd name="connsiteY6" fmla="*/ 3603007 h 3604689"/>
              <a:gd name="connsiteX7" fmla="*/ 1617559 w 3986472"/>
              <a:gd name="connsiteY7" fmla="*/ 3571118 h 3604689"/>
              <a:gd name="connsiteX8" fmla="*/ 2628063 w 3986472"/>
              <a:gd name="connsiteY8" fmla="*/ 2560614 h 3604689"/>
              <a:gd name="connsiteX9" fmla="*/ 1908216 w 3986472"/>
              <a:gd name="connsiteY9" fmla="*/ 2538753 h 3604689"/>
              <a:gd name="connsiteX10" fmla="*/ 2569809 w 3986472"/>
              <a:gd name="connsiteY10" fmla="*/ 1877159 h 3604689"/>
              <a:gd name="connsiteX11" fmla="*/ 1999634 w 3986472"/>
              <a:gd name="connsiteY11" fmla="*/ 1877159 h 3604689"/>
              <a:gd name="connsiteX12" fmla="*/ 185337 w 3986472"/>
              <a:gd name="connsiteY12" fmla="*/ 3604689 h 3604689"/>
              <a:gd name="connsiteX13" fmla="*/ 185337 w 3986472"/>
              <a:gd name="connsiteY13" fmla="*/ 302954 h 3604689"/>
              <a:gd name="connsiteX14" fmla="*/ 116958 w 3986472"/>
              <a:gd name="connsiteY14" fmla="*/ 302954 h 3604689"/>
              <a:gd name="connsiteX15" fmla="*/ 0 w 3986472"/>
              <a:gd name="connsiteY15" fmla="*/ 185996 h 3604689"/>
              <a:gd name="connsiteX16" fmla="*/ 0 w 3986472"/>
              <a:gd name="connsiteY16" fmla="*/ 131880 h 3604689"/>
              <a:gd name="connsiteX17" fmla="*/ 116958 w 3986472"/>
              <a:gd name="connsiteY17" fmla="*/ 14922 h 3604689"/>
              <a:gd name="connsiteX18" fmla="*/ 1076491 w 3986472"/>
              <a:gd name="connsiteY18" fmla="*/ 14922 h 3604689"/>
              <a:gd name="connsiteX19" fmla="*/ 1193449 w 3986472"/>
              <a:gd name="connsiteY19" fmla="*/ 131880 h 3604689"/>
              <a:gd name="connsiteX20" fmla="*/ 1193449 w 3986472"/>
              <a:gd name="connsiteY20" fmla="*/ 185996 h 3604689"/>
              <a:gd name="connsiteX21" fmla="*/ 1076491 w 3986472"/>
              <a:gd name="connsiteY21" fmla="*/ 302954 h 3604689"/>
              <a:gd name="connsiteX22" fmla="*/ 1028167 w 3986472"/>
              <a:gd name="connsiteY22" fmla="*/ 302954 h 3604689"/>
              <a:gd name="connsiteX23" fmla="*/ 1028167 w 3986472"/>
              <a:gd name="connsiteY23" fmla="*/ 1733448 h 3604689"/>
              <a:gd name="connsiteX24" fmla="*/ 2848679 w 3986472"/>
              <a:gd name="connsiteY24" fmla="*/ 0 h 3604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986472" h="3604689">
                <a:moveTo>
                  <a:pt x="2848679" y="0"/>
                </a:moveTo>
                <a:lnTo>
                  <a:pt x="3971074" y="0"/>
                </a:lnTo>
                <a:lnTo>
                  <a:pt x="2561353" y="1342303"/>
                </a:lnTo>
                <a:lnTo>
                  <a:pt x="3986472" y="1342303"/>
                </a:lnTo>
                <a:lnTo>
                  <a:pt x="3372472" y="1943009"/>
                </a:lnTo>
                <a:cubicBezTo>
                  <a:pt x="3620560" y="2058727"/>
                  <a:pt x="3779978" y="2367682"/>
                  <a:pt x="3652526" y="2541537"/>
                </a:cubicBezTo>
                <a:lnTo>
                  <a:pt x="2667555" y="3603007"/>
                </a:lnTo>
                <a:lnTo>
                  <a:pt x="1617559" y="3571118"/>
                </a:lnTo>
                <a:lnTo>
                  <a:pt x="2628063" y="2560614"/>
                </a:lnTo>
                <a:lnTo>
                  <a:pt x="1908216" y="2538753"/>
                </a:lnTo>
                <a:lnTo>
                  <a:pt x="2569809" y="1877159"/>
                </a:lnTo>
                <a:lnTo>
                  <a:pt x="1999634" y="1877159"/>
                </a:lnTo>
                <a:lnTo>
                  <a:pt x="185337" y="3604689"/>
                </a:lnTo>
                <a:lnTo>
                  <a:pt x="185337" y="302954"/>
                </a:lnTo>
                <a:lnTo>
                  <a:pt x="116958" y="302954"/>
                </a:lnTo>
                <a:cubicBezTo>
                  <a:pt x="52364" y="302954"/>
                  <a:pt x="0" y="250590"/>
                  <a:pt x="0" y="185996"/>
                </a:cubicBezTo>
                <a:lnTo>
                  <a:pt x="0" y="131880"/>
                </a:lnTo>
                <a:cubicBezTo>
                  <a:pt x="0" y="67286"/>
                  <a:pt x="52364" y="14922"/>
                  <a:pt x="116958" y="14922"/>
                </a:cubicBezTo>
                <a:lnTo>
                  <a:pt x="1076491" y="14922"/>
                </a:lnTo>
                <a:cubicBezTo>
                  <a:pt x="1141085" y="14922"/>
                  <a:pt x="1193449" y="67286"/>
                  <a:pt x="1193449" y="131880"/>
                </a:cubicBezTo>
                <a:lnTo>
                  <a:pt x="1193449" y="185996"/>
                </a:lnTo>
                <a:cubicBezTo>
                  <a:pt x="1193449" y="250590"/>
                  <a:pt x="1141085" y="302954"/>
                  <a:pt x="1076491" y="302954"/>
                </a:cubicBezTo>
                <a:lnTo>
                  <a:pt x="1028167" y="302954"/>
                </a:lnTo>
                <a:lnTo>
                  <a:pt x="1028167" y="1733448"/>
                </a:lnTo>
                <a:lnTo>
                  <a:pt x="2848679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>
              <a:solidFill>
                <a:schemeClr val="tx1"/>
              </a:solidFill>
              <a:ea typeface="+mj-ea"/>
            </a:endParaRPr>
          </a:p>
        </p:txBody>
      </p:sp>
      <p:sp>
        <p:nvSpPr>
          <p:cNvPr id="61" name="Freeform 43">
            <a:extLst>
              <a:ext uri="{FF2B5EF4-FFF2-40B4-BE49-F238E27FC236}">
                <a16:creationId xmlns:a16="http://schemas.microsoft.com/office/drawing/2014/main" id="{3CFC5711-D020-4E3B-9E9B-08923E86394C}"/>
              </a:ext>
            </a:extLst>
          </p:cNvPr>
          <p:cNvSpPr>
            <a:spLocks noChangeAspect="1"/>
          </p:cNvSpPr>
          <p:nvPr/>
        </p:nvSpPr>
        <p:spPr>
          <a:xfrm>
            <a:off x="6526799" y="3078739"/>
            <a:ext cx="537190" cy="612000"/>
          </a:xfrm>
          <a:custGeom>
            <a:avLst/>
            <a:gdLst/>
            <a:ahLst/>
            <a:cxnLst/>
            <a:rect l="l" t="t" r="r" b="b"/>
            <a:pathLst>
              <a:path w="3456727" h="3938119">
                <a:moveTo>
                  <a:pt x="1728364" y="1961325"/>
                </a:moveTo>
                <a:cubicBezTo>
                  <a:pt x="1726089" y="2407152"/>
                  <a:pt x="1737463" y="2812034"/>
                  <a:pt x="1735188" y="3257861"/>
                </a:cubicBezTo>
                <a:cubicBezTo>
                  <a:pt x="2394830" y="3057694"/>
                  <a:pt x="2610919" y="2352560"/>
                  <a:pt x="2765594" y="1981796"/>
                </a:cubicBezTo>
                <a:close/>
                <a:moveTo>
                  <a:pt x="1728362" y="682044"/>
                </a:moveTo>
                <a:cubicBezTo>
                  <a:pt x="1355324" y="868563"/>
                  <a:pt x="1166530" y="952725"/>
                  <a:pt x="609247" y="1002767"/>
                </a:cubicBezTo>
                <a:cubicBezTo>
                  <a:pt x="606972" y="1330312"/>
                  <a:pt x="631992" y="1623739"/>
                  <a:pt x="704780" y="1964933"/>
                </a:cubicBezTo>
                <a:lnTo>
                  <a:pt x="1728363" y="1971757"/>
                </a:lnTo>
                <a:cubicBezTo>
                  <a:pt x="1728363" y="1541853"/>
                  <a:pt x="1728362" y="1111948"/>
                  <a:pt x="1728362" y="682044"/>
                </a:cubicBezTo>
                <a:close/>
                <a:moveTo>
                  <a:pt x="1723409" y="487996"/>
                </a:moveTo>
                <a:cubicBezTo>
                  <a:pt x="1725062" y="488690"/>
                  <a:pt x="1726712" y="489384"/>
                  <a:pt x="1728363" y="490064"/>
                </a:cubicBezTo>
                <a:cubicBezTo>
                  <a:pt x="1730015" y="489384"/>
                  <a:pt x="1731666" y="488690"/>
                  <a:pt x="1733319" y="487996"/>
                </a:cubicBezTo>
                <a:lnTo>
                  <a:pt x="1733319" y="492131"/>
                </a:lnTo>
                <a:cubicBezTo>
                  <a:pt x="2179467" y="679460"/>
                  <a:pt x="2405896" y="769409"/>
                  <a:pt x="2817789" y="813808"/>
                </a:cubicBezTo>
                <a:cubicBezTo>
                  <a:pt x="2971516" y="823489"/>
                  <a:pt x="3036247" y="875307"/>
                  <a:pt x="3033236" y="1061333"/>
                </a:cubicBezTo>
                <a:cubicBezTo>
                  <a:pt x="3015439" y="2441328"/>
                  <a:pt x="2363638" y="3359629"/>
                  <a:pt x="1733319" y="3448048"/>
                </a:cubicBezTo>
                <a:lnTo>
                  <a:pt x="1733319" y="3450123"/>
                </a:lnTo>
                <a:lnTo>
                  <a:pt x="1728363" y="3449086"/>
                </a:lnTo>
                <a:lnTo>
                  <a:pt x="1723409" y="3450123"/>
                </a:lnTo>
                <a:lnTo>
                  <a:pt x="1723409" y="3448048"/>
                </a:lnTo>
                <a:cubicBezTo>
                  <a:pt x="1093089" y="3359629"/>
                  <a:pt x="441289" y="2441328"/>
                  <a:pt x="423491" y="1061333"/>
                </a:cubicBezTo>
                <a:cubicBezTo>
                  <a:pt x="420479" y="875307"/>
                  <a:pt x="485211" y="823489"/>
                  <a:pt x="638937" y="813808"/>
                </a:cubicBezTo>
                <a:cubicBezTo>
                  <a:pt x="1050832" y="769409"/>
                  <a:pt x="1277261" y="679460"/>
                  <a:pt x="1723409" y="492131"/>
                </a:cubicBezTo>
                <a:close/>
                <a:moveTo>
                  <a:pt x="1722802" y="306889"/>
                </a:moveTo>
                <a:lnTo>
                  <a:pt x="1722802" y="311530"/>
                </a:lnTo>
                <a:cubicBezTo>
                  <a:pt x="1222099" y="521767"/>
                  <a:pt x="967982" y="622713"/>
                  <a:pt x="505720" y="672542"/>
                </a:cubicBezTo>
                <a:cubicBezTo>
                  <a:pt x="333196" y="683408"/>
                  <a:pt x="260550" y="741561"/>
                  <a:pt x="263929" y="950334"/>
                </a:cubicBezTo>
                <a:cubicBezTo>
                  <a:pt x="283902" y="2499079"/>
                  <a:pt x="1015407" y="3529669"/>
                  <a:pt x="1722802" y="3628902"/>
                </a:cubicBezTo>
                <a:lnTo>
                  <a:pt x="1722802" y="3631230"/>
                </a:lnTo>
                <a:lnTo>
                  <a:pt x="1728365" y="3630065"/>
                </a:lnTo>
                <a:lnTo>
                  <a:pt x="1733925" y="3631230"/>
                </a:lnTo>
                <a:lnTo>
                  <a:pt x="1733925" y="3628902"/>
                </a:lnTo>
                <a:cubicBezTo>
                  <a:pt x="2441322" y="3529669"/>
                  <a:pt x="3172826" y="2499079"/>
                  <a:pt x="3192800" y="950334"/>
                </a:cubicBezTo>
                <a:cubicBezTo>
                  <a:pt x="3196179" y="741561"/>
                  <a:pt x="3123532" y="683408"/>
                  <a:pt x="2951007" y="672542"/>
                </a:cubicBezTo>
                <a:cubicBezTo>
                  <a:pt x="2488747" y="622713"/>
                  <a:pt x="2234630" y="521767"/>
                  <a:pt x="1733925" y="311530"/>
                </a:cubicBezTo>
                <a:lnTo>
                  <a:pt x="1733925" y="306889"/>
                </a:lnTo>
                <a:cubicBezTo>
                  <a:pt x="1732071" y="307669"/>
                  <a:pt x="1730218" y="308445"/>
                  <a:pt x="1728365" y="309209"/>
                </a:cubicBezTo>
                <a:cubicBezTo>
                  <a:pt x="1726510" y="308445"/>
                  <a:pt x="1724659" y="307669"/>
                  <a:pt x="1722802" y="306889"/>
                </a:cubicBezTo>
                <a:close/>
                <a:moveTo>
                  <a:pt x="1721800" y="0"/>
                </a:moveTo>
                <a:cubicBezTo>
                  <a:pt x="1723991" y="923"/>
                  <a:pt x="1726176" y="1844"/>
                  <a:pt x="1728363" y="2749"/>
                </a:cubicBezTo>
                <a:cubicBezTo>
                  <a:pt x="1730551" y="1844"/>
                  <a:pt x="1732737" y="923"/>
                  <a:pt x="1734926" y="0"/>
                </a:cubicBezTo>
                <a:lnTo>
                  <a:pt x="1734926" y="5497"/>
                </a:lnTo>
                <a:cubicBezTo>
                  <a:pt x="2325825" y="254550"/>
                  <a:pt x="2625718" y="374136"/>
                  <a:pt x="3171248" y="433164"/>
                </a:cubicBezTo>
                <a:cubicBezTo>
                  <a:pt x="3374850" y="446035"/>
                  <a:pt x="3460584" y="514926"/>
                  <a:pt x="3456595" y="762245"/>
                </a:cubicBezTo>
                <a:cubicBezTo>
                  <a:pt x="3433024" y="2596936"/>
                  <a:pt x="2569749" y="3817807"/>
                  <a:pt x="1734926" y="3935360"/>
                </a:cubicBezTo>
                <a:lnTo>
                  <a:pt x="1734926" y="3938119"/>
                </a:lnTo>
                <a:lnTo>
                  <a:pt x="1728363" y="3936740"/>
                </a:lnTo>
                <a:lnTo>
                  <a:pt x="1721800" y="3938119"/>
                </a:lnTo>
                <a:lnTo>
                  <a:pt x="1721800" y="3935360"/>
                </a:lnTo>
                <a:cubicBezTo>
                  <a:pt x="886977" y="3817807"/>
                  <a:pt x="23703" y="2596936"/>
                  <a:pt x="132" y="762245"/>
                </a:cubicBezTo>
                <a:cubicBezTo>
                  <a:pt x="-3858" y="514926"/>
                  <a:pt x="81876" y="446035"/>
                  <a:pt x="285478" y="433164"/>
                </a:cubicBezTo>
                <a:cubicBezTo>
                  <a:pt x="831010" y="374136"/>
                  <a:pt x="1130903" y="254550"/>
                  <a:pt x="1721800" y="54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>
              <a:solidFill>
                <a:schemeClr val="tx1"/>
              </a:solidFill>
              <a:ea typeface="+mj-ea"/>
            </a:endParaRPr>
          </a:p>
        </p:txBody>
      </p:sp>
      <p:sp>
        <p:nvSpPr>
          <p:cNvPr id="62" name="Rounded Rectangle 1">
            <a:extLst>
              <a:ext uri="{FF2B5EF4-FFF2-40B4-BE49-F238E27FC236}">
                <a16:creationId xmlns:a16="http://schemas.microsoft.com/office/drawing/2014/main" id="{36268439-D577-44DA-887F-21ADCD262285}"/>
              </a:ext>
            </a:extLst>
          </p:cNvPr>
          <p:cNvSpPr>
            <a:spLocks noChangeAspect="1"/>
          </p:cNvSpPr>
          <p:nvPr/>
        </p:nvSpPr>
        <p:spPr>
          <a:xfrm rot="2648398">
            <a:off x="6668710" y="1958106"/>
            <a:ext cx="253371" cy="648000"/>
          </a:xfrm>
          <a:custGeom>
            <a:avLst/>
            <a:gdLst/>
            <a:ahLst/>
            <a:cxnLst/>
            <a:rect l="l" t="t" r="r" b="b"/>
            <a:pathLst>
              <a:path w="1862952" h="4764557">
                <a:moveTo>
                  <a:pt x="289679" y="2004751"/>
                </a:moveTo>
                <a:cubicBezTo>
                  <a:pt x="458860" y="1838972"/>
                  <a:pt x="691283" y="1737733"/>
                  <a:pt x="946849" y="1740329"/>
                </a:cubicBezTo>
                <a:cubicBezTo>
                  <a:pt x="982916" y="1740695"/>
                  <a:pt x="1018481" y="1743119"/>
                  <a:pt x="1053366" y="1748014"/>
                </a:cubicBezTo>
                <a:cubicBezTo>
                  <a:pt x="1317748" y="1888655"/>
                  <a:pt x="1203170" y="2165630"/>
                  <a:pt x="978473" y="2204473"/>
                </a:cubicBezTo>
                <a:cubicBezTo>
                  <a:pt x="966642" y="2201190"/>
                  <a:pt x="954470" y="2200566"/>
                  <a:pt x="942176" y="2200441"/>
                </a:cubicBezTo>
                <a:cubicBezTo>
                  <a:pt x="697403" y="2197955"/>
                  <a:pt x="496962" y="2394367"/>
                  <a:pt x="494475" y="2639137"/>
                </a:cubicBezTo>
                <a:lnTo>
                  <a:pt x="482110" y="3856696"/>
                </a:lnTo>
                <a:cubicBezTo>
                  <a:pt x="479624" y="4101467"/>
                  <a:pt x="676035" y="4301910"/>
                  <a:pt x="920807" y="4304396"/>
                </a:cubicBezTo>
                <a:cubicBezTo>
                  <a:pt x="1043193" y="4305639"/>
                  <a:pt x="1154496" y="4257158"/>
                  <a:pt x="1235513" y="4177768"/>
                </a:cubicBezTo>
                <a:cubicBezTo>
                  <a:pt x="1316531" y="4098380"/>
                  <a:pt x="1367262" y="3988084"/>
                  <a:pt x="1368506" y="3865699"/>
                </a:cubicBezTo>
                <a:lnTo>
                  <a:pt x="1375662" y="3161156"/>
                </a:lnTo>
                <a:cubicBezTo>
                  <a:pt x="1504082" y="3167548"/>
                  <a:pt x="1792622" y="2981572"/>
                  <a:pt x="1861834" y="2783546"/>
                </a:cubicBezTo>
                <a:lnTo>
                  <a:pt x="1851019" y="3848423"/>
                </a:lnTo>
                <a:cubicBezTo>
                  <a:pt x="1848423" y="4103989"/>
                  <a:pt x="1742485" y="4334308"/>
                  <a:pt x="1573304" y="4500088"/>
                </a:cubicBezTo>
                <a:cubicBezTo>
                  <a:pt x="1404123" y="4665866"/>
                  <a:pt x="1171700" y="4767105"/>
                  <a:pt x="916134" y="4764509"/>
                </a:cubicBezTo>
                <a:cubicBezTo>
                  <a:pt x="405002" y="4759318"/>
                  <a:pt x="-5143" y="4340756"/>
                  <a:pt x="48" y="3829624"/>
                </a:cubicBezTo>
                <a:lnTo>
                  <a:pt x="11964" y="2656415"/>
                </a:lnTo>
                <a:cubicBezTo>
                  <a:pt x="14559" y="2400849"/>
                  <a:pt x="120498" y="2170529"/>
                  <a:pt x="289679" y="2004751"/>
                </a:cubicBezTo>
                <a:close/>
                <a:moveTo>
                  <a:pt x="282968" y="271082"/>
                </a:moveTo>
                <a:cubicBezTo>
                  <a:pt x="450457" y="103594"/>
                  <a:pt x="681840" y="0"/>
                  <a:pt x="937419" y="0"/>
                </a:cubicBezTo>
                <a:cubicBezTo>
                  <a:pt x="1448577" y="0"/>
                  <a:pt x="1862952" y="414375"/>
                  <a:pt x="1862952" y="925533"/>
                </a:cubicBezTo>
                <a:lnTo>
                  <a:pt x="1862952" y="2098803"/>
                </a:lnTo>
                <a:cubicBezTo>
                  <a:pt x="1862952" y="2609961"/>
                  <a:pt x="1448577" y="3024336"/>
                  <a:pt x="937419" y="3024336"/>
                </a:cubicBezTo>
                <a:cubicBezTo>
                  <a:pt x="901350" y="3024336"/>
                  <a:pt x="865762" y="3022273"/>
                  <a:pt x="830829" y="3017733"/>
                </a:cubicBezTo>
                <a:cubicBezTo>
                  <a:pt x="565032" y="2879784"/>
                  <a:pt x="676792" y="2601660"/>
                  <a:pt x="901083" y="2560538"/>
                </a:cubicBezTo>
                <a:cubicBezTo>
                  <a:pt x="912947" y="2563700"/>
                  <a:pt x="925124" y="2564200"/>
                  <a:pt x="937419" y="2564200"/>
                </a:cubicBezTo>
                <a:cubicBezTo>
                  <a:pt x="1182204" y="2564200"/>
                  <a:pt x="1380640" y="2365763"/>
                  <a:pt x="1380641" y="2120980"/>
                </a:cubicBezTo>
                <a:lnTo>
                  <a:pt x="1380640" y="903358"/>
                </a:lnTo>
                <a:cubicBezTo>
                  <a:pt x="1380640" y="658574"/>
                  <a:pt x="1182204" y="460137"/>
                  <a:pt x="937419" y="460137"/>
                </a:cubicBezTo>
                <a:cubicBezTo>
                  <a:pt x="815027" y="460137"/>
                  <a:pt x="704222" y="509746"/>
                  <a:pt x="624015" y="589954"/>
                </a:cubicBezTo>
                <a:cubicBezTo>
                  <a:pt x="543808" y="670161"/>
                  <a:pt x="494199" y="780966"/>
                  <a:pt x="494199" y="903358"/>
                </a:cubicBezTo>
                <a:lnTo>
                  <a:pt x="494198" y="1607937"/>
                </a:lnTo>
                <a:cubicBezTo>
                  <a:pt x="365720" y="1602850"/>
                  <a:pt x="79084" y="1791747"/>
                  <a:pt x="11886" y="1990465"/>
                </a:cubicBezTo>
                <a:lnTo>
                  <a:pt x="11886" y="925533"/>
                </a:lnTo>
                <a:cubicBezTo>
                  <a:pt x="11886" y="669954"/>
                  <a:pt x="115480" y="438571"/>
                  <a:pt x="282968" y="27108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>
              <a:solidFill>
                <a:schemeClr val="tx1"/>
              </a:solidFill>
              <a:ea typeface="+mj-ea"/>
            </a:endParaRPr>
          </a:p>
        </p:txBody>
      </p:sp>
      <p:sp>
        <p:nvSpPr>
          <p:cNvPr id="63" name="Rectangle 1">
            <a:extLst>
              <a:ext uri="{FF2B5EF4-FFF2-40B4-BE49-F238E27FC236}">
                <a16:creationId xmlns:a16="http://schemas.microsoft.com/office/drawing/2014/main" id="{0D2B6920-1AE7-45CA-A505-7D798FFCE887}"/>
              </a:ext>
            </a:extLst>
          </p:cNvPr>
          <p:cNvSpPr>
            <a:spLocks noChangeAspect="1"/>
          </p:cNvSpPr>
          <p:nvPr/>
        </p:nvSpPr>
        <p:spPr>
          <a:xfrm>
            <a:off x="6515656" y="5315691"/>
            <a:ext cx="559474" cy="551206"/>
          </a:xfrm>
          <a:custGeom>
            <a:avLst/>
            <a:gdLst/>
            <a:ahLst/>
            <a:cxnLst/>
            <a:rect l="l" t="t" r="r" b="b"/>
            <a:pathLst>
              <a:path w="3994694" h="3935658">
                <a:moveTo>
                  <a:pt x="3059053" y="3287658"/>
                </a:moveTo>
                <a:lnTo>
                  <a:pt x="3994694" y="3287658"/>
                </a:lnTo>
                <a:lnTo>
                  <a:pt x="3994694" y="3935658"/>
                </a:lnTo>
                <a:lnTo>
                  <a:pt x="3059053" y="3935658"/>
                </a:lnTo>
                <a:close/>
                <a:moveTo>
                  <a:pt x="1259497" y="3287658"/>
                </a:moveTo>
                <a:lnTo>
                  <a:pt x="2915681" y="3287658"/>
                </a:lnTo>
                <a:lnTo>
                  <a:pt x="2915681" y="3935658"/>
                </a:lnTo>
                <a:lnTo>
                  <a:pt x="1259497" y="3935658"/>
                </a:lnTo>
                <a:close/>
                <a:moveTo>
                  <a:pt x="0" y="3287658"/>
                </a:moveTo>
                <a:lnTo>
                  <a:pt x="1116124" y="3287658"/>
                </a:lnTo>
                <a:lnTo>
                  <a:pt x="1116124" y="3935658"/>
                </a:lnTo>
                <a:lnTo>
                  <a:pt x="0" y="3935658"/>
                </a:lnTo>
                <a:close/>
                <a:moveTo>
                  <a:pt x="3886694" y="2470824"/>
                </a:moveTo>
                <a:lnTo>
                  <a:pt x="3994694" y="2470824"/>
                </a:lnTo>
                <a:lnTo>
                  <a:pt x="3994694" y="3118824"/>
                </a:lnTo>
                <a:lnTo>
                  <a:pt x="3886694" y="3118824"/>
                </a:lnTo>
                <a:close/>
                <a:moveTo>
                  <a:pt x="2123068" y="2470824"/>
                </a:moveTo>
                <a:lnTo>
                  <a:pt x="3779252" y="2470824"/>
                </a:lnTo>
                <a:lnTo>
                  <a:pt x="3779252" y="3118824"/>
                </a:lnTo>
                <a:lnTo>
                  <a:pt x="2123068" y="3118824"/>
                </a:lnTo>
                <a:close/>
                <a:moveTo>
                  <a:pt x="359442" y="2470824"/>
                </a:moveTo>
                <a:lnTo>
                  <a:pt x="2015626" y="2470824"/>
                </a:lnTo>
                <a:lnTo>
                  <a:pt x="2015626" y="3118824"/>
                </a:lnTo>
                <a:lnTo>
                  <a:pt x="359442" y="3118824"/>
                </a:lnTo>
                <a:close/>
                <a:moveTo>
                  <a:pt x="0" y="2470824"/>
                </a:moveTo>
                <a:lnTo>
                  <a:pt x="252000" y="2470824"/>
                </a:lnTo>
                <a:lnTo>
                  <a:pt x="252000" y="3118824"/>
                </a:lnTo>
                <a:lnTo>
                  <a:pt x="0" y="3118824"/>
                </a:lnTo>
                <a:close/>
                <a:moveTo>
                  <a:pt x="3059053" y="1635982"/>
                </a:moveTo>
                <a:lnTo>
                  <a:pt x="3994694" y="1635982"/>
                </a:lnTo>
                <a:lnTo>
                  <a:pt x="3994694" y="2283982"/>
                </a:lnTo>
                <a:lnTo>
                  <a:pt x="3059053" y="2283982"/>
                </a:lnTo>
                <a:close/>
                <a:moveTo>
                  <a:pt x="1259496" y="1635982"/>
                </a:moveTo>
                <a:lnTo>
                  <a:pt x="2915680" y="1635982"/>
                </a:lnTo>
                <a:lnTo>
                  <a:pt x="2915680" y="2283982"/>
                </a:lnTo>
                <a:lnTo>
                  <a:pt x="1259496" y="2283982"/>
                </a:lnTo>
                <a:close/>
                <a:moveTo>
                  <a:pt x="0" y="1635982"/>
                </a:moveTo>
                <a:lnTo>
                  <a:pt x="1116124" y="1635982"/>
                </a:lnTo>
                <a:lnTo>
                  <a:pt x="1116124" y="2283982"/>
                </a:lnTo>
                <a:lnTo>
                  <a:pt x="0" y="2283982"/>
                </a:lnTo>
                <a:close/>
                <a:moveTo>
                  <a:pt x="3886694" y="836400"/>
                </a:moveTo>
                <a:lnTo>
                  <a:pt x="3994694" y="836400"/>
                </a:lnTo>
                <a:lnTo>
                  <a:pt x="3994694" y="1484400"/>
                </a:lnTo>
                <a:lnTo>
                  <a:pt x="3886694" y="1484400"/>
                </a:lnTo>
                <a:close/>
                <a:moveTo>
                  <a:pt x="2123068" y="820634"/>
                </a:moveTo>
                <a:lnTo>
                  <a:pt x="3779252" y="820634"/>
                </a:lnTo>
                <a:lnTo>
                  <a:pt x="3779252" y="1468634"/>
                </a:lnTo>
                <a:lnTo>
                  <a:pt x="2123068" y="1468634"/>
                </a:lnTo>
                <a:close/>
                <a:moveTo>
                  <a:pt x="359442" y="820634"/>
                </a:moveTo>
                <a:lnTo>
                  <a:pt x="2015626" y="820634"/>
                </a:lnTo>
                <a:lnTo>
                  <a:pt x="2015626" y="1468634"/>
                </a:lnTo>
                <a:lnTo>
                  <a:pt x="359442" y="1468634"/>
                </a:lnTo>
                <a:close/>
                <a:moveTo>
                  <a:pt x="0" y="820634"/>
                </a:moveTo>
                <a:lnTo>
                  <a:pt x="252000" y="820634"/>
                </a:lnTo>
                <a:lnTo>
                  <a:pt x="252000" y="1468634"/>
                </a:lnTo>
                <a:lnTo>
                  <a:pt x="0" y="1468634"/>
                </a:lnTo>
                <a:close/>
                <a:moveTo>
                  <a:pt x="3059053" y="0"/>
                </a:moveTo>
                <a:lnTo>
                  <a:pt x="3994694" y="0"/>
                </a:lnTo>
                <a:lnTo>
                  <a:pt x="3994694" y="648000"/>
                </a:lnTo>
                <a:lnTo>
                  <a:pt x="3059053" y="648000"/>
                </a:lnTo>
                <a:close/>
                <a:moveTo>
                  <a:pt x="1259496" y="0"/>
                </a:moveTo>
                <a:lnTo>
                  <a:pt x="2915680" y="0"/>
                </a:lnTo>
                <a:lnTo>
                  <a:pt x="2915680" y="648000"/>
                </a:lnTo>
                <a:lnTo>
                  <a:pt x="1259496" y="648000"/>
                </a:lnTo>
                <a:close/>
                <a:moveTo>
                  <a:pt x="0" y="0"/>
                </a:moveTo>
                <a:lnTo>
                  <a:pt x="1116124" y="0"/>
                </a:lnTo>
                <a:lnTo>
                  <a:pt x="1116124" y="648000"/>
                </a:lnTo>
                <a:lnTo>
                  <a:pt x="0" y="64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>
              <a:solidFill>
                <a:schemeClr val="tx1"/>
              </a:solidFill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4201278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DE45C6-3A34-4E73-B944-14767D6DB4CC}"/>
              </a:ext>
            </a:extLst>
          </p:cNvPr>
          <p:cNvSpPr txBox="1"/>
          <p:nvPr/>
        </p:nvSpPr>
        <p:spPr>
          <a:xfrm>
            <a:off x="7372515" y="5646701"/>
            <a:ext cx="4021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>
                <a:solidFill>
                  <a:schemeClr val="tx1">
                    <a:lumMod val="65000"/>
                    <a:lumOff val="35000"/>
                  </a:schemeClr>
                </a:solidFill>
                <a:cs typeface="Arial" pitchFamily="34" charset="0"/>
              </a:rPr>
              <a:t>Research Local Fashion Trends </a:t>
            </a:r>
            <a:endParaRPr lang="ko-KR" altLang="en-US" b="1" dirty="0">
              <a:solidFill>
                <a:schemeClr val="tx1">
                  <a:lumMod val="65000"/>
                  <a:lumOff val="35000"/>
                </a:schemeClr>
              </a:solidFill>
              <a:cs typeface="Arial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A01D9F-F804-488B-8799-EA89D1976DF8}"/>
              </a:ext>
            </a:extLst>
          </p:cNvPr>
          <p:cNvSpPr txBox="1"/>
          <p:nvPr/>
        </p:nvSpPr>
        <p:spPr>
          <a:xfrm>
            <a:off x="7372515" y="1905484"/>
            <a:ext cx="4021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>
                <a:solidFill>
                  <a:schemeClr val="tx1">
                    <a:lumMod val="65000"/>
                    <a:lumOff val="35000"/>
                  </a:schemeClr>
                </a:solidFill>
                <a:cs typeface="Arial" pitchFamily="34" charset="0"/>
              </a:rPr>
              <a:t>Language Localization</a:t>
            </a:r>
            <a:endParaRPr lang="ko-KR" altLang="en-US" b="1" dirty="0">
              <a:solidFill>
                <a:schemeClr val="tx1">
                  <a:lumMod val="65000"/>
                  <a:lumOff val="35000"/>
                </a:schemeClr>
              </a:solidFill>
              <a:cs typeface="Arial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EDBC88F-8C54-4777-9C76-902AB91944EE}"/>
              </a:ext>
            </a:extLst>
          </p:cNvPr>
          <p:cNvSpPr txBox="1"/>
          <p:nvPr/>
        </p:nvSpPr>
        <p:spPr>
          <a:xfrm>
            <a:off x="7363936" y="2828974"/>
            <a:ext cx="4021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>
                <a:solidFill>
                  <a:schemeClr val="tx1">
                    <a:lumMod val="65000"/>
                    <a:lumOff val="35000"/>
                  </a:schemeClr>
                </a:solidFill>
                <a:cs typeface="Arial" pitchFamily="34" charset="0"/>
              </a:rPr>
              <a:t>Cultural Sensitivity Training</a:t>
            </a:r>
            <a:endParaRPr lang="ko-KR" altLang="en-US" b="1" dirty="0">
              <a:solidFill>
                <a:schemeClr val="tx1">
                  <a:lumMod val="65000"/>
                  <a:lumOff val="35000"/>
                </a:schemeClr>
              </a:solidFill>
              <a:cs typeface="Arial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C8A31C7-87EF-4112-86A7-8513C05F2495}"/>
              </a:ext>
            </a:extLst>
          </p:cNvPr>
          <p:cNvSpPr txBox="1"/>
          <p:nvPr/>
        </p:nvSpPr>
        <p:spPr>
          <a:xfrm>
            <a:off x="7372515" y="3752464"/>
            <a:ext cx="4021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>
                <a:solidFill>
                  <a:schemeClr val="tx1">
                    <a:lumMod val="65000"/>
                    <a:lumOff val="35000"/>
                  </a:schemeClr>
                </a:solidFill>
                <a:cs typeface="Arial" pitchFamily="34" charset="0"/>
              </a:rPr>
              <a:t>Build Relationship &amp; Guanxi</a:t>
            </a:r>
            <a:endParaRPr lang="ko-KR" altLang="en-US" b="1" dirty="0">
              <a:solidFill>
                <a:schemeClr val="tx1">
                  <a:lumMod val="65000"/>
                  <a:lumOff val="35000"/>
                </a:schemeClr>
              </a:solidFill>
              <a:cs typeface="Arial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EEF9525-3095-4E61-A531-F496FDC81331}"/>
              </a:ext>
            </a:extLst>
          </p:cNvPr>
          <p:cNvSpPr txBox="1"/>
          <p:nvPr/>
        </p:nvSpPr>
        <p:spPr>
          <a:xfrm>
            <a:off x="7372515" y="4630333"/>
            <a:ext cx="40212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>
                <a:solidFill>
                  <a:schemeClr val="tx1">
                    <a:lumMod val="65000"/>
                    <a:lumOff val="35000"/>
                  </a:schemeClr>
                </a:solidFill>
                <a:cs typeface="Arial" pitchFamily="34" charset="0"/>
              </a:rPr>
              <a:t>Adopt Chinese Social Media Platforms </a:t>
            </a:r>
            <a:endParaRPr lang="ko-KR" altLang="en-US" b="1" dirty="0">
              <a:solidFill>
                <a:schemeClr val="tx1">
                  <a:lumMod val="65000"/>
                  <a:lumOff val="35000"/>
                </a:schemeClr>
              </a:solidFill>
              <a:cs typeface="Arial" pitchFamily="34" charset="0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C2236C3-6D91-4C39-8AEF-62B59F976C6E}"/>
              </a:ext>
            </a:extLst>
          </p:cNvPr>
          <p:cNvGrpSpPr/>
          <p:nvPr/>
        </p:nvGrpSpPr>
        <p:grpSpPr>
          <a:xfrm rot="10800000" flipH="1">
            <a:off x="610098" y="2848602"/>
            <a:ext cx="2127533" cy="2127533"/>
            <a:chOff x="6876256" y="3063517"/>
            <a:chExt cx="1944216" cy="1944216"/>
          </a:xfrm>
          <a:scene3d>
            <a:camera prst="perspectiveLeft">
              <a:rot lat="0" lon="3900000" rev="0"/>
            </a:camera>
            <a:lightRig rig="threePt" dir="t"/>
          </a:scene3d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E5D91D10-2E82-4E26-BE2C-FB245387843D}"/>
                </a:ext>
              </a:extLst>
            </p:cNvPr>
            <p:cNvSpPr/>
            <p:nvPr/>
          </p:nvSpPr>
          <p:spPr>
            <a:xfrm>
              <a:off x="6876256" y="3063517"/>
              <a:ext cx="1944216" cy="1944216"/>
            </a:xfrm>
            <a:prstGeom prst="ellipse">
              <a:avLst/>
            </a:prstGeom>
            <a:solidFill>
              <a:schemeClr val="bg1"/>
            </a:solidFill>
            <a:ln w="165100">
              <a:solidFill>
                <a:schemeClr val="tx1">
                  <a:lumMod val="85000"/>
                  <a:lumOff val="15000"/>
                </a:schemeClr>
              </a:solidFill>
            </a:ln>
            <a:sp3d extrusionH="171450" contourW="12700">
              <a:extrusionClr>
                <a:schemeClr val="bg1"/>
              </a:extrusionClr>
              <a:contourClr>
                <a:schemeClr val="tx1">
                  <a:lumMod val="50000"/>
                  <a:lumOff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00C7F7E-E3E2-4473-8865-2D815BBF4B2B}"/>
                </a:ext>
              </a:extLst>
            </p:cNvPr>
            <p:cNvSpPr/>
            <p:nvPr/>
          </p:nvSpPr>
          <p:spPr>
            <a:xfrm>
              <a:off x="7165759" y="3353020"/>
              <a:ext cx="1365211" cy="1365211"/>
            </a:xfrm>
            <a:prstGeom prst="ellipse">
              <a:avLst/>
            </a:prstGeom>
            <a:solidFill>
              <a:schemeClr val="bg1"/>
            </a:solidFill>
            <a:ln w="165100">
              <a:solidFill>
                <a:schemeClr val="tx1">
                  <a:lumMod val="85000"/>
                  <a:lumOff val="15000"/>
                </a:schemeClr>
              </a:solidFill>
            </a:ln>
            <a:sp3d extrusionH="171450" contourW="12700">
              <a:extrusionClr>
                <a:schemeClr val="bg1"/>
              </a:extrusionClr>
              <a:contourClr>
                <a:schemeClr val="tx1">
                  <a:lumMod val="50000"/>
                  <a:lumOff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17D228D-F8EE-4EF6-BF19-E5ED36B07CF8}"/>
                </a:ext>
              </a:extLst>
            </p:cNvPr>
            <p:cNvSpPr/>
            <p:nvPr/>
          </p:nvSpPr>
          <p:spPr>
            <a:xfrm>
              <a:off x="7487073" y="3674334"/>
              <a:ext cx="722583" cy="722583"/>
            </a:xfrm>
            <a:prstGeom prst="ellipse">
              <a:avLst/>
            </a:prstGeom>
            <a:solidFill>
              <a:schemeClr val="accent4"/>
            </a:solidFill>
            <a:ln w="165100">
              <a:solidFill>
                <a:schemeClr val="tx1">
                  <a:lumMod val="85000"/>
                  <a:lumOff val="15000"/>
                </a:schemeClr>
              </a:solidFill>
            </a:ln>
            <a:sp3d extrusionH="171450" contourW="12700">
              <a:extrusionClr>
                <a:schemeClr val="bg1"/>
              </a:extrusionClr>
              <a:contourClr>
                <a:schemeClr val="tx1">
                  <a:lumMod val="50000"/>
                  <a:lumOff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E8AD252-B15C-4FAA-AFCD-2D068116B006}"/>
              </a:ext>
            </a:extLst>
          </p:cNvPr>
          <p:cNvSpPr/>
          <p:nvPr/>
        </p:nvSpPr>
        <p:spPr>
          <a:xfrm>
            <a:off x="6656598" y="4549699"/>
            <a:ext cx="594864" cy="59486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34729A2-AA5C-4386-8FB7-AFF9099D5026}"/>
              </a:ext>
            </a:extLst>
          </p:cNvPr>
          <p:cNvSpPr/>
          <p:nvPr/>
        </p:nvSpPr>
        <p:spPr>
          <a:xfrm>
            <a:off x="6656598" y="3626846"/>
            <a:ext cx="594864" cy="5948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EAF33D4-53C6-4654-87DF-FA3200BD8091}"/>
              </a:ext>
            </a:extLst>
          </p:cNvPr>
          <p:cNvSpPr/>
          <p:nvPr/>
        </p:nvSpPr>
        <p:spPr>
          <a:xfrm>
            <a:off x="6656598" y="2703994"/>
            <a:ext cx="594864" cy="5948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DBBE4F95-770A-4C8F-A922-29D7F9EBD886}"/>
              </a:ext>
            </a:extLst>
          </p:cNvPr>
          <p:cNvSpPr/>
          <p:nvPr/>
        </p:nvSpPr>
        <p:spPr>
          <a:xfrm rot="10800000">
            <a:off x="3615054" y="3654339"/>
            <a:ext cx="1400486" cy="276883"/>
          </a:xfrm>
          <a:prstGeom prst="parallelogram">
            <a:avLst>
              <a:gd name="adj" fmla="val 19222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A548837-27F3-44D8-9806-70D9BA2390BD}"/>
              </a:ext>
            </a:extLst>
          </p:cNvPr>
          <p:cNvSpPr/>
          <p:nvPr/>
        </p:nvSpPr>
        <p:spPr>
          <a:xfrm>
            <a:off x="6656598" y="5472554"/>
            <a:ext cx="594864" cy="594864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F467687-5868-4CEC-849B-B81581D8C59F}"/>
              </a:ext>
            </a:extLst>
          </p:cNvPr>
          <p:cNvSpPr/>
          <p:nvPr/>
        </p:nvSpPr>
        <p:spPr>
          <a:xfrm>
            <a:off x="6656598" y="1781141"/>
            <a:ext cx="594864" cy="594864"/>
          </a:xfrm>
          <a:prstGeom prst="rect">
            <a:avLst/>
          </a:prstGeom>
          <a:solidFill>
            <a:schemeClr val="accent4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28" name="Down Arrow 1">
            <a:extLst>
              <a:ext uri="{FF2B5EF4-FFF2-40B4-BE49-F238E27FC236}">
                <a16:creationId xmlns:a16="http://schemas.microsoft.com/office/drawing/2014/main" id="{24D05BE8-37D4-4260-BE8B-5F88FDF27FA8}"/>
              </a:ext>
            </a:extLst>
          </p:cNvPr>
          <p:cNvSpPr/>
          <p:nvPr/>
        </p:nvSpPr>
        <p:spPr>
          <a:xfrm rot="10800000" flipH="1">
            <a:off x="6766719" y="5560009"/>
            <a:ext cx="373963" cy="419960"/>
          </a:xfrm>
          <a:custGeom>
            <a:avLst/>
            <a:gdLst/>
            <a:ahLst/>
            <a:cxnLst/>
            <a:rect l="l" t="t" r="r" b="b"/>
            <a:pathLst>
              <a:path w="3496146" h="3926159">
                <a:moveTo>
                  <a:pt x="1476067" y="1782198"/>
                </a:moveTo>
                <a:lnTo>
                  <a:pt x="2085005" y="1782198"/>
                </a:lnTo>
                <a:lnTo>
                  <a:pt x="2085005" y="560436"/>
                </a:lnTo>
                <a:lnTo>
                  <a:pt x="2389473" y="560436"/>
                </a:lnTo>
                <a:lnTo>
                  <a:pt x="1780536" y="0"/>
                </a:lnTo>
                <a:lnTo>
                  <a:pt x="1171598" y="560436"/>
                </a:lnTo>
                <a:lnTo>
                  <a:pt x="1476067" y="560436"/>
                </a:lnTo>
                <a:close/>
                <a:moveTo>
                  <a:pt x="2794909" y="2376264"/>
                </a:moveTo>
                <a:lnTo>
                  <a:pt x="3403846" y="1815828"/>
                </a:lnTo>
                <a:lnTo>
                  <a:pt x="3099377" y="1815828"/>
                </a:lnTo>
                <a:lnTo>
                  <a:pt x="3099377" y="594066"/>
                </a:lnTo>
                <a:lnTo>
                  <a:pt x="2490440" y="594066"/>
                </a:lnTo>
                <a:lnTo>
                  <a:pt x="2490440" y="1815828"/>
                </a:lnTo>
                <a:lnTo>
                  <a:pt x="2185971" y="1815828"/>
                </a:lnTo>
                <a:close/>
                <a:moveTo>
                  <a:pt x="1738539" y="2704452"/>
                </a:moveTo>
                <a:cubicBezTo>
                  <a:pt x="2025742" y="2708651"/>
                  <a:pt x="2249289" y="2617027"/>
                  <a:pt x="2474392" y="2519294"/>
                </a:cubicBezTo>
                <a:cubicBezTo>
                  <a:pt x="2631335" y="2431624"/>
                  <a:pt x="2641220" y="2356014"/>
                  <a:pt x="2614641" y="2282563"/>
                </a:cubicBezTo>
                <a:cubicBezTo>
                  <a:pt x="2582745" y="2203226"/>
                  <a:pt x="2511446" y="2141129"/>
                  <a:pt x="2374721" y="2203680"/>
                </a:cubicBezTo>
                <a:cubicBezTo>
                  <a:pt x="2195292" y="2350932"/>
                  <a:pt x="1621166" y="2470817"/>
                  <a:pt x="1266317" y="2262320"/>
                </a:cubicBezTo>
                <a:cubicBezTo>
                  <a:pt x="1169173" y="2191011"/>
                  <a:pt x="970584" y="2135007"/>
                  <a:pt x="918755" y="2260582"/>
                </a:cubicBezTo>
                <a:cubicBezTo>
                  <a:pt x="905798" y="2301917"/>
                  <a:pt x="901034" y="2336556"/>
                  <a:pt x="904186" y="2366667"/>
                </a:cubicBezTo>
                <a:cubicBezTo>
                  <a:pt x="913642" y="2457000"/>
                  <a:pt x="994333" y="2506589"/>
                  <a:pt x="1138739" y="2574025"/>
                </a:cubicBezTo>
                <a:cubicBezTo>
                  <a:pt x="1370979" y="2664916"/>
                  <a:pt x="1566218" y="2701932"/>
                  <a:pt x="1738539" y="2704452"/>
                </a:cubicBezTo>
                <a:close/>
                <a:moveTo>
                  <a:pt x="1709810" y="3318171"/>
                </a:moveTo>
                <a:cubicBezTo>
                  <a:pt x="2287461" y="3321186"/>
                  <a:pt x="2747532" y="3089987"/>
                  <a:pt x="2907033" y="2982480"/>
                </a:cubicBezTo>
                <a:cubicBezTo>
                  <a:pt x="3019837" y="2919930"/>
                  <a:pt x="3127019" y="2830470"/>
                  <a:pt x="3047283" y="2692494"/>
                </a:cubicBezTo>
                <a:cubicBezTo>
                  <a:pt x="2931427" y="2583612"/>
                  <a:pt x="2859428" y="2623285"/>
                  <a:pt x="2747560" y="2705958"/>
                </a:cubicBezTo>
                <a:cubicBezTo>
                  <a:pt x="2476410" y="2811508"/>
                  <a:pt x="1878339" y="3347087"/>
                  <a:pt x="714142" y="2686413"/>
                </a:cubicBezTo>
                <a:cubicBezTo>
                  <a:pt x="581403" y="2592588"/>
                  <a:pt x="478211" y="2639047"/>
                  <a:pt x="434354" y="2730111"/>
                </a:cubicBezTo>
                <a:cubicBezTo>
                  <a:pt x="423118" y="2754726"/>
                  <a:pt x="419107" y="2778362"/>
                  <a:pt x="421326" y="2801084"/>
                </a:cubicBezTo>
                <a:cubicBezTo>
                  <a:pt x="427982" y="2869247"/>
                  <a:pt x="490703" y="2929162"/>
                  <a:pt x="582577" y="2982481"/>
                </a:cubicBezTo>
                <a:cubicBezTo>
                  <a:pt x="974299" y="3230234"/>
                  <a:pt x="1363219" y="3316361"/>
                  <a:pt x="1709810" y="3318171"/>
                </a:cubicBezTo>
                <a:close/>
                <a:moveTo>
                  <a:pt x="1650124" y="3925606"/>
                </a:moveTo>
                <a:cubicBezTo>
                  <a:pt x="2273556" y="3938577"/>
                  <a:pt x="2858828" y="3722251"/>
                  <a:pt x="3329308" y="3414392"/>
                </a:cubicBezTo>
                <a:cubicBezTo>
                  <a:pt x="3434138" y="3367480"/>
                  <a:pt x="3549293" y="3215474"/>
                  <a:pt x="3469556" y="3100952"/>
                </a:cubicBezTo>
                <a:cubicBezTo>
                  <a:pt x="3361675" y="3005103"/>
                  <a:pt x="3225886" y="3077348"/>
                  <a:pt x="3149901" y="3145689"/>
                </a:cubicBezTo>
                <a:cubicBezTo>
                  <a:pt x="2987266" y="3247333"/>
                  <a:pt x="1796029" y="4146474"/>
                  <a:pt x="297808" y="3098777"/>
                </a:cubicBezTo>
                <a:cubicBezTo>
                  <a:pt x="177029" y="2997135"/>
                  <a:pt x="65861" y="3063139"/>
                  <a:pt x="18020" y="3134657"/>
                </a:cubicBezTo>
                <a:cubicBezTo>
                  <a:pt x="4124" y="3161552"/>
                  <a:pt x="-1298" y="3188690"/>
                  <a:pt x="257" y="3215218"/>
                </a:cubicBezTo>
                <a:cubicBezTo>
                  <a:pt x="4919" y="3294803"/>
                  <a:pt x="72375" y="3368892"/>
                  <a:pt x="162256" y="3414392"/>
                </a:cubicBezTo>
                <a:cubicBezTo>
                  <a:pt x="657258" y="3766720"/>
                  <a:pt x="1165233" y="3915518"/>
                  <a:pt x="1650124" y="392560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>
              <a:solidFill>
                <a:schemeClr val="tx1"/>
              </a:solidFill>
            </a:endParaRPr>
          </a:p>
        </p:txBody>
      </p:sp>
      <p:sp>
        <p:nvSpPr>
          <p:cNvPr id="29" name="Donut 15">
            <a:extLst>
              <a:ext uri="{FF2B5EF4-FFF2-40B4-BE49-F238E27FC236}">
                <a16:creationId xmlns:a16="http://schemas.microsoft.com/office/drawing/2014/main" id="{E4E7B5C9-70D5-4620-A227-DCED17EA7890}"/>
              </a:ext>
            </a:extLst>
          </p:cNvPr>
          <p:cNvSpPr/>
          <p:nvPr/>
        </p:nvSpPr>
        <p:spPr>
          <a:xfrm>
            <a:off x="6781332" y="1905484"/>
            <a:ext cx="344733" cy="346182"/>
          </a:xfrm>
          <a:custGeom>
            <a:avLst/>
            <a:gdLst/>
            <a:ahLst/>
            <a:cxnLst/>
            <a:rect l="l" t="t" r="r" b="b"/>
            <a:pathLst>
              <a:path w="3821708" h="3795110">
                <a:moveTo>
                  <a:pt x="1910854" y="903842"/>
                </a:moveTo>
                <a:lnTo>
                  <a:pt x="1793831" y="1129420"/>
                </a:lnTo>
                <a:lnTo>
                  <a:pt x="1791613" y="1129420"/>
                </a:lnTo>
                <a:lnTo>
                  <a:pt x="1791892" y="1133157"/>
                </a:lnTo>
                <a:lnTo>
                  <a:pt x="1791613" y="1133695"/>
                </a:lnTo>
                <a:lnTo>
                  <a:pt x="1791933" y="1133695"/>
                </a:lnTo>
                <a:lnTo>
                  <a:pt x="1833002" y="1683464"/>
                </a:lnTo>
                <a:cubicBezTo>
                  <a:pt x="1744939" y="1714584"/>
                  <a:pt x="1682254" y="1798749"/>
                  <a:pt x="1682254" y="1897555"/>
                </a:cubicBezTo>
                <a:cubicBezTo>
                  <a:pt x="1682254" y="2023808"/>
                  <a:pt x="1784602" y="2126156"/>
                  <a:pt x="1910855" y="2126156"/>
                </a:cubicBezTo>
                <a:cubicBezTo>
                  <a:pt x="1975561" y="2126156"/>
                  <a:pt x="2033988" y="2099273"/>
                  <a:pt x="2075304" y="2055803"/>
                </a:cubicBezTo>
                <a:lnTo>
                  <a:pt x="2443125" y="2288080"/>
                </a:lnTo>
                <a:lnTo>
                  <a:pt x="2443003" y="2288309"/>
                </a:lnTo>
                <a:lnTo>
                  <a:pt x="2443494" y="2288314"/>
                </a:lnTo>
                <a:lnTo>
                  <a:pt x="2446061" y="2289935"/>
                </a:lnTo>
                <a:lnTo>
                  <a:pt x="2446904" y="2288348"/>
                </a:lnTo>
                <a:lnTo>
                  <a:pt x="2652725" y="2290436"/>
                </a:lnTo>
                <a:lnTo>
                  <a:pt x="2535900" y="2120971"/>
                </a:lnTo>
                <a:lnTo>
                  <a:pt x="2536744" y="2119385"/>
                </a:lnTo>
                <a:lnTo>
                  <a:pt x="2533964" y="2118163"/>
                </a:lnTo>
                <a:lnTo>
                  <a:pt x="2533686" y="2117759"/>
                </a:lnTo>
                <a:lnTo>
                  <a:pt x="2533565" y="2117988"/>
                </a:lnTo>
                <a:lnTo>
                  <a:pt x="2134900" y="1942755"/>
                </a:lnTo>
                <a:cubicBezTo>
                  <a:pt x="2137918" y="1928156"/>
                  <a:pt x="2139456" y="1913035"/>
                  <a:pt x="2139456" y="1897555"/>
                </a:cubicBezTo>
                <a:cubicBezTo>
                  <a:pt x="2139456" y="1798748"/>
                  <a:pt x="2076770" y="1714583"/>
                  <a:pt x="1988706" y="1683463"/>
                </a:cubicBezTo>
                <a:lnTo>
                  <a:pt x="2029775" y="1133695"/>
                </a:lnTo>
                <a:lnTo>
                  <a:pt x="2030094" y="1133695"/>
                </a:lnTo>
                <a:lnTo>
                  <a:pt x="2029815" y="1133157"/>
                </a:lnTo>
                <a:lnTo>
                  <a:pt x="2030094" y="1129420"/>
                </a:lnTo>
                <a:lnTo>
                  <a:pt x="2027877" y="1129420"/>
                </a:lnTo>
                <a:close/>
                <a:moveTo>
                  <a:pt x="1910854" y="565406"/>
                </a:moveTo>
                <a:cubicBezTo>
                  <a:pt x="2646579" y="565406"/>
                  <a:pt x="3243002" y="1161829"/>
                  <a:pt x="3243002" y="1897554"/>
                </a:cubicBezTo>
                <a:cubicBezTo>
                  <a:pt x="3243002" y="2633279"/>
                  <a:pt x="2646579" y="3229702"/>
                  <a:pt x="1910854" y="3229702"/>
                </a:cubicBezTo>
                <a:cubicBezTo>
                  <a:pt x="1175129" y="3229702"/>
                  <a:pt x="578706" y="2633279"/>
                  <a:pt x="578706" y="1897554"/>
                </a:cubicBezTo>
                <a:cubicBezTo>
                  <a:pt x="578706" y="1161829"/>
                  <a:pt x="1175129" y="565406"/>
                  <a:pt x="1910854" y="565406"/>
                </a:cubicBezTo>
                <a:close/>
                <a:moveTo>
                  <a:pt x="1766837" y="367010"/>
                </a:moveTo>
                <a:cubicBezTo>
                  <a:pt x="1050362" y="432397"/>
                  <a:pt x="475174" y="981146"/>
                  <a:pt x="377476" y="1681610"/>
                </a:cubicBezTo>
                <a:lnTo>
                  <a:pt x="426306" y="1681610"/>
                </a:lnTo>
                <a:cubicBezTo>
                  <a:pt x="510474" y="1681610"/>
                  <a:pt x="578706" y="1746088"/>
                  <a:pt x="578706" y="1825626"/>
                </a:cubicBezTo>
                <a:cubicBezTo>
                  <a:pt x="578706" y="1905164"/>
                  <a:pt x="510474" y="1969642"/>
                  <a:pt x="426306" y="1969642"/>
                </a:cubicBezTo>
                <a:lnTo>
                  <a:pt x="364094" y="1969642"/>
                </a:lnTo>
                <a:cubicBezTo>
                  <a:pt x="398055" y="2738400"/>
                  <a:pt x="1003246" y="3359660"/>
                  <a:pt x="1769417" y="3427809"/>
                </a:cubicBezTo>
                <a:lnTo>
                  <a:pt x="1769417" y="3382101"/>
                </a:lnTo>
                <a:cubicBezTo>
                  <a:pt x="1769417" y="3297933"/>
                  <a:pt x="1833895" y="3229701"/>
                  <a:pt x="1913433" y="3229701"/>
                </a:cubicBezTo>
                <a:cubicBezTo>
                  <a:pt x="1992971" y="3229701"/>
                  <a:pt x="2057449" y="3297933"/>
                  <a:pt x="2057449" y="3382101"/>
                </a:cubicBezTo>
                <a:lnTo>
                  <a:pt x="2057449" y="3427707"/>
                </a:lnTo>
                <a:cubicBezTo>
                  <a:pt x="2804164" y="3358467"/>
                  <a:pt x="3396856" y="2764020"/>
                  <a:pt x="3455018" y="2020616"/>
                </a:cubicBezTo>
                <a:lnTo>
                  <a:pt x="3395402" y="2020616"/>
                </a:lnTo>
                <a:cubicBezTo>
                  <a:pt x="3311234" y="2020616"/>
                  <a:pt x="3243002" y="1956138"/>
                  <a:pt x="3243002" y="1876600"/>
                </a:cubicBezTo>
                <a:cubicBezTo>
                  <a:pt x="3243002" y="1797062"/>
                  <a:pt x="3311234" y="1732584"/>
                  <a:pt x="3395402" y="1732584"/>
                </a:cubicBezTo>
                <a:lnTo>
                  <a:pt x="3451747" y="1732584"/>
                </a:lnTo>
                <a:cubicBezTo>
                  <a:pt x="3374444" y="1008025"/>
                  <a:pt x="2788738" y="434055"/>
                  <a:pt x="2054869" y="367632"/>
                </a:cubicBezTo>
                <a:lnTo>
                  <a:pt x="2054869" y="407296"/>
                </a:lnTo>
                <a:cubicBezTo>
                  <a:pt x="2054869" y="491464"/>
                  <a:pt x="1990391" y="559696"/>
                  <a:pt x="1910853" y="559696"/>
                </a:cubicBezTo>
                <a:cubicBezTo>
                  <a:pt x="1831315" y="559696"/>
                  <a:pt x="1766837" y="491464"/>
                  <a:pt x="1766837" y="407296"/>
                </a:cubicBezTo>
                <a:close/>
                <a:moveTo>
                  <a:pt x="1910854" y="0"/>
                </a:moveTo>
                <a:cubicBezTo>
                  <a:pt x="2966190" y="0"/>
                  <a:pt x="3821708" y="849564"/>
                  <a:pt x="3821708" y="1897555"/>
                </a:cubicBezTo>
                <a:cubicBezTo>
                  <a:pt x="3821708" y="2945546"/>
                  <a:pt x="2966190" y="3795110"/>
                  <a:pt x="1910854" y="3795110"/>
                </a:cubicBezTo>
                <a:cubicBezTo>
                  <a:pt x="855518" y="3795110"/>
                  <a:pt x="0" y="2945546"/>
                  <a:pt x="0" y="1897555"/>
                </a:cubicBezTo>
                <a:cubicBezTo>
                  <a:pt x="0" y="849564"/>
                  <a:pt x="855518" y="0"/>
                  <a:pt x="191085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>
              <a:solidFill>
                <a:schemeClr val="tx1"/>
              </a:solidFill>
            </a:endParaRPr>
          </a:p>
        </p:txBody>
      </p:sp>
      <p:sp>
        <p:nvSpPr>
          <p:cNvPr id="30" name="Rectangle 1">
            <a:extLst>
              <a:ext uri="{FF2B5EF4-FFF2-40B4-BE49-F238E27FC236}">
                <a16:creationId xmlns:a16="http://schemas.microsoft.com/office/drawing/2014/main" id="{3F61F607-3EEE-4B4B-BA72-66B6D4FB8220}"/>
              </a:ext>
            </a:extLst>
          </p:cNvPr>
          <p:cNvSpPr>
            <a:spLocks noChangeAspect="1"/>
          </p:cNvSpPr>
          <p:nvPr/>
        </p:nvSpPr>
        <p:spPr>
          <a:xfrm>
            <a:off x="6784782" y="4645996"/>
            <a:ext cx="352355" cy="351677"/>
          </a:xfrm>
          <a:custGeom>
            <a:avLst/>
            <a:gdLst/>
            <a:ahLst/>
            <a:cxnLst/>
            <a:rect l="l" t="t" r="r" b="b"/>
            <a:pathLst>
              <a:path w="4020621" h="4012920">
                <a:moveTo>
                  <a:pt x="780213" y="3724888"/>
                </a:moveTo>
                <a:lnTo>
                  <a:pt x="2868445" y="3724888"/>
                </a:lnTo>
                <a:lnTo>
                  <a:pt x="2868445" y="4012920"/>
                </a:lnTo>
                <a:lnTo>
                  <a:pt x="780213" y="4012920"/>
                </a:lnTo>
                <a:close/>
                <a:moveTo>
                  <a:pt x="4020621" y="2152587"/>
                </a:moveTo>
                <a:lnTo>
                  <a:pt x="4020621" y="3448731"/>
                </a:lnTo>
                <a:lnTo>
                  <a:pt x="3903908" y="3386593"/>
                </a:lnTo>
                <a:lnTo>
                  <a:pt x="3903908" y="2214725"/>
                </a:lnTo>
                <a:close/>
                <a:moveTo>
                  <a:pt x="1582587" y="1544569"/>
                </a:moveTo>
                <a:cubicBezTo>
                  <a:pt x="1525677" y="1652847"/>
                  <a:pt x="1434945" y="1739939"/>
                  <a:pt x="1324158" y="1792547"/>
                </a:cubicBezTo>
                <a:lnTo>
                  <a:pt x="1790243" y="1792547"/>
                </a:lnTo>
                <a:cubicBezTo>
                  <a:pt x="1708293" y="1721838"/>
                  <a:pt x="1638004" y="1638154"/>
                  <a:pt x="1582587" y="1544569"/>
                </a:cubicBezTo>
                <a:close/>
                <a:moveTo>
                  <a:pt x="1238323" y="1312673"/>
                </a:moveTo>
                <a:cubicBezTo>
                  <a:pt x="1173622" y="1312673"/>
                  <a:pt x="1121172" y="1365123"/>
                  <a:pt x="1121172" y="1429824"/>
                </a:cubicBezTo>
                <a:cubicBezTo>
                  <a:pt x="1121172" y="1494525"/>
                  <a:pt x="1173622" y="1546975"/>
                  <a:pt x="1238323" y="1546975"/>
                </a:cubicBezTo>
                <a:cubicBezTo>
                  <a:pt x="1303024" y="1546975"/>
                  <a:pt x="1355474" y="1494525"/>
                  <a:pt x="1355474" y="1429824"/>
                </a:cubicBezTo>
                <a:cubicBezTo>
                  <a:pt x="1355474" y="1365123"/>
                  <a:pt x="1303024" y="1312673"/>
                  <a:pt x="1238323" y="1312673"/>
                </a:cubicBezTo>
                <a:close/>
                <a:moveTo>
                  <a:pt x="870057" y="1312673"/>
                </a:moveTo>
                <a:cubicBezTo>
                  <a:pt x="805356" y="1312673"/>
                  <a:pt x="752906" y="1365123"/>
                  <a:pt x="752906" y="1429824"/>
                </a:cubicBezTo>
                <a:cubicBezTo>
                  <a:pt x="752906" y="1494525"/>
                  <a:pt x="805356" y="1546975"/>
                  <a:pt x="870057" y="1546975"/>
                </a:cubicBezTo>
                <a:cubicBezTo>
                  <a:pt x="934758" y="1546975"/>
                  <a:pt x="987208" y="1494525"/>
                  <a:pt x="987208" y="1429824"/>
                </a:cubicBezTo>
                <a:cubicBezTo>
                  <a:pt x="987208" y="1365123"/>
                  <a:pt x="934758" y="1312673"/>
                  <a:pt x="870057" y="1312673"/>
                </a:cubicBezTo>
                <a:close/>
                <a:moveTo>
                  <a:pt x="2775838" y="1127627"/>
                </a:moveTo>
                <a:cubicBezTo>
                  <a:pt x="2666578" y="1127627"/>
                  <a:pt x="2578006" y="1216199"/>
                  <a:pt x="2578006" y="1325459"/>
                </a:cubicBezTo>
                <a:cubicBezTo>
                  <a:pt x="2578006" y="1434719"/>
                  <a:pt x="2666578" y="1523291"/>
                  <a:pt x="2775838" y="1523291"/>
                </a:cubicBezTo>
                <a:cubicBezTo>
                  <a:pt x="2885098" y="1523291"/>
                  <a:pt x="2973670" y="1434719"/>
                  <a:pt x="2973670" y="1325459"/>
                </a:cubicBezTo>
                <a:cubicBezTo>
                  <a:pt x="2973670" y="1216199"/>
                  <a:pt x="2885098" y="1127627"/>
                  <a:pt x="2775838" y="1127627"/>
                </a:cubicBezTo>
                <a:close/>
                <a:moveTo>
                  <a:pt x="2153949" y="1127627"/>
                </a:moveTo>
                <a:cubicBezTo>
                  <a:pt x="2044689" y="1127627"/>
                  <a:pt x="1956117" y="1216199"/>
                  <a:pt x="1956117" y="1325459"/>
                </a:cubicBezTo>
                <a:cubicBezTo>
                  <a:pt x="1956117" y="1434719"/>
                  <a:pt x="2044689" y="1523291"/>
                  <a:pt x="2153949" y="1523291"/>
                </a:cubicBezTo>
                <a:cubicBezTo>
                  <a:pt x="2263209" y="1523291"/>
                  <a:pt x="2351781" y="1434719"/>
                  <a:pt x="2351781" y="1325459"/>
                </a:cubicBezTo>
                <a:cubicBezTo>
                  <a:pt x="2351781" y="1216199"/>
                  <a:pt x="2263209" y="1127627"/>
                  <a:pt x="2153949" y="1127627"/>
                </a:cubicBezTo>
                <a:close/>
                <a:moveTo>
                  <a:pt x="1238323" y="956510"/>
                </a:moveTo>
                <a:cubicBezTo>
                  <a:pt x="1173622" y="956510"/>
                  <a:pt x="1121172" y="1008960"/>
                  <a:pt x="1121172" y="1073661"/>
                </a:cubicBezTo>
                <a:cubicBezTo>
                  <a:pt x="1121172" y="1138362"/>
                  <a:pt x="1173622" y="1190812"/>
                  <a:pt x="1238323" y="1190812"/>
                </a:cubicBezTo>
                <a:cubicBezTo>
                  <a:pt x="1303024" y="1190812"/>
                  <a:pt x="1355474" y="1138362"/>
                  <a:pt x="1355474" y="1073661"/>
                </a:cubicBezTo>
                <a:cubicBezTo>
                  <a:pt x="1355474" y="1008960"/>
                  <a:pt x="1303024" y="956510"/>
                  <a:pt x="1238323" y="956510"/>
                </a:cubicBezTo>
                <a:close/>
                <a:moveTo>
                  <a:pt x="870057" y="956510"/>
                </a:moveTo>
                <a:cubicBezTo>
                  <a:pt x="805356" y="956510"/>
                  <a:pt x="752906" y="1008960"/>
                  <a:pt x="752906" y="1073661"/>
                </a:cubicBezTo>
                <a:cubicBezTo>
                  <a:pt x="752906" y="1138362"/>
                  <a:pt x="805356" y="1190812"/>
                  <a:pt x="870057" y="1190812"/>
                </a:cubicBezTo>
                <a:cubicBezTo>
                  <a:pt x="934758" y="1190812"/>
                  <a:pt x="987208" y="1138362"/>
                  <a:pt x="987208" y="1073661"/>
                </a:cubicBezTo>
                <a:cubicBezTo>
                  <a:pt x="987208" y="1008960"/>
                  <a:pt x="934758" y="956510"/>
                  <a:pt x="870057" y="956510"/>
                </a:cubicBezTo>
                <a:close/>
                <a:moveTo>
                  <a:pt x="2775838" y="526176"/>
                </a:moveTo>
                <a:cubicBezTo>
                  <a:pt x="2666578" y="526176"/>
                  <a:pt x="2578006" y="614748"/>
                  <a:pt x="2578006" y="724008"/>
                </a:cubicBezTo>
                <a:cubicBezTo>
                  <a:pt x="2578006" y="833268"/>
                  <a:pt x="2666578" y="921840"/>
                  <a:pt x="2775838" y="921840"/>
                </a:cubicBezTo>
                <a:cubicBezTo>
                  <a:pt x="2885098" y="921840"/>
                  <a:pt x="2973670" y="833268"/>
                  <a:pt x="2973670" y="724008"/>
                </a:cubicBezTo>
                <a:cubicBezTo>
                  <a:pt x="2973670" y="614748"/>
                  <a:pt x="2885098" y="526176"/>
                  <a:pt x="2775838" y="526176"/>
                </a:cubicBezTo>
                <a:close/>
                <a:moveTo>
                  <a:pt x="2153949" y="526176"/>
                </a:moveTo>
                <a:cubicBezTo>
                  <a:pt x="2044689" y="526176"/>
                  <a:pt x="1956117" y="614748"/>
                  <a:pt x="1956117" y="724008"/>
                </a:cubicBezTo>
                <a:cubicBezTo>
                  <a:pt x="1956117" y="833268"/>
                  <a:pt x="2044689" y="921840"/>
                  <a:pt x="2153949" y="921840"/>
                </a:cubicBezTo>
                <a:cubicBezTo>
                  <a:pt x="2263209" y="921840"/>
                  <a:pt x="2351781" y="833268"/>
                  <a:pt x="2351781" y="724008"/>
                </a:cubicBezTo>
                <a:cubicBezTo>
                  <a:pt x="2351781" y="614748"/>
                  <a:pt x="2263209" y="526176"/>
                  <a:pt x="2153949" y="526176"/>
                </a:cubicBezTo>
                <a:close/>
                <a:moveTo>
                  <a:pt x="2464893" y="0"/>
                </a:moveTo>
                <a:cubicBezTo>
                  <a:pt x="3030837" y="0"/>
                  <a:pt x="3489626" y="458789"/>
                  <a:pt x="3489626" y="1024733"/>
                </a:cubicBezTo>
                <a:cubicBezTo>
                  <a:pt x="3489626" y="1442455"/>
                  <a:pt x="3239684" y="1801800"/>
                  <a:pt x="2880320" y="1959209"/>
                </a:cubicBezTo>
                <a:lnTo>
                  <a:pt x="2880320" y="2008571"/>
                </a:lnTo>
                <a:lnTo>
                  <a:pt x="3250857" y="2008571"/>
                </a:lnTo>
                <a:lnTo>
                  <a:pt x="3250857" y="2359970"/>
                </a:lnTo>
                <a:lnTo>
                  <a:pt x="3437294" y="2359970"/>
                </a:lnTo>
                <a:lnTo>
                  <a:pt x="3437294" y="2360694"/>
                </a:lnTo>
                <a:lnTo>
                  <a:pt x="3852060" y="2233461"/>
                </a:lnTo>
                <a:lnTo>
                  <a:pt x="3852060" y="3367858"/>
                </a:lnTo>
                <a:lnTo>
                  <a:pt x="3437294" y="3240624"/>
                </a:lnTo>
                <a:lnTo>
                  <a:pt x="3437294" y="3241349"/>
                </a:lnTo>
                <a:lnTo>
                  <a:pt x="3250857" y="3241349"/>
                </a:lnTo>
                <a:lnTo>
                  <a:pt x="3250857" y="3633063"/>
                </a:lnTo>
                <a:lnTo>
                  <a:pt x="298529" y="3633063"/>
                </a:lnTo>
                <a:lnTo>
                  <a:pt x="298529" y="2431730"/>
                </a:lnTo>
                <a:lnTo>
                  <a:pt x="0" y="2008571"/>
                </a:lnTo>
                <a:lnTo>
                  <a:pt x="298529" y="2008571"/>
                </a:lnTo>
                <a:lnTo>
                  <a:pt x="792088" y="2008571"/>
                </a:lnTo>
                <a:lnTo>
                  <a:pt x="792088" y="1796817"/>
                </a:lnTo>
                <a:cubicBezTo>
                  <a:pt x="587745" y="1700755"/>
                  <a:pt x="447370" y="1492642"/>
                  <a:pt x="447370" y="1251742"/>
                </a:cubicBezTo>
                <a:cubicBezTo>
                  <a:pt x="447370" y="916605"/>
                  <a:pt x="719053" y="644923"/>
                  <a:pt x="1054190" y="644923"/>
                </a:cubicBezTo>
                <a:cubicBezTo>
                  <a:pt x="1212753" y="644923"/>
                  <a:pt x="1357112" y="705740"/>
                  <a:pt x="1463939" y="806702"/>
                </a:cubicBezTo>
                <a:cubicBezTo>
                  <a:pt x="1563407" y="345444"/>
                  <a:pt x="1973809" y="0"/>
                  <a:pt x="246489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1" name="Rounded Rectangle 24">
            <a:extLst>
              <a:ext uri="{FF2B5EF4-FFF2-40B4-BE49-F238E27FC236}">
                <a16:creationId xmlns:a16="http://schemas.microsoft.com/office/drawing/2014/main" id="{FF5BADD0-89AC-4A36-8899-0A3C2FB1B811}"/>
              </a:ext>
            </a:extLst>
          </p:cNvPr>
          <p:cNvSpPr>
            <a:spLocks noChangeAspect="1"/>
          </p:cNvSpPr>
          <p:nvPr/>
        </p:nvSpPr>
        <p:spPr>
          <a:xfrm>
            <a:off x="6788799" y="3793801"/>
            <a:ext cx="337264" cy="260957"/>
          </a:xfrm>
          <a:custGeom>
            <a:avLst/>
            <a:gdLst/>
            <a:ahLst/>
            <a:cxnLst/>
            <a:rect l="l" t="t" r="r" b="b"/>
            <a:pathLst>
              <a:path w="3960000" h="3064028">
                <a:moveTo>
                  <a:pt x="1955333" y="1285185"/>
                </a:moveTo>
                <a:cubicBezTo>
                  <a:pt x="2192176" y="1285185"/>
                  <a:pt x="2384176" y="1477185"/>
                  <a:pt x="2384176" y="1714028"/>
                </a:cubicBezTo>
                <a:cubicBezTo>
                  <a:pt x="2384176" y="1950871"/>
                  <a:pt x="2192176" y="2142871"/>
                  <a:pt x="1955333" y="2142871"/>
                </a:cubicBezTo>
                <a:cubicBezTo>
                  <a:pt x="1718490" y="2142871"/>
                  <a:pt x="1526490" y="1950871"/>
                  <a:pt x="1526490" y="1714028"/>
                </a:cubicBezTo>
                <a:cubicBezTo>
                  <a:pt x="1526490" y="1477185"/>
                  <a:pt x="1718490" y="1285185"/>
                  <a:pt x="1955333" y="1285185"/>
                </a:cubicBezTo>
                <a:close/>
                <a:moveTo>
                  <a:pt x="1955333" y="1074136"/>
                </a:moveTo>
                <a:cubicBezTo>
                  <a:pt x="1601930" y="1074136"/>
                  <a:pt x="1315441" y="1360625"/>
                  <a:pt x="1315441" y="1714028"/>
                </a:cubicBezTo>
                <a:cubicBezTo>
                  <a:pt x="1315441" y="2067431"/>
                  <a:pt x="1601930" y="2353920"/>
                  <a:pt x="1955333" y="2353920"/>
                </a:cubicBezTo>
                <a:cubicBezTo>
                  <a:pt x="2308736" y="2353920"/>
                  <a:pt x="2595225" y="2067431"/>
                  <a:pt x="2595225" y="1714028"/>
                </a:cubicBezTo>
                <a:cubicBezTo>
                  <a:pt x="2595225" y="1360625"/>
                  <a:pt x="2308736" y="1074136"/>
                  <a:pt x="1955333" y="1074136"/>
                </a:cubicBezTo>
                <a:close/>
                <a:moveTo>
                  <a:pt x="1955333" y="849503"/>
                </a:moveTo>
                <a:cubicBezTo>
                  <a:pt x="2432797" y="849503"/>
                  <a:pt x="2819858" y="1236564"/>
                  <a:pt x="2819858" y="1714028"/>
                </a:cubicBezTo>
                <a:cubicBezTo>
                  <a:pt x="2819858" y="2191492"/>
                  <a:pt x="2432797" y="2578553"/>
                  <a:pt x="1955333" y="2578553"/>
                </a:cubicBezTo>
                <a:cubicBezTo>
                  <a:pt x="1477869" y="2578553"/>
                  <a:pt x="1090808" y="2191492"/>
                  <a:pt x="1090808" y="1714028"/>
                </a:cubicBezTo>
                <a:cubicBezTo>
                  <a:pt x="1090808" y="1236564"/>
                  <a:pt x="1477869" y="849503"/>
                  <a:pt x="1955333" y="849503"/>
                </a:cubicBezTo>
                <a:close/>
                <a:moveTo>
                  <a:pt x="3253503" y="756254"/>
                </a:moveTo>
                <a:cubicBezTo>
                  <a:pt x="3162525" y="756254"/>
                  <a:pt x="3088773" y="830006"/>
                  <a:pt x="3088773" y="920984"/>
                </a:cubicBezTo>
                <a:cubicBezTo>
                  <a:pt x="3088773" y="1011962"/>
                  <a:pt x="3162525" y="1085714"/>
                  <a:pt x="3253503" y="1085714"/>
                </a:cubicBezTo>
                <a:cubicBezTo>
                  <a:pt x="3344481" y="1085714"/>
                  <a:pt x="3418233" y="1011962"/>
                  <a:pt x="3418233" y="920984"/>
                </a:cubicBezTo>
                <a:cubicBezTo>
                  <a:pt x="3418233" y="830006"/>
                  <a:pt x="3344481" y="756254"/>
                  <a:pt x="3253503" y="756254"/>
                </a:cubicBezTo>
                <a:close/>
                <a:moveTo>
                  <a:pt x="1955333" y="744677"/>
                </a:moveTo>
                <a:cubicBezTo>
                  <a:pt x="1419975" y="744677"/>
                  <a:pt x="985982" y="1178670"/>
                  <a:pt x="985982" y="1714028"/>
                </a:cubicBezTo>
                <a:cubicBezTo>
                  <a:pt x="985982" y="2249386"/>
                  <a:pt x="1419975" y="2683379"/>
                  <a:pt x="1955333" y="2683379"/>
                </a:cubicBezTo>
                <a:cubicBezTo>
                  <a:pt x="2490691" y="2683379"/>
                  <a:pt x="2924684" y="2249386"/>
                  <a:pt x="2924684" y="1714028"/>
                </a:cubicBezTo>
                <a:cubicBezTo>
                  <a:pt x="2924684" y="1178670"/>
                  <a:pt x="2490691" y="744677"/>
                  <a:pt x="1955333" y="744677"/>
                </a:cubicBezTo>
                <a:close/>
                <a:moveTo>
                  <a:pt x="1333922" y="0"/>
                </a:moveTo>
                <a:lnTo>
                  <a:pt x="2626078" y="0"/>
                </a:lnTo>
                <a:lnTo>
                  <a:pt x="2717085" y="364028"/>
                </a:lnTo>
                <a:lnTo>
                  <a:pt x="3699990" y="364028"/>
                </a:lnTo>
                <a:cubicBezTo>
                  <a:pt x="3843590" y="364028"/>
                  <a:pt x="3960000" y="480438"/>
                  <a:pt x="3960000" y="624038"/>
                </a:cubicBezTo>
                <a:lnTo>
                  <a:pt x="3960000" y="2804018"/>
                </a:lnTo>
                <a:cubicBezTo>
                  <a:pt x="3960000" y="2947618"/>
                  <a:pt x="3843590" y="3064028"/>
                  <a:pt x="3699990" y="3064028"/>
                </a:cubicBezTo>
                <a:lnTo>
                  <a:pt x="260010" y="3064028"/>
                </a:lnTo>
                <a:cubicBezTo>
                  <a:pt x="116410" y="3064028"/>
                  <a:pt x="0" y="2947618"/>
                  <a:pt x="0" y="2804018"/>
                </a:cubicBezTo>
                <a:lnTo>
                  <a:pt x="0" y="624038"/>
                </a:lnTo>
                <a:cubicBezTo>
                  <a:pt x="0" y="480438"/>
                  <a:pt x="116410" y="364028"/>
                  <a:pt x="260010" y="364028"/>
                </a:cubicBezTo>
                <a:lnTo>
                  <a:pt x="443165" y="364028"/>
                </a:lnTo>
                <a:lnTo>
                  <a:pt x="443165" y="237982"/>
                </a:lnTo>
                <a:cubicBezTo>
                  <a:pt x="443165" y="195266"/>
                  <a:pt x="477794" y="160637"/>
                  <a:pt x="520510" y="160637"/>
                </a:cubicBezTo>
                <a:lnTo>
                  <a:pt x="1049896" y="160637"/>
                </a:lnTo>
                <a:cubicBezTo>
                  <a:pt x="1092612" y="160637"/>
                  <a:pt x="1127241" y="195266"/>
                  <a:pt x="1127241" y="237982"/>
                </a:cubicBezTo>
                <a:lnTo>
                  <a:pt x="1127241" y="364028"/>
                </a:lnTo>
                <a:lnTo>
                  <a:pt x="1242915" y="36402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2" name="Freeform 35">
            <a:extLst>
              <a:ext uri="{FF2B5EF4-FFF2-40B4-BE49-F238E27FC236}">
                <a16:creationId xmlns:a16="http://schemas.microsoft.com/office/drawing/2014/main" id="{74830E45-35D2-4A53-88E6-8F7E5B63EA62}"/>
              </a:ext>
            </a:extLst>
          </p:cNvPr>
          <p:cNvSpPr>
            <a:spLocks noChangeAspect="1"/>
          </p:cNvSpPr>
          <p:nvPr/>
        </p:nvSpPr>
        <p:spPr>
          <a:xfrm rot="8580000">
            <a:off x="6788325" y="2836159"/>
            <a:ext cx="331419" cy="330536"/>
          </a:xfrm>
          <a:custGeom>
            <a:avLst/>
            <a:gdLst/>
            <a:ahLst/>
            <a:cxnLst/>
            <a:rect l="l" t="t" r="r" b="b"/>
            <a:pathLst>
              <a:path w="3872365" h="3862045">
                <a:moveTo>
                  <a:pt x="1786489" y="808318"/>
                </a:moveTo>
                <a:cubicBezTo>
                  <a:pt x="1525809" y="610106"/>
                  <a:pt x="1257124" y="397966"/>
                  <a:pt x="1040385" y="230829"/>
                </a:cubicBezTo>
                <a:cubicBezTo>
                  <a:pt x="1905215" y="-194386"/>
                  <a:pt x="2650439" y="24572"/>
                  <a:pt x="3162062" y="429660"/>
                </a:cubicBezTo>
                <a:cubicBezTo>
                  <a:pt x="3007351" y="875340"/>
                  <a:pt x="2905932" y="1443216"/>
                  <a:pt x="2745609" y="1410478"/>
                </a:cubicBezTo>
                <a:cubicBezTo>
                  <a:pt x="2633182" y="1430335"/>
                  <a:pt x="2220955" y="1138671"/>
                  <a:pt x="1786489" y="808318"/>
                </a:cubicBezTo>
                <a:close/>
                <a:moveTo>
                  <a:pt x="2701004" y="2590217"/>
                </a:moveTo>
                <a:cubicBezTo>
                  <a:pt x="2682933" y="2576481"/>
                  <a:pt x="2672282" y="2559744"/>
                  <a:pt x="2670336" y="2539383"/>
                </a:cubicBezTo>
                <a:cubicBezTo>
                  <a:pt x="2587360" y="2376647"/>
                  <a:pt x="3042640" y="1246798"/>
                  <a:pt x="3299881" y="563773"/>
                </a:cubicBezTo>
                <a:cubicBezTo>
                  <a:pt x="3959368" y="1266493"/>
                  <a:pt x="3967860" y="2043171"/>
                  <a:pt x="3730056" y="2650875"/>
                </a:cubicBezTo>
                <a:cubicBezTo>
                  <a:pt x="3317547" y="2635434"/>
                  <a:pt x="2827499" y="2686366"/>
                  <a:pt x="2701004" y="2590217"/>
                </a:cubicBezTo>
                <a:close/>
                <a:moveTo>
                  <a:pt x="19691" y="2248546"/>
                </a:moveTo>
                <a:cubicBezTo>
                  <a:pt x="-100797" y="1292396"/>
                  <a:pt x="348853" y="659059"/>
                  <a:pt x="898439" y="307194"/>
                </a:cubicBezTo>
                <a:cubicBezTo>
                  <a:pt x="1269469" y="598575"/>
                  <a:pt x="1773388" y="879352"/>
                  <a:pt x="1690237" y="1020281"/>
                </a:cubicBezTo>
                <a:cubicBezTo>
                  <a:pt x="1661713" y="1200709"/>
                  <a:pt x="629275" y="1847170"/>
                  <a:pt x="19691" y="2248546"/>
                </a:cubicBezTo>
                <a:close/>
                <a:moveTo>
                  <a:pt x="1805382" y="3858278"/>
                </a:moveTo>
                <a:cubicBezTo>
                  <a:pt x="1676483" y="3404460"/>
                  <a:pt x="1433840" y="2881111"/>
                  <a:pt x="1583946" y="2815971"/>
                </a:cubicBezTo>
                <a:cubicBezTo>
                  <a:pt x="1713076" y="2686769"/>
                  <a:pt x="2928316" y="2770622"/>
                  <a:pt x="3657403" y="2804207"/>
                </a:cubicBezTo>
                <a:cubicBezTo>
                  <a:pt x="3192869" y="3648569"/>
                  <a:pt x="2456828" y="3896652"/>
                  <a:pt x="1805382" y="3858278"/>
                </a:cubicBezTo>
                <a:close/>
                <a:moveTo>
                  <a:pt x="762284" y="3480575"/>
                </a:moveTo>
                <a:cubicBezTo>
                  <a:pt x="380940" y="3198297"/>
                  <a:pt x="161300" y="2806810"/>
                  <a:pt x="58293" y="2412172"/>
                </a:cubicBezTo>
                <a:cubicBezTo>
                  <a:pt x="450067" y="2149344"/>
                  <a:pt x="872820" y="1756853"/>
                  <a:pt x="981158" y="1879484"/>
                </a:cubicBezTo>
                <a:cubicBezTo>
                  <a:pt x="1143940" y="1962367"/>
                  <a:pt x="1439720" y="3144041"/>
                  <a:pt x="1633080" y="3847823"/>
                </a:cubicBezTo>
                <a:cubicBezTo>
                  <a:pt x="1278110" y="3779994"/>
                  <a:pt x="991090" y="3649942"/>
                  <a:pt x="762284" y="348057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74F7E98-9A6A-427D-A8EA-B6A10396F1AB}"/>
              </a:ext>
            </a:extLst>
          </p:cNvPr>
          <p:cNvSpPr/>
          <p:nvPr/>
        </p:nvSpPr>
        <p:spPr>
          <a:xfrm>
            <a:off x="4488662" y="3741945"/>
            <a:ext cx="966653" cy="5576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5446436-1FA1-478D-981E-09C894613D9A}"/>
              </a:ext>
            </a:extLst>
          </p:cNvPr>
          <p:cNvSpPr/>
          <p:nvPr/>
        </p:nvSpPr>
        <p:spPr>
          <a:xfrm>
            <a:off x="4488662" y="3819197"/>
            <a:ext cx="966653" cy="5576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DDFF66C-24F9-46F2-8E3D-53D4E7D98F92}"/>
              </a:ext>
            </a:extLst>
          </p:cNvPr>
          <p:cNvSpPr/>
          <p:nvPr/>
        </p:nvSpPr>
        <p:spPr>
          <a:xfrm>
            <a:off x="4488662" y="3896449"/>
            <a:ext cx="966653" cy="55762"/>
          </a:xfrm>
          <a:prstGeom prst="rect">
            <a:avLst/>
          </a:pr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FCFAC98-5DCC-47AC-B08E-0B868BD29A1F}"/>
              </a:ext>
            </a:extLst>
          </p:cNvPr>
          <p:cNvSpPr/>
          <p:nvPr/>
        </p:nvSpPr>
        <p:spPr>
          <a:xfrm>
            <a:off x="4488662" y="3973701"/>
            <a:ext cx="966653" cy="5576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BDA5CBF-2F27-456E-AC50-585DF26538D4}"/>
              </a:ext>
            </a:extLst>
          </p:cNvPr>
          <p:cNvSpPr/>
          <p:nvPr/>
        </p:nvSpPr>
        <p:spPr>
          <a:xfrm>
            <a:off x="4488662" y="4050952"/>
            <a:ext cx="966653" cy="5576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0B72B4C-E60B-4521-A784-1C75CD960E35}"/>
              </a:ext>
            </a:extLst>
          </p:cNvPr>
          <p:cNvGrpSpPr/>
          <p:nvPr/>
        </p:nvGrpSpPr>
        <p:grpSpPr>
          <a:xfrm>
            <a:off x="1673863" y="3262299"/>
            <a:ext cx="3404656" cy="1346565"/>
            <a:chOff x="903886" y="3331350"/>
            <a:chExt cx="3297058" cy="1304009"/>
          </a:xfrm>
        </p:grpSpPr>
        <p:sp>
          <p:nvSpPr>
            <p:cNvPr id="39" name="Rectangle 34">
              <a:extLst>
                <a:ext uri="{FF2B5EF4-FFF2-40B4-BE49-F238E27FC236}">
                  <a16:creationId xmlns:a16="http://schemas.microsoft.com/office/drawing/2014/main" id="{922B958C-B1A1-40A4-877D-E3D05D8A5670}"/>
                </a:ext>
              </a:extLst>
            </p:cNvPr>
            <p:cNvSpPr/>
            <p:nvPr/>
          </p:nvSpPr>
          <p:spPr>
            <a:xfrm>
              <a:off x="903886" y="3968006"/>
              <a:ext cx="704227" cy="36000"/>
            </a:xfrm>
            <a:custGeom>
              <a:avLst/>
              <a:gdLst/>
              <a:ahLst/>
              <a:cxnLst/>
              <a:rect l="l" t="t" r="r" b="b"/>
              <a:pathLst>
                <a:path w="704227" h="36000">
                  <a:moveTo>
                    <a:pt x="0" y="0"/>
                  </a:moveTo>
                  <a:lnTo>
                    <a:pt x="704227" y="0"/>
                  </a:lnTo>
                  <a:lnTo>
                    <a:pt x="704227" y="36000"/>
                  </a:lnTo>
                  <a:lnTo>
                    <a:pt x="0" y="3600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C2FB8D89-2299-4885-9D5E-78AFAB6FF7C5}"/>
                </a:ext>
              </a:extLst>
            </p:cNvPr>
            <p:cNvGrpSpPr/>
            <p:nvPr/>
          </p:nvGrpSpPr>
          <p:grpSpPr>
            <a:xfrm>
              <a:off x="1475656" y="3331350"/>
              <a:ext cx="2725288" cy="1304009"/>
              <a:chOff x="1475656" y="3331350"/>
              <a:chExt cx="2725288" cy="1304009"/>
            </a:xfrm>
          </p:grpSpPr>
          <p:sp>
            <p:nvSpPr>
              <p:cNvPr id="41" name="Parallelogram 40">
                <a:extLst>
                  <a:ext uri="{FF2B5EF4-FFF2-40B4-BE49-F238E27FC236}">
                    <a16:creationId xmlns:a16="http://schemas.microsoft.com/office/drawing/2014/main" id="{8E4075BB-606B-44C0-9F81-99A2EC74363C}"/>
                  </a:ext>
                </a:extLst>
              </p:cNvPr>
              <p:cNvSpPr/>
              <p:nvPr/>
            </p:nvSpPr>
            <p:spPr>
              <a:xfrm rot="10680000" flipH="1">
                <a:off x="2793780" y="4038224"/>
                <a:ext cx="1201835" cy="597135"/>
              </a:xfrm>
              <a:prstGeom prst="parallelogram">
                <a:avLst>
                  <a:gd name="adj" fmla="val 62269"/>
                </a:avLst>
              </a:prstGeom>
              <a:solidFill>
                <a:schemeClr val="accent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Parallelogram 41">
                <a:extLst>
                  <a:ext uri="{FF2B5EF4-FFF2-40B4-BE49-F238E27FC236}">
                    <a16:creationId xmlns:a16="http://schemas.microsoft.com/office/drawing/2014/main" id="{D33FFA48-F6CB-42C9-ACED-1B300A112AC0}"/>
                  </a:ext>
                </a:extLst>
              </p:cNvPr>
              <p:cNvSpPr/>
              <p:nvPr/>
            </p:nvSpPr>
            <p:spPr>
              <a:xfrm rot="10920000">
                <a:off x="2793780" y="3331350"/>
                <a:ext cx="1201835" cy="597135"/>
              </a:xfrm>
              <a:prstGeom prst="parallelogram">
                <a:avLst>
                  <a:gd name="adj" fmla="val 62269"/>
                </a:avLst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grpSp>
            <p:nvGrpSpPr>
              <p:cNvPr id="43" name="Group 42">
                <a:extLst>
                  <a:ext uri="{FF2B5EF4-FFF2-40B4-BE49-F238E27FC236}">
                    <a16:creationId xmlns:a16="http://schemas.microsoft.com/office/drawing/2014/main" id="{A22E7544-78AC-4E4A-A980-F8A9B1B1C971}"/>
                  </a:ext>
                </a:extLst>
              </p:cNvPr>
              <p:cNvGrpSpPr/>
              <p:nvPr/>
            </p:nvGrpSpPr>
            <p:grpSpPr>
              <a:xfrm>
                <a:off x="1475656" y="3862961"/>
                <a:ext cx="2152334" cy="246090"/>
                <a:chOff x="1688158" y="3440846"/>
                <a:chExt cx="1659706" cy="379529"/>
              </a:xfrm>
            </p:grpSpPr>
            <p:sp>
              <p:nvSpPr>
                <p:cNvPr id="45" name="Trapezoid 33">
                  <a:extLst>
                    <a:ext uri="{FF2B5EF4-FFF2-40B4-BE49-F238E27FC236}">
                      <a16:creationId xmlns:a16="http://schemas.microsoft.com/office/drawing/2014/main" id="{5BA960D9-1A94-429D-97B9-0195421D0955}"/>
                    </a:ext>
                  </a:extLst>
                </p:cNvPr>
                <p:cNvSpPr/>
                <p:nvPr/>
              </p:nvSpPr>
              <p:spPr>
                <a:xfrm rot="5400000" flipH="1">
                  <a:off x="2653493" y="3090551"/>
                  <a:ext cx="308621" cy="10801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8621" h="1080120">
                      <a:moveTo>
                        <a:pt x="308621" y="1080120"/>
                      </a:moveTo>
                      <a:lnTo>
                        <a:pt x="232649" y="0"/>
                      </a:lnTo>
                      <a:lnTo>
                        <a:pt x="75972" y="0"/>
                      </a:lnTo>
                      <a:lnTo>
                        <a:pt x="0" y="1080120"/>
                      </a:lnTo>
                      <a:close/>
                    </a:path>
                  </a:pathLst>
                </a:custGeom>
                <a:solidFill>
                  <a:schemeClr val="bg1">
                    <a:lumMod val="8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  <p:sp>
              <p:nvSpPr>
                <p:cNvPr id="46" name="Chord 45">
                  <a:extLst>
                    <a:ext uri="{FF2B5EF4-FFF2-40B4-BE49-F238E27FC236}">
                      <a16:creationId xmlns:a16="http://schemas.microsoft.com/office/drawing/2014/main" id="{1A74EF70-4054-4842-B0C9-00B5E04A7916}"/>
                    </a:ext>
                  </a:extLst>
                </p:cNvPr>
                <p:cNvSpPr/>
                <p:nvPr/>
              </p:nvSpPr>
              <p:spPr>
                <a:xfrm>
                  <a:off x="1688158" y="3454556"/>
                  <a:ext cx="155575" cy="352111"/>
                </a:xfrm>
                <a:prstGeom prst="chord">
                  <a:avLst>
                    <a:gd name="adj1" fmla="val 5391179"/>
                    <a:gd name="adj2" fmla="val 16200000"/>
                  </a:avLst>
                </a:prstGeom>
                <a:solidFill>
                  <a:schemeClr val="accent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  <p:sp>
              <p:nvSpPr>
                <p:cNvPr id="47" name="Trapezoid 37">
                  <a:extLst>
                    <a:ext uri="{FF2B5EF4-FFF2-40B4-BE49-F238E27FC236}">
                      <a16:creationId xmlns:a16="http://schemas.microsoft.com/office/drawing/2014/main" id="{38EC9F45-8A0B-4ED1-A2D4-6276796CD6C6}"/>
                    </a:ext>
                  </a:extLst>
                </p:cNvPr>
                <p:cNvSpPr/>
                <p:nvPr/>
              </p:nvSpPr>
              <p:spPr>
                <a:xfrm rot="5400000" flipH="1">
                  <a:off x="1825951" y="3378583"/>
                  <a:ext cx="379529" cy="5040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9529" h="504056">
                      <a:moveTo>
                        <a:pt x="379529" y="504056"/>
                      </a:moveTo>
                      <a:lnTo>
                        <a:pt x="344075" y="0"/>
                      </a:lnTo>
                      <a:lnTo>
                        <a:pt x="35454" y="0"/>
                      </a:lnTo>
                      <a:lnTo>
                        <a:pt x="0" y="504056"/>
                      </a:lnTo>
                      <a:close/>
                    </a:path>
                  </a:pathLst>
                </a:cu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</p:grpSp>
          <p:sp>
            <p:nvSpPr>
              <p:cNvPr id="44" name="Parallelogram 43">
                <a:extLst>
                  <a:ext uri="{FF2B5EF4-FFF2-40B4-BE49-F238E27FC236}">
                    <a16:creationId xmlns:a16="http://schemas.microsoft.com/office/drawing/2014/main" id="{F5C54F3C-2F67-483B-B0CA-0F73D0294A30}"/>
                  </a:ext>
                </a:extLst>
              </p:cNvPr>
              <p:cNvSpPr/>
              <p:nvPr/>
            </p:nvSpPr>
            <p:spPr>
              <a:xfrm rot="10800000" flipH="1">
                <a:off x="2788579" y="3979133"/>
                <a:ext cx="1412365" cy="268133"/>
              </a:xfrm>
              <a:prstGeom prst="parallelogram">
                <a:avLst>
                  <a:gd name="adj" fmla="val 205867"/>
                </a:avLst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  <p:sp>
        <p:nvSpPr>
          <p:cNvPr id="48" name="Freeform 47">
            <a:extLst>
              <a:ext uri="{FF2B5EF4-FFF2-40B4-BE49-F238E27FC236}">
                <a16:creationId xmlns:a16="http://schemas.microsoft.com/office/drawing/2014/main" id="{1C008D6D-6049-4FB5-B9AD-3C7E6C897275}"/>
              </a:ext>
            </a:extLst>
          </p:cNvPr>
          <p:cNvSpPr/>
          <p:nvPr/>
        </p:nvSpPr>
        <p:spPr>
          <a:xfrm>
            <a:off x="5453688" y="1781144"/>
            <a:ext cx="1204814" cy="2019981"/>
          </a:xfrm>
          <a:custGeom>
            <a:avLst/>
            <a:gdLst>
              <a:gd name="connsiteX0" fmla="*/ 0 w 1177747"/>
              <a:gd name="connsiteY0" fmla="*/ 1945843 h 1945843"/>
              <a:gd name="connsiteX1" fmla="*/ 1177747 w 1177747"/>
              <a:gd name="connsiteY1" fmla="*/ 0 h 1945843"/>
              <a:gd name="connsiteX2" fmla="*/ 1177747 w 1177747"/>
              <a:gd name="connsiteY2" fmla="*/ 563270 h 1945843"/>
              <a:gd name="connsiteX3" fmla="*/ 0 w 1177747"/>
              <a:gd name="connsiteY3" fmla="*/ 1945843 h 1945843"/>
              <a:gd name="connsiteX0" fmla="*/ 0 w 1177747"/>
              <a:gd name="connsiteY0" fmla="*/ 1945843 h 2001427"/>
              <a:gd name="connsiteX1" fmla="*/ 1177747 w 1177747"/>
              <a:gd name="connsiteY1" fmla="*/ 0 h 2001427"/>
              <a:gd name="connsiteX2" fmla="*/ 1177747 w 1177747"/>
              <a:gd name="connsiteY2" fmla="*/ 563270 h 2001427"/>
              <a:gd name="connsiteX3" fmla="*/ 4432 w 1177747"/>
              <a:gd name="connsiteY3" fmla="*/ 2001427 h 2001427"/>
              <a:gd name="connsiteX4" fmla="*/ 0 w 1177747"/>
              <a:gd name="connsiteY4" fmla="*/ 1945843 h 2001427"/>
              <a:gd name="connsiteX0" fmla="*/ 0 w 1177747"/>
              <a:gd name="connsiteY0" fmla="*/ 1905052 h 2001427"/>
              <a:gd name="connsiteX1" fmla="*/ 1177747 w 1177747"/>
              <a:gd name="connsiteY1" fmla="*/ 0 h 2001427"/>
              <a:gd name="connsiteX2" fmla="*/ 1177747 w 1177747"/>
              <a:gd name="connsiteY2" fmla="*/ 563270 h 2001427"/>
              <a:gd name="connsiteX3" fmla="*/ 4432 w 1177747"/>
              <a:gd name="connsiteY3" fmla="*/ 2001427 h 2001427"/>
              <a:gd name="connsiteX4" fmla="*/ 0 w 1177747"/>
              <a:gd name="connsiteY4" fmla="*/ 1905052 h 2001427"/>
              <a:gd name="connsiteX0" fmla="*/ 0 w 1177747"/>
              <a:gd name="connsiteY0" fmla="*/ 1905052 h 1967434"/>
              <a:gd name="connsiteX1" fmla="*/ 1177747 w 1177747"/>
              <a:gd name="connsiteY1" fmla="*/ 0 h 1967434"/>
              <a:gd name="connsiteX2" fmla="*/ 1177747 w 1177747"/>
              <a:gd name="connsiteY2" fmla="*/ 563270 h 1967434"/>
              <a:gd name="connsiteX3" fmla="*/ 4432 w 1177747"/>
              <a:gd name="connsiteY3" fmla="*/ 1967434 h 1967434"/>
              <a:gd name="connsiteX4" fmla="*/ 0 w 1177747"/>
              <a:gd name="connsiteY4" fmla="*/ 1905052 h 1967434"/>
              <a:gd name="connsiteX0" fmla="*/ 0 w 1181147"/>
              <a:gd name="connsiteY0" fmla="*/ 1905052 h 1967434"/>
              <a:gd name="connsiteX1" fmla="*/ 1177747 w 1181147"/>
              <a:gd name="connsiteY1" fmla="*/ 0 h 1967434"/>
              <a:gd name="connsiteX2" fmla="*/ 1181147 w 1181147"/>
              <a:gd name="connsiteY2" fmla="*/ 580267 h 1967434"/>
              <a:gd name="connsiteX3" fmla="*/ 4432 w 1181147"/>
              <a:gd name="connsiteY3" fmla="*/ 1967434 h 1967434"/>
              <a:gd name="connsiteX4" fmla="*/ 0 w 1181147"/>
              <a:gd name="connsiteY4" fmla="*/ 1905052 h 1967434"/>
              <a:gd name="connsiteX0" fmla="*/ 0 w 1181147"/>
              <a:gd name="connsiteY0" fmla="*/ 1891455 h 1953837"/>
              <a:gd name="connsiteX1" fmla="*/ 1174347 w 1181147"/>
              <a:gd name="connsiteY1" fmla="*/ 0 h 1953837"/>
              <a:gd name="connsiteX2" fmla="*/ 1181147 w 1181147"/>
              <a:gd name="connsiteY2" fmla="*/ 566670 h 1953837"/>
              <a:gd name="connsiteX3" fmla="*/ 4432 w 1181147"/>
              <a:gd name="connsiteY3" fmla="*/ 1953837 h 1953837"/>
              <a:gd name="connsiteX4" fmla="*/ 0 w 1181147"/>
              <a:gd name="connsiteY4" fmla="*/ 1891455 h 1953837"/>
              <a:gd name="connsiteX0" fmla="*/ 0 w 1184694"/>
              <a:gd name="connsiteY0" fmla="*/ 1891455 h 1953837"/>
              <a:gd name="connsiteX1" fmla="*/ 1184544 w 1184694"/>
              <a:gd name="connsiteY1" fmla="*/ 0 h 1953837"/>
              <a:gd name="connsiteX2" fmla="*/ 1181147 w 1184694"/>
              <a:gd name="connsiteY2" fmla="*/ 566670 h 1953837"/>
              <a:gd name="connsiteX3" fmla="*/ 4432 w 1184694"/>
              <a:gd name="connsiteY3" fmla="*/ 1953837 h 1953837"/>
              <a:gd name="connsiteX4" fmla="*/ 0 w 1184694"/>
              <a:gd name="connsiteY4" fmla="*/ 1891455 h 1953837"/>
              <a:gd name="connsiteX0" fmla="*/ 0 w 1184694"/>
              <a:gd name="connsiteY0" fmla="*/ 1891455 h 1953837"/>
              <a:gd name="connsiteX1" fmla="*/ 1184544 w 1184694"/>
              <a:gd name="connsiteY1" fmla="*/ 0 h 1953837"/>
              <a:gd name="connsiteX2" fmla="*/ 1181147 w 1184694"/>
              <a:gd name="connsiteY2" fmla="*/ 573468 h 1953837"/>
              <a:gd name="connsiteX3" fmla="*/ 4432 w 1184694"/>
              <a:gd name="connsiteY3" fmla="*/ 1953837 h 1953837"/>
              <a:gd name="connsiteX4" fmla="*/ 0 w 1184694"/>
              <a:gd name="connsiteY4" fmla="*/ 1891455 h 1953837"/>
              <a:gd name="connsiteX0" fmla="*/ 457 w 1180262"/>
              <a:gd name="connsiteY0" fmla="*/ 1903679 h 1953837"/>
              <a:gd name="connsiteX1" fmla="*/ 1180112 w 1180262"/>
              <a:gd name="connsiteY1" fmla="*/ 0 h 1953837"/>
              <a:gd name="connsiteX2" fmla="*/ 1176715 w 1180262"/>
              <a:gd name="connsiteY2" fmla="*/ 573468 h 1953837"/>
              <a:gd name="connsiteX3" fmla="*/ 0 w 1180262"/>
              <a:gd name="connsiteY3" fmla="*/ 1953837 h 1953837"/>
              <a:gd name="connsiteX4" fmla="*/ 457 w 1180262"/>
              <a:gd name="connsiteY4" fmla="*/ 1903679 h 1953837"/>
              <a:gd name="connsiteX0" fmla="*/ 457 w 1183065"/>
              <a:gd name="connsiteY0" fmla="*/ 1903679 h 1953837"/>
              <a:gd name="connsiteX1" fmla="*/ 1180112 w 1183065"/>
              <a:gd name="connsiteY1" fmla="*/ 0 h 1953837"/>
              <a:gd name="connsiteX2" fmla="*/ 1183065 w 1183065"/>
              <a:gd name="connsiteY2" fmla="*/ 567118 h 1953837"/>
              <a:gd name="connsiteX3" fmla="*/ 0 w 1183065"/>
              <a:gd name="connsiteY3" fmla="*/ 1953837 h 1953837"/>
              <a:gd name="connsiteX4" fmla="*/ 457 w 1183065"/>
              <a:gd name="connsiteY4" fmla="*/ 1903679 h 1953837"/>
              <a:gd name="connsiteX0" fmla="*/ 457 w 1183065"/>
              <a:gd name="connsiteY0" fmla="*/ 1903679 h 1953837"/>
              <a:gd name="connsiteX1" fmla="*/ 1180112 w 1183065"/>
              <a:gd name="connsiteY1" fmla="*/ 0 h 1953837"/>
              <a:gd name="connsiteX2" fmla="*/ 1183065 w 1183065"/>
              <a:gd name="connsiteY2" fmla="*/ 569785 h 1953837"/>
              <a:gd name="connsiteX3" fmla="*/ 0 w 1183065"/>
              <a:gd name="connsiteY3" fmla="*/ 1953837 h 1953837"/>
              <a:gd name="connsiteX4" fmla="*/ 457 w 1183065"/>
              <a:gd name="connsiteY4" fmla="*/ 1903679 h 1953837"/>
              <a:gd name="connsiteX0" fmla="*/ 457 w 1183065"/>
              <a:gd name="connsiteY0" fmla="*/ 1903679 h 1953837"/>
              <a:gd name="connsiteX1" fmla="*/ 1180112 w 1183065"/>
              <a:gd name="connsiteY1" fmla="*/ 0 h 1953837"/>
              <a:gd name="connsiteX2" fmla="*/ 1183065 w 1183065"/>
              <a:gd name="connsiteY2" fmla="*/ 572452 h 1953837"/>
              <a:gd name="connsiteX3" fmla="*/ 0 w 1183065"/>
              <a:gd name="connsiteY3" fmla="*/ 1953837 h 1953837"/>
              <a:gd name="connsiteX4" fmla="*/ 457 w 1183065"/>
              <a:gd name="connsiteY4" fmla="*/ 1903679 h 1953837"/>
              <a:gd name="connsiteX0" fmla="*/ 457 w 1183065"/>
              <a:gd name="connsiteY0" fmla="*/ 1901373 h 1953837"/>
              <a:gd name="connsiteX1" fmla="*/ 1180112 w 1183065"/>
              <a:gd name="connsiteY1" fmla="*/ 0 h 1953837"/>
              <a:gd name="connsiteX2" fmla="*/ 1183065 w 1183065"/>
              <a:gd name="connsiteY2" fmla="*/ 572452 h 1953837"/>
              <a:gd name="connsiteX3" fmla="*/ 0 w 1183065"/>
              <a:gd name="connsiteY3" fmla="*/ 1953837 h 1953837"/>
              <a:gd name="connsiteX4" fmla="*/ 457 w 1183065"/>
              <a:gd name="connsiteY4" fmla="*/ 1901373 h 1953837"/>
              <a:gd name="connsiteX0" fmla="*/ 457 w 1183065"/>
              <a:gd name="connsiteY0" fmla="*/ 1901373 h 1956143"/>
              <a:gd name="connsiteX1" fmla="*/ 1180112 w 1183065"/>
              <a:gd name="connsiteY1" fmla="*/ 0 h 1956143"/>
              <a:gd name="connsiteX2" fmla="*/ 1183065 w 1183065"/>
              <a:gd name="connsiteY2" fmla="*/ 572452 h 1956143"/>
              <a:gd name="connsiteX3" fmla="*/ 0 w 1183065"/>
              <a:gd name="connsiteY3" fmla="*/ 1956143 h 1956143"/>
              <a:gd name="connsiteX4" fmla="*/ 457 w 1183065"/>
              <a:gd name="connsiteY4" fmla="*/ 1901373 h 1956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3065" h="1956143">
                <a:moveTo>
                  <a:pt x="457" y="1901373"/>
                </a:moveTo>
                <a:lnTo>
                  <a:pt x="1180112" y="0"/>
                </a:lnTo>
                <a:cubicBezTo>
                  <a:pt x="1181245" y="193422"/>
                  <a:pt x="1181932" y="379030"/>
                  <a:pt x="1183065" y="572452"/>
                </a:cubicBezTo>
                <a:lnTo>
                  <a:pt x="0" y="1956143"/>
                </a:lnTo>
                <a:cubicBezTo>
                  <a:pt x="152" y="1939424"/>
                  <a:pt x="305" y="1918092"/>
                  <a:pt x="457" y="1901373"/>
                </a:cubicBezTo>
                <a:close/>
              </a:path>
            </a:pathLst>
          </a:custGeom>
          <a:solidFill>
            <a:schemeClr val="accent4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49" name="Freeform 48">
            <a:extLst>
              <a:ext uri="{FF2B5EF4-FFF2-40B4-BE49-F238E27FC236}">
                <a16:creationId xmlns:a16="http://schemas.microsoft.com/office/drawing/2014/main" id="{D19C6EB6-581D-4266-97BE-766EF9A6C8EC}"/>
              </a:ext>
            </a:extLst>
          </p:cNvPr>
          <p:cNvSpPr/>
          <p:nvPr/>
        </p:nvSpPr>
        <p:spPr>
          <a:xfrm>
            <a:off x="5453785" y="2703994"/>
            <a:ext cx="1204719" cy="1171728"/>
          </a:xfrm>
          <a:custGeom>
            <a:avLst/>
            <a:gdLst>
              <a:gd name="connsiteX0" fmla="*/ 3399 w 1186340"/>
              <a:gd name="connsiteY0" fmla="*/ 1104759 h 1159147"/>
              <a:gd name="connsiteX1" fmla="*/ 1182941 w 1186340"/>
              <a:gd name="connsiteY1" fmla="*/ 0 h 1159147"/>
              <a:gd name="connsiteX2" fmla="*/ 1186340 w 1186340"/>
              <a:gd name="connsiteY2" fmla="*/ 554079 h 1159147"/>
              <a:gd name="connsiteX3" fmla="*/ 0 w 1186340"/>
              <a:gd name="connsiteY3" fmla="*/ 1159147 h 1159147"/>
              <a:gd name="connsiteX4" fmla="*/ 3399 w 1186340"/>
              <a:gd name="connsiteY4" fmla="*/ 1104759 h 1159147"/>
              <a:gd name="connsiteX0" fmla="*/ 3399 w 1187831"/>
              <a:gd name="connsiteY0" fmla="*/ 1104759 h 1159147"/>
              <a:gd name="connsiteX1" fmla="*/ 1187831 w 1187831"/>
              <a:gd name="connsiteY1" fmla="*/ 0 h 1159147"/>
              <a:gd name="connsiteX2" fmla="*/ 1186340 w 1187831"/>
              <a:gd name="connsiteY2" fmla="*/ 554079 h 1159147"/>
              <a:gd name="connsiteX3" fmla="*/ 0 w 1187831"/>
              <a:gd name="connsiteY3" fmla="*/ 1159147 h 1159147"/>
              <a:gd name="connsiteX4" fmla="*/ 3399 w 1187831"/>
              <a:gd name="connsiteY4" fmla="*/ 1104759 h 1159147"/>
              <a:gd name="connsiteX0" fmla="*/ 3399 w 1187831"/>
              <a:gd name="connsiteY0" fmla="*/ 1104759 h 1159147"/>
              <a:gd name="connsiteX1" fmla="*/ 1187831 w 1187831"/>
              <a:gd name="connsiteY1" fmla="*/ 0 h 1159147"/>
              <a:gd name="connsiteX2" fmla="*/ 1183895 w 1187831"/>
              <a:gd name="connsiteY2" fmla="*/ 566304 h 1159147"/>
              <a:gd name="connsiteX3" fmla="*/ 0 w 1187831"/>
              <a:gd name="connsiteY3" fmla="*/ 1159147 h 1159147"/>
              <a:gd name="connsiteX4" fmla="*/ 3399 w 1187831"/>
              <a:gd name="connsiteY4" fmla="*/ 1104759 h 1159147"/>
              <a:gd name="connsiteX0" fmla="*/ 13179 w 1187831"/>
              <a:gd name="connsiteY0" fmla="*/ 1080310 h 1159147"/>
              <a:gd name="connsiteX1" fmla="*/ 1187831 w 1187831"/>
              <a:gd name="connsiteY1" fmla="*/ 0 h 1159147"/>
              <a:gd name="connsiteX2" fmla="*/ 1183895 w 1187831"/>
              <a:gd name="connsiteY2" fmla="*/ 566304 h 1159147"/>
              <a:gd name="connsiteX3" fmla="*/ 0 w 1187831"/>
              <a:gd name="connsiteY3" fmla="*/ 1159147 h 1159147"/>
              <a:gd name="connsiteX4" fmla="*/ 13179 w 1187831"/>
              <a:gd name="connsiteY4" fmla="*/ 1080310 h 1159147"/>
              <a:gd name="connsiteX0" fmla="*/ 955 w 1175607"/>
              <a:gd name="connsiteY0" fmla="*/ 1080310 h 1134698"/>
              <a:gd name="connsiteX1" fmla="*/ 1175607 w 1175607"/>
              <a:gd name="connsiteY1" fmla="*/ 0 h 1134698"/>
              <a:gd name="connsiteX2" fmla="*/ 1171671 w 1175607"/>
              <a:gd name="connsiteY2" fmla="*/ 566304 h 1134698"/>
              <a:gd name="connsiteX3" fmla="*/ 0 w 1175607"/>
              <a:gd name="connsiteY3" fmla="*/ 1134698 h 1134698"/>
              <a:gd name="connsiteX4" fmla="*/ 955 w 1175607"/>
              <a:gd name="connsiteY4" fmla="*/ 1080310 h 1134698"/>
              <a:gd name="connsiteX0" fmla="*/ 10 w 1181997"/>
              <a:gd name="connsiteY0" fmla="*/ 1082755 h 1134698"/>
              <a:gd name="connsiteX1" fmla="*/ 1181997 w 1181997"/>
              <a:gd name="connsiteY1" fmla="*/ 0 h 1134698"/>
              <a:gd name="connsiteX2" fmla="*/ 1178061 w 1181997"/>
              <a:gd name="connsiteY2" fmla="*/ 566304 h 1134698"/>
              <a:gd name="connsiteX3" fmla="*/ 6390 w 1181997"/>
              <a:gd name="connsiteY3" fmla="*/ 1134698 h 1134698"/>
              <a:gd name="connsiteX4" fmla="*/ 10 w 1181997"/>
              <a:gd name="connsiteY4" fmla="*/ 1082755 h 1134698"/>
              <a:gd name="connsiteX0" fmla="*/ 32 w 1182019"/>
              <a:gd name="connsiteY0" fmla="*/ 1082755 h 1134698"/>
              <a:gd name="connsiteX1" fmla="*/ 1182019 w 1182019"/>
              <a:gd name="connsiteY1" fmla="*/ 0 h 1134698"/>
              <a:gd name="connsiteX2" fmla="*/ 1178083 w 1182019"/>
              <a:gd name="connsiteY2" fmla="*/ 566304 h 1134698"/>
              <a:gd name="connsiteX3" fmla="*/ 1522 w 1182019"/>
              <a:gd name="connsiteY3" fmla="*/ 1134698 h 1134698"/>
              <a:gd name="connsiteX4" fmla="*/ 32 w 1182019"/>
              <a:gd name="connsiteY4" fmla="*/ 1082755 h 1134698"/>
              <a:gd name="connsiteX0" fmla="*/ 32 w 1182019"/>
              <a:gd name="connsiteY0" fmla="*/ 1082755 h 1134698"/>
              <a:gd name="connsiteX1" fmla="*/ 1182019 w 1182019"/>
              <a:gd name="connsiteY1" fmla="*/ 0 h 1134698"/>
              <a:gd name="connsiteX2" fmla="*/ 1173193 w 1182019"/>
              <a:gd name="connsiteY2" fmla="*/ 573639 h 1134698"/>
              <a:gd name="connsiteX3" fmla="*/ 1522 w 1182019"/>
              <a:gd name="connsiteY3" fmla="*/ 1134698 h 1134698"/>
              <a:gd name="connsiteX4" fmla="*/ 32 w 1182019"/>
              <a:gd name="connsiteY4" fmla="*/ 1082755 h 1134698"/>
              <a:gd name="connsiteX0" fmla="*/ 32 w 1182019"/>
              <a:gd name="connsiteY0" fmla="*/ 1082755 h 1134698"/>
              <a:gd name="connsiteX1" fmla="*/ 1182019 w 1182019"/>
              <a:gd name="connsiteY1" fmla="*/ 0 h 1134698"/>
              <a:gd name="connsiteX2" fmla="*/ 1175638 w 1182019"/>
              <a:gd name="connsiteY2" fmla="*/ 573639 h 1134698"/>
              <a:gd name="connsiteX3" fmla="*/ 1522 w 1182019"/>
              <a:gd name="connsiteY3" fmla="*/ 1134698 h 1134698"/>
              <a:gd name="connsiteX4" fmla="*/ 32 w 1182019"/>
              <a:gd name="connsiteY4" fmla="*/ 1082755 h 1134698"/>
              <a:gd name="connsiteX0" fmla="*/ 32 w 1182972"/>
              <a:gd name="connsiteY0" fmla="*/ 1082755 h 1134698"/>
              <a:gd name="connsiteX1" fmla="*/ 1182019 w 1182972"/>
              <a:gd name="connsiteY1" fmla="*/ 0 h 1134698"/>
              <a:gd name="connsiteX2" fmla="*/ 1182972 w 1182972"/>
              <a:gd name="connsiteY2" fmla="*/ 573639 h 1134698"/>
              <a:gd name="connsiteX3" fmla="*/ 1522 w 1182972"/>
              <a:gd name="connsiteY3" fmla="*/ 1134698 h 1134698"/>
              <a:gd name="connsiteX4" fmla="*/ 32 w 1182972"/>
              <a:gd name="connsiteY4" fmla="*/ 1082755 h 1134698"/>
              <a:gd name="connsiteX0" fmla="*/ 32 w 1182972"/>
              <a:gd name="connsiteY0" fmla="*/ 1082755 h 1134698"/>
              <a:gd name="connsiteX1" fmla="*/ 1182019 w 1182972"/>
              <a:gd name="connsiteY1" fmla="*/ 0 h 1134698"/>
              <a:gd name="connsiteX2" fmla="*/ 1182972 w 1182972"/>
              <a:gd name="connsiteY2" fmla="*/ 578973 h 1134698"/>
              <a:gd name="connsiteX3" fmla="*/ 1522 w 1182972"/>
              <a:gd name="connsiteY3" fmla="*/ 1134698 h 1134698"/>
              <a:gd name="connsiteX4" fmla="*/ 32 w 1182972"/>
              <a:gd name="connsiteY4" fmla="*/ 1082755 h 11346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2972" h="1134698">
                <a:moveTo>
                  <a:pt x="32" y="1082755"/>
                </a:moveTo>
                <a:lnTo>
                  <a:pt x="1182019" y="0"/>
                </a:lnTo>
                <a:cubicBezTo>
                  <a:pt x="1182337" y="191213"/>
                  <a:pt x="1182654" y="387760"/>
                  <a:pt x="1182972" y="578973"/>
                </a:cubicBezTo>
                <a:lnTo>
                  <a:pt x="1522" y="1134698"/>
                </a:lnTo>
                <a:cubicBezTo>
                  <a:pt x="1840" y="1116569"/>
                  <a:pt x="-286" y="1100884"/>
                  <a:pt x="32" y="1082755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50" name="Freeform 49">
            <a:extLst>
              <a:ext uri="{FF2B5EF4-FFF2-40B4-BE49-F238E27FC236}">
                <a16:creationId xmlns:a16="http://schemas.microsoft.com/office/drawing/2014/main" id="{2C410D4A-D4BC-44E9-9156-F50DB20350B1}"/>
              </a:ext>
            </a:extLst>
          </p:cNvPr>
          <p:cNvSpPr/>
          <p:nvPr/>
        </p:nvSpPr>
        <p:spPr>
          <a:xfrm>
            <a:off x="5453727" y="3626724"/>
            <a:ext cx="1204775" cy="594533"/>
          </a:xfrm>
          <a:custGeom>
            <a:avLst/>
            <a:gdLst>
              <a:gd name="connsiteX0" fmla="*/ 0 w 1182941"/>
              <a:gd name="connsiteY0" fmla="*/ 339925 h 571075"/>
              <a:gd name="connsiteX1" fmla="*/ 1182941 w 1182941"/>
              <a:gd name="connsiteY1" fmla="*/ 571075 h 571075"/>
              <a:gd name="connsiteX2" fmla="*/ 1182941 w 1182941"/>
              <a:gd name="connsiteY2" fmla="*/ 0 h 571075"/>
              <a:gd name="connsiteX3" fmla="*/ 0 w 1182941"/>
              <a:gd name="connsiteY3" fmla="*/ 339925 h 571075"/>
              <a:gd name="connsiteX0" fmla="*/ 0 w 1182941"/>
              <a:gd name="connsiteY0" fmla="*/ 259242 h 571075"/>
              <a:gd name="connsiteX1" fmla="*/ 1182941 w 1182941"/>
              <a:gd name="connsiteY1" fmla="*/ 571075 h 571075"/>
              <a:gd name="connsiteX2" fmla="*/ 1182941 w 1182941"/>
              <a:gd name="connsiteY2" fmla="*/ 0 h 571075"/>
              <a:gd name="connsiteX3" fmla="*/ 0 w 1182941"/>
              <a:gd name="connsiteY3" fmla="*/ 259242 h 571075"/>
              <a:gd name="connsiteX0" fmla="*/ 576 w 1183517"/>
              <a:gd name="connsiteY0" fmla="*/ 259242 h 571075"/>
              <a:gd name="connsiteX1" fmla="*/ 9283 w 1183517"/>
              <a:gd name="connsiteY1" fmla="*/ 305851 h 571075"/>
              <a:gd name="connsiteX2" fmla="*/ 1183517 w 1183517"/>
              <a:gd name="connsiteY2" fmla="*/ 571075 h 571075"/>
              <a:gd name="connsiteX3" fmla="*/ 1183517 w 1183517"/>
              <a:gd name="connsiteY3" fmla="*/ 0 h 571075"/>
              <a:gd name="connsiteX4" fmla="*/ 576 w 1183517"/>
              <a:gd name="connsiteY4" fmla="*/ 259242 h 571075"/>
              <a:gd name="connsiteX0" fmla="*/ 0 w 1182941"/>
              <a:gd name="connsiteY0" fmla="*/ 259242 h 571075"/>
              <a:gd name="connsiteX1" fmla="*/ 8707 w 1182941"/>
              <a:gd name="connsiteY1" fmla="*/ 305851 h 571075"/>
              <a:gd name="connsiteX2" fmla="*/ 1182941 w 1182941"/>
              <a:gd name="connsiteY2" fmla="*/ 571075 h 571075"/>
              <a:gd name="connsiteX3" fmla="*/ 1182941 w 1182941"/>
              <a:gd name="connsiteY3" fmla="*/ 0 h 571075"/>
              <a:gd name="connsiteX4" fmla="*/ 0 w 1182941"/>
              <a:gd name="connsiteY4" fmla="*/ 259242 h 571075"/>
              <a:gd name="connsiteX0" fmla="*/ 0 w 1182941"/>
              <a:gd name="connsiteY0" fmla="*/ 259242 h 571075"/>
              <a:gd name="connsiteX1" fmla="*/ 8707 w 1182941"/>
              <a:gd name="connsiteY1" fmla="*/ 305851 h 571075"/>
              <a:gd name="connsiteX2" fmla="*/ 1182941 w 1182941"/>
              <a:gd name="connsiteY2" fmla="*/ 571075 h 571075"/>
              <a:gd name="connsiteX3" fmla="*/ 1182941 w 1182941"/>
              <a:gd name="connsiteY3" fmla="*/ 0 h 571075"/>
              <a:gd name="connsiteX4" fmla="*/ 0 w 1182941"/>
              <a:gd name="connsiteY4" fmla="*/ 259242 h 571075"/>
              <a:gd name="connsiteX0" fmla="*/ 1610 w 1184551"/>
              <a:gd name="connsiteY0" fmla="*/ 259242 h 571075"/>
              <a:gd name="connsiteX1" fmla="*/ 2982 w 1184551"/>
              <a:gd name="connsiteY1" fmla="*/ 303406 h 571075"/>
              <a:gd name="connsiteX2" fmla="*/ 1184551 w 1184551"/>
              <a:gd name="connsiteY2" fmla="*/ 571075 h 571075"/>
              <a:gd name="connsiteX3" fmla="*/ 1184551 w 1184551"/>
              <a:gd name="connsiteY3" fmla="*/ 0 h 571075"/>
              <a:gd name="connsiteX4" fmla="*/ 1610 w 1184551"/>
              <a:gd name="connsiteY4" fmla="*/ 259242 h 571075"/>
              <a:gd name="connsiteX0" fmla="*/ 0 w 1182941"/>
              <a:gd name="connsiteY0" fmla="*/ 259242 h 571075"/>
              <a:gd name="connsiteX1" fmla="*/ 1372 w 1182941"/>
              <a:gd name="connsiteY1" fmla="*/ 303406 h 571075"/>
              <a:gd name="connsiteX2" fmla="*/ 1182941 w 1182941"/>
              <a:gd name="connsiteY2" fmla="*/ 571075 h 571075"/>
              <a:gd name="connsiteX3" fmla="*/ 1182941 w 1182941"/>
              <a:gd name="connsiteY3" fmla="*/ 0 h 571075"/>
              <a:gd name="connsiteX4" fmla="*/ 0 w 1182941"/>
              <a:gd name="connsiteY4" fmla="*/ 259242 h 571075"/>
              <a:gd name="connsiteX0" fmla="*/ 0 w 1182941"/>
              <a:gd name="connsiteY0" fmla="*/ 266577 h 578410"/>
              <a:gd name="connsiteX1" fmla="*/ 1372 w 1182941"/>
              <a:gd name="connsiteY1" fmla="*/ 310741 h 578410"/>
              <a:gd name="connsiteX2" fmla="*/ 1182941 w 1182941"/>
              <a:gd name="connsiteY2" fmla="*/ 578410 h 578410"/>
              <a:gd name="connsiteX3" fmla="*/ 1180496 w 1182941"/>
              <a:gd name="connsiteY3" fmla="*/ 0 h 578410"/>
              <a:gd name="connsiteX4" fmla="*/ 0 w 1182941"/>
              <a:gd name="connsiteY4" fmla="*/ 266577 h 578410"/>
              <a:gd name="connsiteX0" fmla="*/ 0 w 1182941"/>
              <a:gd name="connsiteY0" fmla="*/ 266577 h 575743"/>
              <a:gd name="connsiteX1" fmla="*/ 1372 w 1182941"/>
              <a:gd name="connsiteY1" fmla="*/ 310741 h 575743"/>
              <a:gd name="connsiteX2" fmla="*/ 1182941 w 1182941"/>
              <a:gd name="connsiteY2" fmla="*/ 575743 h 575743"/>
              <a:gd name="connsiteX3" fmla="*/ 1180496 w 1182941"/>
              <a:gd name="connsiteY3" fmla="*/ 0 h 575743"/>
              <a:gd name="connsiteX4" fmla="*/ 0 w 1182941"/>
              <a:gd name="connsiteY4" fmla="*/ 266577 h 575743"/>
              <a:gd name="connsiteX0" fmla="*/ 0 w 1182941"/>
              <a:gd name="connsiteY0" fmla="*/ 261965 h 575743"/>
              <a:gd name="connsiteX1" fmla="*/ 1372 w 1182941"/>
              <a:gd name="connsiteY1" fmla="*/ 310741 h 575743"/>
              <a:gd name="connsiteX2" fmla="*/ 1182941 w 1182941"/>
              <a:gd name="connsiteY2" fmla="*/ 575743 h 575743"/>
              <a:gd name="connsiteX3" fmla="*/ 1180496 w 1182941"/>
              <a:gd name="connsiteY3" fmla="*/ 0 h 575743"/>
              <a:gd name="connsiteX4" fmla="*/ 0 w 1182941"/>
              <a:gd name="connsiteY4" fmla="*/ 261965 h 575743"/>
              <a:gd name="connsiteX0" fmla="*/ 0 w 1182941"/>
              <a:gd name="connsiteY0" fmla="*/ 261965 h 575743"/>
              <a:gd name="connsiteX1" fmla="*/ 1372 w 1182941"/>
              <a:gd name="connsiteY1" fmla="*/ 317659 h 575743"/>
              <a:gd name="connsiteX2" fmla="*/ 1182941 w 1182941"/>
              <a:gd name="connsiteY2" fmla="*/ 575743 h 575743"/>
              <a:gd name="connsiteX3" fmla="*/ 1180496 w 1182941"/>
              <a:gd name="connsiteY3" fmla="*/ 0 h 575743"/>
              <a:gd name="connsiteX4" fmla="*/ 0 w 1182941"/>
              <a:gd name="connsiteY4" fmla="*/ 261965 h 575743"/>
              <a:gd name="connsiteX0" fmla="*/ 966 w 1181569"/>
              <a:gd name="connsiteY0" fmla="*/ 261965 h 575743"/>
              <a:gd name="connsiteX1" fmla="*/ 0 w 1181569"/>
              <a:gd name="connsiteY1" fmla="*/ 317659 h 575743"/>
              <a:gd name="connsiteX2" fmla="*/ 1181569 w 1181569"/>
              <a:gd name="connsiteY2" fmla="*/ 575743 h 575743"/>
              <a:gd name="connsiteX3" fmla="*/ 1179124 w 1181569"/>
              <a:gd name="connsiteY3" fmla="*/ 0 h 575743"/>
              <a:gd name="connsiteX4" fmla="*/ 966 w 1181569"/>
              <a:gd name="connsiteY4" fmla="*/ 261965 h 575743"/>
              <a:gd name="connsiteX0" fmla="*/ 966 w 1181569"/>
              <a:gd name="connsiteY0" fmla="*/ 261965 h 575743"/>
              <a:gd name="connsiteX1" fmla="*/ 0 w 1181569"/>
              <a:gd name="connsiteY1" fmla="*/ 317659 h 575743"/>
              <a:gd name="connsiteX2" fmla="*/ 1181569 w 1181569"/>
              <a:gd name="connsiteY2" fmla="*/ 575743 h 575743"/>
              <a:gd name="connsiteX3" fmla="*/ 1179124 w 1181569"/>
              <a:gd name="connsiteY3" fmla="*/ 0 h 575743"/>
              <a:gd name="connsiteX4" fmla="*/ 966 w 1181569"/>
              <a:gd name="connsiteY4" fmla="*/ 261965 h 575743"/>
              <a:gd name="connsiteX0" fmla="*/ 1982 w 1182585"/>
              <a:gd name="connsiteY0" fmla="*/ 261965 h 575743"/>
              <a:gd name="connsiteX1" fmla="*/ 1016 w 1182585"/>
              <a:gd name="connsiteY1" fmla="*/ 317659 h 575743"/>
              <a:gd name="connsiteX2" fmla="*/ 1182585 w 1182585"/>
              <a:gd name="connsiteY2" fmla="*/ 575743 h 575743"/>
              <a:gd name="connsiteX3" fmla="*/ 1180140 w 1182585"/>
              <a:gd name="connsiteY3" fmla="*/ 0 h 575743"/>
              <a:gd name="connsiteX4" fmla="*/ 1982 w 1182585"/>
              <a:gd name="connsiteY4" fmla="*/ 261965 h 575743"/>
              <a:gd name="connsiteX0" fmla="*/ 2423 w 1183026"/>
              <a:gd name="connsiteY0" fmla="*/ 261965 h 575743"/>
              <a:gd name="connsiteX1" fmla="*/ 1457 w 1183026"/>
              <a:gd name="connsiteY1" fmla="*/ 317659 h 575743"/>
              <a:gd name="connsiteX2" fmla="*/ 1183026 w 1183026"/>
              <a:gd name="connsiteY2" fmla="*/ 575743 h 575743"/>
              <a:gd name="connsiteX3" fmla="*/ 1180581 w 1183026"/>
              <a:gd name="connsiteY3" fmla="*/ 0 h 575743"/>
              <a:gd name="connsiteX4" fmla="*/ 2423 w 1183026"/>
              <a:gd name="connsiteY4" fmla="*/ 261965 h 575743"/>
              <a:gd name="connsiteX0" fmla="*/ 1940 w 1182543"/>
              <a:gd name="connsiteY0" fmla="*/ 261965 h 575743"/>
              <a:gd name="connsiteX1" fmla="*/ 3312 w 1182543"/>
              <a:gd name="connsiteY1" fmla="*/ 317659 h 575743"/>
              <a:gd name="connsiteX2" fmla="*/ 1182543 w 1182543"/>
              <a:gd name="connsiteY2" fmla="*/ 575743 h 575743"/>
              <a:gd name="connsiteX3" fmla="*/ 1180098 w 1182543"/>
              <a:gd name="connsiteY3" fmla="*/ 0 h 575743"/>
              <a:gd name="connsiteX4" fmla="*/ 1940 w 1182543"/>
              <a:gd name="connsiteY4" fmla="*/ 261965 h 575743"/>
              <a:gd name="connsiteX0" fmla="*/ 2423 w 1183026"/>
              <a:gd name="connsiteY0" fmla="*/ 261965 h 575743"/>
              <a:gd name="connsiteX1" fmla="*/ 1457 w 1183026"/>
              <a:gd name="connsiteY1" fmla="*/ 315354 h 575743"/>
              <a:gd name="connsiteX2" fmla="*/ 1183026 w 1183026"/>
              <a:gd name="connsiteY2" fmla="*/ 575743 h 575743"/>
              <a:gd name="connsiteX3" fmla="*/ 1180581 w 1183026"/>
              <a:gd name="connsiteY3" fmla="*/ 0 h 575743"/>
              <a:gd name="connsiteX4" fmla="*/ 2423 w 1183026"/>
              <a:gd name="connsiteY4" fmla="*/ 261965 h 575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3026" h="575743">
                <a:moveTo>
                  <a:pt x="2423" y="261965"/>
                </a:moveTo>
                <a:cubicBezTo>
                  <a:pt x="-3106" y="295430"/>
                  <a:pt x="2736" y="276999"/>
                  <a:pt x="1457" y="315354"/>
                </a:cubicBezTo>
                <a:lnTo>
                  <a:pt x="1183026" y="575743"/>
                </a:lnTo>
                <a:lnTo>
                  <a:pt x="1180581" y="0"/>
                </a:lnTo>
                <a:lnTo>
                  <a:pt x="2423" y="26196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51" name="Freeform 50">
            <a:extLst>
              <a:ext uri="{FF2B5EF4-FFF2-40B4-BE49-F238E27FC236}">
                <a16:creationId xmlns:a16="http://schemas.microsoft.com/office/drawing/2014/main" id="{9606E935-F4B5-497D-A4EE-7D02170D005F}"/>
              </a:ext>
            </a:extLst>
          </p:cNvPr>
          <p:cNvSpPr/>
          <p:nvPr/>
        </p:nvSpPr>
        <p:spPr>
          <a:xfrm flipV="1">
            <a:off x="5455871" y="4050099"/>
            <a:ext cx="1202632" cy="2016763"/>
          </a:xfrm>
          <a:custGeom>
            <a:avLst/>
            <a:gdLst>
              <a:gd name="connsiteX0" fmla="*/ 0 w 1177747"/>
              <a:gd name="connsiteY0" fmla="*/ 1945843 h 1945843"/>
              <a:gd name="connsiteX1" fmla="*/ 1177747 w 1177747"/>
              <a:gd name="connsiteY1" fmla="*/ 0 h 1945843"/>
              <a:gd name="connsiteX2" fmla="*/ 1177747 w 1177747"/>
              <a:gd name="connsiteY2" fmla="*/ 563270 h 1945843"/>
              <a:gd name="connsiteX3" fmla="*/ 0 w 1177747"/>
              <a:gd name="connsiteY3" fmla="*/ 1945843 h 1945843"/>
              <a:gd name="connsiteX0" fmla="*/ 0 w 1177747"/>
              <a:gd name="connsiteY0" fmla="*/ 1945843 h 2001427"/>
              <a:gd name="connsiteX1" fmla="*/ 1177747 w 1177747"/>
              <a:gd name="connsiteY1" fmla="*/ 0 h 2001427"/>
              <a:gd name="connsiteX2" fmla="*/ 1177747 w 1177747"/>
              <a:gd name="connsiteY2" fmla="*/ 563270 h 2001427"/>
              <a:gd name="connsiteX3" fmla="*/ 4432 w 1177747"/>
              <a:gd name="connsiteY3" fmla="*/ 2001427 h 2001427"/>
              <a:gd name="connsiteX4" fmla="*/ 0 w 1177747"/>
              <a:gd name="connsiteY4" fmla="*/ 1945843 h 2001427"/>
              <a:gd name="connsiteX0" fmla="*/ 0 w 1177747"/>
              <a:gd name="connsiteY0" fmla="*/ 1905052 h 2001427"/>
              <a:gd name="connsiteX1" fmla="*/ 1177747 w 1177747"/>
              <a:gd name="connsiteY1" fmla="*/ 0 h 2001427"/>
              <a:gd name="connsiteX2" fmla="*/ 1177747 w 1177747"/>
              <a:gd name="connsiteY2" fmla="*/ 563270 h 2001427"/>
              <a:gd name="connsiteX3" fmla="*/ 4432 w 1177747"/>
              <a:gd name="connsiteY3" fmla="*/ 2001427 h 2001427"/>
              <a:gd name="connsiteX4" fmla="*/ 0 w 1177747"/>
              <a:gd name="connsiteY4" fmla="*/ 1905052 h 2001427"/>
              <a:gd name="connsiteX0" fmla="*/ 0 w 1177747"/>
              <a:gd name="connsiteY0" fmla="*/ 1905052 h 1967434"/>
              <a:gd name="connsiteX1" fmla="*/ 1177747 w 1177747"/>
              <a:gd name="connsiteY1" fmla="*/ 0 h 1967434"/>
              <a:gd name="connsiteX2" fmla="*/ 1177747 w 1177747"/>
              <a:gd name="connsiteY2" fmla="*/ 563270 h 1967434"/>
              <a:gd name="connsiteX3" fmla="*/ 4432 w 1177747"/>
              <a:gd name="connsiteY3" fmla="*/ 1967434 h 1967434"/>
              <a:gd name="connsiteX4" fmla="*/ 0 w 1177747"/>
              <a:gd name="connsiteY4" fmla="*/ 1905052 h 1967434"/>
              <a:gd name="connsiteX0" fmla="*/ 0 w 1181147"/>
              <a:gd name="connsiteY0" fmla="*/ 1905052 h 1967434"/>
              <a:gd name="connsiteX1" fmla="*/ 1177747 w 1181147"/>
              <a:gd name="connsiteY1" fmla="*/ 0 h 1967434"/>
              <a:gd name="connsiteX2" fmla="*/ 1181147 w 1181147"/>
              <a:gd name="connsiteY2" fmla="*/ 580267 h 1967434"/>
              <a:gd name="connsiteX3" fmla="*/ 4432 w 1181147"/>
              <a:gd name="connsiteY3" fmla="*/ 1967434 h 1967434"/>
              <a:gd name="connsiteX4" fmla="*/ 0 w 1181147"/>
              <a:gd name="connsiteY4" fmla="*/ 1905052 h 1967434"/>
              <a:gd name="connsiteX0" fmla="*/ 0 w 1181147"/>
              <a:gd name="connsiteY0" fmla="*/ 1891455 h 1953837"/>
              <a:gd name="connsiteX1" fmla="*/ 1174347 w 1181147"/>
              <a:gd name="connsiteY1" fmla="*/ 0 h 1953837"/>
              <a:gd name="connsiteX2" fmla="*/ 1181147 w 1181147"/>
              <a:gd name="connsiteY2" fmla="*/ 566670 h 1953837"/>
              <a:gd name="connsiteX3" fmla="*/ 4432 w 1181147"/>
              <a:gd name="connsiteY3" fmla="*/ 1953837 h 1953837"/>
              <a:gd name="connsiteX4" fmla="*/ 0 w 1181147"/>
              <a:gd name="connsiteY4" fmla="*/ 1891455 h 1953837"/>
              <a:gd name="connsiteX0" fmla="*/ 0 w 1184694"/>
              <a:gd name="connsiteY0" fmla="*/ 1891455 h 1953837"/>
              <a:gd name="connsiteX1" fmla="*/ 1184544 w 1184694"/>
              <a:gd name="connsiteY1" fmla="*/ 0 h 1953837"/>
              <a:gd name="connsiteX2" fmla="*/ 1181147 w 1184694"/>
              <a:gd name="connsiteY2" fmla="*/ 566670 h 1953837"/>
              <a:gd name="connsiteX3" fmla="*/ 4432 w 1184694"/>
              <a:gd name="connsiteY3" fmla="*/ 1953837 h 1953837"/>
              <a:gd name="connsiteX4" fmla="*/ 0 w 1184694"/>
              <a:gd name="connsiteY4" fmla="*/ 1891455 h 1953837"/>
              <a:gd name="connsiteX0" fmla="*/ 0 w 1184694"/>
              <a:gd name="connsiteY0" fmla="*/ 1891455 h 1953837"/>
              <a:gd name="connsiteX1" fmla="*/ 1184544 w 1184694"/>
              <a:gd name="connsiteY1" fmla="*/ 0 h 1953837"/>
              <a:gd name="connsiteX2" fmla="*/ 1181147 w 1184694"/>
              <a:gd name="connsiteY2" fmla="*/ 573468 h 1953837"/>
              <a:gd name="connsiteX3" fmla="*/ 4432 w 1184694"/>
              <a:gd name="connsiteY3" fmla="*/ 1953837 h 1953837"/>
              <a:gd name="connsiteX4" fmla="*/ 0 w 1184694"/>
              <a:gd name="connsiteY4" fmla="*/ 1891455 h 1953837"/>
              <a:gd name="connsiteX0" fmla="*/ 457 w 1180262"/>
              <a:gd name="connsiteY0" fmla="*/ 1903679 h 1953837"/>
              <a:gd name="connsiteX1" fmla="*/ 1180112 w 1180262"/>
              <a:gd name="connsiteY1" fmla="*/ 0 h 1953837"/>
              <a:gd name="connsiteX2" fmla="*/ 1176715 w 1180262"/>
              <a:gd name="connsiteY2" fmla="*/ 573468 h 1953837"/>
              <a:gd name="connsiteX3" fmla="*/ 0 w 1180262"/>
              <a:gd name="connsiteY3" fmla="*/ 1953837 h 1953837"/>
              <a:gd name="connsiteX4" fmla="*/ 457 w 1180262"/>
              <a:gd name="connsiteY4" fmla="*/ 1903679 h 1953837"/>
              <a:gd name="connsiteX0" fmla="*/ 457 w 1183065"/>
              <a:gd name="connsiteY0" fmla="*/ 1903679 h 1953837"/>
              <a:gd name="connsiteX1" fmla="*/ 1180112 w 1183065"/>
              <a:gd name="connsiteY1" fmla="*/ 0 h 1953837"/>
              <a:gd name="connsiteX2" fmla="*/ 1183065 w 1183065"/>
              <a:gd name="connsiteY2" fmla="*/ 560768 h 1953837"/>
              <a:gd name="connsiteX3" fmla="*/ 0 w 1183065"/>
              <a:gd name="connsiteY3" fmla="*/ 1953837 h 1953837"/>
              <a:gd name="connsiteX4" fmla="*/ 457 w 1183065"/>
              <a:gd name="connsiteY4" fmla="*/ 1903679 h 1953837"/>
              <a:gd name="connsiteX0" fmla="*/ 457 w 1186612"/>
              <a:gd name="connsiteY0" fmla="*/ 1903679 h 1953837"/>
              <a:gd name="connsiteX1" fmla="*/ 1186462 w 1186612"/>
              <a:gd name="connsiteY1" fmla="*/ 0 h 1953837"/>
              <a:gd name="connsiteX2" fmla="*/ 1183065 w 1186612"/>
              <a:gd name="connsiteY2" fmla="*/ 560768 h 1953837"/>
              <a:gd name="connsiteX3" fmla="*/ 0 w 1186612"/>
              <a:gd name="connsiteY3" fmla="*/ 1953837 h 1953837"/>
              <a:gd name="connsiteX4" fmla="*/ 457 w 1186612"/>
              <a:gd name="connsiteY4" fmla="*/ 1903679 h 1953837"/>
              <a:gd name="connsiteX0" fmla="*/ 457 w 1183065"/>
              <a:gd name="connsiteY0" fmla="*/ 1903679 h 1953837"/>
              <a:gd name="connsiteX1" fmla="*/ 1180112 w 1183065"/>
              <a:gd name="connsiteY1" fmla="*/ 0 h 1953837"/>
              <a:gd name="connsiteX2" fmla="*/ 1183065 w 1183065"/>
              <a:gd name="connsiteY2" fmla="*/ 560768 h 1953837"/>
              <a:gd name="connsiteX3" fmla="*/ 0 w 1183065"/>
              <a:gd name="connsiteY3" fmla="*/ 1953837 h 1953837"/>
              <a:gd name="connsiteX4" fmla="*/ 457 w 1183065"/>
              <a:gd name="connsiteY4" fmla="*/ 1903679 h 1953837"/>
              <a:gd name="connsiteX0" fmla="*/ 457 w 1183262"/>
              <a:gd name="connsiteY0" fmla="*/ 1912094 h 1962252"/>
              <a:gd name="connsiteX1" fmla="*/ 1182917 w 1183262"/>
              <a:gd name="connsiteY1" fmla="*/ 0 h 1962252"/>
              <a:gd name="connsiteX2" fmla="*/ 1183065 w 1183262"/>
              <a:gd name="connsiteY2" fmla="*/ 569183 h 1962252"/>
              <a:gd name="connsiteX3" fmla="*/ 0 w 1183262"/>
              <a:gd name="connsiteY3" fmla="*/ 1962252 h 1962252"/>
              <a:gd name="connsiteX4" fmla="*/ 457 w 1183262"/>
              <a:gd name="connsiteY4" fmla="*/ 1912094 h 1962252"/>
              <a:gd name="connsiteX0" fmla="*/ 457 w 1183262"/>
              <a:gd name="connsiteY0" fmla="*/ 1912094 h 1962252"/>
              <a:gd name="connsiteX1" fmla="*/ 1182917 w 1183262"/>
              <a:gd name="connsiteY1" fmla="*/ 0 h 1962252"/>
              <a:gd name="connsiteX2" fmla="*/ 1183065 w 1183262"/>
              <a:gd name="connsiteY2" fmla="*/ 574518 h 1962252"/>
              <a:gd name="connsiteX3" fmla="*/ 0 w 1183262"/>
              <a:gd name="connsiteY3" fmla="*/ 1962252 h 1962252"/>
              <a:gd name="connsiteX4" fmla="*/ 457 w 1183262"/>
              <a:gd name="connsiteY4" fmla="*/ 1912094 h 1962252"/>
              <a:gd name="connsiteX0" fmla="*/ 3 w 1182808"/>
              <a:gd name="connsiteY0" fmla="*/ 1912094 h 1946110"/>
              <a:gd name="connsiteX1" fmla="*/ 1182463 w 1182808"/>
              <a:gd name="connsiteY1" fmla="*/ 0 h 1946110"/>
              <a:gd name="connsiteX2" fmla="*/ 1182611 w 1182808"/>
              <a:gd name="connsiteY2" fmla="*/ 574518 h 1946110"/>
              <a:gd name="connsiteX3" fmla="*/ 6561 w 1182808"/>
              <a:gd name="connsiteY3" fmla="*/ 1946110 h 1946110"/>
              <a:gd name="connsiteX4" fmla="*/ 3 w 1182808"/>
              <a:gd name="connsiteY4" fmla="*/ 1912094 h 1946110"/>
              <a:gd name="connsiteX0" fmla="*/ 8 w 1178136"/>
              <a:gd name="connsiteY0" fmla="*/ 1895953 h 1946110"/>
              <a:gd name="connsiteX1" fmla="*/ 1177791 w 1178136"/>
              <a:gd name="connsiteY1" fmla="*/ 0 h 1946110"/>
              <a:gd name="connsiteX2" fmla="*/ 1177939 w 1178136"/>
              <a:gd name="connsiteY2" fmla="*/ 574518 h 1946110"/>
              <a:gd name="connsiteX3" fmla="*/ 1889 w 1178136"/>
              <a:gd name="connsiteY3" fmla="*/ 1946110 h 1946110"/>
              <a:gd name="connsiteX4" fmla="*/ 8 w 1178136"/>
              <a:gd name="connsiteY4" fmla="*/ 1895953 h 1946110"/>
              <a:gd name="connsiteX0" fmla="*/ 457 w 1178585"/>
              <a:gd name="connsiteY0" fmla="*/ 1895953 h 1953027"/>
              <a:gd name="connsiteX1" fmla="*/ 1178240 w 1178585"/>
              <a:gd name="connsiteY1" fmla="*/ 0 h 1953027"/>
              <a:gd name="connsiteX2" fmla="*/ 1178388 w 1178585"/>
              <a:gd name="connsiteY2" fmla="*/ 574518 h 1953027"/>
              <a:gd name="connsiteX3" fmla="*/ 0 w 1178585"/>
              <a:gd name="connsiteY3" fmla="*/ 1953027 h 1953027"/>
              <a:gd name="connsiteX4" fmla="*/ 457 w 1178585"/>
              <a:gd name="connsiteY4" fmla="*/ 1895953 h 1953027"/>
              <a:gd name="connsiteX0" fmla="*/ 457 w 1178585"/>
              <a:gd name="connsiteY0" fmla="*/ 1895953 h 1953027"/>
              <a:gd name="connsiteX1" fmla="*/ 1178240 w 1178585"/>
              <a:gd name="connsiteY1" fmla="*/ 0 h 1953027"/>
              <a:gd name="connsiteX2" fmla="*/ 1178388 w 1178585"/>
              <a:gd name="connsiteY2" fmla="*/ 574518 h 1953027"/>
              <a:gd name="connsiteX3" fmla="*/ 0 w 1178585"/>
              <a:gd name="connsiteY3" fmla="*/ 1953027 h 1953027"/>
              <a:gd name="connsiteX4" fmla="*/ 457 w 1178585"/>
              <a:gd name="connsiteY4" fmla="*/ 1895953 h 1953027"/>
              <a:gd name="connsiteX0" fmla="*/ 2795 w 1180923"/>
              <a:gd name="connsiteY0" fmla="*/ 1895953 h 1948415"/>
              <a:gd name="connsiteX1" fmla="*/ 1180578 w 1180923"/>
              <a:gd name="connsiteY1" fmla="*/ 0 h 1948415"/>
              <a:gd name="connsiteX2" fmla="*/ 1180726 w 1180923"/>
              <a:gd name="connsiteY2" fmla="*/ 574518 h 1948415"/>
              <a:gd name="connsiteX3" fmla="*/ 0 w 1180923"/>
              <a:gd name="connsiteY3" fmla="*/ 1948415 h 1948415"/>
              <a:gd name="connsiteX4" fmla="*/ 2795 w 1180923"/>
              <a:gd name="connsiteY4" fmla="*/ 1895953 h 1948415"/>
              <a:gd name="connsiteX0" fmla="*/ 2795 w 1180923"/>
              <a:gd name="connsiteY0" fmla="*/ 1895953 h 1953027"/>
              <a:gd name="connsiteX1" fmla="*/ 1180578 w 1180923"/>
              <a:gd name="connsiteY1" fmla="*/ 0 h 1953027"/>
              <a:gd name="connsiteX2" fmla="*/ 1180726 w 1180923"/>
              <a:gd name="connsiteY2" fmla="*/ 574518 h 1953027"/>
              <a:gd name="connsiteX3" fmla="*/ 0 w 1180923"/>
              <a:gd name="connsiteY3" fmla="*/ 1953027 h 1953027"/>
              <a:gd name="connsiteX4" fmla="*/ 2795 w 1180923"/>
              <a:gd name="connsiteY4" fmla="*/ 1895953 h 1953027"/>
              <a:gd name="connsiteX0" fmla="*/ 456 w 1180923"/>
              <a:gd name="connsiteY0" fmla="*/ 1895953 h 1953027"/>
              <a:gd name="connsiteX1" fmla="*/ 1180578 w 1180923"/>
              <a:gd name="connsiteY1" fmla="*/ 0 h 1953027"/>
              <a:gd name="connsiteX2" fmla="*/ 1180726 w 1180923"/>
              <a:gd name="connsiteY2" fmla="*/ 574518 h 1953027"/>
              <a:gd name="connsiteX3" fmla="*/ 0 w 1180923"/>
              <a:gd name="connsiteY3" fmla="*/ 1953027 h 1953027"/>
              <a:gd name="connsiteX4" fmla="*/ 456 w 1180923"/>
              <a:gd name="connsiteY4" fmla="*/ 1895953 h 1953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0923" h="1953027">
                <a:moveTo>
                  <a:pt x="456" y="1895953"/>
                </a:moveTo>
                <a:lnTo>
                  <a:pt x="1180578" y="0"/>
                </a:lnTo>
                <a:cubicBezTo>
                  <a:pt x="1181711" y="193422"/>
                  <a:pt x="1179593" y="381096"/>
                  <a:pt x="1180726" y="574518"/>
                </a:cubicBezTo>
                <a:lnTo>
                  <a:pt x="0" y="1953027"/>
                </a:lnTo>
                <a:cubicBezTo>
                  <a:pt x="152" y="1936308"/>
                  <a:pt x="304" y="1912672"/>
                  <a:pt x="456" y="1895953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52" name="Freeform 51">
            <a:extLst>
              <a:ext uri="{FF2B5EF4-FFF2-40B4-BE49-F238E27FC236}">
                <a16:creationId xmlns:a16="http://schemas.microsoft.com/office/drawing/2014/main" id="{DD1A63AE-E941-42BA-A15F-F673A9456BFE}"/>
              </a:ext>
            </a:extLst>
          </p:cNvPr>
          <p:cNvSpPr/>
          <p:nvPr/>
        </p:nvSpPr>
        <p:spPr>
          <a:xfrm flipV="1">
            <a:off x="5453785" y="3973701"/>
            <a:ext cx="1204719" cy="1174482"/>
          </a:xfrm>
          <a:custGeom>
            <a:avLst/>
            <a:gdLst>
              <a:gd name="connsiteX0" fmla="*/ 3399 w 1186340"/>
              <a:gd name="connsiteY0" fmla="*/ 1104759 h 1159147"/>
              <a:gd name="connsiteX1" fmla="*/ 1182941 w 1186340"/>
              <a:gd name="connsiteY1" fmla="*/ 0 h 1159147"/>
              <a:gd name="connsiteX2" fmla="*/ 1186340 w 1186340"/>
              <a:gd name="connsiteY2" fmla="*/ 554079 h 1159147"/>
              <a:gd name="connsiteX3" fmla="*/ 0 w 1186340"/>
              <a:gd name="connsiteY3" fmla="*/ 1159147 h 1159147"/>
              <a:gd name="connsiteX4" fmla="*/ 3399 w 1186340"/>
              <a:gd name="connsiteY4" fmla="*/ 1104759 h 1159147"/>
              <a:gd name="connsiteX0" fmla="*/ 3399 w 1187831"/>
              <a:gd name="connsiteY0" fmla="*/ 1104759 h 1159147"/>
              <a:gd name="connsiteX1" fmla="*/ 1187831 w 1187831"/>
              <a:gd name="connsiteY1" fmla="*/ 0 h 1159147"/>
              <a:gd name="connsiteX2" fmla="*/ 1186340 w 1187831"/>
              <a:gd name="connsiteY2" fmla="*/ 554079 h 1159147"/>
              <a:gd name="connsiteX3" fmla="*/ 0 w 1187831"/>
              <a:gd name="connsiteY3" fmla="*/ 1159147 h 1159147"/>
              <a:gd name="connsiteX4" fmla="*/ 3399 w 1187831"/>
              <a:gd name="connsiteY4" fmla="*/ 1104759 h 1159147"/>
              <a:gd name="connsiteX0" fmla="*/ 3399 w 1187831"/>
              <a:gd name="connsiteY0" fmla="*/ 1104759 h 1159147"/>
              <a:gd name="connsiteX1" fmla="*/ 1187831 w 1187831"/>
              <a:gd name="connsiteY1" fmla="*/ 0 h 1159147"/>
              <a:gd name="connsiteX2" fmla="*/ 1183895 w 1187831"/>
              <a:gd name="connsiteY2" fmla="*/ 566304 h 1159147"/>
              <a:gd name="connsiteX3" fmla="*/ 0 w 1187831"/>
              <a:gd name="connsiteY3" fmla="*/ 1159147 h 1159147"/>
              <a:gd name="connsiteX4" fmla="*/ 3399 w 1187831"/>
              <a:gd name="connsiteY4" fmla="*/ 1104759 h 1159147"/>
              <a:gd name="connsiteX0" fmla="*/ 13179 w 1187831"/>
              <a:gd name="connsiteY0" fmla="*/ 1080310 h 1159147"/>
              <a:gd name="connsiteX1" fmla="*/ 1187831 w 1187831"/>
              <a:gd name="connsiteY1" fmla="*/ 0 h 1159147"/>
              <a:gd name="connsiteX2" fmla="*/ 1183895 w 1187831"/>
              <a:gd name="connsiteY2" fmla="*/ 566304 h 1159147"/>
              <a:gd name="connsiteX3" fmla="*/ 0 w 1187831"/>
              <a:gd name="connsiteY3" fmla="*/ 1159147 h 1159147"/>
              <a:gd name="connsiteX4" fmla="*/ 13179 w 1187831"/>
              <a:gd name="connsiteY4" fmla="*/ 1080310 h 1159147"/>
              <a:gd name="connsiteX0" fmla="*/ 955 w 1175607"/>
              <a:gd name="connsiteY0" fmla="*/ 1080310 h 1134698"/>
              <a:gd name="connsiteX1" fmla="*/ 1175607 w 1175607"/>
              <a:gd name="connsiteY1" fmla="*/ 0 h 1134698"/>
              <a:gd name="connsiteX2" fmla="*/ 1171671 w 1175607"/>
              <a:gd name="connsiteY2" fmla="*/ 566304 h 1134698"/>
              <a:gd name="connsiteX3" fmla="*/ 0 w 1175607"/>
              <a:gd name="connsiteY3" fmla="*/ 1134698 h 1134698"/>
              <a:gd name="connsiteX4" fmla="*/ 955 w 1175607"/>
              <a:gd name="connsiteY4" fmla="*/ 1080310 h 1134698"/>
              <a:gd name="connsiteX0" fmla="*/ 10 w 1181997"/>
              <a:gd name="connsiteY0" fmla="*/ 1082755 h 1134698"/>
              <a:gd name="connsiteX1" fmla="*/ 1181997 w 1181997"/>
              <a:gd name="connsiteY1" fmla="*/ 0 h 1134698"/>
              <a:gd name="connsiteX2" fmla="*/ 1178061 w 1181997"/>
              <a:gd name="connsiteY2" fmla="*/ 566304 h 1134698"/>
              <a:gd name="connsiteX3" fmla="*/ 6390 w 1181997"/>
              <a:gd name="connsiteY3" fmla="*/ 1134698 h 1134698"/>
              <a:gd name="connsiteX4" fmla="*/ 10 w 1181997"/>
              <a:gd name="connsiteY4" fmla="*/ 1082755 h 1134698"/>
              <a:gd name="connsiteX0" fmla="*/ 32 w 1182019"/>
              <a:gd name="connsiteY0" fmla="*/ 1082755 h 1134698"/>
              <a:gd name="connsiteX1" fmla="*/ 1182019 w 1182019"/>
              <a:gd name="connsiteY1" fmla="*/ 0 h 1134698"/>
              <a:gd name="connsiteX2" fmla="*/ 1178083 w 1182019"/>
              <a:gd name="connsiteY2" fmla="*/ 566304 h 1134698"/>
              <a:gd name="connsiteX3" fmla="*/ 1522 w 1182019"/>
              <a:gd name="connsiteY3" fmla="*/ 1134698 h 1134698"/>
              <a:gd name="connsiteX4" fmla="*/ 32 w 1182019"/>
              <a:gd name="connsiteY4" fmla="*/ 1082755 h 1134698"/>
              <a:gd name="connsiteX0" fmla="*/ 32 w 1182019"/>
              <a:gd name="connsiteY0" fmla="*/ 1082755 h 1134698"/>
              <a:gd name="connsiteX1" fmla="*/ 1182019 w 1182019"/>
              <a:gd name="connsiteY1" fmla="*/ 0 h 1134698"/>
              <a:gd name="connsiteX2" fmla="*/ 1173193 w 1182019"/>
              <a:gd name="connsiteY2" fmla="*/ 573639 h 1134698"/>
              <a:gd name="connsiteX3" fmla="*/ 1522 w 1182019"/>
              <a:gd name="connsiteY3" fmla="*/ 1134698 h 1134698"/>
              <a:gd name="connsiteX4" fmla="*/ 32 w 1182019"/>
              <a:gd name="connsiteY4" fmla="*/ 1082755 h 1134698"/>
              <a:gd name="connsiteX0" fmla="*/ 32 w 1182019"/>
              <a:gd name="connsiteY0" fmla="*/ 1082755 h 1134698"/>
              <a:gd name="connsiteX1" fmla="*/ 1182019 w 1182019"/>
              <a:gd name="connsiteY1" fmla="*/ 0 h 1134698"/>
              <a:gd name="connsiteX2" fmla="*/ 1175638 w 1182019"/>
              <a:gd name="connsiteY2" fmla="*/ 573639 h 1134698"/>
              <a:gd name="connsiteX3" fmla="*/ 1522 w 1182019"/>
              <a:gd name="connsiteY3" fmla="*/ 1134698 h 1134698"/>
              <a:gd name="connsiteX4" fmla="*/ 32 w 1182019"/>
              <a:gd name="connsiteY4" fmla="*/ 1082755 h 1134698"/>
              <a:gd name="connsiteX0" fmla="*/ 32 w 1182972"/>
              <a:gd name="connsiteY0" fmla="*/ 1082755 h 1134698"/>
              <a:gd name="connsiteX1" fmla="*/ 1182019 w 1182972"/>
              <a:gd name="connsiteY1" fmla="*/ 0 h 1134698"/>
              <a:gd name="connsiteX2" fmla="*/ 1182972 w 1182972"/>
              <a:gd name="connsiteY2" fmla="*/ 573639 h 1134698"/>
              <a:gd name="connsiteX3" fmla="*/ 1522 w 1182972"/>
              <a:gd name="connsiteY3" fmla="*/ 1134698 h 1134698"/>
              <a:gd name="connsiteX4" fmla="*/ 32 w 1182972"/>
              <a:gd name="connsiteY4" fmla="*/ 1082755 h 1134698"/>
              <a:gd name="connsiteX0" fmla="*/ 32 w 1182972"/>
              <a:gd name="connsiteY0" fmla="*/ 1085422 h 1137365"/>
              <a:gd name="connsiteX1" fmla="*/ 1182019 w 1182972"/>
              <a:gd name="connsiteY1" fmla="*/ 0 h 1137365"/>
              <a:gd name="connsiteX2" fmla="*/ 1182972 w 1182972"/>
              <a:gd name="connsiteY2" fmla="*/ 576306 h 1137365"/>
              <a:gd name="connsiteX3" fmla="*/ 1522 w 1182972"/>
              <a:gd name="connsiteY3" fmla="*/ 1137365 h 1137365"/>
              <a:gd name="connsiteX4" fmla="*/ 32 w 1182972"/>
              <a:gd name="connsiteY4" fmla="*/ 1085422 h 11373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2972" h="1137365">
                <a:moveTo>
                  <a:pt x="32" y="1085422"/>
                </a:moveTo>
                <a:lnTo>
                  <a:pt x="1182019" y="0"/>
                </a:lnTo>
                <a:cubicBezTo>
                  <a:pt x="1182337" y="191213"/>
                  <a:pt x="1182654" y="385093"/>
                  <a:pt x="1182972" y="576306"/>
                </a:cubicBezTo>
                <a:lnTo>
                  <a:pt x="1522" y="1137365"/>
                </a:lnTo>
                <a:cubicBezTo>
                  <a:pt x="1840" y="1119236"/>
                  <a:pt x="-286" y="1103551"/>
                  <a:pt x="32" y="108542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</p:spTree>
    <p:extLst>
      <p:ext uri="{BB962C8B-B14F-4D97-AF65-F5344CB8AC3E}">
        <p14:creationId xmlns:p14="http://schemas.microsoft.com/office/powerpoint/2010/main" val="1279224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DE45C6-3A34-4E73-B944-14767D6DB4CC}"/>
              </a:ext>
            </a:extLst>
          </p:cNvPr>
          <p:cNvSpPr txBox="1"/>
          <p:nvPr/>
        </p:nvSpPr>
        <p:spPr>
          <a:xfrm>
            <a:off x="7372515" y="5646701"/>
            <a:ext cx="4021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>
                <a:solidFill>
                  <a:schemeClr val="tx1">
                    <a:lumMod val="65000"/>
                    <a:lumOff val="35000"/>
                  </a:schemeClr>
                </a:solidFill>
                <a:cs typeface="Arial" pitchFamily="34" charset="0"/>
              </a:rPr>
              <a:t>Follow Regulatory Requirements </a:t>
            </a:r>
            <a:endParaRPr lang="ko-KR" altLang="en-US" b="1" dirty="0">
              <a:solidFill>
                <a:schemeClr val="tx1">
                  <a:lumMod val="65000"/>
                  <a:lumOff val="35000"/>
                </a:schemeClr>
              </a:solidFill>
              <a:cs typeface="Arial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A01D9F-F804-488B-8799-EA89D1976DF8}"/>
              </a:ext>
            </a:extLst>
          </p:cNvPr>
          <p:cNvSpPr txBox="1"/>
          <p:nvPr/>
        </p:nvSpPr>
        <p:spPr>
          <a:xfrm>
            <a:off x="7372515" y="1905484"/>
            <a:ext cx="40212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>
                <a:solidFill>
                  <a:schemeClr val="tx1">
                    <a:lumMod val="65000"/>
                    <a:lumOff val="35000"/>
                  </a:schemeClr>
                </a:solidFill>
                <a:cs typeface="Arial" pitchFamily="34" charset="0"/>
              </a:rPr>
              <a:t>Emphasize Sustainability and Ethical Practices </a:t>
            </a:r>
            <a:endParaRPr lang="ko-KR" altLang="en-US" b="1" dirty="0">
              <a:solidFill>
                <a:schemeClr val="tx1">
                  <a:lumMod val="65000"/>
                  <a:lumOff val="35000"/>
                </a:schemeClr>
              </a:solidFill>
              <a:cs typeface="Arial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EDBC88F-8C54-4777-9C76-902AB91944EE}"/>
              </a:ext>
            </a:extLst>
          </p:cNvPr>
          <p:cNvSpPr txBox="1"/>
          <p:nvPr/>
        </p:nvSpPr>
        <p:spPr>
          <a:xfrm>
            <a:off x="7363936" y="2828974"/>
            <a:ext cx="40212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>
                <a:solidFill>
                  <a:schemeClr val="tx1">
                    <a:lumMod val="65000"/>
                    <a:lumOff val="35000"/>
                  </a:schemeClr>
                </a:solidFill>
                <a:cs typeface="Arial" pitchFamily="34" charset="0"/>
              </a:rPr>
              <a:t>Be Mindful of Pricing and Affordability </a:t>
            </a:r>
            <a:endParaRPr lang="ko-KR" altLang="en-US" b="1" dirty="0">
              <a:solidFill>
                <a:schemeClr val="tx1">
                  <a:lumMod val="65000"/>
                  <a:lumOff val="35000"/>
                </a:schemeClr>
              </a:solidFill>
              <a:cs typeface="Arial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C8A31C7-87EF-4112-86A7-8513C05F2495}"/>
              </a:ext>
            </a:extLst>
          </p:cNvPr>
          <p:cNvSpPr txBox="1"/>
          <p:nvPr/>
        </p:nvSpPr>
        <p:spPr>
          <a:xfrm>
            <a:off x="7372515" y="3752464"/>
            <a:ext cx="40212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b="1" dirty="0">
                <a:solidFill>
                  <a:schemeClr val="tx1">
                    <a:lumMod val="65000"/>
                    <a:lumOff val="35000"/>
                  </a:schemeClr>
                </a:solidFill>
                <a:cs typeface="Arial" pitchFamily="34" charset="0"/>
              </a:rPr>
              <a:t>Seek local Partnerships &amp; Expertise </a:t>
            </a:r>
            <a:endParaRPr lang="ko-KR" altLang="en-US" b="1" dirty="0">
              <a:solidFill>
                <a:schemeClr val="tx1">
                  <a:lumMod val="65000"/>
                  <a:lumOff val="35000"/>
                </a:schemeClr>
              </a:solidFill>
              <a:cs typeface="Arial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EEF9525-3095-4E61-A531-F496FDC81331}"/>
              </a:ext>
            </a:extLst>
          </p:cNvPr>
          <p:cNvSpPr txBox="1"/>
          <p:nvPr/>
        </p:nvSpPr>
        <p:spPr>
          <a:xfrm>
            <a:off x="7372515" y="4630333"/>
            <a:ext cx="4021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Focus on Customer Service</a:t>
            </a:r>
            <a:r>
              <a:rPr lang="en-RO" b="1" dirty="0">
                <a:effectLst/>
              </a:rPr>
              <a:t> </a:t>
            </a:r>
            <a:endParaRPr lang="ko-KR" altLang="en-US" b="1" dirty="0">
              <a:solidFill>
                <a:schemeClr val="tx1">
                  <a:lumMod val="65000"/>
                  <a:lumOff val="35000"/>
                </a:schemeClr>
              </a:solidFill>
              <a:cs typeface="Arial" pitchFamily="34" charset="0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C2236C3-6D91-4C39-8AEF-62B59F976C6E}"/>
              </a:ext>
            </a:extLst>
          </p:cNvPr>
          <p:cNvGrpSpPr/>
          <p:nvPr/>
        </p:nvGrpSpPr>
        <p:grpSpPr>
          <a:xfrm rot="10800000" flipH="1">
            <a:off x="610098" y="2848602"/>
            <a:ext cx="2127533" cy="2127533"/>
            <a:chOff x="6876256" y="3063517"/>
            <a:chExt cx="1944216" cy="1944216"/>
          </a:xfrm>
          <a:scene3d>
            <a:camera prst="perspectiveLeft">
              <a:rot lat="0" lon="3900000" rev="0"/>
            </a:camera>
            <a:lightRig rig="threePt" dir="t"/>
          </a:scene3d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E5D91D10-2E82-4E26-BE2C-FB245387843D}"/>
                </a:ext>
              </a:extLst>
            </p:cNvPr>
            <p:cNvSpPr/>
            <p:nvPr/>
          </p:nvSpPr>
          <p:spPr>
            <a:xfrm>
              <a:off x="6876256" y="3063517"/>
              <a:ext cx="1944216" cy="1944216"/>
            </a:xfrm>
            <a:prstGeom prst="ellipse">
              <a:avLst/>
            </a:prstGeom>
            <a:solidFill>
              <a:schemeClr val="bg1"/>
            </a:solidFill>
            <a:ln w="165100">
              <a:solidFill>
                <a:schemeClr val="tx1">
                  <a:lumMod val="85000"/>
                  <a:lumOff val="15000"/>
                </a:schemeClr>
              </a:solidFill>
            </a:ln>
            <a:sp3d extrusionH="171450" contourW="12700">
              <a:extrusionClr>
                <a:schemeClr val="bg1"/>
              </a:extrusionClr>
              <a:contourClr>
                <a:schemeClr val="tx1">
                  <a:lumMod val="50000"/>
                  <a:lumOff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00C7F7E-E3E2-4473-8865-2D815BBF4B2B}"/>
                </a:ext>
              </a:extLst>
            </p:cNvPr>
            <p:cNvSpPr/>
            <p:nvPr/>
          </p:nvSpPr>
          <p:spPr>
            <a:xfrm>
              <a:off x="7165759" y="3353020"/>
              <a:ext cx="1365211" cy="1365211"/>
            </a:xfrm>
            <a:prstGeom prst="ellipse">
              <a:avLst/>
            </a:prstGeom>
            <a:solidFill>
              <a:schemeClr val="bg1"/>
            </a:solidFill>
            <a:ln w="165100">
              <a:solidFill>
                <a:schemeClr val="tx1">
                  <a:lumMod val="85000"/>
                  <a:lumOff val="15000"/>
                </a:schemeClr>
              </a:solidFill>
            </a:ln>
            <a:sp3d extrusionH="171450" contourW="12700">
              <a:extrusionClr>
                <a:schemeClr val="bg1"/>
              </a:extrusionClr>
              <a:contourClr>
                <a:schemeClr val="tx1">
                  <a:lumMod val="50000"/>
                  <a:lumOff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17D228D-F8EE-4EF6-BF19-E5ED36B07CF8}"/>
                </a:ext>
              </a:extLst>
            </p:cNvPr>
            <p:cNvSpPr/>
            <p:nvPr/>
          </p:nvSpPr>
          <p:spPr>
            <a:xfrm>
              <a:off x="7487073" y="3674334"/>
              <a:ext cx="722583" cy="722583"/>
            </a:xfrm>
            <a:prstGeom prst="ellipse">
              <a:avLst/>
            </a:prstGeom>
            <a:solidFill>
              <a:schemeClr val="accent4"/>
            </a:solidFill>
            <a:ln w="165100">
              <a:solidFill>
                <a:schemeClr val="tx1">
                  <a:lumMod val="85000"/>
                  <a:lumOff val="15000"/>
                </a:schemeClr>
              </a:solidFill>
            </a:ln>
            <a:sp3d extrusionH="171450" contourW="12700">
              <a:extrusionClr>
                <a:schemeClr val="bg1"/>
              </a:extrusionClr>
              <a:contourClr>
                <a:schemeClr val="tx1">
                  <a:lumMod val="50000"/>
                  <a:lumOff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E8AD252-B15C-4FAA-AFCD-2D068116B006}"/>
              </a:ext>
            </a:extLst>
          </p:cNvPr>
          <p:cNvSpPr/>
          <p:nvPr/>
        </p:nvSpPr>
        <p:spPr>
          <a:xfrm>
            <a:off x="6656598" y="4549699"/>
            <a:ext cx="594864" cy="59486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34729A2-AA5C-4386-8FB7-AFF9099D5026}"/>
              </a:ext>
            </a:extLst>
          </p:cNvPr>
          <p:cNvSpPr/>
          <p:nvPr/>
        </p:nvSpPr>
        <p:spPr>
          <a:xfrm>
            <a:off x="6656598" y="3626846"/>
            <a:ext cx="594864" cy="5948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EAF33D4-53C6-4654-87DF-FA3200BD8091}"/>
              </a:ext>
            </a:extLst>
          </p:cNvPr>
          <p:cNvSpPr/>
          <p:nvPr/>
        </p:nvSpPr>
        <p:spPr>
          <a:xfrm>
            <a:off x="6656598" y="2703994"/>
            <a:ext cx="594864" cy="5948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DBBE4F95-770A-4C8F-A922-29D7F9EBD886}"/>
              </a:ext>
            </a:extLst>
          </p:cNvPr>
          <p:cNvSpPr/>
          <p:nvPr/>
        </p:nvSpPr>
        <p:spPr>
          <a:xfrm rot="10800000">
            <a:off x="3615054" y="3654339"/>
            <a:ext cx="1400486" cy="276883"/>
          </a:xfrm>
          <a:prstGeom prst="parallelogram">
            <a:avLst>
              <a:gd name="adj" fmla="val 19222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A548837-27F3-44D8-9806-70D9BA2390BD}"/>
              </a:ext>
            </a:extLst>
          </p:cNvPr>
          <p:cNvSpPr/>
          <p:nvPr/>
        </p:nvSpPr>
        <p:spPr>
          <a:xfrm>
            <a:off x="6656598" y="5472554"/>
            <a:ext cx="594864" cy="594864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F467687-5868-4CEC-849B-B81581D8C59F}"/>
              </a:ext>
            </a:extLst>
          </p:cNvPr>
          <p:cNvSpPr/>
          <p:nvPr/>
        </p:nvSpPr>
        <p:spPr>
          <a:xfrm>
            <a:off x="6656598" y="1781141"/>
            <a:ext cx="594864" cy="594864"/>
          </a:xfrm>
          <a:prstGeom prst="rect">
            <a:avLst/>
          </a:prstGeom>
          <a:solidFill>
            <a:schemeClr val="accent4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28" name="Down Arrow 1">
            <a:extLst>
              <a:ext uri="{FF2B5EF4-FFF2-40B4-BE49-F238E27FC236}">
                <a16:creationId xmlns:a16="http://schemas.microsoft.com/office/drawing/2014/main" id="{24D05BE8-37D4-4260-BE8B-5F88FDF27FA8}"/>
              </a:ext>
            </a:extLst>
          </p:cNvPr>
          <p:cNvSpPr/>
          <p:nvPr/>
        </p:nvSpPr>
        <p:spPr>
          <a:xfrm rot="10800000" flipH="1">
            <a:off x="6766719" y="5560009"/>
            <a:ext cx="373963" cy="419960"/>
          </a:xfrm>
          <a:custGeom>
            <a:avLst/>
            <a:gdLst/>
            <a:ahLst/>
            <a:cxnLst/>
            <a:rect l="l" t="t" r="r" b="b"/>
            <a:pathLst>
              <a:path w="3496146" h="3926159">
                <a:moveTo>
                  <a:pt x="1476067" y="1782198"/>
                </a:moveTo>
                <a:lnTo>
                  <a:pt x="2085005" y="1782198"/>
                </a:lnTo>
                <a:lnTo>
                  <a:pt x="2085005" y="560436"/>
                </a:lnTo>
                <a:lnTo>
                  <a:pt x="2389473" y="560436"/>
                </a:lnTo>
                <a:lnTo>
                  <a:pt x="1780536" y="0"/>
                </a:lnTo>
                <a:lnTo>
                  <a:pt x="1171598" y="560436"/>
                </a:lnTo>
                <a:lnTo>
                  <a:pt x="1476067" y="560436"/>
                </a:lnTo>
                <a:close/>
                <a:moveTo>
                  <a:pt x="2794909" y="2376264"/>
                </a:moveTo>
                <a:lnTo>
                  <a:pt x="3403846" y="1815828"/>
                </a:lnTo>
                <a:lnTo>
                  <a:pt x="3099377" y="1815828"/>
                </a:lnTo>
                <a:lnTo>
                  <a:pt x="3099377" y="594066"/>
                </a:lnTo>
                <a:lnTo>
                  <a:pt x="2490440" y="594066"/>
                </a:lnTo>
                <a:lnTo>
                  <a:pt x="2490440" y="1815828"/>
                </a:lnTo>
                <a:lnTo>
                  <a:pt x="2185971" y="1815828"/>
                </a:lnTo>
                <a:close/>
                <a:moveTo>
                  <a:pt x="1738539" y="2704452"/>
                </a:moveTo>
                <a:cubicBezTo>
                  <a:pt x="2025742" y="2708651"/>
                  <a:pt x="2249289" y="2617027"/>
                  <a:pt x="2474392" y="2519294"/>
                </a:cubicBezTo>
                <a:cubicBezTo>
                  <a:pt x="2631335" y="2431624"/>
                  <a:pt x="2641220" y="2356014"/>
                  <a:pt x="2614641" y="2282563"/>
                </a:cubicBezTo>
                <a:cubicBezTo>
                  <a:pt x="2582745" y="2203226"/>
                  <a:pt x="2511446" y="2141129"/>
                  <a:pt x="2374721" y="2203680"/>
                </a:cubicBezTo>
                <a:cubicBezTo>
                  <a:pt x="2195292" y="2350932"/>
                  <a:pt x="1621166" y="2470817"/>
                  <a:pt x="1266317" y="2262320"/>
                </a:cubicBezTo>
                <a:cubicBezTo>
                  <a:pt x="1169173" y="2191011"/>
                  <a:pt x="970584" y="2135007"/>
                  <a:pt x="918755" y="2260582"/>
                </a:cubicBezTo>
                <a:cubicBezTo>
                  <a:pt x="905798" y="2301917"/>
                  <a:pt x="901034" y="2336556"/>
                  <a:pt x="904186" y="2366667"/>
                </a:cubicBezTo>
                <a:cubicBezTo>
                  <a:pt x="913642" y="2457000"/>
                  <a:pt x="994333" y="2506589"/>
                  <a:pt x="1138739" y="2574025"/>
                </a:cubicBezTo>
                <a:cubicBezTo>
                  <a:pt x="1370979" y="2664916"/>
                  <a:pt x="1566218" y="2701932"/>
                  <a:pt x="1738539" y="2704452"/>
                </a:cubicBezTo>
                <a:close/>
                <a:moveTo>
                  <a:pt x="1709810" y="3318171"/>
                </a:moveTo>
                <a:cubicBezTo>
                  <a:pt x="2287461" y="3321186"/>
                  <a:pt x="2747532" y="3089987"/>
                  <a:pt x="2907033" y="2982480"/>
                </a:cubicBezTo>
                <a:cubicBezTo>
                  <a:pt x="3019837" y="2919930"/>
                  <a:pt x="3127019" y="2830470"/>
                  <a:pt x="3047283" y="2692494"/>
                </a:cubicBezTo>
                <a:cubicBezTo>
                  <a:pt x="2931427" y="2583612"/>
                  <a:pt x="2859428" y="2623285"/>
                  <a:pt x="2747560" y="2705958"/>
                </a:cubicBezTo>
                <a:cubicBezTo>
                  <a:pt x="2476410" y="2811508"/>
                  <a:pt x="1878339" y="3347087"/>
                  <a:pt x="714142" y="2686413"/>
                </a:cubicBezTo>
                <a:cubicBezTo>
                  <a:pt x="581403" y="2592588"/>
                  <a:pt x="478211" y="2639047"/>
                  <a:pt x="434354" y="2730111"/>
                </a:cubicBezTo>
                <a:cubicBezTo>
                  <a:pt x="423118" y="2754726"/>
                  <a:pt x="419107" y="2778362"/>
                  <a:pt x="421326" y="2801084"/>
                </a:cubicBezTo>
                <a:cubicBezTo>
                  <a:pt x="427982" y="2869247"/>
                  <a:pt x="490703" y="2929162"/>
                  <a:pt x="582577" y="2982481"/>
                </a:cubicBezTo>
                <a:cubicBezTo>
                  <a:pt x="974299" y="3230234"/>
                  <a:pt x="1363219" y="3316361"/>
                  <a:pt x="1709810" y="3318171"/>
                </a:cubicBezTo>
                <a:close/>
                <a:moveTo>
                  <a:pt x="1650124" y="3925606"/>
                </a:moveTo>
                <a:cubicBezTo>
                  <a:pt x="2273556" y="3938577"/>
                  <a:pt x="2858828" y="3722251"/>
                  <a:pt x="3329308" y="3414392"/>
                </a:cubicBezTo>
                <a:cubicBezTo>
                  <a:pt x="3434138" y="3367480"/>
                  <a:pt x="3549293" y="3215474"/>
                  <a:pt x="3469556" y="3100952"/>
                </a:cubicBezTo>
                <a:cubicBezTo>
                  <a:pt x="3361675" y="3005103"/>
                  <a:pt x="3225886" y="3077348"/>
                  <a:pt x="3149901" y="3145689"/>
                </a:cubicBezTo>
                <a:cubicBezTo>
                  <a:pt x="2987266" y="3247333"/>
                  <a:pt x="1796029" y="4146474"/>
                  <a:pt x="297808" y="3098777"/>
                </a:cubicBezTo>
                <a:cubicBezTo>
                  <a:pt x="177029" y="2997135"/>
                  <a:pt x="65861" y="3063139"/>
                  <a:pt x="18020" y="3134657"/>
                </a:cubicBezTo>
                <a:cubicBezTo>
                  <a:pt x="4124" y="3161552"/>
                  <a:pt x="-1298" y="3188690"/>
                  <a:pt x="257" y="3215218"/>
                </a:cubicBezTo>
                <a:cubicBezTo>
                  <a:pt x="4919" y="3294803"/>
                  <a:pt x="72375" y="3368892"/>
                  <a:pt x="162256" y="3414392"/>
                </a:cubicBezTo>
                <a:cubicBezTo>
                  <a:pt x="657258" y="3766720"/>
                  <a:pt x="1165233" y="3915518"/>
                  <a:pt x="1650124" y="392560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>
              <a:solidFill>
                <a:schemeClr val="tx1"/>
              </a:solidFill>
            </a:endParaRPr>
          </a:p>
        </p:txBody>
      </p:sp>
      <p:sp>
        <p:nvSpPr>
          <p:cNvPr id="29" name="Donut 15">
            <a:extLst>
              <a:ext uri="{FF2B5EF4-FFF2-40B4-BE49-F238E27FC236}">
                <a16:creationId xmlns:a16="http://schemas.microsoft.com/office/drawing/2014/main" id="{E4E7B5C9-70D5-4620-A227-DCED17EA7890}"/>
              </a:ext>
            </a:extLst>
          </p:cNvPr>
          <p:cNvSpPr/>
          <p:nvPr/>
        </p:nvSpPr>
        <p:spPr>
          <a:xfrm>
            <a:off x="6781332" y="1905484"/>
            <a:ext cx="344733" cy="346182"/>
          </a:xfrm>
          <a:custGeom>
            <a:avLst/>
            <a:gdLst/>
            <a:ahLst/>
            <a:cxnLst/>
            <a:rect l="l" t="t" r="r" b="b"/>
            <a:pathLst>
              <a:path w="3821708" h="3795110">
                <a:moveTo>
                  <a:pt x="1910854" y="903842"/>
                </a:moveTo>
                <a:lnTo>
                  <a:pt x="1793831" y="1129420"/>
                </a:lnTo>
                <a:lnTo>
                  <a:pt x="1791613" y="1129420"/>
                </a:lnTo>
                <a:lnTo>
                  <a:pt x="1791892" y="1133157"/>
                </a:lnTo>
                <a:lnTo>
                  <a:pt x="1791613" y="1133695"/>
                </a:lnTo>
                <a:lnTo>
                  <a:pt x="1791933" y="1133695"/>
                </a:lnTo>
                <a:lnTo>
                  <a:pt x="1833002" y="1683464"/>
                </a:lnTo>
                <a:cubicBezTo>
                  <a:pt x="1744939" y="1714584"/>
                  <a:pt x="1682254" y="1798749"/>
                  <a:pt x="1682254" y="1897555"/>
                </a:cubicBezTo>
                <a:cubicBezTo>
                  <a:pt x="1682254" y="2023808"/>
                  <a:pt x="1784602" y="2126156"/>
                  <a:pt x="1910855" y="2126156"/>
                </a:cubicBezTo>
                <a:cubicBezTo>
                  <a:pt x="1975561" y="2126156"/>
                  <a:pt x="2033988" y="2099273"/>
                  <a:pt x="2075304" y="2055803"/>
                </a:cubicBezTo>
                <a:lnTo>
                  <a:pt x="2443125" y="2288080"/>
                </a:lnTo>
                <a:lnTo>
                  <a:pt x="2443003" y="2288309"/>
                </a:lnTo>
                <a:lnTo>
                  <a:pt x="2443494" y="2288314"/>
                </a:lnTo>
                <a:lnTo>
                  <a:pt x="2446061" y="2289935"/>
                </a:lnTo>
                <a:lnTo>
                  <a:pt x="2446904" y="2288348"/>
                </a:lnTo>
                <a:lnTo>
                  <a:pt x="2652725" y="2290436"/>
                </a:lnTo>
                <a:lnTo>
                  <a:pt x="2535900" y="2120971"/>
                </a:lnTo>
                <a:lnTo>
                  <a:pt x="2536744" y="2119385"/>
                </a:lnTo>
                <a:lnTo>
                  <a:pt x="2533964" y="2118163"/>
                </a:lnTo>
                <a:lnTo>
                  <a:pt x="2533686" y="2117759"/>
                </a:lnTo>
                <a:lnTo>
                  <a:pt x="2533565" y="2117988"/>
                </a:lnTo>
                <a:lnTo>
                  <a:pt x="2134900" y="1942755"/>
                </a:lnTo>
                <a:cubicBezTo>
                  <a:pt x="2137918" y="1928156"/>
                  <a:pt x="2139456" y="1913035"/>
                  <a:pt x="2139456" y="1897555"/>
                </a:cubicBezTo>
                <a:cubicBezTo>
                  <a:pt x="2139456" y="1798748"/>
                  <a:pt x="2076770" y="1714583"/>
                  <a:pt x="1988706" y="1683463"/>
                </a:cubicBezTo>
                <a:lnTo>
                  <a:pt x="2029775" y="1133695"/>
                </a:lnTo>
                <a:lnTo>
                  <a:pt x="2030094" y="1133695"/>
                </a:lnTo>
                <a:lnTo>
                  <a:pt x="2029815" y="1133157"/>
                </a:lnTo>
                <a:lnTo>
                  <a:pt x="2030094" y="1129420"/>
                </a:lnTo>
                <a:lnTo>
                  <a:pt x="2027877" y="1129420"/>
                </a:lnTo>
                <a:close/>
                <a:moveTo>
                  <a:pt x="1910854" y="565406"/>
                </a:moveTo>
                <a:cubicBezTo>
                  <a:pt x="2646579" y="565406"/>
                  <a:pt x="3243002" y="1161829"/>
                  <a:pt x="3243002" y="1897554"/>
                </a:cubicBezTo>
                <a:cubicBezTo>
                  <a:pt x="3243002" y="2633279"/>
                  <a:pt x="2646579" y="3229702"/>
                  <a:pt x="1910854" y="3229702"/>
                </a:cubicBezTo>
                <a:cubicBezTo>
                  <a:pt x="1175129" y="3229702"/>
                  <a:pt x="578706" y="2633279"/>
                  <a:pt x="578706" y="1897554"/>
                </a:cubicBezTo>
                <a:cubicBezTo>
                  <a:pt x="578706" y="1161829"/>
                  <a:pt x="1175129" y="565406"/>
                  <a:pt x="1910854" y="565406"/>
                </a:cubicBezTo>
                <a:close/>
                <a:moveTo>
                  <a:pt x="1766837" y="367010"/>
                </a:moveTo>
                <a:cubicBezTo>
                  <a:pt x="1050362" y="432397"/>
                  <a:pt x="475174" y="981146"/>
                  <a:pt x="377476" y="1681610"/>
                </a:cubicBezTo>
                <a:lnTo>
                  <a:pt x="426306" y="1681610"/>
                </a:lnTo>
                <a:cubicBezTo>
                  <a:pt x="510474" y="1681610"/>
                  <a:pt x="578706" y="1746088"/>
                  <a:pt x="578706" y="1825626"/>
                </a:cubicBezTo>
                <a:cubicBezTo>
                  <a:pt x="578706" y="1905164"/>
                  <a:pt x="510474" y="1969642"/>
                  <a:pt x="426306" y="1969642"/>
                </a:cubicBezTo>
                <a:lnTo>
                  <a:pt x="364094" y="1969642"/>
                </a:lnTo>
                <a:cubicBezTo>
                  <a:pt x="398055" y="2738400"/>
                  <a:pt x="1003246" y="3359660"/>
                  <a:pt x="1769417" y="3427809"/>
                </a:cubicBezTo>
                <a:lnTo>
                  <a:pt x="1769417" y="3382101"/>
                </a:lnTo>
                <a:cubicBezTo>
                  <a:pt x="1769417" y="3297933"/>
                  <a:pt x="1833895" y="3229701"/>
                  <a:pt x="1913433" y="3229701"/>
                </a:cubicBezTo>
                <a:cubicBezTo>
                  <a:pt x="1992971" y="3229701"/>
                  <a:pt x="2057449" y="3297933"/>
                  <a:pt x="2057449" y="3382101"/>
                </a:cubicBezTo>
                <a:lnTo>
                  <a:pt x="2057449" y="3427707"/>
                </a:lnTo>
                <a:cubicBezTo>
                  <a:pt x="2804164" y="3358467"/>
                  <a:pt x="3396856" y="2764020"/>
                  <a:pt x="3455018" y="2020616"/>
                </a:cubicBezTo>
                <a:lnTo>
                  <a:pt x="3395402" y="2020616"/>
                </a:lnTo>
                <a:cubicBezTo>
                  <a:pt x="3311234" y="2020616"/>
                  <a:pt x="3243002" y="1956138"/>
                  <a:pt x="3243002" y="1876600"/>
                </a:cubicBezTo>
                <a:cubicBezTo>
                  <a:pt x="3243002" y="1797062"/>
                  <a:pt x="3311234" y="1732584"/>
                  <a:pt x="3395402" y="1732584"/>
                </a:cubicBezTo>
                <a:lnTo>
                  <a:pt x="3451747" y="1732584"/>
                </a:lnTo>
                <a:cubicBezTo>
                  <a:pt x="3374444" y="1008025"/>
                  <a:pt x="2788738" y="434055"/>
                  <a:pt x="2054869" y="367632"/>
                </a:cubicBezTo>
                <a:lnTo>
                  <a:pt x="2054869" y="407296"/>
                </a:lnTo>
                <a:cubicBezTo>
                  <a:pt x="2054869" y="491464"/>
                  <a:pt x="1990391" y="559696"/>
                  <a:pt x="1910853" y="559696"/>
                </a:cubicBezTo>
                <a:cubicBezTo>
                  <a:pt x="1831315" y="559696"/>
                  <a:pt x="1766837" y="491464"/>
                  <a:pt x="1766837" y="407296"/>
                </a:cubicBezTo>
                <a:close/>
                <a:moveTo>
                  <a:pt x="1910854" y="0"/>
                </a:moveTo>
                <a:cubicBezTo>
                  <a:pt x="2966190" y="0"/>
                  <a:pt x="3821708" y="849564"/>
                  <a:pt x="3821708" y="1897555"/>
                </a:cubicBezTo>
                <a:cubicBezTo>
                  <a:pt x="3821708" y="2945546"/>
                  <a:pt x="2966190" y="3795110"/>
                  <a:pt x="1910854" y="3795110"/>
                </a:cubicBezTo>
                <a:cubicBezTo>
                  <a:pt x="855518" y="3795110"/>
                  <a:pt x="0" y="2945546"/>
                  <a:pt x="0" y="1897555"/>
                </a:cubicBezTo>
                <a:cubicBezTo>
                  <a:pt x="0" y="849564"/>
                  <a:pt x="855518" y="0"/>
                  <a:pt x="191085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>
              <a:solidFill>
                <a:schemeClr val="tx1"/>
              </a:solidFill>
            </a:endParaRPr>
          </a:p>
        </p:txBody>
      </p:sp>
      <p:sp>
        <p:nvSpPr>
          <p:cNvPr id="30" name="Rectangle 1">
            <a:extLst>
              <a:ext uri="{FF2B5EF4-FFF2-40B4-BE49-F238E27FC236}">
                <a16:creationId xmlns:a16="http://schemas.microsoft.com/office/drawing/2014/main" id="{3F61F607-3EEE-4B4B-BA72-66B6D4FB8220}"/>
              </a:ext>
            </a:extLst>
          </p:cNvPr>
          <p:cNvSpPr>
            <a:spLocks noChangeAspect="1"/>
          </p:cNvSpPr>
          <p:nvPr/>
        </p:nvSpPr>
        <p:spPr>
          <a:xfrm>
            <a:off x="6784782" y="4645996"/>
            <a:ext cx="352355" cy="351677"/>
          </a:xfrm>
          <a:custGeom>
            <a:avLst/>
            <a:gdLst/>
            <a:ahLst/>
            <a:cxnLst/>
            <a:rect l="l" t="t" r="r" b="b"/>
            <a:pathLst>
              <a:path w="4020621" h="4012920">
                <a:moveTo>
                  <a:pt x="780213" y="3724888"/>
                </a:moveTo>
                <a:lnTo>
                  <a:pt x="2868445" y="3724888"/>
                </a:lnTo>
                <a:lnTo>
                  <a:pt x="2868445" y="4012920"/>
                </a:lnTo>
                <a:lnTo>
                  <a:pt x="780213" y="4012920"/>
                </a:lnTo>
                <a:close/>
                <a:moveTo>
                  <a:pt x="4020621" y="2152587"/>
                </a:moveTo>
                <a:lnTo>
                  <a:pt x="4020621" y="3448731"/>
                </a:lnTo>
                <a:lnTo>
                  <a:pt x="3903908" y="3386593"/>
                </a:lnTo>
                <a:lnTo>
                  <a:pt x="3903908" y="2214725"/>
                </a:lnTo>
                <a:close/>
                <a:moveTo>
                  <a:pt x="1582587" y="1544569"/>
                </a:moveTo>
                <a:cubicBezTo>
                  <a:pt x="1525677" y="1652847"/>
                  <a:pt x="1434945" y="1739939"/>
                  <a:pt x="1324158" y="1792547"/>
                </a:cubicBezTo>
                <a:lnTo>
                  <a:pt x="1790243" y="1792547"/>
                </a:lnTo>
                <a:cubicBezTo>
                  <a:pt x="1708293" y="1721838"/>
                  <a:pt x="1638004" y="1638154"/>
                  <a:pt x="1582587" y="1544569"/>
                </a:cubicBezTo>
                <a:close/>
                <a:moveTo>
                  <a:pt x="1238323" y="1312673"/>
                </a:moveTo>
                <a:cubicBezTo>
                  <a:pt x="1173622" y="1312673"/>
                  <a:pt x="1121172" y="1365123"/>
                  <a:pt x="1121172" y="1429824"/>
                </a:cubicBezTo>
                <a:cubicBezTo>
                  <a:pt x="1121172" y="1494525"/>
                  <a:pt x="1173622" y="1546975"/>
                  <a:pt x="1238323" y="1546975"/>
                </a:cubicBezTo>
                <a:cubicBezTo>
                  <a:pt x="1303024" y="1546975"/>
                  <a:pt x="1355474" y="1494525"/>
                  <a:pt x="1355474" y="1429824"/>
                </a:cubicBezTo>
                <a:cubicBezTo>
                  <a:pt x="1355474" y="1365123"/>
                  <a:pt x="1303024" y="1312673"/>
                  <a:pt x="1238323" y="1312673"/>
                </a:cubicBezTo>
                <a:close/>
                <a:moveTo>
                  <a:pt x="870057" y="1312673"/>
                </a:moveTo>
                <a:cubicBezTo>
                  <a:pt x="805356" y="1312673"/>
                  <a:pt x="752906" y="1365123"/>
                  <a:pt x="752906" y="1429824"/>
                </a:cubicBezTo>
                <a:cubicBezTo>
                  <a:pt x="752906" y="1494525"/>
                  <a:pt x="805356" y="1546975"/>
                  <a:pt x="870057" y="1546975"/>
                </a:cubicBezTo>
                <a:cubicBezTo>
                  <a:pt x="934758" y="1546975"/>
                  <a:pt x="987208" y="1494525"/>
                  <a:pt x="987208" y="1429824"/>
                </a:cubicBezTo>
                <a:cubicBezTo>
                  <a:pt x="987208" y="1365123"/>
                  <a:pt x="934758" y="1312673"/>
                  <a:pt x="870057" y="1312673"/>
                </a:cubicBezTo>
                <a:close/>
                <a:moveTo>
                  <a:pt x="2775838" y="1127627"/>
                </a:moveTo>
                <a:cubicBezTo>
                  <a:pt x="2666578" y="1127627"/>
                  <a:pt x="2578006" y="1216199"/>
                  <a:pt x="2578006" y="1325459"/>
                </a:cubicBezTo>
                <a:cubicBezTo>
                  <a:pt x="2578006" y="1434719"/>
                  <a:pt x="2666578" y="1523291"/>
                  <a:pt x="2775838" y="1523291"/>
                </a:cubicBezTo>
                <a:cubicBezTo>
                  <a:pt x="2885098" y="1523291"/>
                  <a:pt x="2973670" y="1434719"/>
                  <a:pt x="2973670" y="1325459"/>
                </a:cubicBezTo>
                <a:cubicBezTo>
                  <a:pt x="2973670" y="1216199"/>
                  <a:pt x="2885098" y="1127627"/>
                  <a:pt x="2775838" y="1127627"/>
                </a:cubicBezTo>
                <a:close/>
                <a:moveTo>
                  <a:pt x="2153949" y="1127627"/>
                </a:moveTo>
                <a:cubicBezTo>
                  <a:pt x="2044689" y="1127627"/>
                  <a:pt x="1956117" y="1216199"/>
                  <a:pt x="1956117" y="1325459"/>
                </a:cubicBezTo>
                <a:cubicBezTo>
                  <a:pt x="1956117" y="1434719"/>
                  <a:pt x="2044689" y="1523291"/>
                  <a:pt x="2153949" y="1523291"/>
                </a:cubicBezTo>
                <a:cubicBezTo>
                  <a:pt x="2263209" y="1523291"/>
                  <a:pt x="2351781" y="1434719"/>
                  <a:pt x="2351781" y="1325459"/>
                </a:cubicBezTo>
                <a:cubicBezTo>
                  <a:pt x="2351781" y="1216199"/>
                  <a:pt x="2263209" y="1127627"/>
                  <a:pt x="2153949" y="1127627"/>
                </a:cubicBezTo>
                <a:close/>
                <a:moveTo>
                  <a:pt x="1238323" y="956510"/>
                </a:moveTo>
                <a:cubicBezTo>
                  <a:pt x="1173622" y="956510"/>
                  <a:pt x="1121172" y="1008960"/>
                  <a:pt x="1121172" y="1073661"/>
                </a:cubicBezTo>
                <a:cubicBezTo>
                  <a:pt x="1121172" y="1138362"/>
                  <a:pt x="1173622" y="1190812"/>
                  <a:pt x="1238323" y="1190812"/>
                </a:cubicBezTo>
                <a:cubicBezTo>
                  <a:pt x="1303024" y="1190812"/>
                  <a:pt x="1355474" y="1138362"/>
                  <a:pt x="1355474" y="1073661"/>
                </a:cubicBezTo>
                <a:cubicBezTo>
                  <a:pt x="1355474" y="1008960"/>
                  <a:pt x="1303024" y="956510"/>
                  <a:pt x="1238323" y="956510"/>
                </a:cubicBezTo>
                <a:close/>
                <a:moveTo>
                  <a:pt x="870057" y="956510"/>
                </a:moveTo>
                <a:cubicBezTo>
                  <a:pt x="805356" y="956510"/>
                  <a:pt x="752906" y="1008960"/>
                  <a:pt x="752906" y="1073661"/>
                </a:cubicBezTo>
                <a:cubicBezTo>
                  <a:pt x="752906" y="1138362"/>
                  <a:pt x="805356" y="1190812"/>
                  <a:pt x="870057" y="1190812"/>
                </a:cubicBezTo>
                <a:cubicBezTo>
                  <a:pt x="934758" y="1190812"/>
                  <a:pt x="987208" y="1138362"/>
                  <a:pt x="987208" y="1073661"/>
                </a:cubicBezTo>
                <a:cubicBezTo>
                  <a:pt x="987208" y="1008960"/>
                  <a:pt x="934758" y="956510"/>
                  <a:pt x="870057" y="956510"/>
                </a:cubicBezTo>
                <a:close/>
                <a:moveTo>
                  <a:pt x="2775838" y="526176"/>
                </a:moveTo>
                <a:cubicBezTo>
                  <a:pt x="2666578" y="526176"/>
                  <a:pt x="2578006" y="614748"/>
                  <a:pt x="2578006" y="724008"/>
                </a:cubicBezTo>
                <a:cubicBezTo>
                  <a:pt x="2578006" y="833268"/>
                  <a:pt x="2666578" y="921840"/>
                  <a:pt x="2775838" y="921840"/>
                </a:cubicBezTo>
                <a:cubicBezTo>
                  <a:pt x="2885098" y="921840"/>
                  <a:pt x="2973670" y="833268"/>
                  <a:pt x="2973670" y="724008"/>
                </a:cubicBezTo>
                <a:cubicBezTo>
                  <a:pt x="2973670" y="614748"/>
                  <a:pt x="2885098" y="526176"/>
                  <a:pt x="2775838" y="526176"/>
                </a:cubicBezTo>
                <a:close/>
                <a:moveTo>
                  <a:pt x="2153949" y="526176"/>
                </a:moveTo>
                <a:cubicBezTo>
                  <a:pt x="2044689" y="526176"/>
                  <a:pt x="1956117" y="614748"/>
                  <a:pt x="1956117" y="724008"/>
                </a:cubicBezTo>
                <a:cubicBezTo>
                  <a:pt x="1956117" y="833268"/>
                  <a:pt x="2044689" y="921840"/>
                  <a:pt x="2153949" y="921840"/>
                </a:cubicBezTo>
                <a:cubicBezTo>
                  <a:pt x="2263209" y="921840"/>
                  <a:pt x="2351781" y="833268"/>
                  <a:pt x="2351781" y="724008"/>
                </a:cubicBezTo>
                <a:cubicBezTo>
                  <a:pt x="2351781" y="614748"/>
                  <a:pt x="2263209" y="526176"/>
                  <a:pt x="2153949" y="526176"/>
                </a:cubicBezTo>
                <a:close/>
                <a:moveTo>
                  <a:pt x="2464893" y="0"/>
                </a:moveTo>
                <a:cubicBezTo>
                  <a:pt x="3030837" y="0"/>
                  <a:pt x="3489626" y="458789"/>
                  <a:pt x="3489626" y="1024733"/>
                </a:cubicBezTo>
                <a:cubicBezTo>
                  <a:pt x="3489626" y="1442455"/>
                  <a:pt x="3239684" y="1801800"/>
                  <a:pt x="2880320" y="1959209"/>
                </a:cubicBezTo>
                <a:lnTo>
                  <a:pt x="2880320" y="2008571"/>
                </a:lnTo>
                <a:lnTo>
                  <a:pt x="3250857" y="2008571"/>
                </a:lnTo>
                <a:lnTo>
                  <a:pt x="3250857" y="2359970"/>
                </a:lnTo>
                <a:lnTo>
                  <a:pt x="3437294" y="2359970"/>
                </a:lnTo>
                <a:lnTo>
                  <a:pt x="3437294" y="2360694"/>
                </a:lnTo>
                <a:lnTo>
                  <a:pt x="3852060" y="2233461"/>
                </a:lnTo>
                <a:lnTo>
                  <a:pt x="3852060" y="3367858"/>
                </a:lnTo>
                <a:lnTo>
                  <a:pt x="3437294" y="3240624"/>
                </a:lnTo>
                <a:lnTo>
                  <a:pt x="3437294" y="3241349"/>
                </a:lnTo>
                <a:lnTo>
                  <a:pt x="3250857" y="3241349"/>
                </a:lnTo>
                <a:lnTo>
                  <a:pt x="3250857" y="3633063"/>
                </a:lnTo>
                <a:lnTo>
                  <a:pt x="298529" y="3633063"/>
                </a:lnTo>
                <a:lnTo>
                  <a:pt x="298529" y="2431730"/>
                </a:lnTo>
                <a:lnTo>
                  <a:pt x="0" y="2008571"/>
                </a:lnTo>
                <a:lnTo>
                  <a:pt x="298529" y="2008571"/>
                </a:lnTo>
                <a:lnTo>
                  <a:pt x="792088" y="2008571"/>
                </a:lnTo>
                <a:lnTo>
                  <a:pt x="792088" y="1796817"/>
                </a:lnTo>
                <a:cubicBezTo>
                  <a:pt x="587745" y="1700755"/>
                  <a:pt x="447370" y="1492642"/>
                  <a:pt x="447370" y="1251742"/>
                </a:cubicBezTo>
                <a:cubicBezTo>
                  <a:pt x="447370" y="916605"/>
                  <a:pt x="719053" y="644923"/>
                  <a:pt x="1054190" y="644923"/>
                </a:cubicBezTo>
                <a:cubicBezTo>
                  <a:pt x="1212753" y="644923"/>
                  <a:pt x="1357112" y="705740"/>
                  <a:pt x="1463939" y="806702"/>
                </a:cubicBezTo>
                <a:cubicBezTo>
                  <a:pt x="1563407" y="345444"/>
                  <a:pt x="1973809" y="0"/>
                  <a:pt x="246489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1" name="Rounded Rectangle 24">
            <a:extLst>
              <a:ext uri="{FF2B5EF4-FFF2-40B4-BE49-F238E27FC236}">
                <a16:creationId xmlns:a16="http://schemas.microsoft.com/office/drawing/2014/main" id="{FF5BADD0-89AC-4A36-8899-0A3C2FB1B811}"/>
              </a:ext>
            </a:extLst>
          </p:cNvPr>
          <p:cNvSpPr>
            <a:spLocks noChangeAspect="1"/>
          </p:cNvSpPr>
          <p:nvPr/>
        </p:nvSpPr>
        <p:spPr>
          <a:xfrm>
            <a:off x="6788799" y="3793801"/>
            <a:ext cx="337264" cy="260957"/>
          </a:xfrm>
          <a:custGeom>
            <a:avLst/>
            <a:gdLst/>
            <a:ahLst/>
            <a:cxnLst/>
            <a:rect l="l" t="t" r="r" b="b"/>
            <a:pathLst>
              <a:path w="3960000" h="3064028">
                <a:moveTo>
                  <a:pt x="1955333" y="1285185"/>
                </a:moveTo>
                <a:cubicBezTo>
                  <a:pt x="2192176" y="1285185"/>
                  <a:pt x="2384176" y="1477185"/>
                  <a:pt x="2384176" y="1714028"/>
                </a:cubicBezTo>
                <a:cubicBezTo>
                  <a:pt x="2384176" y="1950871"/>
                  <a:pt x="2192176" y="2142871"/>
                  <a:pt x="1955333" y="2142871"/>
                </a:cubicBezTo>
                <a:cubicBezTo>
                  <a:pt x="1718490" y="2142871"/>
                  <a:pt x="1526490" y="1950871"/>
                  <a:pt x="1526490" y="1714028"/>
                </a:cubicBezTo>
                <a:cubicBezTo>
                  <a:pt x="1526490" y="1477185"/>
                  <a:pt x="1718490" y="1285185"/>
                  <a:pt x="1955333" y="1285185"/>
                </a:cubicBezTo>
                <a:close/>
                <a:moveTo>
                  <a:pt x="1955333" y="1074136"/>
                </a:moveTo>
                <a:cubicBezTo>
                  <a:pt x="1601930" y="1074136"/>
                  <a:pt x="1315441" y="1360625"/>
                  <a:pt x="1315441" y="1714028"/>
                </a:cubicBezTo>
                <a:cubicBezTo>
                  <a:pt x="1315441" y="2067431"/>
                  <a:pt x="1601930" y="2353920"/>
                  <a:pt x="1955333" y="2353920"/>
                </a:cubicBezTo>
                <a:cubicBezTo>
                  <a:pt x="2308736" y="2353920"/>
                  <a:pt x="2595225" y="2067431"/>
                  <a:pt x="2595225" y="1714028"/>
                </a:cubicBezTo>
                <a:cubicBezTo>
                  <a:pt x="2595225" y="1360625"/>
                  <a:pt x="2308736" y="1074136"/>
                  <a:pt x="1955333" y="1074136"/>
                </a:cubicBezTo>
                <a:close/>
                <a:moveTo>
                  <a:pt x="1955333" y="849503"/>
                </a:moveTo>
                <a:cubicBezTo>
                  <a:pt x="2432797" y="849503"/>
                  <a:pt x="2819858" y="1236564"/>
                  <a:pt x="2819858" y="1714028"/>
                </a:cubicBezTo>
                <a:cubicBezTo>
                  <a:pt x="2819858" y="2191492"/>
                  <a:pt x="2432797" y="2578553"/>
                  <a:pt x="1955333" y="2578553"/>
                </a:cubicBezTo>
                <a:cubicBezTo>
                  <a:pt x="1477869" y="2578553"/>
                  <a:pt x="1090808" y="2191492"/>
                  <a:pt x="1090808" y="1714028"/>
                </a:cubicBezTo>
                <a:cubicBezTo>
                  <a:pt x="1090808" y="1236564"/>
                  <a:pt x="1477869" y="849503"/>
                  <a:pt x="1955333" y="849503"/>
                </a:cubicBezTo>
                <a:close/>
                <a:moveTo>
                  <a:pt x="3253503" y="756254"/>
                </a:moveTo>
                <a:cubicBezTo>
                  <a:pt x="3162525" y="756254"/>
                  <a:pt x="3088773" y="830006"/>
                  <a:pt x="3088773" y="920984"/>
                </a:cubicBezTo>
                <a:cubicBezTo>
                  <a:pt x="3088773" y="1011962"/>
                  <a:pt x="3162525" y="1085714"/>
                  <a:pt x="3253503" y="1085714"/>
                </a:cubicBezTo>
                <a:cubicBezTo>
                  <a:pt x="3344481" y="1085714"/>
                  <a:pt x="3418233" y="1011962"/>
                  <a:pt x="3418233" y="920984"/>
                </a:cubicBezTo>
                <a:cubicBezTo>
                  <a:pt x="3418233" y="830006"/>
                  <a:pt x="3344481" y="756254"/>
                  <a:pt x="3253503" y="756254"/>
                </a:cubicBezTo>
                <a:close/>
                <a:moveTo>
                  <a:pt x="1955333" y="744677"/>
                </a:moveTo>
                <a:cubicBezTo>
                  <a:pt x="1419975" y="744677"/>
                  <a:pt x="985982" y="1178670"/>
                  <a:pt x="985982" y="1714028"/>
                </a:cubicBezTo>
                <a:cubicBezTo>
                  <a:pt x="985982" y="2249386"/>
                  <a:pt x="1419975" y="2683379"/>
                  <a:pt x="1955333" y="2683379"/>
                </a:cubicBezTo>
                <a:cubicBezTo>
                  <a:pt x="2490691" y="2683379"/>
                  <a:pt x="2924684" y="2249386"/>
                  <a:pt x="2924684" y="1714028"/>
                </a:cubicBezTo>
                <a:cubicBezTo>
                  <a:pt x="2924684" y="1178670"/>
                  <a:pt x="2490691" y="744677"/>
                  <a:pt x="1955333" y="744677"/>
                </a:cubicBezTo>
                <a:close/>
                <a:moveTo>
                  <a:pt x="1333922" y="0"/>
                </a:moveTo>
                <a:lnTo>
                  <a:pt x="2626078" y="0"/>
                </a:lnTo>
                <a:lnTo>
                  <a:pt x="2717085" y="364028"/>
                </a:lnTo>
                <a:lnTo>
                  <a:pt x="3699990" y="364028"/>
                </a:lnTo>
                <a:cubicBezTo>
                  <a:pt x="3843590" y="364028"/>
                  <a:pt x="3960000" y="480438"/>
                  <a:pt x="3960000" y="624038"/>
                </a:cubicBezTo>
                <a:lnTo>
                  <a:pt x="3960000" y="2804018"/>
                </a:lnTo>
                <a:cubicBezTo>
                  <a:pt x="3960000" y="2947618"/>
                  <a:pt x="3843590" y="3064028"/>
                  <a:pt x="3699990" y="3064028"/>
                </a:cubicBezTo>
                <a:lnTo>
                  <a:pt x="260010" y="3064028"/>
                </a:lnTo>
                <a:cubicBezTo>
                  <a:pt x="116410" y="3064028"/>
                  <a:pt x="0" y="2947618"/>
                  <a:pt x="0" y="2804018"/>
                </a:cubicBezTo>
                <a:lnTo>
                  <a:pt x="0" y="624038"/>
                </a:lnTo>
                <a:cubicBezTo>
                  <a:pt x="0" y="480438"/>
                  <a:pt x="116410" y="364028"/>
                  <a:pt x="260010" y="364028"/>
                </a:cubicBezTo>
                <a:lnTo>
                  <a:pt x="443165" y="364028"/>
                </a:lnTo>
                <a:lnTo>
                  <a:pt x="443165" y="237982"/>
                </a:lnTo>
                <a:cubicBezTo>
                  <a:pt x="443165" y="195266"/>
                  <a:pt x="477794" y="160637"/>
                  <a:pt x="520510" y="160637"/>
                </a:cubicBezTo>
                <a:lnTo>
                  <a:pt x="1049896" y="160637"/>
                </a:lnTo>
                <a:cubicBezTo>
                  <a:pt x="1092612" y="160637"/>
                  <a:pt x="1127241" y="195266"/>
                  <a:pt x="1127241" y="237982"/>
                </a:cubicBezTo>
                <a:lnTo>
                  <a:pt x="1127241" y="364028"/>
                </a:lnTo>
                <a:lnTo>
                  <a:pt x="1242915" y="36402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2" name="Freeform 35">
            <a:extLst>
              <a:ext uri="{FF2B5EF4-FFF2-40B4-BE49-F238E27FC236}">
                <a16:creationId xmlns:a16="http://schemas.microsoft.com/office/drawing/2014/main" id="{74830E45-35D2-4A53-88E6-8F7E5B63EA62}"/>
              </a:ext>
            </a:extLst>
          </p:cNvPr>
          <p:cNvSpPr>
            <a:spLocks noChangeAspect="1"/>
          </p:cNvSpPr>
          <p:nvPr/>
        </p:nvSpPr>
        <p:spPr>
          <a:xfrm rot="8580000">
            <a:off x="6788325" y="2836159"/>
            <a:ext cx="331419" cy="330536"/>
          </a:xfrm>
          <a:custGeom>
            <a:avLst/>
            <a:gdLst/>
            <a:ahLst/>
            <a:cxnLst/>
            <a:rect l="l" t="t" r="r" b="b"/>
            <a:pathLst>
              <a:path w="3872365" h="3862045">
                <a:moveTo>
                  <a:pt x="1786489" y="808318"/>
                </a:moveTo>
                <a:cubicBezTo>
                  <a:pt x="1525809" y="610106"/>
                  <a:pt x="1257124" y="397966"/>
                  <a:pt x="1040385" y="230829"/>
                </a:cubicBezTo>
                <a:cubicBezTo>
                  <a:pt x="1905215" y="-194386"/>
                  <a:pt x="2650439" y="24572"/>
                  <a:pt x="3162062" y="429660"/>
                </a:cubicBezTo>
                <a:cubicBezTo>
                  <a:pt x="3007351" y="875340"/>
                  <a:pt x="2905932" y="1443216"/>
                  <a:pt x="2745609" y="1410478"/>
                </a:cubicBezTo>
                <a:cubicBezTo>
                  <a:pt x="2633182" y="1430335"/>
                  <a:pt x="2220955" y="1138671"/>
                  <a:pt x="1786489" y="808318"/>
                </a:cubicBezTo>
                <a:close/>
                <a:moveTo>
                  <a:pt x="2701004" y="2590217"/>
                </a:moveTo>
                <a:cubicBezTo>
                  <a:pt x="2682933" y="2576481"/>
                  <a:pt x="2672282" y="2559744"/>
                  <a:pt x="2670336" y="2539383"/>
                </a:cubicBezTo>
                <a:cubicBezTo>
                  <a:pt x="2587360" y="2376647"/>
                  <a:pt x="3042640" y="1246798"/>
                  <a:pt x="3299881" y="563773"/>
                </a:cubicBezTo>
                <a:cubicBezTo>
                  <a:pt x="3959368" y="1266493"/>
                  <a:pt x="3967860" y="2043171"/>
                  <a:pt x="3730056" y="2650875"/>
                </a:cubicBezTo>
                <a:cubicBezTo>
                  <a:pt x="3317547" y="2635434"/>
                  <a:pt x="2827499" y="2686366"/>
                  <a:pt x="2701004" y="2590217"/>
                </a:cubicBezTo>
                <a:close/>
                <a:moveTo>
                  <a:pt x="19691" y="2248546"/>
                </a:moveTo>
                <a:cubicBezTo>
                  <a:pt x="-100797" y="1292396"/>
                  <a:pt x="348853" y="659059"/>
                  <a:pt x="898439" y="307194"/>
                </a:cubicBezTo>
                <a:cubicBezTo>
                  <a:pt x="1269469" y="598575"/>
                  <a:pt x="1773388" y="879352"/>
                  <a:pt x="1690237" y="1020281"/>
                </a:cubicBezTo>
                <a:cubicBezTo>
                  <a:pt x="1661713" y="1200709"/>
                  <a:pt x="629275" y="1847170"/>
                  <a:pt x="19691" y="2248546"/>
                </a:cubicBezTo>
                <a:close/>
                <a:moveTo>
                  <a:pt x="1805382" y="3858278"/>
                </a:moveTo>
                <a:cubicBezTo>
                  <a:pt x="1676483" y="3404460"/>
                  <a:pt x="1433840" y="2881111"/>
                  <a:pt x="1583946" y="2815971"/>
                </a:cubicBezTo>
                <a:cubicBezTo>
                  <a:pt x="1713076" y="2686769"/>
                  <a:pt x="2928316" y="2770622"/>
                  <a:pt x="3657403" y="2804207"/>
                </a:cubicBezTo>
                <a:cubicBezTo>
                  <a:pt x="3192869" y="3648569"/>
                  <a:pt x="2456828" y="3896652"/>
                  <a:pt x="1805382" y="3858278"/>
                </a:cubicBezTo>
                <a:close/>
                <a:moveTo>
                  <a:pt x="762284" y="3480575"/>
                </a:moveTo>
                <a:cubicBezTo>
                  <a:pt x="380940" y="3198297"/>
                  <a:pt x="161300" y="2806810"/>
                  <a:pt x="58293" y="2412172"/>
                </a:cubicBezTo>
                <a:cubicBezTo>
                  <a:pt x="450067" y="2149344"/>
                  <a:pt x="872820" y="1756853"/>
                  <a:pt x="981158" y="1879484"/>
                </a:cubicBezTo>
                <a:cubicBezTo>
                  <a:pt x="1143940" y="1962367"/>
                  <a:pt x="1439720" y="3144041"/>
                  <a:pt x="1633080" y="3847823"/>
                </a:cubicBezTo>
                <a:cubicBezTo>
                  <a:pt x="1278110" y="3779994"/>
                  <a:pt x="991090" y="3649942"/>
                  <a:pt x="762284" y="348057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74F7E98-9A6A-427D-A8EA-B6A10396F1AB}"/>
              </a:ext>
            </a:extLst>
          </p:cNvPr>
          <p:cNvSpPr/>
          <p:nvPr/>
        </p:nvSpPr>
        <p:spPr>
          <a:xfrm>
            <a:off x="4488662" y="3741945"/>
            <a:ext cx="966653" cy="5576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5446436-1FA1-478D-981E-09C894613D9A}"/>
              </a:ext>
            </a:extLst>
          </p:cNvPr>
          <p:cNvSpPr/>
          <p:nvPr/>
        </p:nvSpPr>
        <p:spPr>
          <a:xfrm>
            <a:off x="4488662" y="3819197"/>
            <a:ext cx="966653" cy="5576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DDFF66C-24F9-46F2-8E3D-53D4E7D98F92}"/>
              </a:ext>
            </a:extLst>
          </p:cNvPr>
          <p:cNvSpPr/>
          <p:nvPr/>
        </p:nvSpPr>
        <p:spPr>
          <a:xfrm>
            <a:off x="4488662" y="3896449"/>
            <a:ext cx="966653" cy="55762"/>
          </a:xfrm>
          <a:prstGeom prst="rect">
            <a:avLst/>
          </a:pr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FCFAC98-5DCC-47AC-B08E-0B868BD29A1F}"/>
              </a:ext>
            </a:extLst>
          </p:cNvPr>
          <p:cNvSpPr/>
          <p:nvPr/>
        </p:nvSpPr>
        <p:spPr>
          <a:xfrm>
            <a:off x="4488662" y="3973701"/>
            <a:ext cx="966653" cy="5576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BBDA5CBF-2F27-456E-AC50-585DF26538D4}"/>
              </a:ext>
            </a:extLst>
          </p:cNvPr>
          <p:cNvSpPr/>
          <p:nvPr/>
        </p:nvSpPr>
        <p:spPr>
          <a:xfrm>
            <a:off x="4488662" y="4050952"/>
            <a:ext cx="966653" cy="5576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0B72B4C-E60B-4521-A784-1C75CD960E35}"/>
              </a:ext>
            </a:extLst>
          </p:cNvPr>
          <p:cNvGrpSpPr/>
          <p:nvPr/>
        </p:nvGrpSpPr>
        <p:grpSpPr>
          <a:xfrm>
            <a:off x="1673863" y="3262299"/>
            <a:ext cx="3404656" cy="1346565"/>
            <a:chOff x="903886" y="3331350"/>
            <a:chExt cx="3297058" cy="1304009"/>
          </a:xfrm>
        </p:grpSpPr>
        <p:sp>
          <p:nvSpPr>
            <p:cNvPr id="39" name="Rectangle 34">
              <a:extLst>
                <a:ext uri="{FF2B5EF4-FFF2-40B4-BE49-F238E27FC236}">
                  <a16:creationId xmlns:a16="http://schemas.microsoft.com/office/drawing/2014/main" id="{922B958C-B1A1-40A4-877D-E3D05D8A5670}"/>
                </a:ext>
              </a:extLst>
            </p:cNvPr>
            <p:cNvSpPr/>
            <p:nvPr/>
          </p:nvSpPr>
          <p:spPr>
            <a:xfrm>
              <a:off x="903886" y="3968006"/>
              <a:ext cx="704227" cy="36000"/>
            </a:xfrm>
            <a:custGeom>
              <a:avLst/>
              <a:gdLst/>
              <a:ahLst/>
              <a:cxnLst/>
              <a:rect l="l" t="t" r="r" b="b"/>
              <a:pathLst>
                <a:path w="704227" h="36000">
                  <a:moveTo>
                    <a:pt x="0" y="0"/>
                  </a:moveTo>
                  <a:lnTo>
                    <a:pt x="704227" y="0"/>
                  </a:lnTo>
                  <a:lnTo>
                    <a:pt x="704227" y="36000"/>
                  </a:lnTo>
                  <a:lnTo>
                    <a:pt x="0" y="3600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C2FB8D89-2299-4885-9D5E-78AFAB6FF7C5}"/>
                </a:ext>
              </a:extLst>
            </p:cNvPr>
            <p:cNvGrpSpPr/>
            <p:nvPr/>
          </p:nvGrpSpPr>
          <p:grpSpPr>
            <a:xfrm>
              <a:off x="1475656" y="3331350"/>
              <a:ext cx="2725288" cy="1304009"/>
              <a:chOff x="1475656" y="3331350"/>
              <a:chExt cx="2725288" cy="1304009"/>
            </a:xfrm>
          </p:grpSpPr>
          <p:sp>
            <p:nvSpPr>
              <p:cNvPr id="41" name="Parallelogram 40">
                <a:extLst>
                  <a:ext uri="{FF2B5EF4-FFF2-40B4-BE49-F238E27FC236}">
                    <a16:creationId xmlns:a16="http://schemas.microsoft.com/office/drawing/2014/main" id="{8E4075BB-606B-44C0-9F81-99A2EC74363C}"/>
                  </a:ext>
                </a:extLst>
              </p:cNvPr>
              <p:cNvSpPr/>
              <p:nvPr/>
            </p:nvSpPr>
            <p:spPr>
              <a:xfrm rot="10680000" flipH="1">
                <a:off x="2793780" y="4038224"/>
                <a:ext cx="1201835" cy="597135"/>
              </a:xfrm>
              <a:prstGeom prst="parallelogram">
                <a:avLst>
                  <a:gd name="adj" fmla="val 62269"/>
                </a:avLst>
              </a:prstGeom>
              <a:solidFill>
                <a:schemeClr val="accent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Parallelogram 41">
                <a:extLst>
                  <a:ext uri="{FF2B5EF4-FFF2-40B4-BE49-F238E27FC236}">
                    <a16:creationId xmlns:a16="http://schemas.microsoft.com/office/drawing/2014/main" id="{D33FFA48-F6CB-42C9-ACED-1B300A112AC0}"/>
                  </a:ext>
                </a:extLst>
              </p:cNvPr>
              <p:cNvSpPr/>
              <p:nvPr/>
            </p:nvSpPr>
            <p:spPr>
              <a:xfrm rot="10920000">
                <a:off x="2793780" y="3331350"/>
                <a:ext cx="1201835" cy="597135"/>
              </a:xfrm>
              <a:prstGeom prst="parallelogram">
                <a:avLst>
                  <a:gd name="adj" fmla="val 62269"/>
                </a:avLst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grpSp>
            <p:nvGrpSpPr>
              <p:cNvPr id="43" name="Group 42">
                <a:extLst>
                  <a:ext uri="{FF2B5EF4-FFF2-40B4-BE49-F238E27FC236}">
                    <a16:creationId xmlns:a16="http://schemas.microsoft.com/office/drawing/2014/main" id="{A22E7544-78AC-4E4A-A980-F8A9B1B1C971}"/>
                  </a:ext>
                </a:extLst>
              </p:cNvPr>
              <p:cNvGrpSpPr/>
              <p:nvPr/>
            </p:nvGrpSpPr>
            <p:grpSpPr>
              <a:xfrm>
                <a:off x="1475656" y="3862961"/>
                <a:ext cx="2152334" cy="246090"/>
                <a:chOff x="1688158" y="3440846"/>
                <a:chExt cx="1659706" cy="379529"/>
              </a:xfrm>
            </p:grpSpPr>
            <p:sp>
              <p:nvSpPr>
                <p:cNvPr id="45" name="Trapezoid 33">
                  <a:extLst>
                    <a:ext uri="{FF2B5EF4-FFF2-40B4-BE49-F238E27FC236}">
                      <a16:creationId xmlns:a16="http://schemas.microsoft.com/office/drawing/2014/main" id="{5BA960D9-1A94-429D-97B9-0195421D0955}"/>
                    </a:ext>
                  </a:extLst>
                </p:cNvPr>
                <p:cNvSpPr/>
                <p:nvPr/>
              </p:nvSpPr>
              <p:spPr>
                <a:xfrm rot="5400000" flipH="1">
                  <a:off x="2653493" y="3090551"/>
                  <a:ext cx="308621" cy="10801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8621" h="1080120">
                      <a:moveTo>
                        <a:pt x="308621" y="1080120"/>
                      </a:moveTo>
                      <a:lnTo>
                        <a:pt x="232649" y="0"/>
                      </a:lnTo>
                      <a:lnTo>
                        <a:pt x="75972" y="0"/>
                      </a:lnTo>
                      <a:lnTo>
                        <a:pt x="0" y="1080120"/>
                      </a:lnTo>
                      <a:close/>
                    </a:path>
                  </a:pathLst>
                </a:custGeom>
                <a:solidFill>
                  <a:schemeClr val="bg1">
                    <a:lumMod val="8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  <p:sp>
              <p:nvSpPr>
                <p:cNvPr id="46" name="Chord 45">
                  <a:extLst>
                    <a:ext uri="{FF2B5EF4-FFF2-40B4-BE49-F238E27FC236}">
                      <a16:creationId xmlns:a16="http://schemas.microsoft.com/office/drawing/2014/main" id="{1A74EF70-4054-4842-B0C9-00B5E04A7916}"/>
                    </a:ext>
                  </a:extLst>
                </p:cNvPr>
                <p:cNvSpPr/>
                <p:nvPr/>
              </p:nvSpPr>
              <p:spPr>
                <a:xfrm>
                  <a:off x="1688158" y="3454556"/>
                  <a:ext cx="155575" cy="352111"/>
                </a:xfrm>
                <a:prstGeom prst="chord">
                  <a:avLst>
                    <a:gd name="adj1" fmla="val 5391179"/>
                    <a:gd name="adj2" fmla="val 16200000"/>
                  </a:avLst>
                </a:prstGeom>
                <a:solidFill>
                  <a:schemeClr val="accent4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  <p:sp>
              <p:nvSpPr>
                <p:cNvPr id="47" name="Trapezoid 37">
                  <a:extLst>
                    <a:ext uri="{FF2B5EF4-FFF2-40B4-BE49-F238E27FC236}">
                      <a16:creationId xmlns:a16="http://schemas.microsoft.com/office/drawing/2014/main" id="{38EC9F45-8A0B-4ED1-A2D4-6276796CD6C6}"/>
                    </a:ext>
                  </a:extLst>
                </p:cNvPr>
                <p:cNvSpPr/>
                <p:nvPr/>
              </p:nvSpPr>
              <p:spPr>
                <a:xfrm rot="5400000" flipH="1">
                  <a:off x="1825951" y="3378583"/>
                  <a:ext cx="379529" cy="5040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9529" h="504056">
                      <a:moveTo>
                        <a:pt x="379529" y="504056"/>
                      </a:moveTo>
                      <a:lnTo>
                        <a:pt x="344075" y="0"/>
                      </a:lnTo>
                      <a:lnTo>
                        <a:pt x="35454" y="0"/>
                      </a:lnTo>
                      <a:lnTo>
                        <a:pt x="0" y="504056"/>
                      </a:lnTo>
                      <a:close/>
                    </a:path>
                  </a:pathLst>
                </a:custGeom>
                <a:solidFill>
                  <a:schemeClr val="bg1">
                    <a:lumMod val="7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</p:grpSp>
          <p:sp>
            <p:nvSpPr>
              <p:cNvPr id="44" name="Parallelogram 43">
                <a:extLst>
                  <a:ext uri="{FF2B5EF4-FFF2-40B4-BE49-F238E27FC236}">
                    <a16:creationId xmlns:a16="http://schemas.microsoft.com/office/drawing/2014/main" id="{F5C54F3C-2F67-483B-B0CA-0F73D0294A30}"/>
                  </a:ext>
                </a:extLst>
              </p:cNvPr>
              <p:cNvSpPr/>
              <p:nvPr/>
            </p:nvSpPr>
            <p:spPr>
              <a:xfrm rot="10800000" flipH="1">
                <a:off x="2788579" y="3979133"/>
                <a:ext cx="1412365" cy="268133"/>
              </a:xfrm>
              <a:prstGeom prst="parallelogram">
                <a:avLst>
                  <a:gd name="adj" fmla="val 205867"/>
                </a:avLst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  <p:sp>
        <p:nvSpPr>
          <p:cNvPr id="48" name="Freeform 47">
            <a:extLst>
              <a:ext uri="{FF2B5EF4-FFF2-40B4-BE49-F238E27FC236}">
                <a16:creationId xmlns:a16="http://schemas.microsoft.com/office/drawing/2014/main" id="{1C008D6D-6049-4FB5-B9AD-3C7E6C897275}"/>
              </a:ext>
            </a:extLst>
          </p:cNvPr>
          <p:cNvSpPr/>
          <p:nvPr/>
        </p:nvSpPr>
        <p:spPr>
          <a:xfrm>
            <a:off x="5453688" y="1781144"/>
            <a:ext cx="1204814" cy="2019981"/>
          </a:xfrm>
          <a:custGeom>
            <a:avLst/>
            <a:gdLst>
              <a:gd name="connsiteX0" fmla="*/ 0 w 1177747"/>
              <a:gd name="connsiteY0" fmla="*/ 1945843 h 1945843"/>
              <a:gd name="connsiteX1" fmla="*/ 1177747 w 1177747"/>
              <a:gd name="connsiteY1" fmla="*/ 0 h 1945843"/>
              <a:gd name="connsiteX2" fmla="*/ 1177747 w 1177747"/>
              <a:gd name="connsiteY2" fmla="*/ 563270 h 1945843"/>
              <a:gd name="connsiteX3" fmla="*/ 0 w 1177747"/>
              <a:gd name="connsiteY3" fmla="*/ 1945843 h 1945843"/>
              <a:gd name="connsiteX0" fmla="*/ 0 w 1177747"/>
              <a:gd name="connsiteY0" fmla="*/ 1945843 h 2001427"/>
              <a:gd name="connsiteX1" fmla="*/ 1177747 w 1177747"/>
              <a:gd name="connsiteY1" fmla="*/ 0 h 2001427"/>
              <a:gd name="connsiteX2" fmla="*/ 1177747 w 1177747"/>
              <a:gd name="connsiteY2" fmla="*/ 563270 h 2001427"/>
              <a:gd name="connsiteX3" fmla="*/ 4432 w 1177747"/>
              <a:gd name="connsiteY3" fmla="*/ 2001427 h 2001427"/>
              <a:gd name="connsiteX4" fmla="*/ 0 w 1177747"/>
              <a:gd name="connsiteY4" fmla="*/ 1945843 h 2001427"/>
              <a:gd name="connsiteX0" fmla="*/ 0 w 1177747"/>
              <a:gd name="connsiteY0" fmla="*/ 1905052 h 2001427"/>
              <a:gd name="connsiteX1" fmla="*/ 1177747 w 1177747"/>
              <a:gd name="connsiteY1" fmla="*/ 0 h 2001427"/>
              <a:gd name="connsiteX2" fmla="*/ 1177747 w 1177747"/>
              <a:gd name="connsiteY2" fmla="*/ 563270 h 2001427"/>
              <a:gd name="connsiteX3" fmla="*/ 4432 w 1177747"/>
              <a:gd name="connsiteY3" fmla="*/ 2001427 h 2001427"/>
              <a:gd name="connsiteX4" fmla="*/ 0 w 1177747"/>
              <a:gd name="connsiteY4" fmla="*/ 1905052 h 2001427"/>
              <a:gd name="connsiteX0" fmla="*/ 0 w 1177747"/>
              <a:gd name="connsiteY0" fmla="*/ 1905052 h 1967434"/>
              <a:gd name="connsiteX1" fmla="*/ 1177747 w 1177747"/>
              <a:gd name="connsiteY1" fmla="*/ 0 h 1967434"/>
              <a:gd name="connsiteX2" fmla="*/ 1177747 w 1177747"/>
              <a:gd name="connsiteY2" fmla="*/ 563270 h 1967434"/>
              <a:gd name="connsiteX3" fmla="*/ 4432 w 1177747"/>
              <a:gd name="connsiteY3" fmla="*/ 1967434 h 1967434"/>
              <a:gd name="connsiteX4" fmla="*/ 0 w 1177747"/>
              <a:gd name="connsiteY4" fmla="*/ 1905052 h 1967434"/>
              <a:gd name="connsiteX0" fmla="*/ 0 w 1181147"/>
              <a:gd name="connsiteY0" fmla="*/ 1905052 h 1967434"/>
              <a:gd name="connsiteX1" fmla="*/ 1177747 w 1181147"/>
              <a:gd name="connsiteY1" fmla="*/ 0 h 1967434"/>
              <a:gd name="connsiteX2" fmla="*/ 1181147 w 1181147"/>
              <a:gd name="connsiteY2" fmla="*/ 580267 h 1967434"/>
              <a:gd name="connsiteX3" fmla="*/ 4432 w 1181147"/>
              <a:gd name="connsiteY3" fmla="*/ 1967434 h 1967434"/>
              <a:gd name="connsiteX4" fmla="*/ 0 w 1181147"/>
              <a:gd name="connsiteY4" fmla="*/ 1905052 h 1967434"/>
              <a:gd name="connsiteX0" fmla="*/ 0 w 1181147"/>
              <a:gd name="connsiteY0" fmla="*/ 1891455 h 1953837"/>
              <a:gd name="connsiteX1" fmla="*/ 1174347 w 1181147"/>
              <a:gd name="connsiteY1" fmla="*/ 0 h 1953837"/>
              <a:gd name="connsiteX2" fmla="*/ 1181147 w 1181147"/>
              <a:gd name="connsiteY2" fmla="*/ 566670 h 1953837"/>
              <a:gd name="connsiteX3" fmla="*/ 4432 w 1181147"/>
              <a:gd name="connsiteY3" fmla="*/ 1953837 h 1953837"/>
              <a:gd name="connsiteX4" fmla="*/ 0 w 1181147"/>
              <a:gd name="connsiteY4" fmla="*/ 1891455 h 1953837"/>
              <a:gd name="connsiteX0" fmla="*/ 0 w 1184694"/>
              <a:gd name="connsiteY0" fmla="*/ 1891455 h 1953837"/>
              <a:gd name="connsiteX1" fmla="*/ 1184544 w 1184694"/>
              <a:gd name="connsiteY1" fmla="*/ 0 h 1953837"/>
              <a:gd name="connsiteX2" fmla="*/ 1181147 w 1184694"/>
              <a:gd name="connsiteY2" fmla="*/ 566670 h 1953837"/>
              <a:gd name="connsiteX3" fmla="*/ 4432 w 1184694"/>
              <a:gd name="connsiteY3" fmla="*/ 1953837 h 1953837"/>
              <a:gd name="connsiteX4" fmla="*/ 0 w 1184694"/>
              <a:gd name="connsiteY4" fmla="*/ 1891455 h 1953837"/>
              <a:gd name="connsiteX0" fmla="*/ 0 w 1184694"/>
              <a:gd name="connsiteY0" fmla="*/ 1891455 h 1953837"/>
              <a:gd name="connsiteX1" fmla="*/ 1184544 w 1184694"/>
              <a:gd name="connsiteY1" fmla="*/ 0 h 1953837"/>
              <a:gd name="connsiteX2" fmla="*/ 1181147 w 1184694"/>
              <a:gd name="connsiteY2" fmla="*/ 573468 h 1953837"/>
              <a:gd name="connsiteX3" fmla="*/ 4432 w 1184694"/>
              <a:gd name="connsiteY3" fmla="*/ 1953837 h 1953837"/>
              <a:gd name="connsiteX4" fmla="*/ 0 w 1184694"/>
              <a:gd name="connsiteY4" fmla="*/ 1891455 h 1953837"/>
              <a:gd name="connsiteX0" fmla="*/ 457 w 1180262"/>
              <a:gd name="connsiteY0" fmla="*/ 1903679 h 1953837"/>
              <a:gd name="connsiteX1" fmla="*/ 1180112 w 1180262"/>
              <a:gd name="connsiteY1" fmla="*/ 0 h 1953837"/>
              <a:gd name="connsiteX2" fmla="*/ 1176715 w 1180262"/>
              <a:gd name="connsiteY2" fmla="*/ 573468 h 1953837"/>
              <a:gd name="connsiteX3" fmla="*/ 0 w 1180262"/>
              <a:gd name="connsiteY3" fmla="*/ 1953837 h 1953837"/>
              <a:gd name="connsiteX4" fmla="*/ 457 w 1180262"/>
              <a:gd name="connsiteY4" fmla="*/ 1903679 h 1953837"/>
              <a:gd name="connsiteX0" fmla="*/ 457 w 1183065"/>
              <a:gd name="connsiteY0" fmla="*/ 1903679 h 1953837"/>
              <a:gd name="connsiteX1" fmla="*/ 1180112 w 1183065"/>
              <a:gd name="connsiteY1" fmla="*/ 0 h 1953837"/>
              <a:gd name="connsiteX2" fmla="*/ 1183065 w 1183065"/>
              <a:gd name="connsiteY2" fmla="*/ 567118 h 1953837"/>
              <a:gd name="connsiteX3" fmla="*/ 0 w 1183065"/>
              <a:gd name="connsiteY3" fmla="*/ 1953837 h 1953837"/>
              <a:gd name="connsiteX4" fmla="*/ 457 w 1183065"/>
              <a:gd name="connsiteY4" fmla="*/ 1903679 h 1953837"/>
              <a:gd name="connsiteX0" fmla="*/ 457 w 1183065"/>
              <a:gd name="connsiteY0" fmla="*/ 1903679 h 1953837"/>
              <a:gd name="connsiteX1" fmla="*/ 1180112 w 1183065"/>
              <a:gd name="connsiteY1" fmla="*/ 0 h 1953837"/>
              <a:gd name="connsiteX2" fmla="*/ 1183065 w 1183065"/>
              <a:gd name="connsiteY2" fmla="*/ 569785 h 1953837"/>
              <a:gd name="connsiteX3" fmla="*/ 0 w 1183065"/>
              <a:gd name="connsiteY3" fmla="*/ 1953837 h 1953837"/>
              <a:gd name="connsiteX4" fmla="*/ 457 w 1183065"/>
              <a:gd name="connsiteY4" fmla="*/ 1903679 h 1953837"/>
              <a:gd name="connsiteX0" fmla="*/ 457 w 1183065"/>
              <a:gd name="connsiteY0" fmla="*/ 1903679 h 1953837"/>
              <a:gd name="connsiteX1" fmla="*/ 1180112 w 1183065"/>
              <a:gd name="connsiteY1" fmla="*/ 0 h 1953837"/>
              <a:gd name="connsiteX2" fmla="*/ 1183065 w 1183065"/>
              <a:gd name="connsiteY2" fmla="*/ 572452 h 1953837"/>
              <a:gd name="connsiteX3" fmla="*/ 0 w 1183065"/>
              <a:gd name="connsiteY3" fmla="*/ 1953837 h 1953837"/>
              <a:gd name="connsiteX4" fmla="*/ 457 w 1183065"/>
              <a:gd name="connsiteY4" fmla="*/ 1903679 h 1953837"/>
              <a:gd name="connsiteX0" fmla="*/ 457 w 1183065"/>
              <a:gd name="connsiteY0" fmla="*/ 1901373 h 1953837"/>
              <a:gd name="connsiteX1" fmla="*/ 1180112 w 1183065"/>
              <a:gd name="connsiteY1" fmla="*/ 0 h 1953837"/>
              <a:gd name="connsiteX2" fmla="*/ 1183065 w 1183065"/>
              <a:gd name="connsiteY2" fmla="*/ 572452 h 1953837"/>
              <a:gd name="connsiteX3" fmla="*/ 0 w 1183065"/>
              <a:gd name="connsiteY3" fmla="*/ 1953837 h 1953837"/>
              <a:gd name="connsiteX4" fmla="*/ 457 w 1183065"/>
              <a:gd name="connsiteY4" fmla="*/ 1901373 h 1953837"/>
              <a:gd name="connsiteX0" fmla="*/ 457 w 1183065"/>
              <a:gd name="connsiteY0" fmla="*/ 1901373 h 1956143"/>
              <a:gd name="connsiteX1" fmla="*/ 1180112 w 1183065"/>
              <a:gd name="connsiteY1" fmla="*/ 0 h 1956143"/>
              <a:gd name="connsiteX2" fmla="*/ 1183065 w 1183065"/>
              <a:gd name="connsiteY2" fmla="*/ 572452 h 1956143"/>
              <a:gd name="connsiteX3" fmla="*/ 0 w 1183065"/>
              <a:gd name="connsiteY3" fmla="*/ 1956143 h 1956143"/>
              <a:gd name="connsiteX4" fmla="*/ 457 w 1183065"/>
              <a:gd name="connsiteY4" fmla="*/ 1901373 h 1956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3065" h="1956143">
                <a:moveTo>
                  <a:pt x="457" y="1901373"/>
                </a:moveTo>
                <a:lnTo>
                  <a:pt x="1180112" y="0"/>
                </a:lnTo>
                <a:cubicBezTo>
                  <a:pt x="1181245" y="193422"/>
                  <a:pt x="1181932" y="379030"/>
                  <a:pt x="1183065" y="572452"/>
                </a:cubicBezTo>
                <a:lnTo>
                  <a:pt x="0" y="1956143"/>
                </a:lnTo>
                <a:cubicBezTo>
                  <a:pt x="152" y="1939424"/>
                  <a:pt x="305" y="1918092"/>
                  <a:pt x="457" y="1901373"/>
                </a:cubicBezTo>
                <a:close/>
              </a:path>
            </a:pathLst>
          </a:custGeom>
          <a:solidFill>
            <a:schemeClr val="accent4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49" name="Freeform 48">
            <a:extLst>
              <a:ext uri="{FF2B5EF4-FFF2-40B4-BE49-F238E27FC236}">
                <a16:creationId xmlns:a16="http://schemas.microsoft.com/office/drawing/2014/main" id="{D19C6EB6-581D-4266-97BE-766EF9A6C8EC}"/>
              </a:ext>
            </a:extLst>
          </p:cNvPr>
          <p:cNvSpPr/>
          <p:nvPr/>
        </p:nvSpPr>
        <p:spPr>
          <a:xfrm>
            <a:off x="5453785" y="2703994"/>
            <a:ext cx="1204719" cy="1171728"/>
          </a:xfrm>
          <a:custGeom>
            <a:avLst/>
            <a:gdLst>
              <a:gd name="connsiteX0" fmla="*/ 3399 w 1186340"/>
              <a:gd name="connsiteY0" fmla="*/ 1104759 h 1159147"/>
              <a:gd name="connsiteX1" fmla="*/ 1182941 w 1186340"/>
              <a:gd name="connsiteY1" fmla="*/ 0 h 1159147"/>
              <a:gd name="connsiteX2" fmla="*/ 1186340 w 1186340"/>
              <a:gd name="connsiteY2" fmla="*/ 554079 h 1159147"/>
              <a:gd name="connsiteX3" fmla="*/ 0 w 1186340"/>
              <a:gd name="connsiteY3" fmla="*/ 1159147 h 1159147"/>
              <a:gd name="connsiteX4" fmla="*/ 3399 w 1186340"/>
              <a:gd name="connsiteY4" fmla="*/ 1104759 h 1159147"/>
              <a:gd name="connsiteX0" fmla="*/ 3399 w 1187831"/>
              <a:gd name="connsiteY0" fmla="*/ 1104759 h 1159147"/>
              <a:gd name="connsiteX1" fmla="*/ 1187831 w 1187831"/>
              <a:gd name="connsiteY1" fmla="*/ 0 h 1159147"/>
              <a:gd name="connsiteX2" fmla="*/ 1186340 w 1187831"/>
              <a:gd name="connsiteY2" fmla="*/ 554079 h 1159147"/>
              <a:gd name="connsiteX3" fmla="*/ 0 w 1187831"/>
              <a:gd name="connsiteY3" fmla="*/ 1159147 h 1159147"/>
              <a:gd name="connsiteX4" fmla="*/ 3399 w 1187831"/>
              <a:gd name="connsiteY4" fmla="*/ 1104759 h 1159147"/>
              <a:gd name="connsiteX0" fmla="*/ 3399 w 1187831"/>
              <a:gd name="connsiteY0" fmla="*/ 1104759 h 1159147"/>
              <a:gd name="connsiteX1" fmla="*/ 1187831 w 1187831"/>
              <a:gd name="connsiteY1" fmla="*/ 0 h 1159147"/>
              <a:gd name="connsiteX2" fmla="*/ 1183895 w 1187831"/>
              <a:gd name="connsiteY2" fmla="*/ 566304 h 1159147"/>
              <a:gd name="connsiteX3" fmla="*/ 0 w 1187831"/>
              <a:gd name="connsiteY3" fmla="*/ 1159147 h 1159147"/>
              <a:gd name="connsiteX4" fmla="*/ 3399 w 1187831"/>
              <a:gd name="connsiteY4" fmla="*/ 1104759 h 1159147"/>
              <a:gd name="connsiteX0" fmla="*/ 13179 w 1187831"/>
              <a:gd name="connsiteY0" fmla="*/ 1080310 h 1159147"/>
              <a:gd name="connsiteX1" fmla="*/ 1187831 w 1187831"/>
              <a:gd name="connsiteY1" fmla="*/ 0 h 1159147"/>
              <a:gd name="connsiteX2" fmla="*/ 1183895 w 1187831"/>
              <a:gd name="connsiteY2" fmla="*/ 566304 h 1159147"/>
              <a:gd name="connsiteX3" fmla="*/ 0 w 1187831"/>
              <a:gd name="connsiteY3" fmla="*/ 1159147 h 1159147"/>
              <a:gd name="connsiteX4" fmla="*/ 13179 w 1187831"/>
              <a:gd name="connsiteY4" fmla="*/ 1080310 h 1159147"/>
              <a:gd name="connsiteX0" fmla="*/ 955 w 1175607"/>
              <a:gd name="connsiteY0" fmla="*/ 1080310 h 1134698"/>
              <a:gd name="connsiteX1" fmla="*/ 1175607 w 1175607"/>
              <a:gd name="connsiteY1" fmla="*/ 0 h 1134698"/>
              <a:gd name="connsiteX2" fmla="*/ 1171671 w 1175607"/>
              <a:gd name="connsiteY2" fmla="*/ 566304 h 1134698"/>
              <a:gd name="connsiteX3" fmla="*/ 0 w 1175607"/>
              <a:gd name="connsiteY3" fmla="*/ 1134698 h 1134698"/>
              <a:gd name="connsiteX4" fmla="*/ 955 w 1175607"/>
              <a:gd name="connsiteY4" fmla="*/ 1080310 h 1134698"/>
              <a:gd name="connsiteX0" fmla="*/ 10 w 1181997"/>
              <a:gd name="connsiteY0" fmla="*/ 1082755 h 1134698"/>
              <a:gd name="connsiteX1" fmla="*/ 1181997 w 1181997"/>
              <a:gd name="connsiteY1" fmla="*/ 0 h 1134698"/>
              <a:gd name="connsiteX2" fmla="*/ 1178061 w 1181997"/>
              <a:gd name="connsiteY2" fmla="*/ 566304 h 1134698"/>
              <a:gd name="connsiteX3" fmla="*/ 6390 w 1181997"/>
              <a:gd name="connsiteY3" fmla="*/ 1134698 h 1134698"/>
              <a:gd name="connsiteX4" fmla="*/ 10 w 1181997"/>
              <a:gd name="connsiteY4" fmla="*/ 1082755 h 1134698"/>
              <a:gd name="connsiteX0" fmla="*/ 32 w 1182019"/>
              <a:gd name="connsiteY0" fmla="*/ 1082755 h 1134698"/>
              <a:gd name="connsiteX1" fmla="*/ 1182019 w 1182019"/>
              <a:gd name="connsiteY1" fmla="*/ 0 h 1134698"/>
              <a:gd name="connsiteX2" fmla="*/ 1178083 w 1182019"/>
              <a:gd name="connsiteY2" fmla="*/ 566304 h 1134698"/>
              <a:gd name="connsiteX3" fmla="*/ 1522 w 1182019"/>
              <a:gd name="connsiteY3" fmla="*/ 1134698 h 1134698"/>
              <a:gd name="connsiteX4" fmla="*/ 32 w 1182019"/>
              <a:gd name="connsiteY4" fmla="*/ 1082755 h 1134698"/>
              <a:gd name="connsiteX0" fmla="*/ 32 w 1182019"/>
              <a:gd name="connsiteY0" fmla="*/ 1082755 h 1134698"/>
              <a:gd name="connsiteX1" fmla="*/ 1182019 w 1182019"/>
              <a:gd name="connsiteY1" fmla="*/ 0 h 1134698"/>
              <a:gd name="connsiteX2" fmla="*/ 1173193 w 1182019"/>
              <a:gd name="connsiteY2" fmla="*/ 573639 h 1134698"/>
              <a:gd name="connsiteX3" fmla="*/ 1522 w 1182019"/>
              <a:gd name="connsiteY3" fmla="*/ 1134698 h 1134698"/>
              <a:gd name="connsiteX4" fmla="*/ 32 w 1182019"/>
              <a:gd name="connsiteY4" fmla="*/ 1082755 h 1134698"/>
              <a:gd name="connsiteX0" fmla="*/ 32 w 1182019"/>
              <a:gd name="connsiteY0" fmla="*/ 1082755 h 1134698"/>
              <a:gd name="connsiteX1" fmla="*/ 1182019 w 1182019"/>
              <a:gd name="connsiteY1" fmla="*/ 0 h 1134698"/>
              <a:gd name="connsiteX2" fmla="*/ 1175638 w 1182019"/>
              <a:gd name="connsiteY2" fmla="*/ 573639 h 1134698"/>
              <a:gd name="connsiteX3" fmla="*/ 1522 w 1182019"/>
              <a:gd name="connsiteY3" fmla="*/ 1134698 h 1134698"/>
              <a:gd name="connsiteX4" fmla="*/ 32 w 1182019"/>
              <a:gd name="connsiteY4" fmla="*/ 1082755 h 1134698"/>
              <a:gd name="connsiteX0" fmla="*/ 32 w 1182972"/>
              <a:gd name="connsiteY0" fmla="*/ 1082755 h 1134698"/>
              <a:gd name="connsiteX1" fmla="*/ 1182019 w 1182972"/>
              <a:gd name="connsiteY1" fmla="*/ 0 h 1134698"/>
              <a:gd name="connsiteX2" fmla="*/ 1182972 w 1182972"/>
              <a:gd name="connsiteY2" fmla="*/ 573639 h 1134698"/>
              <a:gd name="connsiteX3" fmla="*/ 1522 w 1182972"/>
              <a:gd name="connsiteY3" fmla="*/ 1134698 h 1134698"/>
              <a:gd name="connsiteX4" fmla="*/ 32 w 1182972"/>
              <a:gd name="connsiteY4" fmla="*/ 1082755 h 1134698"/>
              <a:gd name="connsiteX0" fmla="*/ 32 w 1182972"/>
              <a:gd name="connsiteY0" fmla="*/ 1082755 h 1134698"/>
              <a:gd name="connsiteX1" fmla="*/ 1182019 w 1182972"/>
              <a:gd name="connsiteY1" fmla="*/ 0 h 1134698"/>
              <a:gd name="connsiteX2" fmla="*/ 1182972 w 1182972"/>
              <a:gd name="connsiteY2" fmla="*/ 578973 h 1134698"/>
              <a:gd name="connsiteX3" fmla="*/ 1522 w 1182972"/>
              <a:gd name="connsiteY3" fmla="*/ 1134698 h 1134698"/>
              <a:gd name="connsiteX4" fmla="*/ 32 w 1182972"/>
              <a:gd name="connsiteY4" fmla="*/ 1082755 h 11346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2972" h="1134698">
                <a:moveTo>
                  <a:pt x="32" y="1082755"/>
                </a:moveTo>
                <a:lnTo>
                  <a:pt x="1182019" y="0"/>
                </a:lnTo>
                <a:cubicBezTo>
                  <a:pt x="1182337" y="191213"/>
                  <a:pt x="1182654" y="387760"/>
                  <a:pt x="1182972" y="578973"/>
                </a:cubicBezTo>
                <a:lnTo>
                  <a:pt x="1522" y="1134698"/>
                </a:lnTo>
                <a:cubicBezTo>
                  <a:pt x="1840" y="1116569"/>
                  <a:pt x="-286" y="1100884"/>
                  <a:pt x="32" y="1082755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50" name="Freeform 49">
            <a:extLst>
              <a:ext uri="{FF2B5EF4-FFF2-40B4-BE49-F238E27FC236}">
                <a16:creationId xmlns:a16="http://schemas.microsoft.com/office/drawing/2014/main" id="{2C410D4A-D4BC-44E9-9156-F50DB20350B1}"/>
              </a:ext>
            </a:extLst>
          </p:cNvPr>
          <p:cNvSpPr/>
          <p:nvPr/>
        </p:nvSpPr>
        <p:spPr>
          <a:xfrm>
            <a:off x="5453727" y="3626724"/>
            <a:ext cx="1204775" cy="594533"/>
          </a:xfrm>
          <a:custGeom>
            <a:avLst/>
            <a:gdLst>
              <a:gd name="connsiteX0" fmla="*/ 0 w 1182941"/>
              <a:gd name="connsiteY0" fmla="*/ 339925 h 571075"/>
              <a:gd name="connsiteX1" fmla="*/ 1182941 w 1182941"/>
              <a:gd name="connsiteY1" fmla="*/ 571075 h 571075"/>
              <a:gd name="connsiteX2" fmla="*/ 1182941 w 1182941"/>
              <a:gd name="connsiteY2" fmla="*/ 0 h 571075"/>
              <a:gd name="connsiteX3" fmla="*/ 0 w 1182941"/>
              <a:gd name="connsiteY3" fmla="*/ 339925 h 571075"/>
              <a:gd name="connsiteX0" fmla="*/ 0 w 1182941"/>
              <a:gd name="connsiteY0" fmla="*/ 259242 h 571075"/>
              <a:gd name="connsiteX1" fmla="*/ 1182941 w 1182941"/>
              <a:gd name="connsiteY1" fmla="*/ 571075 h 571075"/>
              <a:gd name="connsiteX2" fmla="*/ 1182941 w 1182941"/>
              <a:gd name="connsiteY2" fmla="*/ 0 h 571075"/>
              <a:gd name="connsiteX3" fmla="*/ 0 w 1182941"/>
              <a:gd name="connsiteY3" fmla="*/ 259242 h 571075"/>
              <a:gd name="connsiteX0" fmla="*/ 576 w 1183517"/>
              <a:gd name="connsiteY0" fmla="*/ 259242 h 571075"/>
              <a:gd name="connsiteX1" fmla="*/ 9283 w 1183517"/>
              <a:gd name="connsiteY1" fmla="*/ 305851 h 571075"/>
              <a:gd name="connsiteX2" fmla="*/ 1183517 w 1183517"/>
              <a:gd name="connsiteY2" fmla="*/ 571075 h 571075"/>
              <a:gd name="connsiteX3" fmla="*/ 1183517 w 1183517"/>
              <a:gd name="connsiteY3" fmla="*/ 0 h 571075"/>
              <a:gd name="connsiteX4" fmla="*/ 576 w 1183517"/>
              <a:gd name="connsiteY4" fmla="*/ 259242 h 571075"/>
              <a:gd name="connsiteX0" fmla="*/ 0 w 1182941"/>
              <a:gd name="connsiteY0" fmla="*/ 259242 h 571075"/>
              <a:gd name="connsiteX1" fmla="*/ 8707 w 1182941"/>
              <a:gd name="connsiteY1" fmla="*/ 305851 h 571075"/>
              <a:gd name="connsiteX2" fmla="*/ 1182941 w 1182941"/>
              <a:gd name="connsiteY2" fmla="*/ 571075 h 571075"/>
              <a:gd name="connsiteX3" fmla="*/ 1182941 w 1182941"/>
              <a:gd name="connsiteY3" fmla="*/ 0 h 571075"/>
              <a:gd name="connsiteX4" fmla="*/ 0 w 1182941"/>
              <a:gd name="connsiteY4" fmla="*/ 259242 h 571075"/>
              <a:gd name="connsiteX0" fmla="*/ 0 w 1182941"/>
              <a:gd name="connsiteY0" fmla="*/ 259242 h 571075"/>
              <a:gd name="connsiteX1" fmla="*/ 8707 w 1182941"/>
              <a:gd name="connsiteY1" fmla="*/ 305851 h 571075"/>
              <a:gd name="connsiteX2" fmla="*/ 1182941 w 1182941"/>
              <a:gd name="connsiteY2" fmla="*/ 571075 h 571075"/>
              <a:gd name="connsiteX3" fmla="*/ 1182941 w 1182941"/>
              <a:gd name="connsiteY3" fmla="*/ 0 h 571075"/>
              <a:gd name="connsiteX4" fmla="*/ 0 w 1182941"/>
              <a:gd name="connsiteY4" fmla="*/ 259242 h 571075"/>
              <a:gd name="connsiteX0" fmla="*/ 1610 w 1184551"/>
              <a:gd name="connsiteY0" fmla="*/ 259242 h 571075"/>
              <a:gd name="connsiteX1" fmla="*/ 2982 w 1184551"/>
              <a:gd name="connsiteY1" fmla="*/ 303406 h 571075"/>
              <a:gd name="connsiteX2" fmla="*/ 1184551 w 1184551"/>
              <a:gd name="connsiteY2" fmla="*/ 571075 h 571075"/>
              <a:gd name="connsiteX3" fmla="*/ 1184551 w 1184551"/>
              <a:gd name="connsiteY3" fmla="*/ 0 h 571075"/>
              <a:gd name="connsiteX4" fmla="*/ 1610 w 1184551"/>
              <a:gd name="connsiteY4" fmla="*/ 259242 h 571075"/>
              <a:gd name="connsiteX0" fmla="*/ 0 w 1182941"/>
              <a:gd name="connsiteY0" fmla="*/ 259242 h 571075"/>
              <a:gd name="connsiteX1" fmla="*/ 1372 w 1182941"/>
              <a:gd name="connsiteY1" fmla="*/ 303406 h 571075"/>
              <a:gd name="connsiteX2" fmla="*/ 1182941 w 1182941"/>
              <a:gd name="connsiteY2" fmla="*/ 571075 h 571075"/>
              <a:gd name="connsiteX3" fmla="*/ 1182941 w 1182941"/>
              <a:gd name="connsiteY3" fmla="*/ 0 h 571075"/>
              <a:gd name="connsiteX4" fmla="*/ 0 w 1182941"/>
              <a:gd name="connsiteY4" fmla="*/ 259242 h 571075"/>
              <a:gd name="connsiteX0" fmla="*/ 0 w 1182941"/>
              <a:gd name="connsiteY0" fmla="*/ 266577 h 578410"/>
              <a:gd name="connsiteX1" fmla="*/ 1372 w 1182941"/>
              <a:gd name="connsiteY1" fmla="*/ 310741 h 578410"/>
              <a:gd name="connsiteX2" fmla="*/ 1182941 w 1182941"/>
              <a:gd name="connsiteY2" fmla="*/ 578410 h 578410"/>
              <a:gd name="connsiteX3" fmla="*/ 1180496 w 1182941"/>
              <a:gd name="connsiteY3" fmla="*/ 0 h 578410"/>
              <a:gd name="connsiteX4" fmla="*/ 0 w 1182941"/>
              <a:gd name="connsiteY4" fmla="*/ 266577 h 578410"/>
              <a:gd name="connsiteX0" fmla="*/ 0 w 1182941"/>
              <a:gd name="connsiteY0" fmla="*/ 266577 h 575743"/>
              <a:gd name="connsiteX1" fmla="*/ 1372 w 1182941"/>
              <a:gd name="connsiteY1" fmla="*/ 310741 h 575743"/>
              <a:gd name="connsiteX2" fmla="*/ 1182941 w 1182941"/>
              <a:gd name="connsiteY2" fmla="*/ 575743 h 575743"/>
              <a:gd name="connsiteX3" fmla="*/ 1180496 w 1182941"/>
              <a:gd name="connsiteY3" fmla="*/ 0 h 575743"/>
              <a:gd name="connsiteX4" fmla="*/ 0 w 1182941"/>
              <a:gd name="connsiteY4" fmla="*/ 266577 h 575743"/>
              <a:gd name="connsiteX0" fmla="*/ 0 w 1182941"/>
              <a:gd name="connsiteY0" fmla="*/ 261965 h 575743"/>
              <a:gd name="connsiteX1" fmla="*/ 1372 w 1182941"/>
              <a:gd name="connsiteY1" fmla="*/ 310741 h 575743"/>
              <a:gd name="connsiteX2" fmla="*/ 1182941 w 1182941"/>
              <a:gd name="connsiteY2" fmla="*/ 575743 h 575743"/>
              <a:gd name="connsiteX3" fmla="*/ 1180496 w 1182941"/>
              <a:gd name="connsiteY3" fmla="*/ 0 h 575743"/>
              <a:gd name="connsiteX4" fmla="*/ 0 w 1182941"/>
              <a:gd name="connsiteY4" fmla="*/ 261965 h 575743"/>
              <a:gd name="connsiteX0" fmla="*/ 0 w 1182941"/>
              <a:gd name="connsiteY0" fmla="*/ 261965 h 575743"/>
              <a:gd name="connsiteX1" fmla="*/ 1372 w 1182941"/>
              <a:gd name="connsiteY1" fmla="*/ 317659 h 575743"/>
              <a:gd name="connsiteX2" fmla="*/ 1182941 w 1182941"/>
              <a:gd name="connsiteY2" fmla="*/ 575743 h 575743"/>
              <a:gd name="connsiteX3" fmla="*/ 1180496 w 1182941"/>
              <a:gd name="connsiteY3" fmla="*/ 0 h 575743"/>
              <a:gd name="connsiteX4" fmla="*/ 0 w 1182941"/>
              <a:gd name="connsiteY4" fmla="*/ 261965 h 575743"/>
              <a:gd name="connsiteX0" fmla="*/ 966 w 1181569"/>
              <a:gd name="connsiteY0" fmla="*/ 261965 h 575743"/>
              <a:gd name="connsiteX1" fmla="*/ 0 w 1181569"/>
              <a:gd name="connsiteY1" fmla="*/ 317659 h 575743"/>
              <a:gd name="connsiteX2" fmla="*/ 1181569 w 1181569"/>
              <a:gd name="connsiteY2" fmla="*/ 575743 h 575743"/>
              <a:gd name="connsiteX3" fmla="*/ 1179124 w 1181569"/>
              <a:gd name="connsiteY3" fmla="*/ 0 h 575743"/>
              <a:gd name="connsiteX4" fmla="*/ 966 w 1181569"/>
              <a:gd name="connsiteY4" fmla="*/ 261965 h 575743"/>
              <a:gd name="connsiteX0" fmla="*/ 966 w 1181569"/>
              <a:gd name="connsiteY0" fmla="*/ 261965 h 575743"/>
              <a:gd name="connsiteX1" fmla="*/ 0 w 1181569"/>
              <a:gd name="connsiteY1" fmla="*/ 317659 h 575743"/>
              <a:gd name="connsiteX2" fmla="*/ 1181569 w 1181569"/>
              <a:gd name="connsiteY2" fmla="*/ 575743 h 575743"/>
              <a:gd name="connsiteX3" fmla="*/ 1179124 w 1181569"/>
              <a:gd name="connsiteY3" fmla="*/ 0 h 575743"/>
              <a:gd name="connsiteX4" fmla="*/ 966 w 1181569"/>
              <a:gd name="connsiteY4" fmla="*/ 261965 h 575743"/>
              <a:gd name="connsiteX0" fmla="*/ 1982 w 1182585"/>
              <a:gd name="connsiteY0" fmla="*/ 261965 h 575743"/>
              <a:gd name="connsiteX1" fmla="*/ 1016 w 1182585"/>
              <a:gd name="connsiteY1" fmla="*/ 317659 h 575743"/>
              <a:gd name="connsiteX2" fmla="*/ 1182585 w 1182585"/>
              <a:gd name="connsiteY2" fmla="*/ 575743 h 575743"/>
              <a:gd name="connsiteX3" fmla="*/ 1180140 w 1182585"/>
              <a:gd name="connsiteY3" fmla="*/ 0 h 575743"/>
              <a:gd name="connsiteX4" fmla="*/ 1982 w 1182585"/>
              <a:gd name="connsiteY4" fmla="*/ 261965 h 575743"/>
              <a:gd name="connsiteX0" fmla="*/ 2423 w 1183026"/>
              <a:gd name="connsiteY0" fmla="*/ 261965 h 575743"/>
              <a:gd name="connsiteX1" fmla="*/ 1457 w 1183026"/>
              <a:gd name="connsiteY1" fmla="*/ 317659 h 575743"/>
              <a:gd name="connsiteX2" fmla="*/ 1183026 w 1183026"/>
              <a:gd name="connsiteY2" fmla="*/ 575743 h 575743"/>
              <a:gd name="connsiteX3" fmla="*/ 1180581 w 1183026"/>
              <a:gd name="connsiteY3" fmla="*/ 0 h 575743"/>
              <a:gd name="connsiteX4" fmla="*/ 2423 w 1183026"/>
              <a:gd name="connsiteY4" fmla="*/ 261965 h 575743"/>
              <a:gd name="connsiteX0" fmla="*/ 1940 w 1182543"/>
              <a:gd name="connsiteY0" fmla="*/ 261965 h 575743"/>
              <a:gd name="connsiteX1" fmla="*/ 3312 w 1182543"/>
              <a:gd name="connsiteY1" fmla="*/ 317659 h 575743"/>
              <a:gd name="connsiteX2" fmla="*/ 1182543 w 1182543"/>
              <a:gd name="connsiteY2" fmla="*/ 575743 h 575743"/>
              <a:gd name="connsiteX3" fmla="*/ 1180098 w 1182543"/>
              <a:gd name="connsiteY3" fmla="*/ 0 h 575743"/>
              <a:gd name="connsiteX4" fmla="*/ 1940 w 1182543"/>
              <a:gd name="connsiteY4" fmla="*/ 261965 h 575743"/>
              <a:gd name="connsiteX0" fmla="*/ 2423 w 1183026"/>
              <a:gd name="connsiteY0" fmla="*/ 261965 h 575743"/>
              <a:gd name="connsiteX1" fmla="*/ 1457 w 1183026"/>
              <a:gd name="connsiteY1" fmla="*/ 315354 h 575743"/>
              <a:gd name="connsiteX2" fmla="*/ 1183026 w 1183026"/>
              <a:gd name="connsiteY2" fmla="*/ 575743 h 575743"/>
              <a:gd name="connsiteX3" fmla="*/ 1180581 w 1183026"/>
              <a:gd name="connsiteY3" fmla="*/ 0 h 575743"/>
              <a:gd name="connsiteX4" fmla="*/ 2423 w 1183026"/>
              <a:gd name="connsiteY4" fmla="*/ 261965 h 575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3026" h="575743">
                <a:moveTo>
                  <a:pt x="2423" y="261965"/>
                </a:moveTo>
                <a:cubicBezTo>
                  <a:pt x="-3106" y="295430"/>
                  <a:pt x="2736" y="276999"/>
                  <a:pt x="1457" y="315354"/>
                </a:cubicBezTo>
                <a:lnTo>
                  <a:pt x="1183026" y="575743"/>
                </a:lnTo>
                <a:lnTo>
                  <a:pt x="1180581" y="0"/>
                </a:lnTo>
                <a:lnTo>
                  <a:pt x="2423" y="26196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51" name="Freeform 50">
            <a:extLst>
              <a:ext uri="{FF2B5EF4-FFF2-40B4-BE49-F238E27FC236}">
                <a16:creationId xmlns:a16="http://schemas.microsoft.com/office/drawing/2014/main" id="{9606E935-F4B5-497D-A4EE-7D02170D005F}"/>
              </a:ext>
            </a:extLst>
          </p:cNvPr>
          <p:cNvSpPr/>
          <p:nvPr/>
        </p:nvSpPr>
        <p:spPr>
          <a:xfrm flipV="1">
            <a:off x="5455871" y="4050099"/>
            <a:ext cx="1202632" cy="2016763"/>
          </a:xfrm>
          <a:custGeom>
            <a:avLst/>
            <a:gdLst>
              <a:gd name="connsiteX0" fmla="*/ 0 w 1177747"/>
              <a:gd name="connsiteY0" fmla="*/ 1945843 h 1945843"/>
              <a:gd name="connsiteX1" fmla="*/ 1177747 w 1177747"/>
              <a:gd name="connsiteY1" fmla="*/ 0 h 1945843"/>
              <a:gd name="connsiteX2" fmla="*/ 1177747 w 1177747"/>
              <a:gd name="connsiteY2" fmla="*/ 563270 h 1945843"/>
              <a:gd name="connsiteX3" fmla="*/ 0 w 1177747"/>
              <a:gd name="connsiteY3" fmla="*/ 1945843 h 1945843"/>
              <a:gd name="connsiteX0" fmla="*/ 0 w 1177747"/>
              <a:gd name="connsiteY0" fmla="*/ 1945843 h 2001427"/>
              <a:gd name="connsiteX1" fmla="*/ 1177747 w 1177747"/>
              <a:gd name="connsiteY1" fmla="*/ 0 h 2001427"/>
              <a:gd name="connsiteX2" fmla="*/ 1177747 w 1177747"/>
              <a:gd name="connsiteY2" fmla="*/ 563270 h 2001427"/>
              <a:gd name="connsiteX3" fmla="*/ 4432 w 1177747"/>
              <a:gd name="connsiteY3" fmla="*/ 2001427 h 2001427"/>
              <a:gd name="connsiteX4" fmla="*/ 0 w 1177747"/>
              <a:gd name="connsiteY4" fmla="*/ 1945843 h 2001427"/>
              <a:gd name="connsiteX0" fmla="*/ 0 w 1177747"/>
              <a:gd name="connsiteY0" fmla="*/ 1905052 h 2001427"/>
              <a:gd name="connsiteX1" fmla="*/ 1177747 w 1177747"/>
              <a:gd name="connsiteY1" fmla="*/ 0 h 2001427"/>
              <a:gd name="connsiteX2" fmla="*/ 1177747 w 1177747"/>
              <a:gd name="connsiteY2" fmla="*/ 563270 h 2001427"/>
              <a:gd name="connsiteX3" fmla="*/ 4432 w 1177747"/>
              <a:gd name="connsiteY3" fmla="*/ 2001427 h 2001427"/>
              <a:gd name="connsiteX4" fmla="*/ 0 w 1177747"/>
              <a:gd name="connsiteY4" fmla="*/ 1905052 h 2001427"/>
              <a:gd name="connsiteX0" fmla="*/ 0 w 1177747"/>
              <a:gd name="connsiteY0" fmla="*/ 1905052 h 1967434"/>
              <a:gd name="connsiteX1" fmla="*/ 1177747 w 1177747"/>
              <a:gd name="connsiteY1" fmla="*/ 0 h 1967434"/>
              <a:gd name="connsiteX2" fmla="*/ 1177747 w 1177747"/>
              <a:gd name="connsiteY2" fmla="*/ 563270 h 1967434"/>
              <a:gd name="connsiteX3" fmla="*/ 4432 w 1177747"/>
              <a:gd name="connsiteY3" fmla="*/ 1967434 h 1967434"/>
              <a:gd name="connsiteX4" fmla="*/ 0 w 1177747"/>
              <a:gd name="connsiteY4" fmla="*/ 1905052 h 1967434"/>
              <a:gd name="connsiteX0" fmla="*/ 0 w 1181147"/>
              <a:gd name="connsiteY0" fmla="*/ 1905052 h 1967434"/>
              <a:gd name="connsiteX1" fmla="*/ 1177747 w 1181147"/>
              <a:gd name="connsiteY1" fmla="*/ 0 h 1967434"/>
              <a:gd name="connsiteX2" fmla="*/ 1181147 w 1181147"/>
              <a:gd name="connsiteY2" fmla="*/ 580267 h 1967434"/>
              <a:gd name="connsiteX3" fmla="*/ 4432 w 1181147"/>
              <a:gd name="connsiteY3" fmla="*/ 1967434 h 1967434"/>
              <a:gd name="connsiteX4" fmla="*/ 0 w 1181147"/>
              <a:gd name="connsiteY4" fmla="*/ 1905052 h 1967434"/>
              <a:gd name="connsiteX0" fmla="*/ 0 w 1181147"/>
              <a:gd name="connsiteY0" fmla="*/ 1891455 h 1953837"/>
              <a:gd name="connsiteX1" fmla="*/ 1174347 w 1181147"/>
              <a:gd name="connsiteY1" fmla="*/ 0 h 1953837"/>
              <a:gd name="connsiteX2" fmla="*/ 1181147 w 1181147"/>
              <a:gd name="connsiteY2" fmla="*/ 566670 h 1953837"/>
              <a:gd name="connsiteX3" fmla="*/ 4432 w 1181147"/>
              <a:gd name="connsiteY3" fmla="*/ 1953837 h 1953837"/>
              <a:gd name="connsiteX4" fmla="*/ 0 w 1181147"/>
              <a:gd name="connsiteY4" fmla="*/ 1891455 h 1953837"/>
              <a:gd name="connsiteX0" fmla="*/ 0 w 1184694"/>
              <a:gd name="connsiteY0" fmla="*/ 1891455 h 1953837"/>
              <a:gd name="connsiteX1" fmla="*/ 1184544 w 1184694"/>
              <a:gd name="connsiteY1" fmla="*/ 0 h 1953837"/>
              <a:gd name="connsiteX2" fmla="*/ 1181147 w 1184694"/>
              <a:gd name="connsiteY2" fmla="*/ 566670 h 1953837"/>
              <a:gd name="connsiteX3" fmla="*/ 4432 w 1184694"/>
              <a:gd name="connsiteY3" fmla="*/ 1953837 h 1953837"/>
              <a:gd name="connsiteX4" fmla="*/ 0 w 1184694"/>
              <a:gd name="connsiteY4" fmla="*/ 1891455 h 1953837"/>
              <a:gd name="connsiteX0" fmla="*/ 0 w 1184694"/>
              <a:gd name="connsiteY0" fmla="*/ 1891455 h 1953837"/>
              <a:gd name="connsiteX1" fmla="*/ 1184544 w 1184694"/>
              <a:gd name="connsiteY1" fmla="*/ 0 h 1953837"/>
              <a:gd name="connsiteX2" fmla="*/ 1181147 w 1184694"/>
              <a:gd name="connsiteY2" fmla="*/ 573468 h 1953837"/>
              <a:gd name="connsiteX3" fmla="*/ 4432 w 1184694"/>
              <a:gd name="connsiteY3" fmla="*/ 1953837 h 1953837"/>
              <a:gd name="connsiteX4" fmla="*/ 0 w 1184694"/>
              <a:gd name="connsiteY4" fmla="*/ 1891455 h 1953837"/>
              <a:gd name="connsiteX0" fmla="*/ 457 w 1180262"/>
              <a:gd name="connsiteY0" fmla="*/ 1903679 h 1953837"/>
              <a:gd name="connsiteX1" fmla="*/ 1180112 w 1180262"/>
              <a:gd name="connsiteY1" fmla="*/ 0 h 1953837"/>
              <a:gd name="connsiteX2" fmla="*/ 1176715 w 1180262"/>
              <a:gd name="connsiteY2" fmla="*/ 573468 h 1953837"/>
              <a:gd name="connsiteX3" fmla="*/ 0 w 1180262"/>
              <a:gd name="connsiteY3" fmla="*/ 1953837 h 1953837"/>
              <a:gd name="connsiteX4" fmla="*/ 457 w 1180262"/>
              <a:gd name="connsiteY4" fmla="*/ 1903679 h 1953837"/>
              <a:gd name="connsiteX0" fmla="*/ 457 w 1183065"/>
              <a:gd name="connsiteY0" fmla="*/ 1903679 h 1953837"/>
              <a:gd name="connsiteX1" fmla="*/ 1180112 w 1183065"/>
              <a:gd name="connsiteY1" fmla="*/ 0 h 1953837"/>
              <a:gd name="connsiteX2" fmla="*/ 1183065 w 1183065"/>
              <a:gd name="connsiteY2" fmla="*/ 560768 h 1953837"/>
              <a:gd name="connsiteX3" fmla="*/ 0 w 1183065"/>
              <a:gd name="connsiteY3" fmla="*/ 1953837 h 1953837"/>
              <a:gd name="connsiteX4" fmla="*/ 457 w 1183065"/>
              <a:gd name="connsiteY4" fmla="*/ 1903679 h 1953837"/>
              <a:gd name="connsiteX0" fmla="*/ 457 w 1186612"/>
              <a:gd name="connsiteY0" fmla="*/ 1903679 h 1953837"/>
              <a:gd name="connsiteX1" fmla="*/ 1186462 w 1186612"/>
              <a:gd name="connsiteY1" fmla="*/ 0 h 1953837"/>
              <a:gd name="connsiteX2" fmla="*/ 1183065 w 1186612"/>
              <a:gd name="connsiteY2" fmla="*/ 560768 h 1953837"/>
              <a:gd name="connsiteX3" fmla="*/ 0 w 1186612"/>
              <a:gd name="connsiteY3" fmla="*/ 1953837 h 1953837"/>
              <a:gd name="connsiteX4" fmla="*/ 457 w 1186612"/>
              <a:gd name="connsiteY4" fmla="*/ 1903679 h 1953837"/>
              <a:gd name="connsiteX0" fmla="*/ 457 w 1183065"/>
              <a:gd name="connsiteY0" fmla="*/ 1903679 h 1953837"/>
              <a:gd name="connsiteX1" fmla="*/ 1180112 w 1183065"/>
              <a:gd name="connsiteY1" fmla="*/ 0 h 1953837"/>
              <a:gd name="connsiteX2" fmla="*/ 1183065 w 1183065"/>
              <a:gd name="connsiteY2" fmla="*/ 560768 h 1953837"/>
              <a:gd name="connsiteX3" fmla="*/ 0 w 1183065"/>
              <a:gd name="connsiteY3" fmla="*/ 1953837 h 1953837"/>
              <a:gd name="connsiteX4" fmla="*/ 457 w 1183065"/>
              <a:gd name="connsiteY4" fmla="*/ 1903679 h 1953837"/>
              <a:gd name="connsiteX0" fmla="*/ 457 w 1183262"/>
              <a:gd name="connsiteY0" fmla="*/ 1912094 h 1962252"/>
              <a:gd name="connsiteX1" fmla="*/ 1182917 w 1183262"/>
              <a:gd name="connsiteY1" fmla="*/ 0 h 1962252"/>
              <a:gd name="connsiteX2" fmla="*/ 1183065 w 1183262"/>
              <a:gd name="connsiteY2" fmla="*/ 569183 h 1962252"/>
              <a:gd name="connsiteX3" fmla="*/ 0 w 1183262"/>
              <a:gd name="connsiteY3" fmla="*/ 1962252 h 1962252"/>
              <a:gd name="connsiteX4" fmla="*/ 457 w 1183262"/>
              <a:gd name="connsiteY4" fmla="*/ 1912094 h 1962252"/>
              <a:gd name="connsiteX0" fmla="*/ 457 w 1183262"/>
              <a:gd name="connsiteY0" fmla="*/ 1912094 h 1962252"/>
              <a:gd name="connsiteX1" fmla="*/ 1182917 w 1183262"/>
              <a:gd name="connsiteY1" fmla="*/ 0 h 1962252"/>
              <a:gd name="connsiteX2" fmla="*/ 1183065 w 1183262"/>
              <a:gd name="connsiteY2" fmla="*/ 574518 h 1962252"/>
              <a:gd name="connsiteX3" fmla="*/ 0 w 1183262"/>
              <a:gd name="connsiteY3" fmla="*/ 1962252 h 1962252"/>
              <a:gd name="connsiteX4" fmla="*/ 457 w 1183262"/>
              <a:gd name="connsiteY4" fmla="*/ 1912094 h 1962252"/>
              <a:gd name="connsiteX0" fmla="*/ 3 w 1182808"/>
              <a:gd name="connsiteY0" fmla="*/ 1912094 h 1946110"/>
              <a:gd name="connsiteX1" fmla="*/ 1182463 w 1182808"/>
              <a:gd name="connsiteY1" fmla="*/ 0 h 1946110"/>
              <a:gd name="connsiteX2" fmla="*/ 1182611 w 1182808"/>
              <a:gd name="connsiteY2" fmla="*/ 574518 h 1946110"/>
              <a:gd name="connsiteX3" fmla="*/ 6561 w 1182808"/>
              <a:gd name="connsiteY3" fmla="*/ 1946110 h 1946110"/>
              <a:gd name="connsiteX4" fmla="*/ 3 w 1182808"/>
              <a:gd name="connsiteY4" fmla="*/ 1912094 h 1946110"/>
              <a:gd name="connsiteX0" fmla="*/ 8 w 1178136"/>
              <a:gd name="connsiteY0" fmla="*/ 1895953 h 1946110"/>
              <a:gd name="connsiteX1" fmla="*/ 1177791 w 1178136"/>
              <a:gd name="connsiteY1" fmla="*/ 0 h 1946110"/>
              <a:gd name="connsiteX2" fmla="*/ 1177939 w 1178136"/>
              <a:gd name="connsiteY2" fmla="*/ 574518 h 1946110"/>
              <a:gd name="connsiteX3" fmla="*/ 1889 w 1178136"/>
              <a:gd name="connsiteY3" fmla="*/ 1946110 h 1946110"/>
              <a:gd name="connsiteX4" fmla="*/ 8 w 1178136"/>
              <a:gd name="connsiteY4" fmla="*/ 1895953 h 1946110"/>
              <a:gd name="connsiteX0" fmla="*/ 457 w 1178585"/>
              <a:gd name="connsiteY0" fmla="*/ 1895953 h 1953027"/>
              <a:gd name="connsiteX1" fmla="*/ 1178240 w 1178585"/>
              <a:gd name="connsiteY1" fmla="*/ 0 h 1953027"/>
              <a:gd name="connsiteX2" fmla="*/ 1178388 w 1178585"/>
              <a:gd name="connsiteY2" fmla="*/ 574518 h 1953027"/>
              <a:gd name="connsiteX3" fmla="*/ 0 w 1178585"/>
              <a:gd name="connsiteY3" fmla="*/ 1953027 h 1953027"/>
              <a:gd name="connsiteX4" fmla="*/ 457 w 1178585"/>
              <a:gd name="connsiteY4" fmla="*/ 1895953 h 1953027"/>
              <a:gd name="connsiteX0" fmla="*/ 457 w 1178585"/>
              <a:gd name="connsiteY0" fmla="*/ 1895953 h 1953027"/>
              <a:gd name="connsiteX1" fmla="*/ 1178240 w 1178585"/>
              <a:gd name="connsiteY1" fmla="*/ 0 h 1953027"/>
              <a:gd name="connsiteX2" fmla="*/ 1178388 w 1178585"/>
              <a:gd name="connsiteY2" fmla="*/ 574518 h 1953027"/>
              <a:gd name="connsiteX3" fmla="*/ 0 w 1178585"/>
              <a:gd name="connsiteY3" fmla="*/ 1953027 h 1953027"/>
              <a:gd name="connsiteX4" fmla="*/ 457 w 1178585"/>
              <a:gd name="connsiteY4" fmla="*/ 1895953 h 1953027"/>
              <a:gd name="connsiteX0" fmla="*/ 2795 w 1180923"/>
              <a:gd name="connsiteY0" fmla="*/ 1895953 h 1948415"/>
              <a:gd name="connsiteX1" fmla="*/ 1180578 w 1180923"/>
              <a:gd name="connsiteY1" fmla="*/ 0 h 1948415"/>
              <a:gd name="connsiteX2" fmla="*/ 1180726 w 1180923"/>
              <a:gd name="connsiteY2" fmla="*/ 574518 h 1948415"/>
              <a:gd name="connsiteX3" fmla="*/ 0 w 1180923"/>
              <a:gd name="connsiteY3" fmla="*/ 1948415 h 1948415"/>
              <a:gd name="connsiteX4" fmla="*/ 2795 w 1180923"/>
              <a:gd name="connsiteY4" fmla="*/ 1895953 h 1948415"/>
              <a:gd name="connsiteX0" fmla="*/ 2795 w 1180923"/>
              <a:gd name="connsiteY0" fmla="*/ 1895953 h 1953027"/>
              <a:gd name="connsiteX1" fmla="*/ 1180578 w 1180923"/>
              <a:gd name="connsiteY1" fmla="*/ 0 h 1953027"/>
              <a:gd name="connsiteX2" fmla="*/ 1180726 w 1180923"/>
              <a:gd name="connsiteY2" fmla="*/ 574518 h 1953027"/>
              <a:gd name="connsiteX3" fmla="*/ 0 w 1180923"/>
              <a:gd name="connsiteY3" fmla="*/ 1953027 h 1953027"/>
              <a:gd name="connsiteX4" fmla="*/ 2795 w 1180923"/>
              <a:gd name="connsiteY4" fmla="*/ 1895953 h 1953027"/>
              <a:gd name="connsiteX0" fmla="*/ 456 w 1180923"/>
              <a:gd name="connsiteY0" fmla="*/ 1895953 h 1953027"/>
              <a:gd name="connsiteX1" fmla="*/ 1180578 w 1180923"/>
              <a:gd name="connsiteY1" fmla="*/ 0 h 1953027"/>
              <a:gd name="connsiteX2" fmla="*/ 1180726 w 1180923"/>
              <a:gd name="connsiteY2" fmla="*/ 574518 h 1953027"/>
              <a:gd name="connsiteX3" fmla="*/ 0 w 1180923"/>
              <a:gd name="connsiteY3" fmla="*/ 1953027 h 1953027"/>
              <a:gd name="connsiteX4" fmla="*/ 456 w 1180923"/>
              <a:gd name="connsiteY4" fmla="*/ 1895953 h 1953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0923" h="1953027">
                <a:moveTo>
                  <a:pt x="456" y="1895953"/>
                </a:moveTo>
                <a:lnTo>
                  <a:pt x="1180578" y="0"/>
                </a:lnTo>
                <a:cubicBezTo>
                  <a:pt x="1181711" y="193422"/>
                  <a:pt x="1179593" y="381096"/>
                  <a:pt x="1180726" y="574518"/>
                </a:cubicBezTo>
                <a:lnTo>
                  <a:pt x="0" y="1953027"/>
                </a:lnTo>
                <a:cubicBezTo>
                  <a:pt x="152" y="1936308"/>
                  <a:pt x="304" y="1912672"/>
                  <a:pt x="456" y="1895953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  <p:sp>
        <p:nvSpPr>
          <p:cNvPr id="52" name="Freeform 51">
            <a:extLst>
              <a:ext uri="{FF2B5EF4-FFF2-40B4-BE49-F238E27FC236}">
                <a16:creationId xmlns:a16="http://schemas.microsoft.com/office/drawing/2014/main" id="{DD1A63AE-E941-42BA-A15F-F673A9456BFE}"/>
              </a:ext>
            </a:extLst>
          </p:cNvPr>
          <p:cNvSpPr/>
          <p:nvPr/>
        </p:nvSpPr>
        <p:spPr>
          <a:xfrm flipV="1">
            <a:off x="5453785" y="3973701"/>
            <a:ext cx="1204719" cy="1174482"/>
          </a:xfrm>
          <a:custGeom>
            <a:avLst/>
            <a:gdLst>
              <a:gd name="connsiteX0" fmla="*/ 3399 w 1186340"/>
              <a:gd name="connsiteY0" fmla="*/ 1104759 h 1159147"/>
              <a:gd name="connsiteX1" fmla="*/ 1182941 w 1186340"/>
              <a:gd name="connsiteY1" fmla="*/ 0 h 1159147"/>
              <a:gd name="connsiteX2" fmla="*/ 1186340 w 1186340"/>
              <a:gd name="connsiteY2" fmla="*/ 554079 h 1159147"/>
              <a:gd name="connsiteX3" fmla="*/ 0 w 1186340"/>
              <a:gd name="connsiteY3" fmla="*/ 1159147 h 1159147"/>
              <a:gd name="connsiteX4" fmla="*/ 3399 w 1186340"/>
              <a:gd name="connsiteY4" fmla="*/ 1104759 h 1159147"/>
              <a:gd name="connsiteX0" fmla="*/ 3399 w 1187831"/>
              <a:gd name="connsiteY0" fmla="*/ 1104759 h 1159147"/>
              <a:gd name="connsiteX1" fmla="*/ 1187831 w 1187831"/>
              <a:gd name="connsiteY1" fmla="*/ 0 h 1159147"/>
              <a:gd name="connsiteX2" fmla="*/ 1186340 w 1187831"/>
              <a:gd name="connsiteY2" fmla="*/ 554079 h 1159147"/>
              <a:gd name="connsiteX3" fmla="*/ 0 w 1187831"/>
              <a:gd name="connsiteY3" fmla="*/ 1159147 h 1159147"/>
              <a:gd name="connsiteX4" fmla="*/ 3399 w 1187831"/>
              <a:gd name="connsiteY4" fmla="*/ 1104759 h 1159147"/>
              <a:gd name="connsiteX0" fmla="*/ 3399 w 1187831"/>
              <a:gd name="connsiteY0" fmla="*/ 1104759 h 1159147"/>
              <a:gd name="connsiteX1" fmla="*/ 1187831 w 1187831"/>
              <a:gd name="connsiteY1" fmla="*/ 0 h 1159147"/>
              <a:gd name="connsiteX2" fmla="*/ 1183895 w 1187831"/>
              <a:gd name="connsiteY2" fmla="*/ 566304 h 1159147"/>
              <a:gd name="connsiteX3" fmla="*/ 0 w 1187831"/>
              <a:gd name="connsiteY3" fmla="*/ 1159147 h 1159147"/>
              <a:gd name="connsiteX4" fmla="*/ 3399 w 1187831"/>
              <a:gd name="connsiteY4" fmla="*/ 1104759 h 1159147"/>
              <a:gd name="connsiteX0" fmla="*/ 13179 w 1187831"/>
              <a:gd name="connsiteY0" fmla="*/ 1080310 h 1159147"/>
              <a:gd name="connsiteX1" fmla="*/ 1187831 w 1187831"/>
              <a:gd name="connsiteY1" fmla="*/ 0 h 1159147"/>
              <a:gd name="connsiteX2" fmla="*/ 1183895 w 1187831"/>
              <a:gd name="connsiteY2" fmla="*/ 566304 h 1159147"/>
              <a:gd name="connsiteX3" fmla="*/ 0 w 1187831"/>
              <a:gd name="connsiteY3" fmla="*/ 1159147 h 1159147"/>
              <a:gd name="connsiteX4" fmla="*/ 13179 w 1187831"/>
              <a:gd name="connsiteY4" fmla="*/ 1080310 h 1159147"/>
              <a:gd name="connsiteX0" fmla="*/ 955 w 1175607"/>
              <a:gd name="connsiteY0" fmla="*/ 1080310 h 1134698"/>
              <a:gd name="connsiteX1" fmla="*/ 1175607 w 1175607"/>
              <a:gd name="connsiteY1" fmla="*/ 0 h 1134698"/>
              <a:gd name="connsiteX2" fmla="*/ 1171671 w 1175607"/>
              <a:gd name="connsiteY2" fmla="*/ 566304 h 1134698"/>
              <a:gd name="connsiteX3" fmla="*/ 0 w 1175607"/>
              <a:gd name="connsiteY3" fmla="*/ 1134698 h 1134698"/>
              <a:gd name="connsiteX4" fmla="*/ 955 w 1175607"/>
              <a:gd name="connsiteY4" fmla="*/ 1080310 h 1134698"/>
              <a:gd name="connsiteX0" fmla="*/ 10 w 1181997"/>
              <a:gd name="connsiteY0" fmla="*/ 1082755 h 1134698"/>
              <a:gd name="connsiteX1" fmla="*/ 1181997 w 1181997"/>
              <a:gd name="connsiteY1" fmla="*/ 0 h 1134698"/>
              <a:gd name="connsiteX2" fmla="*/ 1178061 w 1181997"/>
              <a:gd name="connsiteY2" fmla="*/ 566304 h 1134698"/>
              <a:gd name="connsiteX3" fmla="*/ 6390 w 1181997"/>
              <a:gd name="connsiteY3" fmla="*/ 1134698 h 1134698"/>
              <a:gd name="connsiteX4" fmla="*/ 10 w 1181997"/>
              <a:gd name="connsiteY4" fmla="*/ 1082755 h 1134698"/>
              <a:gd name="connsiteX0" fmla="*/ 32 w 1182019"/>
              <a:gd name="connsiteY0" fmla="*/ 1082755 h 1134698"/>
              <a:gd name="connsiteX1" fmla="*/ 1182019 w 1182019"/>
              <a:gd name="connsiteY1" fmla="*/ 0 h 1134698"/>
              <a:gd name="connsiteX2" fmla="*/ 1178083 w 1182019"/>
              <a:gd name="connsiteY2" fmla="*/ 566304 h 1134698"/>
              <a:gd name="connsiteX3" fmla="*/ 1522 w 1182019"/>
              <a:gd name="connsiteY3" fmla="*/ 1134698 h 1134698"/>
              <a:gd name="connsiteX4" fmla="*/ 32 w 1182019"/>
              <a:gd name="connsiteY4" fmla="*/ 1082755 h 1134698"/>
              <a:gd name="connsiteX0" fmla="*/ 32 w 1182019"/>
              <a:gd name="connsiteY0" fmla="*/ 1082755 h 1134698"/>
              <a:gd name="connsiteX1" fmla="*/ 1182019 w 1182019"/>
              <a:gd name="connsiteY1" fmla="*/ 0 h 1134698"/>
              <a:gd name="connsiteX2" fmla="*/ 1173193 w 1182019"/>
              <a:gd name="connsiteY2" fmla="*/ 573639 h 1134698"/>
              <a:gd name="connsiteX3" fmla="*/ 1522 w 1182019"/>
              <a:gd name="connsiteY3" fmla="*/ 1134698 h 1134698"/>
              <a:gd name="connsiteX4" fmla="*/ 32 w 1182019"/>
              <a:gd name="connsiteY4" fmla="*/ 1082755 h 1134698"/>
              <a:gd name="connsiteX0" fmla="*/ 32 w 1182019"/>
              <a:gd name="connsiteY0" fmla="*/ 1082755 h 1134698"/>
              <a:gd name="connsiteX1" fmla="*/ 1182019 w 1182019"/>
              <a:gd name="connsiteY1" fmla="*/ 0 h 1134698"/>
              <a:gd name="connsiteX2" fmla="*/ 1175638 w 1182019"/>
              <a:gd name="connsiteY2" fmla="*/ 573639 h 1134698"/>
              <a:gd name="connsiteX3" fmla="*/ 1522 w 1182019"/>
              <a:gd name="connsiteY3" fmla="*/ 1134698 h 1134698"/>
              <a:gd name="connsiteX4" fmla="*/ 32 w 1182019"/>
              <a:gd name="connsiteY4" fmla="*/ 1082755 h 1134698"/>
              <a:gd name="connsiteX0" fmla="*/ 32 w 1182972"/>
              <a:gd name="connsiteY0" fmla="*/ 1082755 h 1134698"/>
              <a:gd name="connsiteX1" fmla="*/ 1182019 w 1182972"/>
              <a:gd name="connsiteY1" fmla="*/ 0 h 1134698"/>
              <a:gd name="connsiteX2" fmla="*/ 1182972 w 1182972"/>
              <a:gd name="connsiteY2" fmla="*/ 573639 h 1134698"/>
              <a:gd name="connsiteX3" fmla="*/ 1522 w 1182972"/>
              <a:gd name="connsiteY3" fmla="*/ 1134698 h 1134698"/>
              <a:gd name="connsiteX4" fmla="*/ 32 w 1182972"/>
              <a:gd name="connsiteY4" fmla="*/ 1082755 h 1134698"/>
              <a:gd name="connsiteX0" fmla="*/ 32 w 1182972"/>
              <a:gd name="connsiteY0" fmla="*/ 1085422 h 1137365"/>
              <a:gd name="connsiteX1" fmla="*/ 1182019 w 1182972"/>
              <a:gd name="connsiteY1" fmla="*/ 0 h 1137365"/>
              <a:gd name="connsiteX2" fmla="*/ 1182972 w 1182972"/>
              <a:gd name="connsiteY2" fmla="*/ 576306 h 1137365"/>
              <a:gd name="connsiteX3" fmla="*/ 1522 w 1182972"/>
              <a:gd name="connsiteY3" fmla="*/ 1137365 h 1137365"/>
              <a:gd name="connsiteX4" fmla="*/ 32 w 1182972"/>
              <a:gd name="connsiteY4" fmla="*/ 1085422 h 11373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2972" h="1137365">
                <a:moveTo>
                  <a:pt x="32" y="1085422"/>
                </a:moveTo>
                <a:lnTo>
                  <a:pt x="1182019" y="0"/>
                </a:lnTo>
                <a:cubicBezTo>
                  <a:pt x="1182337" y="191213"/>
                  <a:pt x="1182654" y="385093"/>
                  <a:pt x="1182972" y="576306"/>
                </a:cubicBezTo>
                <a:lnTo>
                  <a:pt x="1522" y="1137365"/>
                </a:lnTo>
                <a:cubicBezTo>
                  <a:pt x="1840" y="1119236"/>
                  <a:pt x="-286" y="1103551"/>
                  <a:pt x="32" y="108542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/>
          </a:p>
        </p:txBody>
      </p:sp>
    </p:spTree>
    <p:extLst>
      <p:ext uri="{BB962C8B-B14F-4D97-AF65-F5344CB8AC3E}">
        <p14:creationId xmlns:p14="http://schemas.microsoft.com/office/powerpoint/2010/main" val="3513212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id="{0A6F8A46-5F6B-48AE-8625-31018BB0E955}"/>
              </a:ext>
            </a:extLst>
          </p:cNvPr>
          <p:cNvSpPr/>
          <p:nvPr/>
        </p:nvSpPr>
        <p:spPr>
          <a:xfrm rot="5400000">
            <a:off x="1428748" y="-1428750"/>
            <a:ext cx="4200525" cy="7058026"/>
          </a:xfrm>
          <a:prstGeom prst="rtTriangle">
            <a:avLst/>
          </a:pr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ight Triangle 4">
            <a:extLst>
              <a:ext uri="{FF2B5EF4-FFF2-40B4-BE49-F238E27FC236}">
                <a16:creationId xmlns:a16="http://schemas.microsoft.com/office/drawing/2014/main" id="{9FDF17FB-2099-49CD-B357-A59D8F83C5CE}"/>
              </a:ext>
            </a:extLst>
          </p:cNvPr>
          <p:cNvSpPr/>
          <p:nvPr/>
        </p:nvSpPr>
        <p:spPr>
          <a:xfrm rot="16200000">
            <a:off x="6562724" y="1228725"/>
            <a:ext cx="4200525" cy="7058026"/>
          </a:xfrm>
          <a:prstGeom prst="rtTriangle">
            <a:avLst/>
          </a:pr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8F5414-6A57-4F96-A4F9-4AC237222729}"/>
              </a:ext>
            </a:extLst>
          </p:cNvPr>
          <p:cNvSpPr txBox="1"/>
          <p:nvPr/>
        </p:nvSpPr>
        <p:spPr>
          <a:xfrm>
            <a:off x="625218" y="710054"/>
            <a:ext cx="2903792" cy="384721"/>
          </a:xfrm>
          <a:prstGeom prst="rect">
            <a:avLst/>
          </a:prstGeom>
          <a:noFill/>
        </p:spPr>
        <p:txBody>
          <a:bodyPr wrap="square" lIns="36000" tIns="0" rIns="36000" bIns="0" rtlCol="0">
            <a:spAutoFit/>
          </a:bodyPr>
          <a:lstStyle/>
          <a:p>
            <a:pPr>
              <a:lnSpc>
                <a:spcPts val="3000"/>
              </a:lnSpc>
            </a:pPr>
            <a:r>
              <a:rPr lang="en-US" altLang="ko-KR" sz="3200" dirty="0">
                <a:solidFill>
                  <a:schemeClr val="bg1"/>
                </a:solidFill>
                <a:latin typeface="+mj-lt"/>
                <a:cs typeface="Arial" pitchFamily="34" charset="0"/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FC04C4-B2FF-C285-3BBB-4C111F920C61}"/>
              </a:ext>
            </a:extLst>
          </p:cNvPr>
          <p:cNvSpPr txBox="1"/>
          <p:nvPr/>
        </p:nvSpPr>
        <p:spPr>
          <a:xfrm>
            <a:off x="3047301" y="1168940"/>
            <a:ext cx="609460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kern="100" dirty="0">
                <a:effectLst/>
                <a:highlight>
                  <a:srgbClr val="C0C0C0"/>
                </a:highlight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In conclusion, effective communication is crucial for the success of a joint venture between Lucy &amp; Yak and a Chinese partner in the clothing industry. By following appropriate communication strategies and recommendations, Lucy &amp; Yak can enhance their chances of building strong relationships, understanding and adapting to Chinese culture, and effectively reaching the Chinese market.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kern="100" dirty="0">
                <a:effectLst/>
                <a:highlight>
                  <a:srgbClr val="C0C0C0"/>
                </a:highlight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kern="100" dirty="0">
                <a:effectLst/>
                <a:highlight>
                  <a:srgbClr val="C0C0C0"/>
                </a:highlight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In essence, effective communication, along with an understanding of Chinese culture and business practices, is the foundation for a successful joint venture between Lucy &amp; Yak and a Chinese partner in the clothing industry. By fostering clear and respectful communication, Lucy &amp; Yak can establish a strong presence in China and cultivate mutually beneficial relationships with Chinese stakeholders.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US" sz="1800" kern="100" dirty="0"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77452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DDD2644-6AC7-478F-A96B-89960DEC441B}"/>
              </a:ext>
            </a:extLst>
          </p:cNvPr>
          <p:cNvSpPr/>
          <p:nvPr/>
        </p:nvSpPr>
        <p:spPr>
          <a:xfrm>
            <a:off x="130628" y="141515"/>
            <a:ext cx="11930743" cy="6574971"/>
          </a:xfrm>
          <a:prstGeom prst="rect">
            <a:avLst/>
          </a:prstGeom>
          <a:solidFill>
            <a:schemeClr val="accent3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DDFE08-D1A3-4890-B395-3D514078D9E9}"/>
              </a:ext>
            </a:extLst>
          </p:cNvPr>
          <p:cNvSpPr txBox="1"/>
          <p:nvPr/>
        </p:nvSpPr>
        <p:spPr>
          <a:xfrm>
            <a:off x="130628" y="141514"/>
            <a:ext cx="11930743" cy="9233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5400" dirty="0">
                <a:solidFill>
                  <a:schemeClr val="bg1"/>
                </a:solidFill>
                <a:latin typeface="+mj-lt"/>
                <a:cs typeface="Arial" pitchFamily="34" charset="0"/>
              </a:rPr>
              <a:t>References</a:t>
            </a:r>
            <a:endParaRPr lang="ko-KR" altLang="en-US" sz="5400" dirty="0">
              <a:solidFill>
                <a:schemeClr val="bg1"/>
              </a:solidFill>
              <a:latin typeface="+mj-lt"/>
              <a:cs typeface="Arial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FC8F520-9DA9-4226-B6FB-EC527971D428}"/>
              </a:ext>
            </a:extLst>
          </p:cNvPr>
          <p:cNvSpPr/>
          <p:nvPr/>
        </p:nvSpPr>
        <p:spPr>
          <a:xfrm>
            <a:off x="693619" y="1321798"/>
            <a:ext cx="5041113" cy="4120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A4F622-B397-4F1A-9E2A-20C866FE34F3}"/>
              </a:ext>
            </a:extLst>
          </p:cNvPr>
          <p:cNvSpPr txBox="1"/>
          <p:nvPr/>
        </p:nvSpPr>
        <p:spPr>
          <a:xfrm>
            <a:off x="697836" y="1849317"/>
            <a:ext cx="10876848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1. Buckley, P. J., &amp; Casson, M. C. (2009). The internalization theory of the multinational enterprise: A review of the progress of a research agenda after 30 years. Journal of International Business Studies, 40(9), 1563–1580. doi:10.1057/jibs.2009.17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2. Child, J., &amp; Rodrigues, S. B. (2005). The internationalization of Chinese firms: A case for theoretical extension?. Management and Organization Review, 1(3), 381–410. doi:10.1111/j.1740-8784.2005.00020.x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3. Ding, D. Z., Zhao, M., &amp; Zhang, H. (2018). Understanding the drivers of Chinese firms' innovation abroad. Thunderbird International Business Review, 60(1), 49–59. doi:10.1002/tie.21828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4. </a:t>
            </a:r>
            <a:r>
              <a:rPr lang="en-US" sz="11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Dhanaraj</a:t>
            </a:r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C., &amp; Beamish, P. W. (2009). The effect of subsidiary network embeddedness and corporate parentage on international subsidiary performance. Journal of International Business Studies, 40(5), 802–825. doi:10.1057/jibs.2009.24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5. Luo, Y., &amp; Tung, R. L. (2007). International expansion of emerging market enterprises: A springboard perspective. Journal of International Business Studies, 38(4), 481–498. doi:10.1057/palgrave.jibs.8400277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6. Mathews, J. A. (2002). Competitive advantages of the latecomer firm: A resource-based account of industrial catch-up strategies. Asia Pacific Journal of Management, 19(4), 467–488. doi:10.1023/A:1021315104736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7. Meyer, K. E., </a:t>
            </a:r>
            <a:r>
              <a:rPr lang="en-US" sz="11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Mudambi</a:t>
            </a:r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R., &amp; Narula, R. (2011). Multinational enterprises and local contexts: The opportunities and challenges of multiple embeddedness. Journal of Management Studies, 48(2), 235–252. doi:10.1111/j.1467-6486.2010.00938.x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8. Park, C. W., Eisingerich, A. B., &amp; Park, J. W. (2013). Attachment-avoidance and brand evaluations in self-threatening consumption contexts: The moderating role of avoidant attachment–brand consistency. Journal of Consumer Psychology, 23(4), 445–457. doi:10.1016/j.jcps.2013.05.004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9. Rosenstein, J., &amp; Scherer, F. M. (2018). Causes of prolonged US stagnation and the Great Recession of 2008. World Economic Review, 7, 1-37.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 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10. Tsang, E. W., &amp; Yip, P. S. (2007). Employer–Employee Exchange Imbalance and Counterproductive Work </a:t>
            </a:r>
            <a:r>
              <a:rPr lang="en-US" sz="11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Behaviours</a:t>
            </a:r>
            <a:r>
              <a:rPr lang="en-US" sz="11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: A Comparison of Burnt and Non-Burnt Confidential Information Misuse. Journal of Business Ethics, 71(1), 1–15. doi:10.1007/s10551-006-9101-3</a:t>
            </a:r>
            <a:endParaRPr lang="en-RO" sz="11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9816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11209D1-D6D2-4A73-B72D-BA783EBA6C35}"/>
              </a:ext>
            </a:extLst>
          </p:cNvPr>
          <p:cNvSpPr txBox="1"/>
          <p:nvPr/>
        </p:nvSpPr>
        <p:spPr>
          <a:xfrm>
            <a:off x="7246710" y="4093801"/>
            <a:ext cx="4519617" cy="9233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5400" dirty="0">
                <a:solidFill>
                  <a:schemeClr val="bg1"/>
                </a:solidFill>
                <a:cs typeface="Arial" pitchFamily="34" charset="0"/>
              </a:rPr>
              <a:t>THANK YOU</a:t>
            </a:r>
            <a:endParaRPr lang="ko-KR" altLang="en-US" sz="5400" dirty="0">
              <a:solidFill>
                <a:schemeClr val="bg1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1656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ver and End Slide Master">
  <a:themeElements>
    <a:clrScheme name="ALLPPT-4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62B7E8"/>
      </a:accent1>
      <a:accent2>
        <a:srgbClr val="4185B5"/>
      </a:accent2>
      <a:accent3>
        <a:srgbClr val="285D8D"/>
      </a:accent3>
      <a:accent4>
        <a:srgbClr val="134070"/>
      </a:accent4>
      <a:accent5>
        <a:srgbClr val="091424"/>
      </a:accent5>
      <a:accent6>
        <a:srgbClr val="B4BCEC"/>
      </a:accent6>
      <a:hlink>
        <a:srgbClr val="FFFFFF"/>
      </a:hlink>
      <a:folHlink>
        <a:srgbClr val="800080"/>
      </a:folHlink>
    </a:clrScheme>
    <a:fontScheme name="ALLPPT PONTS">
      <a:majorFont>
        <a:latin typeface="Arial"/>
        <a:ea typeface="Malgun Gothic"/>
        <a:cs typeface=""/>
      </a:majorFont>
      <a:minorFont>
        <a:latin typeface="Arial"/>
        <a:ea typeface="맑은 고딕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4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62B7E8"/>
      </a:accent1>
      <a:accent2>
        <a:srgbClr val="4185B5"/>
      </a:accent2>
      <a:accent3>
        <a:srgbClr val="285D8D"/>
      </a:accent3>
      <a:accent4>
        <a:srgbClr val="134070"/>
      </a:accent4>
      <a:accent5>
        <a:srgbClr val="091424"/>
      </a:accent5>
      <a:accent6>
        <a:srgbClr val="929EE3"/>
      </a:accent6>
      <a:hlink>
        <a:srgbClr val="FFFF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4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62B7E8"/>
      </a:accent1>
      <a:accent2>
        <a:srgbClr val="4185B5"/>
      </a:accent2>
      <a:accent3>
        <a:srgbClr val="285D8D"/>
      </a:accent3>
      <a:accent4>
        <a:srgbClr val="134070"/>
      </a:accent4>
      <a:accent5>
        <a:srgbClr val="091424"/>
      </a:accent5>
      <a:accent6>
        <a:srgbClr val="B4BCEC"/>
      </a:accent6>
      <a:hlink>
        <a:srgbClr val="FFFF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3028</TotalTime>
  <Words>1160</Words>
  <Application>Microsoft Office PowerPoint</Application>
  <PresentationFormat>Widescreen</PresentationFormat>
  <Paragraphs>96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Allppt.com</dc:creator>
  <cp:lastModifiedBy>George Petrica Safca (2029360)</cp:lastModifiedBy>
  <cp:revision>68</cp:revision>
  <dcterms:created xsi:type="dcterms:W3CDTF">2020-01-20T05:08:25Z</dcterms:created>
  <dcterms:modified xsi:type="dcterms:W3CDTF">2023-07-22T13:42:59Z</dcterms:modified>
</cp:coreProperties>
</file>