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4"/>
    <p:sldMasterId id="2147483667" r:id="rId5"/>
    <p:sldMasterId id="2147483679" r:id="rId6"/>
  </p:sldMasterIdLst>
  <p:notesMasterIdLst>
    <p:notesMasterId r:id="rId127"/>
  </p:notesMasterIdLst>
  <p:handoutMasterIdLst>
    <p:handoutMasterId r:id="rId128"/>
  </p:handoutMasterIdLst>
  <p:sldIdLst>
    <p:sldId id="665" r:id="rId7"/>
    <p:sldId id="962" r:id="rId8"/>
    <p:sldId id="821" r:id="rId9"/>
    <p:sldId id="934" r:id="rId10"/>
    <p:sldId id="935" r:id="rId11"/>
    <p:sldId id="937" r:id="rId12"/>
    <p:sldId id="954" r:id="rId13"/>
    <p:sldId id="939" r:id="rId14"/>
    <p:sldId id="845" r:id="rId15"/>
    <p:sldId id="740" r:id="rId16"/>
    <p:sldId id="891" r:id="rId17"/>
    <p:sldId id="956" r:id="rId18"/>
    <p:sldId id="860" r:id="rId19"/>
    <p:sldId id="824" r:id="rId20"/>
    <p:sldId id="283" r:id="rId21"/>
    <p:sldId id="957" r:id="rId22"/>
    <p:sldId id="854" r:id="rId23"/>
    <p:sldId id="875" r:id="rId24"/>
    <p:sldId id="940" r:id="rId25"/>
    <p:sldId id="897" r:id="rId26"/>
    <p:sldId id="811" r:id="rId27"/>
    <p:sldId id="900" r:id="rId28"/>
    <p:sldId id="844" r:id="rId29"/>
    <p:sldId id="812" r:id="rId30"/>
    <p:sldId id="820" r:id="rId31"/>
    <p:sldId id="898" r:id="rId32"/>
    <p:sldId id="265" r:id="rId33"/>
    <p:sldId id="266" r:id="rId34"/>
    <p:sldId id="942" r:id="rId35"/>
    <p:sldId id="784" r:id="rId36"/>
    <p:sldId id="455" r:id="rId37"/>
    <p:sldId id="785" r:id="rId38"/>
    <p:sldId id="456" r:id="rId39"/>
    <p:sldId id="458" r:id="rId40"/>
    <p:sldId id="714" r:id="rId41"/>
    <p:sldId id="958" r:id="rId42"/>
    <p:sldId id="378" r:id="rId43"/>
    <p:sldId id="430" r:id="rId44"/>
    <p:sldId id="924" r:id="rId45"/>
    <p:sldId id="888" r:id="rId46"/>
    <p:sldId id="301" r:id="rId47"/>
    <p:sldId id="433" r:id="rId48"/>
    <p:sldId id="792" r:id="rId49"/>
    <p:sldId id="794" r:id="rId50"/>
    <p:sldId id="963" r:id="rId51"/>
    <p:sldId id="795" r:id="rId52"/>
    <p:sldId id="427" r:id="rId53"/>
    <p:sldId id="432" r:id="rId54"/>
    <p:sldId id="948" r:id="rId55"/>
    <p:sldId id="886" r:id="rId56"/>
    <p:sldId id="951" r:id="rId57"/>
    <p:sldId id="953" r:id="rId58"/>
    <p:sldId id="952" r:id="rId59"/>
    <p:sldId id="788" r:id="rId60"/>
    <p:sldId id="941" r:id="rId61"/>
    <p:sldId id="819" r:id="rId62"/>
    <p:sldId id="814" r:id="rId63"/>
    <p:sldId id="813" r:id="rId64"/>
    <p:sldId id="817" r:id="rId65"/>
    <p:sldId id="899" r:id="rId66"/>
    <p:sldId id="943" r:id="rId67"/>
    <p:sldId id="839" r:id="rId68"/>
    <p:sldId id="840" r:id="rId69"/>
    <p:sldId id="838" r:id="rId70"/>
    <p:sldId id="783" r:id="rId71"/>
    <p:sldId id="911" r:id="rId72"/>
    <p:sldId id="914" r:id="rId73"/>
    <p:sldId id="915" r:id="rId74"/>
    <p:sldId id="913" r:id="rId75"/>
    <p:sldId id="896" r:id="rId76"/>
    <p:sldId id="842" r:id="rId77"/>
    <p:sldId id="841" r:id="rId78"/>
    <p:sldId id="843" r:id="rId79"/>
    <p:sldId id="846" r:id="rId80"/>
    <p:sldId id="849" r:id="rId81"/>
    <p:sldId id="850" r:id="rId82"/>
    <p:sldId id="917" r:id="rId83"/>
    <p:sldId id="918" r:id="rId84"/>
    <p:sldId id="919" r:id="rId85"/>
    <p:sldId id="922" r:id="rId86"/>
    <p:sldId id="921" r:id="rId87"/>
    <p:sldId id="926" r:id="rId88"/>
    <p:sldId id="925" r:id="rId89"/>
    <p:sldId id="931" r:id="rId90"/>
    <p:sldId id="930" r:id="rId91"/>
    <p:sldId id="932" r:id="rId92"/>
    <p:sldId id="944" r:id="rId93"/>
    <p:sldId id="782" r:id="rId94"/>
    <p:sldId id="945" r:id="rId95"/>
    <p:sldId id="395" r:id="rId96"/>
    <p:sldId id="501" r:id="rId97"/>
    <p:sldId id="262" r:id="rId98"/>
    <p:sldId id="328" r:id="rId99"/>
    <p:sldId id="329" r:id="rId100"/>
    <p:sldId id="357" r:id="rId101"/>
    <p:sldId id="946" r:id="rId102"/>
    <p:sldId id="910" r:id="rId103"/>
    <p:sldId id="327" r:id="rId104"/>
    <p:sldId id="393" r:id="rId105"/>
    <p:sldId id="397" r:id="rId106"/>
    <p:sldId id="927" r:id="rId107"/>
    <p:sldId id="340" r:id="rId108"/>
    <p:sldId id="668" r:id="rId109"/>
    <p:sldId id="961" r:id="rId110"/>
    <p:sldId id="809" r:id="rId111"/>
    <p:sldId id="334" r:id="rId112"/>
    <p:sldId id="336" r:id="rId113"/>
    <p:sldId id="335" r:id="rId114"/>
    <p:sldId id="392" r:id="rId115"/>
    <p:sldId id="904" r:id="rId116"/>
    <p:sldId id="906" r:id="rId117"/>
    <p:sldId id="866" r:id="rId118"/>
    <p:sldId id="863" r:id="rId119"/>
    <p:sldId id="876" r:id="rId120"/>
    <p:sldId id="894" r:id="rId121"/>
    <p:sldId id="949" r:id="rId122"/>
    <p:sldId id="787" r:id="rId123"/>
    <p:sldId id="818" r:id="rId124"/>
    <p:sldId id="830" r:id="rId125"/>
    <p:sldId id="964" r:id="rId126"/>
  </p:sldIdLst>
  <p:sldSz cx="12192000" cy="6858000"/>
  <p:notesSz cx="7099300" cy="10234613"/>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userDrawn="1">
          <p15:clr>
            <a:srgbClr val="A4A3A4"/>
          </p15:clr>
        </p15:guide>
        <p15:guide id="2" pos="2025" userDrawn="1">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A181E"/>
    <a:srgbClr val="355255"/>
    <a:srgbClr val="C72228"/>
    <a:srgbClr val="FFFCF7"/>
    <a:srgbClr val="1D2226"/>
    <a:srgbClr val="367560"/>
    <a:srgbClr val="357F67"/>
    <a:srgbClr val="F1F1F1"/>
    <a:srgbClr val="DDEDE7"/>
    <a:srgbClr val="FFD450"/>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8C1EB-0ACC-4B01-B320-E260DDF8E11C}" v="1730" dt="2025-11-13T16:41:19.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14" autoAdjust="0"/>
    <p:restoredTop sz="80258" autoAdjust="0"/>
  </p:normalViewPr>
  <p:slideViewPr>
    <p:cSldViewPr snapToGrid="0" showGuides="1">
      <p:cViewPr varScale="1">
        <p:scale>
          <a:sx n="63" d="100"/>
          <a:sy n="63" d="100"/>
        </p:scale>
        <p:origin x="1469" y="67"/>
      </p:cViewPr>
      <p:guideLst>
        <p:guide orient="horz" pos="536"/>
        <p:guide pos="2025"/>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Lst>
  </p:outlineViewPr>
  <p:notesTextViewPr>
    <p:cViewPr>
      <p:scale>
        <a:sx n="3" d="2"/>
        <a:sy n="3" d="2"/>
      </p:scale>
      <p:origin x="0" y="0"/>
    </p:cViewPr>
  </p:notesTextViewPr>
  <p:sorterViewPr>
    <p:cViewPr>
      <p:scale>
        <a:sx n="75" d="100"/>
        <a:sy n="75" d="100"/>
      </p:scale>
      <p:origin x="0" y="-1046"/>
    </p:cViewPr>
  </p:sorterViewPr>
  <p:notesViewPr>
    <p:cSldViewPr snapToGrid="0" showGuides="1">
      <p:cViewPr varScale="1">
        <p:scale>
          <a:sx n="64" d="100"/>
          <a:sy n="64" d="100"/>
        </p:scale>
        <p:origin x="3115" y="72"/>
      </p:cViewPr>
      <p:guideLst>
        <p:guide orient="horz" pos="3224"/>
        <p:guide pos="2236"/>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63" Type="http://schemas.openxmlformats.org/officeDocument/2006/relationships/slide" Target="slides/slide57.xml"/><Relationship Id="rId84" Type="http://schemas.openxmlformats.org/officeDocument/2006/relationships/slide" Target="slides/slide78.xml"/><Relationship Id="rId16" Type="http://schemas.openxmlformats.org/officeDocument/2006/relationships/slide" Target="slides/slide10.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slide" Target="slides/slide117.xml"/><Relationship Id="rId128" Type="http://schemas.openxmlformats.org/officeDocument/2006/relationships/handoutMaster" Target="handoutMasters/handoutMaster1.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113" Type="http://schemas.openxmlformats.org/officeDocument/2006/relationships/slide" Target="slides/slide107.xml"/><Relationship Id="rId118" Type="http://schemas.openxmlformats.org/officeDocument/2006/relationships/slide" Target="slides/slide112.xml"/><Relationship Id="rId134" Type="http://schemas.microsoft.com/office/2015/10/relationships/revisionInfo" Target="revisionInfo.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08" Type="http://schemas.openxmlformats.org/officeDocument/2006/relationships/slide" Target="slides/slide102.xml"/><Relationship Id="rId124" Type="http://schemas.openxmlformats.org/officeDocument/2006/relationships/slide" Target="slides/slide118.xml"/><Relationship Id="rId129" Type="http://schemas.openxmlformats.org/officeDocument/2006/relationships/presProps" Target="presProps.xml"/><Relationship Id="rId54" Type="http://schemas.openxmlformats.org/officeDocument/2006/relationships/slide" Target="slides/slide48.xml"/><Relationship Id="rId70" Type="http://schemas.openxmlformats.org/officeDocument/2006/relationships/slide" Target="slides/slide64.xml"/><Relationship Id="rId75" Type="http://schemas.openxmlformats.org/officeDocument/2006/relationships/slide" Target="slides/slide69.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7.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slide" Target="slides/slide108.xml"/><Relationship Id="rId119" Type="http://schemas.openxmlformats.org/officeDocument/2006/relationships/slide" Target="slides/slide113.xml"/><Relationship Id="rId44" Type="http://schemas.openxmlformats.org/officeDocument/2006/relationships/slide" Target="slides/slide38.xml"/><Relationship Id="rId60" Type="http://schemas.openxmlformats.org/officeDocument/2006/relationships/slide" Target="slides/slide54.xml"/><Relationship Id="rId65" Type="http://schemas.openxmlformats.org/officeDocument/2006/relationships/slide" Target="slides/slide59.xml"/><Relationship Id="rId81" Type="http://schemas.openxmlformats.org/officeDocument/2006/relationships/slide" Target="slides/slide75.xml"/><Relationship Id="rId86" Type="http://schemas.openxmlformats.org/officeDocument/2006/relationships/slide" Target="slides/slide80.xml"/><Relationship Id="rId130" Type="http://schemas.openxmlformats.org/officeDocument/2006/relationships/viewProps" Target="viewProps.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slide" Target="slides/slide114.xml"/><Relationship Id="rId125" Type="http://schemas.openxmlformats.org/officeDocument/2006/relationships/slide" Target="slides/slide119.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131" Type="http://schemas.openxmlformats.org/officeDocument/2006/relationships/theme" Target="theme/theme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26" Type="http://schemas.openxmlformats.org/officeDocument/2006/relationships/slide" Target="slides/slide120.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slide" Target="slides/slide115.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slide" Target="slides/slide110.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32" Type="http://schemas.openxmlformats.org/officeDocument/2006/relationships/tableStyles" Target="tableStyles.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 Id="rId12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52" Type="http://schemas.openxmlformats.org/officeDocument/2006/relationships/slide" Target="slides/slide46.xml"/><Relationship Id="rId73" Type="http://schemas.openxmlformats.org/officeDocument/2006/relationships/slide" Target="slides/slide67.xml"/><Relationship Id="rId78" Type="http://schemas.openxmlformats.org/officeDocument/2006/relationships/slide" Target="slides/slide72.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slide" Target="slides/slide116.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slide" Target="slides/slide20.xml"/><Relationship Id="rId47" Type="http://schemas.openxmlformats.org/officeDocument/2006/relationships/slide" Target="slides/slide41.xml"/><Relationship Id="rId68" Type="http://schemas.openxmlformats.org/officeDocument/2006/relationships/slide" Target="slides/slide62.xml"/><Relationship Id="rId89" Type="http://schemas.openxmlformats.org/officeDocument/2006/relationships/slide" Target="slides/slide83.xml"/><Relationship Id="rId112" Type="http://schemas.openxmlformats.org/officeDocument/2006/relationships/slide" Target="slides/slide106.xml"/><Relationship Id="rId133" Type="http://schemas.microsoft.com/office/2016/11/relationships/changesInfo" Target="changesInfos/changesInfo1.xml"/></Relationships>
</file>

<file path=ppt/_rels/viewProps.xml.rels><?xml version="1.0" encoding="UTF-8" standalone="yes"?>
<Relationships xmlns="http://schemas.openxmlformats.org/package/2006/relationships"><Relationship Id="rId8" Type="http://schemas.openxmlformats.org/officeDocument/2006/relationships/slide" Target="slides/slide36.xml"/><Relationship Id="rId13" Type="http://schemas.openxmlformats.org/officeDocument/2006/relationships/slide" Target="slides/slide70.xml"/><Relationship Id="rId18" Type="http://schemas.openxmlformats.org/officeDocument/2006/relationships/slide" Target="slides/slide85.xml"/><Relationship Id="rId26" Type="http://schemas.openxmlformats.org/officeDocument/2006/relationships/slide" Target="slides/slide117.xml"/><Relationship Id="rId3" Type="http://schemas.openxmlformats.org/officeDocument/2006/relationships/slide" Target="slides/slide10.xml"/><Relationship Id="rId21" Type="http://schemas.openxmlformats.org/officeDocument/2006/relationships/slide" Target="slides/slide96.xml"/><Relationship Id="rId7" Type="http://schemas.openxmlformats.org/officeDocument/2006/relationships/slide" Target="slides/slide29.xml"/><Relationship Id="rId12" Type="http://schemas.openxmlformats.org/officeDocument/2006/relationships/slide" Target="slides/slide65.xml"/><Relationship Id="rId17" Type="http://schemas.openxmlformats.org/officeDocument/2006/relationships/slide" Target="slides/slide83.xml"/><Relationship Id="rId25" Type="http://schemas.openxmlformats.org/officeDocument/2006/relationships/slide" Target="slides/slide111.xml"/><Relationship Id="rId2" Type="http://schemas.openxmlformats.org/officeDocument/2006/relationships/slide" Target="slides/slide9.xml"/><Relationship Id="rId16" Type="http://schemas.openxmlformats.org/officeDocument/2006/relationships/slide" Target="slides/slide82.xml"/><Relationship Id="rId20" Type="http://schemas.openxmlformats.org/officeDocument/2006/relationships/slide" Target="slides/slide89.xml"/><Relationship Id="rId1" Type="http://schemas.openxmlformats.org/officeDocument/2006/relationships/slide" Target="slides/slide2.xml"/><Relationship Id="rId6" Type="http://schemas.openxmlformats.org/officeDocument/2006/relationships/slide" Target="slides/slide23.xml"/><Relationship Id="rId11" Type="http://schemas.openxmlformats.org/officeDocument/2006/relationships/slide" Target="slides/slide61.xml"/><Relationship Id="rId24" Type="http://schemas.openxmlformats.org/officeDocument/2006/relationships/slide" Target="slides/slide110.xml"/><Relationship Id="rId5" Type="http://schemas.openxmlformats.org/officeDocument/2006/relationships/slide" Target="slides/slide20.xml"/><Relationship Id="rId15" Type="http://schemas.openxmlformats.org/officeDocument/2006/relationships/slide" Target="slides/slide77.xml"/><Relationship Id="rId23" Type="http://schemas.openxmlformats.org/officeDocument/2006/relationships/slide" Target="slides/slide104.xml"/><Relationship Id="rId28" Type="http://schemas.openxmlformats.org/officeDocument/2006/relationships/slide" Target="slides/slide120.xml"/><Relationship Id="rId10" Type="http://schemas.openxmlformats.org/officeDocument/2006/relationships/slide" Target="slides/slide60.xml"/><Relationship Id="rId19" Type="http://schemas.openxmlformats.org/officeDocument/2006/relationships/slide" Target="slides/slide88.xml"/><Relationship Id="rId4" Type="http://schemas.openxmlformats.org/officeDocument/2006/relationships/slide" Target="slides/slide19.xml"/><Relationship Id="rId9" Type="http://schemas.openxmlformats.org/officeDocument/2006/relationships/slide" Target="slides/slide55.xml"/><Relationship Id="rId14" Type="http://schemas.openxmlformats.org/officeDocument/2006/relationships/slide" Target="slides/slide73.xml"/><Relationship Id="rId22" Type="http://schemas.openxmlformats.org/officeDocument/2006/relationships/slide" Target="slides/slide103.xml"/><Relationship Id="rId27" Type="http://schemas.openxmlformats.org/officeDocument/2006/relationships/slide" Target="slides/slide11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D42E5E82-6CD8-4289-94AF-8EA9D71E7C3F}"/>
    <pc:docChg chg="modSld">
      <pc:chgData name="Matthew Archer" userId="aad98465-9c59-4159-8df1-a13be7bdef7f" providerId="ADAL" clId="{D42E5E82-6CD8-4289-94AF-8EA9D71E7C3F}" dt="2025-09-02T14:04:30.311" v="19" actId="14100"/>
      <pc:docMkLst>
        <pc:docMk/>
      </pc:docMkLst>
      <pc:sldChg chg="modSp mod">
        <pc:chgData name="Matthew Archer" userId="aad98465-9c59-4159-8df1-a13be7bdef7f" providerId="ADAL" clId="{D42E5E82-6CD8-4289-94AF-8EA9D71E7C3F}" dt="2025-09-02T14:04:30.311" v="19" actId="14100"/>
        <pc:sldMkLst>
          <pc:docMk/>
          <pc:sldMk cId="2809455822" sldId="665"/>
        </pc:sldMkLst>
      </pc:sldChg>
    </pc:docChg>
  </pc:docChgLst>
  <pc:docChgLst>
    <pc:chgData name="Matthew Archer" userId="aad98465-9c59-4159-8df1-a13be7bdef7f" providerId="ADAL" clId="{5C18C1EB-0ACC-4B01-B320-E260DDF8E11C}"/>
    <pc:docChg chg="undo redo custSel addSld delSld modSld sldOrd">
      <pc:chgData name="Matthew Archer" userId="aad98465-9c59-4159-8df1-a13be7bdef7f" providerId="ADAL" clId="{5C18C1EB-0ACC-4B01-B320-E260DDF8E11C}" dt="2025-10-23T13:00:20.045" v="1904"/>
      <pc:docMkLst>
        <pc:docMk/>
      </pc:docMkLst>
      <pc:sldChg chg="add del">
        <pc:chgData name="Matthew Archer" userId="aad98465-9c59-4159-8df1-a13be7bdef7f" providerId="ADAL" clId="{5C18C1EB-0ACC-4B01-B320-E260DDF8E11C}" dt="2025-10-22T15:15:25.259" v="1390"/>
        <pc:sldMkLst>
          <pc:docMk/>
          <pc:sldMk cId="0" sldId="257"/>
        </pc:sldMkLst>
      </pc:sldChg>
      <pc:sldChg chg="add del">
        <pc:chgData name="Matthew Archer" userId="aad98465-9c59-4159-8df1-a13be7bdef7f" providerId="ADAL" clId="{5C18C1EB-0ACC-4B01-B320-E260DDF8E11C}" dt="2025-10-22T15:15:25.259" v="1390"/>
        <pc:sldMkLst>
          <pc:docMk/>
          <pc:sldMk cId="0" sldId="258"/>
        </pc:sldMkLst>
      </pc:sldChg>
      <pc:sldChg chg="add del">
        <pc:chgData name="Matthew Archer" userId="aad98465-9c59-4159-8df1-a13be7bdef7f" providerId="ADAL" clId="{5C18C1EB-0ACC-4B01-B320-E260DDF8E11C}" dt="2025-10-22T15:15:25.259" v="1390"/>
        <pc:sldMkLst>
          <pc:docMk/>
          <pc:sldMk cId="0" sldId="262"/>
        </pc:sldMkLst>
      </pc:sldChg>
      <pc:sldChg chg="add del">
        <pc:chgData name="Matthew Archer" userId="aad98465-9c59-4159-8df1-a13be7bdef7f" providerId="ADAL" clId="{5C18C1EB-0ACC-4B01-B320-E260DDF8E11C}" dt="2025-10-22T15:15:25.259" v="1390"/>
        <pc:sldMkLst>
          <pc:docMk/>
          <pc:sldMk cId="0" sldId="263"/>
        </pc:sldMkLst>
      </pc:sldChg>
      <pc:sldChg chg="add del">
        <pc:chgData name="Matthew Archer" userId="aad98465-9c59-4159-8df1-a13be7bdef7f" providerId="ADAL" clId="{5C18C1EB-0ACC-4B01-B320-E260DDF8E11C}" dt="2025-10-22T15:15:25.259" v="1390"/>
        <pc:sldMkLst>
          <pc:docMk/>
          <pc:sldMk cId="0" sldId="265"/>
        </pc:sldMkLst>
      </pc:sldChg>
      <pc:sldChg chg="add del">
        <pc:chgData name="Matthew Archer" userId="aad98465-9c59-4159-8df1-a13be7bdef7f" providerId="ADAL" clId="{5C18C1EB-0ACC-4B01-B320-E260DDF8E11C}" dt="2025-10-22T15:15:25.259" v="1390"/>
        <pc:sldMkLst>
          <pc:docMk/>
          <pc:sldMk cId="0" sldId="266"/>
        </pc:sldMkLst>
      </pc:sldChg>
      <pc:sldChg chg="add del">
        <pc:chgData name="Matthew Archer" userId="aad98465-9c59-4159-8df1-a13be7bdef7f" providerId="ADAL" clId="{5C18C1EB-0ACC-4B01-B320-E260DDF8E11C}" dt="2025-10-22T15:15:25.259" v="1390"/>
        <pc:sldMkLst>
          <pc:docMk/>
          <pc:sldMk cId="0" sldId="267"/>
        </pc:sldMkLst>
      </pc:sldChg>
      <pc:sldChg chg="add del">
        <pc:chgData name="Matthew Archer" userId="aad98465-9c59-4159-8df1-a13be7bdef7f" providerId="ADAL" clId="{5C18C1EB-0ACC-4B01-B320-E260DDF8E11C}" dt="2025-10-22T15:15:25.259" v="1390"/>
        <pc:sldMkLst>
          <pc:docMk/>
          <pc:sldMk cId="0" sldId="268"/>
        </pc:sldMkLst>
      </pc:sldChg>
      <pc:sldChg chg="add del">
        <pc:chgData name="Matthew Archer" userId="aad98465-9c59-4159-8df1-a13be7bdef7f" providerId="ADAL" clId="{5C18C1EB-0ACC-4B01-B320-E260DDF8E11C}" dt="2025-10-22T15:15:25.259" v="1390"/>
        <pc:sldMkLst>
          <pc:docMk/>
          <pc:sldMk cId="0" sldId="269"/>
        </pc:sldMkLst>
      </pc:sldChg>
      <pc:sldChg chg="add del">
        <pc:chgData name="Matthew Archer" userId="aad98465-9c59-4159-8df1-a13be7bdef7f" providerId="ADAL" clId="{5C18C1EB-0ACC-4B01-B320-E260DDF8E11C}" dt="2025-10-22T15:15:25.259" v="1390"/>
        <pc:sldMkLst>
          <pc:docMk/>
          <pc:sldMk cId="0" sldId="270"/>
        </pc:sldMkLst>
      </pc:sldChg>
      <pc:sldChg chg="add del">
        <pc:chgData name="Matthew Archer" userId="aad98465-9c59-4159-8df1-a13be7bdef7f" providerId="ADAL" clId="{5C18C1EB-0ACC-4B01-B320-E260DDF8E11C}" dt="2025-10-22T15:15:25.259" v="1390"/>
        <pc:sldMkLst>
          <pc:docMk/>
          <pc:sldMk cId="0" sldId="271"/>
        </pc:sldMkLst>
      </pc:sldChg>
      <pc:sldChg chg="add">
        <pc:chgData name="Matthew Archer" userId="aad98465-9c59-4159-8df1-a13be7bdef7f" providerId="ADAL" clId="{5C18C1EB-0ACC-4B01-B320-E260DDF8E11C}" dt="2025-10-22T15:17:14.450" v="1391"/>
        <pc:sldMkLst>
          <pc:docMk/>
          <pc:sldMk cId="0" sldId="274"/>
        </pc:sldMkLst>
      </pc:sldChg>
      <pc:sldChg chg="add">
        <pc:chgData name="Matthew Archer" userId="aad98465-9c59-4159-8df1-a13be7bdef7f" providerId="ADAL" clId="{5C18C1EB-0ACC-4B01-B320-E260DDF8E11C}" dt="2025-10-22T15:17:14.450" v="1391"/>
        <pc:sldMkLst>
          <pc:docMk/>
          <pc:sldMk cId="0" sldId="275"/>
        </pc:sldMkLst>
      </pc:sldChg>
      <pc:sldChg chg="add">
        <pc:chgData name="Matthew Archer" userId="aad98465-9c59-4159-8df1-a13be7bdef7f" providerId="ADAL" clId="{5C18C1EB-0ACC-4B01-B320-E260DDF8E11C}" dt="2025-10-22T15:17:14.450" v="1391"/>
        <pc:sldMkLst>
          <pc:docMk/>
          <pc:sldMk cId="0" sldId="276"/>
        </pc:sldMkLst>
      </pc:sldChg>
      <pc:sldChg chg="add">
        <pc:chgData name="Matthew Archer" userId="aad98465-9c59-4159-8df1-a13be7bdef7f" providerId="ADAL" clId="{5C18C1EB-0ACC-4B01-B320-E260DDF8E11C}" dt="2025-10-22T15:17:14.450" v="1391"/>
        <pc:sldMkLst>
          <pc:docMk/>
          <pc:sldMk cId="0" sldId="277"/>
        </pc:sldMkLst>
      </pc:sldChg>
      <pc:sldChg chg="add">
        <pc:chgData name="Matthew Archer" userId="aad98465-9c59-4159-8df1-a13be7bdef7f" providerId="ADAL" clId="{5C18C1EB-0ACC-4B01-B320-E260DDF8E11C}" dt="2025-10-22T15:17:14.450" v="1391"/>
        <pc:sldMkLst>
          <pc:docMk/>
          <pc:sldMk cId="0" sldId="278"/>
        </pc:sldMkLst>
      </pc:sldChg>
      <pc:sldChg chg="add">
        <pc:chgData name="Matthew Archer" userId="aad98465-9c59-4159-8df1-a13be7bdef7f" providerId="ADAL" clId="{5C18C1EB-0ACC-4B01-B320-E260DDF8E11C}" dt="2025-10-22T15:17:14.450" v="1391"/>
        <pc:sldMkLst>
          <pc:docMk/>
          <pc:sldMk cId="0" sldId="279"/>
        </pc:sldMkLst>
      </pc:sldChg>
      <pc:sldChg chg="add">
        <pc:chgData name="Matthew Archer" userId="aad98465-9c59-4159-8df1-a13be7bdef7f" providerId="ADAL" clId="{5C18C1EB-0ACC-4B01-B320-E260DDF8E11C}" dt="2025-10-22T15:17:14.450" v="1391"/>
        <pc:sldMkLst>
          <pc:docMk/>
          <pc:sldMk cId="0" sldId="280"/>
        </pc:sldMkLst>
      </pc:sldChg>
      <pc:sldChg chg="add">
        <pc:chgData name="Matthew Archer" userId="aad98465-9c59-4159-8df1-a13be7bdef7f" providerId="ADAL" clId="{5C18C1EB-0ACC-4B01-B320-E260DDF8E11C}" dt="2025-10-22T15:17:14.450" v="1391"/>
        <pc:sldMkLst>
          <pc:docMk/>
          <pc:sldMk cId="0" sldId="281"/>
        </pc:sldMkLst>
      </pc:sldChg>
      <pc:sldChg chg="add">
        <pc:chgData name="Matthew Archer" userId="aad98465-9c59-4159-8df1-a13be7bdef7f" providerId="ADAL" clId="{5C18C1EB-0ACC-4B01-B320-E260DDF8E11C}" dt="2025-10-22T15:17:14.450" v="1391"/>
        <pc:sldMkLst>
          <pc:docMk/>
          <pc:sldMk cId="0" sldId="284"/>
        </pc:sldMkLst>
      </pc:sldChg>
      <pc:sldChg chg="add">
        <pc:chgData name="Matthew Archer" userId="aad98465-9c59-4159-8df1-a13be7bdef7f" providerId="ADAL" clId="{5C18C1EB-0ACC-4B01-B320-E260DDF8E11C}" dt="2025-10-22T15:17:14.450" v="1391"/>
        <pc:sldMkLst>
          <pc:docMk/>
          <pc:sldMk cId="0" sldId="285"/>
        </pc:sldMkLst>
      </pc:sldChg>
      <pc:sldChg chg="add">
        <pc:chgData name="Matthew Archer" userId="aad98465-9c59-4159-8df1-a13be7bdef7f" providerId="ADAL" clId="{5C18C1EB-0ACC-4B01-B320-E260DDF8E11C}" dt="2025-10-22T15:17:14.450" v="1391"/>
        <pc:sldMkLst>
          <pc:docMk/>
          <pc:sldMk cId="0" sldId="286"/>
        </pc:sldMkLst>
      </pc:sldChg>
      <pc:sldChg chg="add">
        <pc:chgData name="Matthew Archer" userId="aad98465-9c59-4159-8df1-a13be7bdef7f" providerId="ADAL" clId="{5C18C1EB-0ACC-4B01-B320-E260DDF8E11C}" dt="2025-10-22T15:17:14.450" v="1391"/>
        <pc:sldMkLst>
          <pc:docMk/>
          <pc:sldMk cId="0" sldId="288"/>
        </pc:sldMkLst>
      </pc:sldChg>
      <pc:sldChg chg="add">
        <pc:chgData name="Matthew Archer" userId="aad98465-9c59-4159-8df1-a13be7bdef7f" providerId="ADAL" clId="{5C18C1EB-0ACC-4B01-B320-E260DDF8E11C}" dt="2025-10-22T15:17:14.450" v="1391"/>
        <pc:sldMkLst>
          <pc:docMk/>
          <pc:sldMk cId="0" sldId="289"/>
        </pc:sldMkLst>
      </pc:sldChg>
      <pc:sldChg chg="add">
        <pc:chgData name="Matthew Archer" userId="aad98465-9c59-4159-8df1-a13be7bdef7f" providerId="ADAL" clId="{5C18C1EB-0ACC-4B01-B320-E260DDF8E11C}" dt="2025-10-22T15:17:14.450" v="1391"/>
        <pc:sldMkLst>
          <pc:docMk/>
          <pc:sldMk cId="0" sldId="290"/>
        </pc:sldMkLst>
      </pc:sldChg>
      <pc:sldChg chg="add">
        <pc:chgData name="Matthew Archer" userId="aad98465-9c59-4159-8df1-a13be7bdef7f" providerId="ADAL" clId="{5C18C1EB-0ACC-4B01-B320-E260DDF8E11C}" dt="2025-10-22T15:17:14.450" v="1391"/>
        <pc:sldMkLst>
          <pc:docMk/>
          <pc:sldMk cId="0" sldId="291"/>
        </pc:sldMkLst>
      </pc:sldChg>
      <pc:sldChg chg="add">
        <pc:chgData name="Matthew Archer" userId="aad98465-9c59-4159-8df1-a13be7bdef7f" providerId="ADAL" clId="{5C18C1EB-0ACC-4B01-B320-E260DDF8E11C}" dt="2025-10-22T15:17:14.450" v="1391"/>
        <pc:sldMkLst>
          <pc:docMk/>
          <pc:sldMk cId="0" sldId="292"/>
        </pc:sldMkLst>
      </pc:sldChg>
      <pc:sldChg chg="add">
        <pc:chgData name="Matthew Archer" userId="aad98465-9c59-4159-8df1-a13be7bdef7f" providerId="ADAL" clId="{5C18C1EB-0ACC-4B01-B320-E260DDF8E11C}" dt="2025-10-22T15:21:42.472" v="1393"/>
        <pc:sldMkLst>
          <pc:docMk/>
          <pc:sldMk cId="0" sldId="304"/>
        </pc:sldMkLst>
      </pc:sldChg>
      <pc:sldChg chg="add">
        <pc:chgData name="Matthew Archer" userId="aad98465-9c59-4159-8df1-a13be7bdef7f" providerId="ADAL" clId="{5C18C1EB-0ACC-4B01-B320-E260DDF8E11C}" dt="2025-10-22T15:21:42.472" v="1393"/>
        <pc:sldMkLst>
          <pc:docMk/>
          <pc:sldMk cId="0" sldId="305"/>
        </pc:sldMkLst>
      </pc:sldChg>
      <pc:sldChg chg="add">
        <pc:chgData name="Matthew Archer" userId="aad98465-9c59-4159-8df1-a13be7bdef7f" providerId="ADAL" clId="{5C18C1EB-0ACC-4B01-B320-E260DDF8E11C}" dt="2025-10-22T15:21:06.778" v="1392"/>
        <pc:sldMkLst>
          <pc:docMk/>
          <pc:sldMk cId="3683058578" sldId="341"/>
        </pc:sldMkLst>
      </pc:sldChg>
      <pc:sldChg chg="add">
        <pc:chgData name="Matthew Archer" userId="aad98465-9c59-4159-8df1-a13be7bdef7f" providerId="ADAL" clId="{5C18C1EB-0ACC-4B01-B320-E260DDF8E11C}" dt="2025-10-22T15:21:06.778" v="1392"/>
        <pc:sldMkLst>
          <pc:docMk/>
          <pc:sldMk cId="1460801644" sldId="354"/>
        </pc:sldMkLst>
      </pc:sldChg>
      <pc:sldChg chg="add">
        <pc:chgData name="Matthew Archer" userId="aad98465-9c59-4159-8df1-a13be7bdef7f" providerId="ADAL" clId="{5C18C1EB-0ACC-4B01-B320-E260DDF8E11C}" dt="2025-10-22T15:21:06.778" v="1392"/>
        <pc:sldMkLst>
          <pc:docMk/>
          <pc:sldMk cId="1377769615" sldId="362"/>
        </pc:sldMkLst>
      </pc:sldChg>
      <pc:sldChg chg="add">
        <pc:chgData name="Matthew Archer" userId="aad98465-9c59-4159-8df1-a13be7bdef7f" providerId="ADAL" clId="{5C18C1EB-0ACC-4B01-B320-E260DDF8E11C}" dt="2025-10-22T15:21:06.778" v="1392"/>
        <pc:sldMkLst>
          <pc:docMk/>
          <pc:sldMk cId="2926595804" sldId="363"/>
        </pc:sldMkLst>
      </pc:sldChg>
      <pc:sldChg chg="add">
        <pc:chgData name="Matthew Archer" userId="aad98465-9c59-4159-8df1-a13be7bdef7f" providerId="ADAL" clId="{5C18C1EB-0ACC-4B01-B320-E260DDF8E11C}" dt="2025-10-22T15:21:06.778" v="1392"/>
        <pc:sldMkLst>
          <pc:docMk/>
          <pc:sldMk cId="3918321537" sldId="364"/>
        </pc:sldMkLst>
      </pc:sldChg>
      <pc:sldChg chg="add">
        <pc:chgData name="Matthew Archer" userId="aad98465-9c59-4159-8df1-a13be7bdef7f" providerId="ADAL" clId="{5C18C1EB-0ACC-4B01-B320-E260DDF8E11C}" dt="2025-10-22T15:21:06.778" v="1392"/>
        <pc:sldMkLst>
          <pc:docMk/>
          <pc:sldMk cId="1779331754" sldId="369"/>
        </pc:sldMkLst>
      </pc:sldChg>
      <pc:sldChg chg="modSp add mod">
        <pc:chgData name="Matthew Archer" userId="aad98465-9c59-4159-8df1-a13be7bdef7f" providerId="ADAL" clId="{5C18C1EB-0ACC-4B01-B320-E260DDF8E11C}" dt="2025-10-22T13:23:22.307" v="635" actId="1076"/>
        <pc:sldMkLst>
          <pc:docMk/>
          <pc:sldMk cId="3763676859" sldId="378"/>
        </pc:sldMkLst>
      </pc:sldChg>
      <pc:sldChg chg="modSp add mod modNotesTx">
        <pc:chgData name="Matthew Archer" userId="aad98465-9c59-4159-8df1-a13be7bdef7f" providerId="ADAL" clId="{5C18C1EB-0ACC-4B01-B320-E260DDF8E11C}" dt="2025-10-23T12:58:47.218" v="1902" actId="20577"/>
        <pc:sldMkLst>
          <pc:docMk/>
          <pc:sldMk cId="2672857743" sldId="425"/>
        </pc:sldMkLst>
      </pc:sldChg>
      <pc:sldChg chg="modSp add mod">
        <pc:chgData name="Matthew Archer" userId="aad98465-9c59-4159-8df1-a13be7bdef7f" providerId="ADAL" clId="{5C18C1EB-0ACC-4B01-B320-E260DDF8E11C}" dt="2025-10-22T13:13:22.589" v="473" actId="1076"/>
        <pc:sldMkLst>
          <pc:docMk/>
          <pc:sldMk cId="95793332" sldId="426"/>
        </pc:sldMkLst>
      </pc:sldChg>
      <pc:sldChg chg="modSp add mod">
        <pc:chgData name="Matthew Archer" userId="aad98465-9c59-4159-8df1-a13be7bdef7f" providerId="ADAL" clId="{5C18C1EB-0ACC-4B01-B320-E260DDF8E11C}" dt="2025-10-22T13:13:06.270" v="471" actId="1076"/>
        <pc:sldMkLst>
          <pc:docMk/>
          <pc:sldMk cId="1989242866" sldId="427"/>
        </pc:sldMkLst>
      </pc:sldChg>
      <pc:sldChg chg="modSp add mod">
        <pc:chgData name="Matthew Archer" userId="aad98465-9c59-4159-8df1-a13be7bdef7f" providerId="ADAL" clId="{5C18C1EB-0ACC-4B01-B320-E260DDF8E11C}" dt="2025-10-22T13:14:24.059" v="513" actId="1076"/>
        <pc:sldMkLst>
          <pc:docMk/>
          <pc:sldMk cId="1509271531" sldId="428"/>
        </pc:sldMkLst>
      </pc:sldChg>
      <pc:sldChg chg="modSp add mod modNotesTx">
        <pc:chgData name="Matthew Archer" userId="aad98465-9c59-4159-8df1-a13be7bdef7f" providerId="ADAL" clId="{5C18C1EB-0ACC-4B01-B320-E260DDF8E11C}" dt="2025-10-22T13:28:56.277" v="639" actId="313"/>
        <pc:sldMkLst>
          <pc:docMk/>
          <pc:sldMk cId="3729960930" sldId="429"/>
        </pc:sldMkLst>
      </pc:sldChg>
      <pc:sldChg chg="modSp add mod">
        <pc:chgData name="Matthew Archer" userId="aad98465-9c59-4159-8df1-a13be7bdef7f" providerId="ADAL" clId="{5C18C1EB-0ACC-4B01-B320-E260DDF8E11C}" dt="2025-10-22T13:14:11.206" v="481" actId="1076"/>
        <pc:sldMkLst>
          <pc:docMk/>
          <pc:sldMk cId="3711582735" sldId="430"/>
        </pc:sldMkLst>
      </pc:sldChg>
      <pc:sldChg chg="add ord">
        <pc:chgData name="Matthew Archer" userId="aad98465-9c59-4159-8df1-a13be7bdef7f" providerId="ADAL" clId="{5C18C1EB-0ACC-4B01-B320-E260DDF8E11C}" dt="2025-10-22T13:44:25.840" v="654"/>
        <pc:sldMkLst>
          <pc:docMk/>
          <pc:sldMk cId="616366264" sldId="431"/>
        </pc:sldMkLst>
      </pc:sldChg>
      <pc:sldChg chg="modSp add mod">
        <pc:chgData name="Matthew Archer" userId="aad98465-9c59-4159-8df1-a13be7bdef7f" providerId="ADAL" clId="{5C18C1EB-0ACC-4B01-B320-E260DDF8E11C}" dt="2025-10-22T13:12:34.756" v="434" actId="1076"/>
        <pc:sldMkLst>
          <pc:docMk/>
          <pc:sldMk cId="3869016014" sldId="432"/>
        </pc:sldMkLst>
      </pc:sldChg>
      <pc:sldChg chg="modSp add mod">
        <pc:chgData name="Matthew Archer" userId="aad98465-9c59-4159-8df1-a13be7bdef7f" providerId="ADAL" clId="{5C18C1EB-0ACC-4B01-B320-E260DDF8E11C}" dt="2025-10-22T13:13:51.765" v="477" actId="1076"/>
        <pc:sldMkLst>
          <pc:docMk/>
          <pc:sldMk cId="1964109952" sldId="433"/>
        </pc:sldMkLst>
      </pc:sldChg>
      <pc:sldChg chg="modSp add mod">
        <pc:chgData name="Matthew Archer" userId="aad98465-9c59-4159-8df1-a13be7bdef7f" providerId="ADAL" clId="{5C18C1EB-0ACC-4B01-B320-E260DDF8E11C}" dt="2025-10-22T13:12:10.722" v="429"/>
        <pc:sldMkLst>
          <pc:docMk/>
          <pc:sldMk cId="1899184095" sldId="434"/>
        </pc:sldMkLst>
      </pc:sldChg>
      <pc:sldChg chg="addSp delSp modSp add mod modNotesTx">
        <pc:chgData name="Matthew Archer" userId="aad98465-9c59-4159-8df1-a13be7bdef7f" providerId="ADAL" clId="{5C18C1EB-0ACC-4B01-B320-E260DDF8E11C}" dt="2025-10-22T12:46:52.429" v="143" actId="20577"/>
        <pc:sldMkLst>
          <pc:docMk/>
          <pc:sldMk cId="1024894620" sldId="455"/>
        </pc:sldMkLst>
      </pc:sldChg>
      <pc:sldChg chg="modSp add mod modNotesTx">
        <pc:chgData name="Matthew Archer" userId="aad98465-9c59-4159-8df1-a13be7bdef7f" providerId="ADAL" clId="{5C18C1EB-0ACC-4B01-B320-E260DDF8E11C}" dt="2025-10-22T12:46:39.110" v="141" actId="20577"/>
        <pc:sldMkLst>
          <pc:docMk/>
          <pc:sldMk cId="2004935364" sldId="456"/>
        </pc:sldMkLst>
      </pc:sldChg>
      <pc:sldChg chg="modSp add mod modNotesTx">
        <pc:chgData name="Matthew Archer" userId="aad98465-9c59-4159-8df1-a13be7bdef7f" providerId="ADAL" clId="{5C18C1EB-0ACC-4B01-B320-E260DDF8E11C}" dt="2025-10-22T12:49:52.264" v="151" actId="732"/>
        <pc:sldMkLst>
          <pc:docMk/>
          <pc:sldMk cId="3135874690" sldId="457"/>
        </pc:sldMkLst>
      </pc:sldChg>
      <pc:sldChg chg="add modNotesTx">
        <pc:chgData name="Matthew Archer" userId="aad98465-9c59-4159-8df1-a13be7bdef7f" providerId="ADAL" clId="{5C18C1EB-0ACC-4B01-B320-E260DDF8E11C}" dt="2025-10-22T12:29:39.025" v="40" actId="6549"/>
        <pc:sldMkLst>
          <pc:docMk/>
          <pc:sldMk cId="3099633823" sldId="458"/>
        </pc:sldMkLst>
      </pc:sldChg>
      <pc:sldChg chg="delSp modSp add mod">
        <pc:chgData name="Matthew Archer" userId="aad98465-9c59-4159-8df1-a13be7bdef7f" providerId="ADAL" clId="{5C18C1EB-0ACC-4B01-B320-E260DDF8E11C}" dt="2025-10-22T13:23:01.148" v="634" actId="20577"/>
        <pc:sldMkLst>
          <pc:docMk/>
          <pc:sldMk cId="1377057806" sldId="469"/>
        </pc:sldMkLst>
      </pc:sldChg>
      <pc:sldChg chg="modSp add mod setBg modNotesTx">
        <pc:chgData name="Matthew Archer" userId="aad98465-9c59-4159-8df1-a13be7bdef7f" providerId="ADAL" clId="{5C18C1EB-0ACC-4B01-B320-E260DDF8E11C}" dt="2025-10-22T12:58:09.741" v="314"/>
        <pc:sldMkLst>
          <pc:docMk/>
          <pc:sldMk cId="1067861496" sldId="498"/>
        </pc:sldMkLst>
      </pc:sldChg>
      <pc:sldChg chg="delSp modSp add del mod setBg">
        <pc:chgData name="Matthew Archer" userId="aad98465-9c59-4159-8df1-a13be7bdef7f" providerId="ADAL" clId="{5C18C1EB-0ACC-4B01-B320-E260DDF8E11C}" dt="2025-10-22T14:58:19.806" v="1300" actId="47"/>
        <pc:sldMkLst>
          <pc:docMk/>
          <pc:sldMk cId="3287222652" sldId="560"/>
        </pc:sldMkLst>
      </pc:sldChg>
      <pc:sldChg chg="add">
        <pc:chgData name="Matthew Archer" userId="aad98465-9c59-4159-8df1-a13be7bdef7f" providerId="ADAL" clId="{5C18C1EB-0ACC-4B01-B320-E260DDF8E11C}" dt="2025-10-22T14:42:40.517" v="1237"/>
        <pc:sldMkLst>
          <pc:docMk/>
          <pc:sldMk cId="1746027303" sldId="575"/>
        </pc:sldMkLst>
      </pc:sldChg>
      <pc:sldChg chg="add">
        <pc:chgData name="Matthew Archer" userId="aad98465-9c59-4159-8df1-a13be7bdef7f" providerId="ADAL" clId="{5C18C1EB-0ACC-4B01-B320-E260DDF8E11C}" dt="2025-10-22T14:42:40.517" v="1237"/>
        <pc:sldMkLst>
          <pc:docMk/>
          <pc:sldMk cId="3126796101" sldId="576"/>
        </pc:sldMkLst>
      </pc:sldChg>
      <pc:sldChg chg="add">
        <pc:chgData name="Matthew Archer" userId="aad98465-9c59-4159-8df1-a13be7bdef7f" providerId="ADAL" clId="{5C18C1EB-0ACC-4B01-B320-E260DDF8E11C}" dt="2025-10-22T14:42:40.517" v="1237"/>
        <pc:sldMkLst>
          <pc:docMk/>
          <pc:sldMk cId="4196554009" sldId="577"/>
        </pc:sldMkLst>
      </pc:sldChg>
      <pc:sldChg chg="add">
        <pc:chgData name="Matthew Archer" userId="aad98465-9c59-4159-8df1-a13be7bdef7f" providerId="ADAL" clId="{5C18C1EB-0ACC-4B01-B320-E260DDF8E11C}" dt="2025-10-22T14:42:40.517" v="1237"/>
        <pc:sldMkLst>
          <pc:docMk/>
          <pc:sldMk cId="580400804" sldId="578"/>
        </pc:sldMkLst>
      </pc:sldChg>
      <pc:sldChg chg="modSp del">
        <pc:chgData name="Matthew Archer" userId="aad98465-9c59-4159-8df1-a13be7bdef7f" providerId="ADAL" clId="{5C18C1EB-0ACC-4B01-B320-E260DDF8E11C}" dt="2025-10-22T14:09:35.411" v="741" actId="47"/>
        <pc:sldMkLst>
          <pc:docMk/>
          <pc:sldMk cId="814929381" sldId="605"/>
        </pc:sldMkLst>
      </pc:sldChg>
      <pc:sldChg chg="add del">
        <pc:chgData name="Matthew Archer" userId="aad98465-9c59-4159-8df1-a13be7bdef7f" providerId="ADAL" clId="{5C18C1EB-0ACC-4B01-B320-E260DDF8E11C}" dt="2025-10-22T14:55:42.108" v="1285" actId="47"/>
        <pc:sldMkLst>
          <pc:docMk/>
          <pc:sldMk cId="800573075" sldId="618"/>
        </pc:sldMkLst>
      </pc:sldChg>
      <pc:sldChg chg="modSp add del mod">
        <pc:chgData name="Matthew Archer" userId="aad98465-9c59-4159-8df1-a13be7bdef7f" providerId="ADAL" clId="{5C18C1EB-0ACC-4B01-B320-E260DDF8E11C}" dt="2025-10-22T15:02:13.221" v="1329" actId="47"/>
        <pc:sldMkLst>
          <pc:docMk/>
          <pc:sldMk cId="395887539" sldId="624"/>
        </pc:sldMkLst>
      </pc:sldChg>
      <pc:sldChg chg="add del">
        <pc:chgData name="Matthew Archer" userId="aad98465-9c59-4159-8df1-a13be7bdef7f" providerId="ADAL" clId="{5C18C1EB-0ACC-4B01-B320-E260DDF8E11C}" dt="2025-10-22T14:46:53.641" v="1270" actId="47"/>
        <pc:sldMkLst>
          <pc:docMk/>
          <pc:sldMk cId="212706616" sldId="644"/>
        </pc:sldMkLst>
      </pc:sldChg>
      <pc:sldChg chg="delSp modSp add del mod modNotesTx">
        <pc:chgData name="Matthew Archer" userId="aad98465-9c59-4159-8df1-a13be7bdef7f" providerId="ADAL" clId="{5C18C1EB-0ACC-4B01-B320-E260DDF8E11C}" dt="2025-10-22T15:09:06.909" v="1387" actId="47"/>
        <pc:sldMkLst>
          <pc:docMk/>
          <pc:sldMk cId="3586660083" sldId="663"/>
        </pc:sldMkLst>
      </pc:sldChg>
      <pc:sldChg chg="modSp mod">
        <pc:chgData name="Matthew Archer" userId="aad98465-9c59-4159-8df1-a13be7bdef7f" providerId="ADAL" clId="{5C18C1EB-0ACC-4B01-B320-E260DDF8E11C}" dt="2025-10-22T14:09:15.254" v="739" actId="20577"/>
        <pc:sldMkLst>
          <pc:docMk/>
          <pc:sldMk cId="2809455822" sldId="665"/>
        </pc:sldMkLst>
        <pc:spChg chg="mod">
          <ac:chgData name="Matthew Archer" userId="aad98465-9c59-4159-8df1-a13be7bdef7f" providerId="ADAL" clId="{5C18C1EB-0ACC-4B01-B320-E260DDF8E11C}" dt="2025-10-22T14:09:15.254" v="739" actId="20577"/>
          <ac:spMkLst>
            <pc:docMk/>
            <pc:sldMk cId="2809455822" sldId="665"/>
            <ac:spMk id="4" creationId="{182BE6D7-866C-714A-C042-7A75E1557A61}"/>
          </ac:spMkLst>
        </pc:spChg>
      </pc:sldChg>
      <pc:sldChg chg="addSp modSp">
        <pc:chgData name="Matthew Archer" userId="aad98465-9c59-4159-8df1-a13be7bdef7f" providerId="ADAL" clId="{5C18C1EB-0ACC-4B01-B320-E260DDF8E11C}" dt="2025-10-22T11:33:43.352" v="6"/>
        <pc:sldMkLst>
          <pc:docMk/>
          <pc:sldMk cId="3540913415" sldId="668"/>
        </pc:sldMkLst>
        <pc:picChg chg="add">
          <ac:chgData name="Matthew Archer" userId="aad98465-9c59-4159-8df1-a13be7bdef7f" providerId="ADAL" clId="{5C18C1EB-0ACC-4B01-B320-E260DDF8E11C}" dt="2025-10-22T11:27:10.061" v="4"/>
          <ac:picMkLst>
            <pc:docMk/>
            <pc:sldMk cId="3540913415" sldId="668"/>
            <ac:picMk id="2" creationId="{8D7BA08C-A98B-5204-B7E2-C8DC45D7ECC0}"/>
          </ac:picMkLst>
        </pc:picChg>
      </pc:sldChg>
      <pc:sldChg chg="del">
        <pc:chgData name="Matthew Archer" userId="aad98465-9c59-4159-8df1-a13be7bdef7f" providerId="ADAL" clId="{5C18C1EB-0ACC-4B01-B320-E260DDF8E11C}" dt="2025-10-22T14:09:29.285" v="740" actId="47"/>
        <pc:sldMkLst>
          <pc:docMk/>
          <pc:sldMk cId="2030320998" sldId="677"/>
        </pc:sldMkLst>
      </pc:sldChg>
      <pc:sldChg chg="delSp add del setBg delDesignElem">
        <pc:chgData name="Matthew Archer" userId="aad98465-9c59-4159-8df1-a13be7bdef7f" providerId="ADAL" clId="{5C18C1EB-0ACC-4B01-B320-E260DDF8E11C}" dt="2025-10-22T14:00:26.129" v="701" actId="47"/>
        <pc:sldMkLst>
          <pc:docMk/>
          <pc:sldMk cId="2258729563" sldId="695"/>
        </pc:sldMkLst>
      </pc:sldChg>
      <pc:sldChg chg="add modNotesTx">
        <pc:chgData name="Matthew Archer" userId="aad98465-9c59-4159-8df1-a13be7bdef7f" providerId="ADAL" clId="{5C18C1EB-0ACC-4B01-B320-E260DDF8E11C}" dt="2025-10-22T15:23:33.486" v="1394" actId="6549"/>
        <pc:sldMkLst>
          <pc:docMk/>
          <pc:sldMk cId="3611415420" sldId="716"/>
        </pc:sldMkLst>
      </pc:sldChg>
      <pc:sldChg chg="add del">
        <pc:chgData name="Matthew Archer" userId="aad98465-9c59-4159-8df1-a13be7bdef7f" providerId="ADAL" clId="{5C18C1EB-0ACC-4B01-B320-E260DDF8E11C}" dt="2025-10-22T14:09:48.148" v="742" actId="47"/>
        <pc:sldMkLst>
          <pc:docMk/>
          <pc:sldMk cId="1943856066" sldId="721"/>
        </pc:sldMkLst>
      </pc:sldChg>
      <pc:sldChg chg="add ord">
        <pc:chgData name="Matthew Archer" userId="aad98465-9c59-4159-8df1-a13be7bdef7f" providerId="ADAL" clId="{5C18C1EB-0ACC-4B01-B320-E260DDF8E11C}" dt="2025-10-23T13:00:20.045" v="1904"/>
        <pc:sldMkLst>
          <pc:docMk/>
          <pc:sldMk cId="2410703881" sldId="740"/>
        </pc:sldMkLst>
      </pc:sldChg>
      <pc:sldChg chg="add">
        <pc:chgData name="Matthew Archer" userId="aad98465-9c59-4159-8df1-a13be7bdef7f" providerId="ADAL" clId="{5C18C1EB-0ACC-4B01-B320-E260DDF8E11C}" dt="2025-10-08T18:23:02.073" v="0"/>
        <pc:sldMkLst>
          <pc:docMk/>
          <pc:sldMk cId="81380992" sldId="782"/>
        </pc:sldMkLst>
      </pc:sldChg>
      <pc:sldChg chg="add">
        <pc:chgData name="Matthew Archer" userId="aad98465-9c59-4159-8df1-a13be7bdef7f" providerId="ADAL" clId="{5C18C1EB-0ACC-4B01-B320-E260DDF8E11C}" dt="2025-10-10T09:50:45.482" v="2"/>
        <pc:sldMkLst>
          <pc:docMk/>
          <pc:sldMk cId="4088214519" sldId="783"/>
        </pc:sldMkLst>
      </pc:sldChg>
      <pc:sldChg chg="addSp delSp modSp add mod ord modNotesTx">
        <pc:chgData name="Matthew Archer" userId="aad98465-9c59-4159-8df1-a13be7bdef7f" providerId="ADAL" clId="{5C18C1EB-0ACC-4B01-B320-E260DDF8E11C}" dt="2025-10-22T12:46:48.581" v="142" actId="20577"/>
        <pc:sldMkLst>
          <pc:docMk/>
          <pc:sldMk cId="1337556690" sldId="784"/>
        </pc:sldMkLst>
      </pc:sldChg>
      <pc:sldChg chg="addSp delSp modSp add mod modNotesTx">
        <pc:chgData name="Matthew Archer" userId="aad98465-9c59-4159-8df1-a13be7bdef7f" providerId="ADAL" clId="{5C18C1EB-0ACC-4B01-B320-E260DDF8E11C}" dt="2025-10-22T13:01:34.246" v="321" actId="20577"/>
        <pc:sldMkLst>
          <pc:docMk/>
          <pc:sldMk cId="2507200620" sldId="785"/>
        </pc:sldMkLst>
      </pc:sldChg>
      <pc:sldChg chg="addSp modSp add mod modNotesTx">
        <pc:chgData name="Matthew Archer" userId="aad98465-9c59-4159-8df1-a13be7bdef7f" providerId="ADAL" clId="{5C18C1EB-0ACC-4B01-B320-E260DDF8E11C}" dt="2025-10-22T13:01:50.387" v="323" actId="20577"/>
        <pc:sldMkLst>
          <pc:docMk/>
          <pc:sldMk cId="1130710482" sldId="786"/>
        </pc:sldMkLst>
      </pc:sldChg>
      <pc:sldChg chg="modSp add mod ord">
        <pc:chgData name="Matthew Archer" userId="aad98465-9c59-4159-8df1-a13be7bdef7f" providerId="ADAL" clId="{5C18C1EB-0ACC-4B01-B320-E260DDF8E11C}" dt="2025-10-22T13:45:20.144" v="697" actId="20577"/>
        <pc:sldMkLst>
          <pc:docMk/>
          <pc:sldMk cId="1716043022" sldId="787"/>
        </pc:sldMkLst>
      </pc:sldChg>
      <pc:sldChg chg="addSp modSp add mod setBg">
        <pc:chgData name="Matthew Archer" userId="aad98465-9c59-4159-8df1-a13be7bdef7f" providerId="ADAL" clId="{5C18C1EB-0ACC-4B01-B320-E260DDF8E11C}" dt="2025-10-22T13:32:48.438" v="650" actId="13926"/>
        <pc:sldMkLst>
          <pc:docMk/>
          <pc:sldMk cId="2735158272" sldId="788"/>
        </pc:sldMkLst>
      </pc:sldChg>
      <pc:sldChg chg="add modNotesTx">
        <pc:chgData name="Matthew Archer" userId="aad98465-9c59-4159-8df1-a13be7bdef7f" providerId="ADAL" clId="{5C18C1EB-0ACC-4B01-B320-E260DDF8E11C}" dt="2025-10-22T14:55:38.014" v="1284" actId="6549"/>
        <pc:sldMkLst>
          <pc:docMk/>
          <pc:sldMk cId="2602677050" sldId="789"/>
        </pc:sldMkLst>
      </pc:sldChg>
      <pc:sldChg chg="add">
        <pc:chgData name="Matthew Archer" userId="aad98465-9c59-4159-8df1-a13be7bdef7f" providerId="ADAL" clId="{5C18C1EB-0ACC-4B01-B320-E260DDF8E11C}" dt="2025-10-22T14:00:23.896" v="700"/>
        <pc:sldMkLst>
          <pc:docMk/>
          <pc:sldMk cId="3399788411" sldId="790"/>
        </pc:sldMkLst>
      </pc:sldChg>
      <pc:sldChg chg="addSp delSp modSp add mod setBg modNotesTx">
        <pc:chgData name="Matthew Archer" userId="aad98465-9c59-4159-8df1-a13be7bdef7f" providerId="ADAL" clId="{5C18C1EB-0ACC-4B01-B320-E260DDF8E11C}" dt="2025-10-22T14:07:51.880" v="713" actId="20577"/>
        <pc:sldMkLst>
          <pc:docMk/>
          <pc:sldMk cId="102228289" sldId="791"/>
        </pc:sldMkLst>
      </pc:sldChg>
      <pc:sldChg chg="addSp delSp modSp add mod ord modNotesTx">
        <pc:chgData name="Matthew Archer" userId="aad98465-9c59-4159-8df1-a13be7bdef7f" providerId="ADAL" clId="{5C18C1EB-0ACC-4B01-B320-E260DDF8E11C}" dt="2025-10-22T14:41:26.391" v="1234"/>
        <pc:sldMkLst>
          <pc:docMk/>
          <pc:sldMk cId="1683318422" sldId="792"/>
        </pc:sldMkLst>
      </pc:sldChg>
      <pc:sldChg chg="delSp modSp add mod modNotesTx">
        <pc:chgData name="Matthew Archer" userId="aad98465-9c59-4159-8df1-a13be7bdef7f" providerId="ADAL" clId="{5C18C1EB-0ACC-4B01-B320-E260DDF8E11C}" dt="2025-10-22T15:27:22.914" v="1424" actId="255"/>
        <pc:sldMkLst>
          <pc:docMk/>
          <pc:sldMk cId="3305866184" sldId="793"/>
        </pc:sldMkLst>
      </pc:sldChg>
      <pc:sldChg chg="modSp add mod ord">
        <pc:chgData name="Matthew Archer" userId="aad98465-9c59-4159-8df1-a13be7bdef7f" providerId="ADAL" clId="{5C18C1EB-0ACC-4B01-B320-E260DDF8E11C}" dt="2025-10-22T15:27:11.692" v="1423" actId="255"/>
        <pc:sldMkLst>
          <pc:docMk/>
          <pc:sldMk cId="806763101" sldId="794"/>
        </pc:sldMkLst>
      </pc:sldChg>
      <pc:sldChg chg="add ord">
        <pc:chgData name="Matthew Archer" userId="aad98465-9c59-4159-8df1-a13be7bdef7f" providerId="ADAL" clId="{5C18C1EB-0ACC-4B01-B320-E260DDF8E11C}" dt="2025-10-22T14:34:20.804" v="980"/>
        <pc:sldMkLst>
          <pc:docMk/>
          <pc:sldMk cId="1771626340" sldId="795"/>
        </pc:sldMkLst>
      </pc:sldChg>
      <pc:sldChg chg="add del">
        <pc:chgData name="Matthew Archer" userId="aad98465-9c59-4159-8df1-a13be7bdef7f" providerId="ADAL" clId="{5C18C1EB-0ACC-4B01-B320-E260DDF8E11C}" dt="2025-10-22T14:45:55.874" v="1261" actId="47"/>
        <pc:sldMkLst>
          <pc:docMk/>
          <pc:sldMk cId="3051998934" sldId="796"/>
        </pc:sldMkLst>
      </pc:sldChg>
      <pc:sldChg chg="delSp modSp add del mod setBg">
        <pc:chgData name="Matthew Archer" userId="aad98465-9c59-4159-8df1-a13be7bdef7f" providerId="ADAL" clId="{5C18C1EB-0ACC-4B01-B320-E260DDF8E11C}" dt="2025-10-22T14:58:21.533" v="1301" actId="47"/>
        <pc:sldMkLst>
          <pc:docMk/>
          <pc:sldMk cId="892735347" sldId="797"/>
        </pc:sldMkLst>
      </pc:sldChg>
      <pc:sldChg chg="addSp modSp add mod ord modNotesTx">
        <pc:chgData name="Matthew Archer" userId="aad98465-9c59-4159-8df1-a13be7bdef7f" providerId="ADAL" clId="{5C18C1EB-0ACC-4B01-B320-E260DDF8E11C}" dt="2025-10-22T14:58:08.769" v="1299" actId="14861"/>
        <pc:sldMkLst>
          <pc:docMk/>
          <pc:sldMk cId="692703815" sldId="798"/>
        </pc:sldMkLst>
      </pc:sldChg>
      <pc:sldChg chg="addSp delSp modSp add mod modNotesTx">
        <pc:chgData name="Matthew Archer" userId="aad98465-9c59-4159-8df1-a13be7bdef7f" providerId="ADAL" clId="{5C18C1EB-0ACC-4B01-B320-E260DDF8E11C}" dt="2025-10-22T15:07:42.773" v="1351" actId="478"/>
        <pc:sldMkLst>
          <pc:docMk/>
          <pc:sldMk cId="1624309671" sldId="799"/>
        </pc:sldMkLst>
      </pc:sldChg>
      <pc:sldChg chg="addSp delSp modSp add mod modNotesTx">
        <pc:chgData name="Matthew Archer" userId="aad98465-9c59-4159-8df1-a13be7bdef7f" providerId="ADAL" clId="{5C18C1EB-0ACC-4B01-B320-E260DDF8E11C}" dt="2025-10-22T15:08:56.854" v="1386" actId="1035"/>
        <pc:sldMkLst>
          <pc:docMk/>
          <pc:sldMk cId="2593323421" sldId="800"/>
        </pc:sldMkLst>
      </pc:sldChg>
      <pc:sldChg chg="add">
        <pc:chgData name="Matthew Archer" userId="aad98465-9c59-4159-8df1-a13be7bdef7f" providerId="ADAL" clId="{5C18C1EB-0ACC-4B01-B320-E260DDF8E11C}" dt="2025-10-22T15:21:06.778" v="1392"/>
        <pc:sldMkLst>
          <pc:docMk/>
          <pc:sldMk cId="2538142717" sldId="801"/>
        </pc:sldMkLst>
      </pc:sldChg>
      <pc:sldChg chg="delSp modSp add mod ord">
        <pc:chgData name="Matthew Archer" userId="aad98465-9c59-4159-8df1-a13be7bdef7f" providerId="ADAL" clId="{5C18C1EB-0ACC-4B01-B320-E260DDF8E11C}" dt="2025-10-22T15:26:48.478" v="1421" actId="20577"/>
        <pc:sldMkLst>
          <pc:docMk/>
          <pc:sldMk cId="4093418300" sldId="802"/>
        </pc:sldMkLst>
      </pc:sldChg>
      <pc:sldChg chg="addSp delSp modSp add mod ord">
        <pc:chgData name="Matthew Archer" userId="aad98465-9c59-4159-8df1-a13be7bdef7f" providerId="ADAL" clId="{5C18C1EB-0ACC-4B01-B320-E260DDF8E11C}" dt="2025-10-22T15:31:46.688" v="1471" actId="732"/>
        <pc:sldMkLst>
          <pc:docMk/>
          <pc:sldMk cId="1314276541" sldId="803"/>
        </pc:sldMkLst>
      </pc:sldChg>
      <pc:sldChg chg="modSp add mod">
        <pc:chgData name="Matthew Archer" userId="aad98465-9c59-4159-8df1-a13be7bdef7f" providerId="ADAL" clId="{5C18C1EB-0ACC-4B01-B320-E260DDF8E11C}" dt="2025-10-22T15:32:58.400" v="1478" actId="6549"/>
        <pc:sldMkLst>
          <pc:docMk/>
          <pc:sldMk cId="1827632852" sldId="804"/>
        </pc:sldMkLst>
      </pc:sldChg>
      <pc:sldChg chg="addSp delSp modSp add mod ord">
        <pc:chgData name="Matthew Archer" userId="aad98465-9c59-4159-8df1-a13be7bdef7f" providerId="ADAL" clId="{5C18C1EB-0ACC-4B01-B320-E260DDF8E11C}" dt="2025-10-22T15:37:34.759" v="1572"/>
        <pc:sldMkLst>
          <pc:docMk/>
          <pc:sldMk cId="2782139349" sldId="805"/>
        </pc:sldMkLst>
      </pc:sldChg>
      <pc:sldChg chg="delSp modSp add mod">
        <pc:chgData name="Matthew Archer" userId="aad98465-9c59-4159-8df1-a13be7bdef7f" providerId="ADAL" clId="{5C18C1EB-0ACC-4B01-B320-E260DDF8E11C}" dt="2025-10-22T15:42:10.928" v="1639" actId="313"/>
        <pc:sldMkLst>
          <pc:docMk/>
          <pc:sldMk cId="903962952" sldId="806"/>
        </pc:sldMkLst>
      </pc:sldChg>
      <pc:sldChg chg="modSp add mod">
        <pc:chgData name="Matthew Archer" userId="aad98465-9c59-4159-8df1-a13be7bdef7f" providerId="ADAL" clId="{5C18C1EB-0ACC-4B01-B320-E260DDF8E11C}" dt="2025-10-22T15:56:56.147" v="1858" actId="313"/>
        <pc:sldMkLst>
          <pc:docMk/>
          <pc:sldMk cId="1987203293" sldId="807"/>
        </pc:sldMkLst>
      </pc:sldChg>
      <pc:sldChg chg="modSp add mod">
        <pc:chgData name="Matthew Archer" userId="aad98465-9c59-4159-8df1-a13be7bdef7f" providerId="ADAL" clId="{5C18C1EB-0ACC-4B01-B320-E260DDF8E11C}" dt="2025-10-22T16:00:15.574" v="1900"/>
        <pc:sldMkLst>
          <pc:docMk/>
          <pc:sldMk cId="3157011002" sldId="808"/>
        </pc:sldMkLst>
      </pc:sldChg>
      <pc:sldMasterChg chg="delSldLayout">
        <pc:chgData name="Matthew Archer" userId="aad98465-9c59-4159-8df1-a13be7bdef7f" providerId="ADAL" clId="{5C18C1EB-0ACC-4B01-B320-E260DDF8E11C}" dt="2025-10-22T15:09:06.909" v="1387" actId="47"/>
        <pc:sldMasterMkLst>
          <pc:docMk/>
          <pc:sldMasterMk cId="602598753" sldId="2147483657"/>
        </pc:sldMasterMkLst>
        <pc:sldLayoutChg chg="del">
          <pc:chgData name="Matthew Archer" userId="aad98465-9c59-4159-8df1-a13be7bdef7f" providerId="ADAL" clId="{5C18C1EB-0ACC-4B01-B320-E260DDF8E11C}" dt="2025-10-22T15:09:06.909" v="1387" actId="47"/>
          <pc:sldLayoutMkLst>
            <pc:docMk/>
            <pc:sldMasterMk cId="602598753" sldId="2147483657"/>
            <pc:sldLayoutMk cId="1427178252" sldId="2147483679"/>
          </pc:sldLayoutMkLst>
        </pc:sldLayoutChg>
      </pc:sldMasterChg>
    </pc:docChg>
  </pc:docChgLst>
  <pc:docChgLst>
    <pc:chgData name="Matthew Archer" userId="aad98465-9c59-4159-8df1-a13be7bdef7f" providerId="ADAL" clId="{DDACC2BD-2885-405C-8076-C65D82DA6241}"/>
    <pc:docChg chg="undo custSel addSld delSld modSld sldOrd delMainMaster modMainMaster modNotesMaster modHandout">
      <pc:chgData name="Matthew Archer" userId="aad98465-9c59-4159-8df1-a13be7bdef7f" providerId="ADAL" clId="{DDACC2BD-2885-405C-8076-C65D82DA6241}" dt="2025-11-13T16:39:01.617" v="10978" actId="167"/>
      <pc:docMkLst>
        <pc:docMk/>
      </pc:docMkLst>
      <pc:sldChg chg="delSp add del mod">
        <pc:chgData name="Matthew Archer" userId="aad98465-9c59-4159-8df1-a13be7bdef7f" providerId="ADAL" clId="{DDACC2BD-2885-405C-8076-C65D82DA6241}" dt="2025-11-07T10:57:13.817" v="1870" actId="2696"/>
        <pc:sldMkLst>
          <pc:docMk/>
          <pc:sldMk cId="0" sldId="256"/>
        </pc:sldMkLst>
      </pc:sldChg>
      <pc:sldChg chg="add del">
        <pc:chgData name="Matthew Archer" userId="aad98465-9c59-4159-8df1-a13be7bdef7f" providerId="ADAL" clId="{DDACC2BD-2885-405C-8076-C65D82DA6241}" dt="2025-11-13T08:30:26.559" v="9835" actId="2696"/>
        <pc:sldMkLst>
          <pc:docMk/>
          <pc:sldMk cId="2450253567" sldId="256"/>
        </pc:sldMkLst>
      </pc:sldChg>
      <pc:sldChg chg="modSp del mod">
        <pc:chgData name="Matthew Archer" userId="aad98465-9c59-4159-8df1-a13be7bdef7f" providerId="ADAL" clId="{DDACC2BD-2885-405C-8076-C65D82DA6241}" dt="2025-11-12T16:27:01.347" v="8860" actId="2696"/>
        <pc:sldMkLst>
          <pc:docMk/>
          <pc:sldMk cId="0" sldId="257"/>
        </pc:sldMkLst>
      </pc:sldChg>
      <pc:sldChg chg="add del mod modTransition modShow">
        <pc:chgData name="Matthew Archer" userId="aad98465-9c59-4159-8df1-a13be7bdef7f" providerId="ADAL" clId="{DDACC2BD-2885-405C-8076-C65D82DA6241}" dt="2025-11-13T15:59:40.933" v="10859" actId="47"/>
        <pc:sldMkLst>
          <pc:docMk/>
          <pc:sldMk cId="249845657" sldId="257"/>
        </pc:sldMkLst>
      </pc:sldChg>
      <pc:sldChg chg="modSp del mod">
        <pc:chgData name="Matthew Archer" userId="aad98465-9c59-4159-8df1-a13be7bdef7f" providerId="ADAL" clId="{DDACC2BD-2885-405C-8076-C65D82DA6241}" dt="2025-11-12T16:32:14.668" v="8880" actId="2696"/>
        <pc:sldMkLst>
          <pc:docMk/>
          <pc:sldMk cId="0" sldId="258"/>
        </pc:sldMkLst>
      </pc:sldChg>
      <pc:sldChg chg="add del">
        <pc:chgData name="Matthew Archer" userId="aad98465-9c59-4159-8df1-a13be7bdef7f" providerId="ADAL" clId="{DDACC2BD-2885-405C-8076-C65D82DA6241}" dt="2025-11-12T16:36:12.497" v="8919" actId="47"/>
        <pc:sldMkLst>
          <pc:docMk/>
          <pc:sldMk cId="2099449612" sldId="258"/>
        </pc:sldMkLst>
      </pc:sldChg>
      <pc:sldChg chg="delSp add del mod">
        <pc:chgData name="Matthew Archer" userId="aad98465-9c59-4159-8df1-a13be7bdef7f" providerId="ADAL" clId="{DDACC2BD-2885-405C-8076-C65D82DA6241}" dt="2025-11-07T10:57:13.817" v="1870" actId="2696"/>
        <pc:sldMkLst>
          <pc:docMk/>
          <pc:sldMk cId="0" sldId="259"/>
        </pc:sldMkLst>
      </pc:sldChg>
      <pc:sldChg chg="add del">
        <pc:chgData name="Matthew Archer" userId="aad98465-9c59-4159-8df1-a13be7bdef7f" providerId="ADAL" clId="{DDACC2BD-2885-405C-8076-C65D82DA6241}" dt="2025-11-13T08:30:26.559" v="9835" actId="2696"/>
        <pc:sldMkLst>
          <pc:docMk/>
          <pc:sldMk cId="3960397637" sldId="259"/>
        </pc:sldMkLst>
      </pc:sldChg>
      <pc:sldChg chg="delSp modSp add del mod ord">
        <pc:chgData name="Matthew Archer" userId="aad98465-9c59-4159-8df1-a13be7bdef7f" providerId="ADAL" clId="{DDACC2BD-2885-405C-8076-C65D82DA6241}" dt="2025-11-13T08:44:49.906" v="9852" actId="2696"/>
        <pc:sldMkLst>
          <pc:docMk/>
          <pc:sldMk cId="0" sldId="261"/>
        </pc:sldMkLst>
        <pc:spChg chg="mod">
          <ac:chgData name="Matthew Archer" userId="aad98465-9c59-4159-8df1-a13be7bdef7f" providerId="ADAL" clId="{DDACC2BD-2885-405C-8076-C65D82DA6241}" dt="2025-11-12T15:23:26.099" v="8137" actId="20577"/>
          <ac:spMkLst>
            <pc:docMk/>
            <pc:sldMk cId="0" sldId="261"/>
            <ac:spMk id="681" creationId="{00000000-0000-0000-0000-000000000000}"/>
          </ac:spMkLst>
        </pc:spChg>
        <pc:spChg chg="mod">
          <ac:chgData name="Matthew Archer" userId="aad98465-9c59-4159-8df1-a13be7bdef7f" providerId="ADAL" clId="{DDACC2BD-2885-405C-8076-C65D82DA6241}" dt="2025-11-12T15:23:51.298" v="8189" actId="20577"/>
          <ac:spMkLst>
            <pc:docMk/>
            <pc:sldMk cId="0" sldId="261"/>
            <ac:spMk id="683" creationId="{00000000-0000-0000-0000-000000000000}"/>
          </ac:spMkLst>
        </pc:spChg>
      </pc:sldChg>
      <pc:sldChg chg="modSp add del mod modTransition modShow">
        <pc:chgData name="Matthew Archer" userId="aad98465-9c59-4159-8df1-a13be7bdef7f" providerId="ADAL" clId="{DDACC2BD-2885-405C-8076-C65D82DA6241}" dt="2025-11-13T15:58:25.585" v="10850" actId="47"/>
        <pc:sldMkLst>
          <pc:docMk/>
          <pc:sldMk cId="1109056849" sldId="261"/>
        </pc:sldMkLst>
        <pc:spChg chg="mod">
          <ac:chgData name="Matthew Archer" userId="aad98465-9c59-4159-8df1-a13be7bdef7f" providerId="ADAL" clId="{DDACC2BD-2885-405C-8076-C65D82DA6241}" dt="2025-11-13T08:44:59.551" v="9853"/>
          <ac:spMkLst>
            <pc:docMk/>
            <pc:sldMk cId="1109056849" sldId="261"/>
            <ac:spMk id="693" creationId="{00000000-0000-0000-0000-000000000000}"/>
          </ac:spMkLst>
        </pc:spChg>
      </pc:sldChg>
      <pc:sldChg chg="delSp modSp del mod">
        <pc:chgData name="Matthew Archer" userId="aad98465-9c59-4159-8df1-a13be7bdef7f" providerId="ADAL" clId="{DDACC2BD-2885-405C-8076-C65D82DA6241}" dt="2025-11-12T16:32:14.668" v="8880" actId="2696"/>
        <pc:sldMkLst>
          <pc:docMk/>
          <pc:sldMk cId="0" sldId="262"/>
        </pc:sldMkLst>
      </pc:sldChg>
      <pc:sldChg chg="addSp delSp modSp add mod ord modTransition setBg modShow">
        <pc:chgData name="Matthew Archer" userId="aad98465-9c59-4159-8df1-a13be7bdef7f" providerId="ADAL" clId="{DDACC2BD-2885-405C-8076-C65D82DA6241}" dt="2025-11-13T10:29:56.383" v="10653"/>
        <pc:sldMkLst>
          <pc:docMk/>
          <pc:sldMk cId="4010908627" sldId="262"/>
        </pc:sldMkLst>
        <pc:spChg chg="add">
          <ac:chgData name="Matthew Archer" userId="aad98465-9c59-4159-8df1-a13be7bdef7f" providerId="ADAL" clId="{DDACC2BD-2885-405C-8076-C65D82DA6241}" dt="2025-11-12T17:43:55.240" v="9291" actId="26606"/>
          <ac:spMkLst>
            <pc:docMk/>
            <pc:sldMk cId="4010908627" sldId="262"/>
            <ac:spMk id="12" creationId="{FABB624F-BF77-4AE1-B71D-2D681D4731B8}"/>
          </ac:spMkLst>
        </pc:spChg>
        <pc:picChg chg="mod">
          <ac:chgData name="Matthew Archer" userId="aad98465-9c59-4159-8df1-a13be7bdef7f" providerId="ADAL" clId="{DDACC2BD-2885-405C-8076-C65D82DA6241}" dt="2025-11-12T17:43:55.240" v="9291" actId="26606"/>
          <ac:picMkLst>
            <pc:docMk/>
            <pc:sldMk cId="4010908627" sldId="262"/>
            <ac:picMk id="3" creationId="{00000000-0000-0000-0000-000000000000}"/>
          </ac:picMkLst>
        </pc:picChg>
        <pc:picChg chg="del mod">
          <ac:chgData name="Matthew Archer" userId="aad98465-9c59-4159-8df1-a13be7bdef7f" providerId="ADAL" clId="{DDACC2BD-2885-405C-8076-C65D82DA6241}" dt="2025-11-12T17:43:27.182" v="9287" actId="478"/>
          <ac:picMkLst>
            <pc:docMk/>
            <pc:sldMk cId="4010908627" sldId="262"/>
            <ac:picMk id="4" creationId="{00000000-0000-0000-0000-000000000000}"/>
          </ac:picMkLst>
        </pc:picChg>
        <pc:picChg chg="mod ord">
          <ac:chgData name="Matthew Archer" userId="aad98465-9c59-4159-8df1-a13be7bdef7f" providerId="ADAL" clId="{DDACC2BD-2885-405C-8076-C65D82DA6241}" dt="2025-11-12T17:43:55.240" v="9291" actId="26606"/>
          <ac:picMkLst>
            <pc:docMk/>
            <pc:sldMk cId="4010908627" sldId="262"/>
            <ac:picMk id="5" creationId="{00000000-0000-0000-0000-000000000000}"/>
          </ac:picMkLst>
        </pc:picChg>
        <pc:picChg chg="del mod">
          <ac:chgData name="Matthew Archer" userId="aad98465-9c59-4159-8df1-a13be7bdef7f" providerId="ADAL" clId="{DDACC2BD-2885-405C-8076-C65D82DA6241}" dt="2025-11-12T17:43:36.012" v="9289" actId="478"/>
          <ac:picMkLst>
            <pc:docMk/>
            <pc:sldMk cId="4010908627" sldId="262"/>
            <ac:picMk id="6" creationId="{00000000-0000-0000-0000-000000000000}"/>
          </ac:picMkLst>
        </pc:picChg>
        <pc:picChg chg="mod">
          <ac:chgData name="Matthew Archer" userId="aad98465-9c59-4159-8df1-a13be7bdef7f" providerId="ADAL" clId="{DDACC2BD-2885-405C-8076-C65D82DA6241}" dt="2025-11-12T17:43:55.240" v="9291" actId="26606"/>
          <ac:picMkLst>
            <pc:docMk/>
            <pc:sldMk cId="4010908627" sldId="262"/>
            <ac:picMk id="7" creationId="{00000000-0000-0000-0000-000000000000}"/>
          </ac:picMkLst>
        </pc:picChg>
      </pc:sldChg>
      <pc:sldChg chg="del">
        <pc:chgData name="Matthew Archer" userId="aad98465-9c59-4159-8df1-a13be7bdef7f" providerId="ADAL" clId="{DDACC2BD-2885-405C-8076-C65D82DA6241}" dt="2025-11-12T16:32:14.668" v="8880" actId="2696"/>
        <pc:sldMkLst>
          <pc:docMk/>
          <pc:sldMk cId="0" sldId="263"/>
        </pc:sldMkLst>
      </pc:sldChg>
      <pc:sldChg chg="add del mod ord modTransition modShow">
        <pc:chgData name="Matthew Archer" userId="aad98465-9c59-4159-8df1-a13be7bdef7f" providerId="ADAL" clId="{DDACC2BD-2885-405C-8076-C65D82DA6241}" dt="2025-11-13T15:58:40.294" v="10851" actId="47"/>
        <pc:sldMkLst>
          <pc:docMk/>
          <pc:sldMk cId="1134664657" sldId="263"/>
        </pc:sldMkLst>
      </pc:sldChg>
      <pc:sldChg chg="modSp add del mod">
        <pc:chgData name="Matthew Archer" userId="aad98465-9c59-4159-8df1-a13be7bdef7f" providerId="ADAL" clId="{DDACC2BD-2885-405C-8076-C65D82DA6241}" dt="2025-11-07T16:34:08.867" v="4464" actId="47"/>
        <pc:sldMkLst>
          <pc:docMk/>
          <pc:sldMk cId="0" sldId="264"/>
        </pc:sldMkLst>
      </pc:sldChg>
      <pc:sldChg chg="addSp delSp modSp del mod">
        <pc:chgData name="Matthew Archer" userId="aad98465-9c59-4159-8df1-a13be7bdef7f" providerId="ADAL" clId="{DDACC2BD-2885-405C-8076-C65D82DA6241}" dt="2025-11-12T16:32:14.668" v="8880" actId="2696"/>
        <pc:sldMkLst>
          <pc:docMk/>
          <pc:sldMk cId="0" sldId="265"/>
        </pc:sldMkLst>
        <pc:picChg chg="add mod">
          <ac:chgData name="Matthew Archer" userId="aad98465-9c59-4159-8df1-a13be7bdef7f" providerId="ADAL" clId="{DDACC2BD-2885-405C-8076-C65D82DA6241}" dt="2025-11-12T13:40:16.968" v="7244"/>
          <ac:picMkLst>
            <pc:docMk/>
            <pc:sldMk cId="0" sldId="265"/>
            <ac:picMk id="2" creationId="{0CD18833-980D-4CCE-E4FB-8018D81E3F95}"/>
          </ac:picMkLst>
        </pc:picChg>
        <pc:picChg chg="del mod">
          <ac:chgData name="Matthew Archer" userId="aad98465-9c59-4159-8df1-a13be7bdef7f" providerId="ADAL" clId="{DDACC2BD-2885-405C-8076-C65D82DA6241}" dt="2025-11-12T13:40:15.450" v="7243" actId="478"/>
          <ac:picMkLst>
            <pc:docMk/>
            <pc:sldMk cId="0" sldId="265"/>
            <ac:picMk id="4" creationId="{00000000-0000-0000-0000-000000000000}"/>
          </ac:picMkLst>
        </pc:picChg>
      </pc:sldChg>
      <pc:sldChg chg="add modTransition">
        <pc:chgData name="Matthew Archer" userId="aad98465-9c59-4159-8df1-a13be7bdef7f" providerId="ADAL" clId="{DDACC2BD-2885-405C-8076-C65D82DA6241}" dt="2025-11-13T10:29:56.383" v="10653"/>
        <pc:sldMkLst>
          <pc:docMk/>
          <pc:sldMk cId="2212911074" sldId="265"/>
        </pc:sldMkLst>
      </pc:sldChg>
      <pc:sldChg chg="addSp delSp modSp del mod">
        <pc:chgData name="Matthew Archer" userId="aad98465-9c59-4159-8df1-a13be7bdef7f" providerId="ADAL" clId="{DDACC2BD-2885-405C-8076-C65D82DA6241}" dt="2025-11-12T16:32:14.668" v="8880" actId="2696"/>
        <pc:sldMkLst>
          <pc:docMk/>
          <pc:sldMk cId="0" sldId="266"/>
        </pc:sldMkLst>
        <pc:picChg chg="add del mod">
          <ac:chgData name="Matthew Archer" userId="aad98465-9c59-4159-8df1-a13be7bdef7f" providerId="ADAL" clId="{DDACC2BD-2885-405C-8076-C65D82DA6241}" dt="2025-11-12T13:40:09.761" v="7242" actId="478"/>
          <ac:picMkLst>
            <pc:docMk/>
            <pc:sldMk cId="0" sldId="266"/>
            <ac:picMk id="2" creationId="{5E0250DD-00C9-3F0D-BC9F-56D348E09280}"/>
          </ac:picMkLst>
        </pc:picChg>
        <pc:picChg chg="add mod ord">
          <ac:chgData name="Matthew Archer" userId="aad98465-9c59-4159-8df1-a13be7bdef7f" providerId="ADAL" clId="{DDACC2BD-2885-405C-8076-C65D82DA6241}" dt="2025-11-12T13:40:05.572" v="7240" actId="167"/>
          <ac:picMkLst>
            <pc:docMk/>
            <pc:sldMk cId="0" sldId="266"/>
            <ac:picMk id="3" creationId="{E69DAFF3-FFD0-900A-A996-80521413B3BC}"/>
          </ac:picMkLst>
        </pc:picChg>
        <pc:picChg chg="del mod">
          <ac:chgData name="Matthew Archer" userId="aad98465-9c59-4159-8df1-a13be7bdef7f" providerId="ADAL" clId="{DDACC2BD-2885-405C-8076-C65D82DA6241}" dt="2025-11-12T13:40:08.758" v="7241" actId="478"/>
          <ac:picMkLst>
            <pc:docMk/>
            <pc:sldMk cId="0" sldId="266"/>
            <ac:picMk id="5" creationId="{00000000-0000-0000-0000-000000000000}"/>
          </ac:picMkLst>
        </pc:picChg>
      </pc:sldChg>
      <pc:sldChg chg="add modTransition">
        <pc:chgData name="Matthew Archer" userId="aad98465-9c59-4159-8df1-a13be7bdef7f" providerId="ADAL" clId="{DDACC2BD-2885-405C-8076-C65D82DA6241}" dt="2025-11-13T10:29:56.383" v="10653"/>
        <pc:sldMkLst>
          <pc:docMk/>
          <pc:sldMk cId="4087549210" sldId="266"/>
        </pc:sldMkLst>
      </pc:sldChg>
      <pc:sldChg chg="addSp delSp modSp del mod ord">
        <pc:chgData name="Matthew Archer" userId="aad98465-9c59-4159-8df1-a13be7bdef7f" providerId="ADAL" clId="{DDACC2BD-2885-405C-8076-C65D82DA6241}" dt="2025-11-07T16:57:15.555" v="4654" actId="47"/>
        <pc:sldMkLst>
          <pc:docMk/>
          <pc:sldMk cId="0" sldId="267"/>
        </pc:sldMkLst>
      </pc:sldChg>
      <pc:sldChg chg="modSp del mod">
        <pc:chgData name="Matthew Archer" userId="aad98465-9c59-4159-8df1-a13be7bdef7f" providerId="ADAL" clId="{DDACC2BD-2885-405C-8076-C65D82DA6241}" dt="2025-11-07T16:19:27.391" v="4400" actId="2696"/>
        <pc:sldMkLst>
          <pc:docMk/>
          <pc:sldMk cId="0" sldId="268"/>
        </pc:sldMkLst>
      </pc:sldChg>
      <pc:sldChg chg="add del">
        <pc:chgData name="Matthew Archer" userId="aad98465-9c59-4159-8df1-a13be7bdef7f" providerId="ADAL" clId="{DDACC2BD-2885-405C-8076-C65D82DA6241}" dt="2025-11-13T08:30:26.559" v="9835" actId="2696"/>
        <pc:sldMkLst>
          <pc:docMk/>
          <pc:sldMk cId="468760547" sldId="268"/>
        </pc:sldMkLst>
      </pc:sldChg>
      <pc:sldChg chg="modSp add del mod">
        <pc:chgData name="Matthew Archer" userId="aad98465-9c59-4159-8df1-a13be7bdef7f" providerId="ADAL" clId="{DDACC2BD-2885-405C-8076-C65D82DA6241}" dt="2025-11-07T16:32:57.897" v="4458" actId="2696"/>
        <pc:sldMkLst>
          <pc:docMk/>
          <pc:sldMk cId="2623838531" sldId="268"/>
        </pc:sldMkLst>
      </pc:sldChg>
      <pc:sldChg chg="addSp delSp modSp del mod">
        <pc:chgData name="Matthew Archer" userId="aad98465-9c59-4159-8df1-a13be7bdef7f" providerId="ADAL" clId="{DDACC2BD-2885-405C-8076-C65D82DA6241}" dt="2025-11-07T16:19:27.391" v="4400" actId="2696"/>
        <pc:sldMkLst>
          <pc:docMk/>
          <pc:sldMk cId="0" sldId="269"/>
        </pc:sldMkLst>
      </pc:sldChg>
      <pc:sldChg chg="add del">
        <pc:chgData name="Matthew Archer" userId="aad98465-9c59-4159-8df1-a13be7bdef7f" providerId="ADAL" clId="{DDACC2BD-2885-405C-8076-C65D82DA6241}" dt="2025-11-07T16:32:57.897" v="4458" actId="2696"/>
        <pc:sldMkLst>
          <pc:docMk/>
          <pc:sldMk cId="85539042" sldId="269"/>
        </pc:sldMkLst>
      </pc:sldChg>
      <pc:sldChg chg="add del">
        <pc:chgData name="Matthew Archer" userId="aad98465-9c59-4159-8df1-a13be7bdef7f" providerId="ADAL" clId="{DDACC2BD-2885-405C-8076-C65D82DA6241}" dt="2025-11-13T08:30:26.559" v="9835" actId="2696"/>
        <pc:sldMkLst>
          <pc:docMk/>
          <pc:sldMk cId="3458422756" sldId="269"/>
        </pc:sldMkLst>
      </pc:sldChg>
      <pc:sldChg chg="addSp delSp modSp del mod">
        <pc:chgData name="Matthew Archer" userId="aad98465-9c59-4159-8df1-a13be7bdef7f" providerId="ADAL" clId="{DDACC2BD-2885-405C-8076-C65D82DA6241}" dt="2025-11-07T16:19:27.391" v="4400" actId="2696"/>
        <pc:sldMkLst>
          <pc:docMk/>
          <pc:sldMk cId="0" sldId="270"/>
        </pc:sldMkLst>
      </pc:sldChg>
      <pc:sldChg chg="add del">
        <pc:chgData name="Matthew Archer" userId="aad98465-9c59-4159-8df1-a13be7bdef7f" providerId="ADAL" clId="{DDACC2BD-2885-405C-8076-C65D82DA6241}" dt="2025-11-07T16:32:57.897" v="4458" actId="2696"/>
        <pc:sldMkLst>
          <pc:docMk/>
          <pc:sldMk cId="697288318" sldId="270"/>
        </pc:sldMkLst>
      </pc:sldChg>
      <pc:sldChg chg="add del">
        <pc:chgData name="Matthew Archer" userId="aad98465-9c59-4159-8df1-a13be7bdef7f" providerId="ADAL" clId="{DDACC2BD-2885-405C-8076-C65D82DA6241}" dt="2025-11-13T08:30:26.559" v="9835" actId="2696"/>
        <pc:sldMkLst>
          <pc:docMk/>
          <pc:sldMk cId="2524659271" sldId="270"/>
        </pc:sldMkLst>
      </pc:sldChg>
      <pc:sldChg chg="addSp delSp modSp add del mod">
        <pc:chgData name="Matthew Archer" userId="aad98465-9c59-4159-8df1-a13be7bdef7f" providerId="ADAL" clId="{DDACC2BD-2885-405C-8076-C65D82DA6241}" dt="2025-11-13T10:17:48.854" v="10618" actId="47"/>
        <pc:sldMkLst>
          <pc:docMk/>
          <pc:sldMk cId="0" sldId="271"/>
        </pc:sldMkLst>
        <pc:spChg chg="del mod">
          <ac:chgData name="Matthew Archer" userId="aad98465-9c59-4159-8df1-a13be7bdef7f" providerId="ADAL" clId="{DDACC2BD-2885-405C-8076-C65D82DA6241}" dt="2025-11-12T15:51:22.439" v="8472" actId="478"/>
          <ac:spMkLst>
            <pc:docMk/>
            <pc:sldMk cId="0" sldId="271"/>
            <ac:spMk id="4" creationId="{00000000-0000-0000-0000-000000000000}"/>
          </ac:spMkLst>
        </pc:spChg>
        <pc:spChg chg="add mod">
          <ac:chgData name="Matthew Archer" userId="aad98465-9c59-4159-8df1-a13be7bdef7f" providerId="ADAL" clId="{DDACC2BD-2885-405C-8076-C65D82DA6241}" dt="2025-11-12T20:01:00.616" v="9426" actId="114"/>
          <ac:spMkLst>
            <pc:docMk/>
            <pc:sldMk cId="0" sldId="271"/>
            <ac:spMk id="9" creationId="{C4B43706-FD91-101D-F900-499ECE08D99E}"/>
          </ac:spMkLst>
        </pc:spChg>
        <pc:spChg chg="add del mod">
          <ac:chgData name="Matthew Archer" userId="aad98465-9c59-4159-8df1-a13be7bdef7f" providerId="ADAL" clId="{DDACC2BD-2885-405C-8076-C65D82DA6241}" dt="2025-11-12T15:51:37.088" v="8475" actId="478"/>
          <ac:spMkLst>
            <pc:docMk/>
            <pc:sldMk cId="0" sldId="271"/>
            <ac:spMk id="11" creationId="{3BB6AAC9-9482-F80F-969E-DD27974F6DB1}"/>
          </ac:spMkLst>
        </pc:spChg>
        <pc:picChg chg="mod">
          <ac:chgData name="Matthew Archer" userId="aad98465-9c59-4159-8df1-a13be7bdef7f" providerId="ADAL" clId="{DDACC2BD-2885-405C-8076-C65D82DA6241}" dt="2025-11-12T15:51:42.004" v="8477" actId="1076"/>
          <ac:picMkLst>
            <pc:docMk/>
            <pc:sldMk cId="0" sldId="271"/>
            <ac:picMk id="3" creationId="{00000000-0000-0000-0000-000000000000}"/>
          </ac:picMkLst>
        </pc:picChg>
      </pc:sldChg>
      <pc:sldChg chg="del">
        <pc:chgData name="Matthew Archer" userId="aad98465-9c59-4159-8df1-a13be7bdef7f" providerId="ADAL" clId="{DDACC2BD-2885-405C-8076-C65D82DA6241}" dt="2025-11-07T16:19:27.391" v="4400" actId="2696"/>
        <pc:sldMkLst>
          <pc:docMk/>
          <pc:sldMk cId="0" sldId="274"/>
        </pc:sldMkLst>
      </pc:sldChg>
      <pc:sldChg chg="add del">
        <pc:chgData name="Matthew Archer" userId="aad98465-9c59-4159-8df1-a13be7bdef7f" providerId="ADAL" clId="{DDACC2BD-2885-405C-8076-C65D82DA6241}" dt="2025-11-07T16:32:57.897" v="4458" actId="2696"/>
        <pc:sldMkLst>
          <pc:docMk/>
          <pc:sldMk cId="1479651584" sldId="274"/>
        </pc:sldMkLst>
      </pc:sldChg>
      <pc:sldChg chg="add del mod ord modTransition modShow">
        <pc:chgData name="Matthew Archer" userId="aad98465-9c59-4159-8df1-a13be7bdef7f" providerId="ADAL" clId="{DDACC2BD-2885-405C-8076-C65D82DA6241}" dt="2025-11-13T15:58:25.585" v="10850" actId="47"/>
        <pc:sldMkLst>
          <pc:docMk/>
          <pc:sldMk cId="2984560972" sldId="274"/>
        </pc:sldMkLst>
      </pc:sldChg>
      <pc:sldChg chg="del">
        <pc:chgData name="Matthew Archer" userId="aad98465-9c59-4159-8df1-a13be7bdef7f" providerId="ADAL" clId="{DDACC2BD-2885-405C-8076-C65D82DA6241}" dt="2025-11-07T16:19:27.391" v="4400" actId="2696"/>
        <pc:sldMkLst>
          <pc:docMk/>
          <pc:sldMk cId="0" sldId="275"/>
        </pc:sldMkLst>
      </pc:sldChg>
      <pc:sldChg chg="add del">
        <pc:chgData name="Matthew Archer" userId="aad98465-9c59-4159-8df1-a13be7bdef7f" providerId="ADAL" clId="{DDACC2BD-2885-405C-8076-C65D82DA6241}" dt="2025-11-07T16:32:57.897" v="4458" actId="2696"/>
        <pc:sldMkLst>
          <pc:docMk/>
          <pc:sldMk cId="2118901694" sldId="275"/>
        </pc:sldMkLst>
      </pc:sldChg>
      <pc:sldChg chg="add del">
        <pc:chgData name="Matthew Archer" userId="aad98465-9c59-4159-8df1-a13be7bdef7f" providerId="ADAL" clId="{DDACC2BD-2885-405C-8076-C65D82DA6241}" dt="2025-11-13T08:30:26.559" v="9835" actId="2696"/>
        <pc:sldMkLst>
          <pc:docMk/>
          <pc:sldMk cId="3487860807" sldId="275"/>
        </pc:sldMkLst>
      </pc:sldChg>
      <pc:sldChg chg="del">
        <pc:chgData name="Matthew Archer" userId="aad98465-9c59-4159-8df1-a13be7bdef7f" providerId="ADAL" clId="{DDACC2BD-2885-405C-8076-C65D82DA6241}" dt="2025-11-07T16:19:27.391" v="4400" actId="2696"/>
        <pc:sldMkLst>
          <pc:docMk/>
          <pc:sldMk cId="0" sldId="276"/>
        </pc:sldMkLst>
      </pc:sldChg>
      <pc:sldChg chg="add del">
        <pc:chgData name="Matthew Archer" userId="aad98465-9c59-4159-8df1-a13be7bdef7f" providerId="ADAL" clId="{DDACC2BD-2885-405C-8076-C65D82DA6241}" dt="2025-11-13T08:30:26.559" v="9835" actId="2696"/>
        <pc:sldMkLst>
          <pc:docMk/>
          <pc:sldMk cId="124529991" sldId="276"/>
        </pc:sldMkLst>
      </pc:sldChg>
      <pc:sldChg chg="add del">
        <pc:chgData name="Matthew Archer" userId="aad98465-9c59-4159-8df1-a13be7bdef7f" providerId="ADAL" clId="{DDACC2BD-2885-405C-8076-C65D82DA6241}" dt="2025-11-07T16:32:57.897" v="4458" actId="2696"/>
        <pc:sldMkLst>
          <pc:docMk/>
          <pc:sldMk cId="3958876919" sldId="276"/>
        </pc:sldMkLst>
      </pc:sldChg>
      <pc:sldChg chg="del">
        <pc:chgData name="Matthew Archer" userId="aad98465-9c59-4159-8df1-a13be7bdef7f" providerId="ADAL" clId="{DDACC2BD-2885-405C-8076-C65D82DA6241}" dt="2025-11-07T16:19:27.391" v="4400" actId="2696"/>
        <pc:sldMkLst>
          <pc:docMk/>
          <pc:sldMk cId="0" sldId="277"/>
        </pc:sldMkLst>
      </pc:sldChg>
      <pc:sldChg chg="add del">
        <pc:chgData name="Matthew Archer" userId="aad98465-9c59-4159-8df1-a13be7bdef7f" providerId="ADAL" clId="{DDACC2BD-2885-405C-8076-C65D82DA6241}" dt="2025-11-13T08:30:26.559" v="9835" actId="2696"/>
        <pc:sldMkLst>
          <pc:docMk/>
          <pc:sldMk cId="1062808789" sldId="277"/>
        </pc:sldMkLst>
      </pc:sldChg>
      <pc:sldChg chg="add del">
        <pc:chgData name="Matthew Archer" userId="aad98465-9c59-4159-8df1-a13be7bdef7f" providerId="ADAL" clId="{DDACC2BD-2885-405C-8076-C65D82DA6241}" dt="2025-11-07T16:32:57.897" v="4458" actId="2696"/>
        <pc:sldMkLst>
          <pc:docMk/>
          <pc:sldMk cId="1298474269" sldId="277"/>
        </pc:sldMkLst>
      </pc:sldChg>
      <pc:sldChg chg="del">
        <pc:chgData name="Matthew Archer" userId="aad98465-9c59-4159-8df1-a13be7bdef7f" providerId="ADAL" clId="{DDACC2BD-2885-405C-8076-C65D82DA6241}" dt="2025-11-07T16:19:27.391" v="4400" actId="2696"/>
        <pc:sldMkLst>
          <pc:docMk/>
          <pc:sldMk cId="0" sldId="278"/>
        </pc:sldMkLst>
      </pc:sldChg>
      <pc:sldChg chg="add del">
        <pc:chgData name="Matthew Archer" userId="aad98465-9c59-4159-8df1-a13be7bdef7f" providerId="ADAL" clId="{DDACC2BD-2885-405C-8076-C65D82DA6241}" dt="2025-11-07T16:32:57.897" v="4458" actId="2696"/>
        <pc:sldMkLst>
          <pc:docMk/>
          <pc:sldMk cId="666657364" sldId="278"/>
        </pc:sldMkLst>
      </pc:sldChg>
      <pc:sldChg chg="add del">
        <pc:chgData name="Matthew Archer" userId="aad98465-9c59-4159-8df1-a13be7bdef7f" providerId="ADAL" clId="{DDACC2BD-2885-405C-8076-C65D82DA6241}" dt="2025-11-13T08:30:26.559" v="9835" actId="2696"/>
        <pc:sldMkLst>
          <pc:docMk/>
          <pc:sldMk cId="2867228001" sldId="278"/>
        </pc:sldMkLst>
      </pc:sldChg>
      <pc:sldChg chg="del">
        <pc:chgData name="Matthew Archer" userId="aad98465-9c59-4159-8df1-a13be7bdef7f" providerId="ADAL" clId="{DDACC2BD-2885-405C-8076-C65D82DA6241}" dt="2025-11-07T16:19:27.391" v="4400" actId="2696"/>
        <pc:sldMkLst>
          <pc:docMk/>
          <pc:sldMk cId="0" sldId="279"/>
        </pc:sldMkLst>
      </pc:sldChg>
      <pc:sldChg chg="add del">
        <pc:chgData name="Matthew Archer" userId="aad98465-9c59-4159-8df1-a13be7bdef7f" providerId="ADAL" clId="{DDACC2BD-2885-405C-8076-C65D82DA6241}" dt="2025-11-13T08:30:26.559" v="9835" actId="2696"/>
        <pc:sldMkLst>
          <pc:docMk/>
          <pc:sldMk cId="2036623437" sldId="279"/>
        </pc:sldMkLst>
      </pc:sldChg>
      <pc:sldChg chg="add del">
        <pc:chgData name="Matthew Archer" userId="aad98465-9c59-4159-8df1-a13be7bdef7f" providerId="ADAL" clId="{DDACC2BD-2885-405C-8076-C65D82DA6241}" dt="2025-11-07T16:32:57.897" v="4458" actId="2696"/>
        <pc:sldMkLst>
          <pc:docMk/>
          <pc:sldMk cId="2115558127" sldId="279"/>
        </pc:sldMkLst>
      </pc:sldChg>
      <pc:sldChg chg="del">
        <pc:chgData name="Matthew Archer" userId="aad98465-9c59-4159-8df1-a13be7bdef7f" providerId="ADAL" clId="{DDACC2BD-2885-405C-8076-C65D82DA6241}" dt="2025-11-07T16:19:27.391" v="4400" actId="2696"/>
        <pc:sldMkLst>
          <pc:docMk/>
          <pc:sldMk cId="0" sldId="280"/>
        </pc:sldMkLst>
      </pc:sldChg>
      <pc:sldChg chg="add del">
        <pc:chgData name="Matthew Archer" userId="aad98465-9c59-4159-8df1-a13be7bdef7f" providerId="ADAL" clId="{DDACC2BD-2885-405C-8076-C65D82DA6241}" dt="2025-11-07T16:32:57.897" v="4458" actId="2696"/>
        <pc:sldMkLst>
          <pc:docMk/>
          <pc:sldMk cId="595786232" sldId="280"/>
        </pc:sldMkLst>
      </pc:sldChg>
      <pc:sldChg chg="add del">
        <pc:chgData name="Matthew Archer" userId="aad98465-9c59-4159-8df1-a13be7bdef7f" providerId="ADAL" clId="{DDACC2BD-2885-405C-8076-C65D82DA6241}" dt="2025-11-13T08:30:26.559" v="9835" actId="2696"/>
        <pc:sldMkLst>
          <pc:docMk/>
          <pc:sldMk cId="2007813785" sldId="280"/>
        </pc:sldMkLst>
      </pc:sldChg>
      <pc:sldChg chg="del">
        <pc:chgData name="Matthew Archer" userId="aad98465-9c59-4159-8df1-a13be7bdef7f" providerId="ADAL" clId="{DDACC2BD-2885-405C-8076-C65D82DA6241}" dt="2025-11-07T16:19:27.391" v="4400" actId="2696"/>
        <pc:sldMkLst>
          <pc:docMk/>
          <pc:sldMk cId="0" sldId="281"/>
        </pc:sldMkLst>
      </pc:sldChg>
      <pc:sldChg chg="add del">
        <pc:chgData name="Matthew Archer" userId="aad98465-9c59-4159-8df1-a13be7bdef7f" providerId="ADAL" clId="{DDACC2BD-2885-405C-8076-C65D82DA6241}" dt="2025-11-13T08:30:26.559" v="9835" actId="2696"/>
        <pc:sldMkLst>
          <pc:docMk/>
          <pc:sldMk cId="918560027" sldId="281"/>
        </pc:sldMkLst>
      </pc:sldChg>
      <pc:sldChg chg="add del">
        <pc:chgData name="Matthew Archer" userId="aad98465-9c59-4159-8df1-a13be7bdef7f" providerId="ADAL" clId="{DDACC2BD-2885-405C-8076-C65D82DA6241}" dt="2025-11-07T16:32:57.897" v="4458" actId="2696"/>
        <pc:sldMkLst>
          <pc:docMk/>
          <pc:sldMk cId="3284864944" sldId="281"/>
        </pc:sldMkLst>
      </pc:sldChg>
      <pc:sldChg chg="addSp delSp modSp add del mod">
        <pc:chgData name="Matthew Archer" userId="aad98465-9c59-4159-8df1-a13be7bdef7f" providerId="ADAL" clId="{DDACC2BD-2885-405C-8076-C65D82DA6241}" dt="2025-11-13T08:56:06.426" v="10016" actId="47"/>
        <pc:sldMkLst>
          <pc:docMk/>
          <pc:sldMk cId="0" sldId="282"/>
        </pc:sldMkLst>
        <pc:spChg chg="add mod">
          <ac:chgData name="Matthew Archer" userId="aad98465-9c59-4159-8df1-a13be7bdef7f" providerId="ADAL" clId="{DDACC2BD-2885-405C-8076-C65D82DA6241}" dt="2025-11-13T08:48:34.753" v="9921"/>
          <ac:spMkLst>
            <pc:docMk/>
            <pc:sldMk cId="0" sldId="282"/>
            <ac:spMk id="4" creationId="{5C96A5F1-740B-1A51-B7D6-D4B93F932569}"/>
          </ac:spMkLst>
        </pc:spChg>
        <pc:picChg chg="add mod">
          <ac:chgData name="Matthew Archer" userId="aad98465-9c59-4159-8df1-a13be7bdef7f" providerId="ADAL" clId="{DDACC2BD-2885-405C-8076-C65D82DA6241}" dt="2025-11-13T08:48:34.753" v="9921"/>
          <ac:picMkLst>
            <pc:docMk/>
            <pc:sldMk cId="0" sldId="282"/>
            <ac:picMk id="3" creationId="{216AA5D7-EFE6-A3EE-E359-0B7E3DAAD421}"/>
          </ac:picMkLst>
        </pc:picChg>
      </pc:sldChg>
      <pc:sldChg chg="addSp delSp modSp add mod modTransition">
        <pc:chgData name="Matthew Archer" userId="aad98465-9c59-4159-8df1-a13be7bdef7f" providerId="ADAL" clId="{DDACC2BD-2885-405C-8076-C65D82DA6241}" dt="2025-11-13T10:29:56.383" v="10653"/>
        <pc:sldMkLst>
          <pc:docMk/>
          <pc:sldMk cId="3808592892" sldId="283"/>
        </pc:sldMkLst>
        <pc:spChg chg="add mod ord">
          <ac:chgData name="Matthew Archer" userId="aad98465-9c59-4159-8df1-a13be7bdef7f" providerId="ADAL" clId="{DDACC2BD-2885-405C-8076-C65D82DA6241}" dt="2025-11-07T15:37:27.925" v="3899" actId="167"/>
          <ac:spMkLst>
            <pc:docMk/>
            <pc:sldMk cId="3808592892" sldId="283"/>
            <ac:spMk id="13" creationId="{84F13A34-A31A-3B33-2408-52919FC575A6}"/>
          </ac:spMkLst>
        </pc:spChg>
        <pc:spChg chg="add mod ord">
          <ac:chgData name="Matthew Archer" userId="aad98465-9c59-4159-8df1-a13be7bdef7f" providerId="ADAL" clId="{DDACC2BD-2885-405C-8076-C65D82DA6241}" dt="2025-11-07T15:37:50.048" v="3962" actId="167"/>
          <ac:spMkLst>
            <pc:docMk/>
            <pc:sldMk cId="3808592892" sldId="283"/>
            <ac:spMk id="16" creationId="{8348F9CB-5482-2C10-FD5A-F3E3ACC342BB}"/>
          </ac:spMkLst>
        </pc:spChg>
        <pc:spChg chg="mod">
          <ac:chgData name="Matthew Archer" userId="aad98465-9c59-4159-8df1-a13be7bdef7f" providerId="ADAL" clId="{DDACC2BD-2885-405C-8076-C65D82DA6241}" dt="2025-11-07T12:53:57.070" v="2578" actId="113"/>
          <ac:spMkLst>
            <pc:docMk/>
            <pc:sldMk cId="3808592892" sldId="283"/>
            <ac:spMk id="20" creationId="{66E82AE3-0DB9-C81D-126D-6A7E242F4A16}"/>
          </ac:spMkLst>
        </pc:spChg>
        <pc:spChg chg="mod">
          <ac:chgData name="Matthew Archer" userId="aad98465-9c59-4159-8df1-a13be7bdef7f" providerId="ADAL" clId="{DDACC2BD-2885-405C-8076-C65D82DA6241}" dt="2025-11-07T12:53:57.070" v="2578" actId="113"/>
          <ac:spMkLst>
            <pc:docMk/>
            <pc:sldMk cId="3808592892" sldId="283"/>
            <ac:spMk id="21" creationId="{6A4134AE-3043-B033-8EFB-323340B9D928}"/>
          </ac:spMkLst>
        </pc:spChg>
        <pc:spChg chg="mod">
          <ac:chgData name="Matthew Archer" userId="aad98465-9c59-4159-8df1-a13be7bdef7f" providerId="ADAL" clId="{DDACC2BD-2885-405C-8076-C65D82DA6241}" dt="2025-11-07T15:38:00.079" v="3963" actId="207"/>
          <ac:spMkLst>
            <pc:docMk/>
            <pc:sldMk cId="3808592892" sldId="283"/>
            <ac:spMk id="22" creationId="{5E716491-9793-FC6A-D4E9-4BD398748AAD}"/>
          </ac:spMkLst>
        </pc:spChg>
        <pc:spChg chg="mod">
          <ac:chgData name="Matthew Archer" userId="aad98465-9c59-4159-8df1-a13be7bdef7f" providerId="ADAL" clId="{DDACC2BD-2885-405C-8076-C65D82DA6241}" dt="2025-11-07T15:38:06.312" v="3964" actId="207"/>
          <ac:spMkLst>
            <pc:docMk/>
            <pc:sldMk cId="3808592892" sldId="283"/>
            <ac:spMk id="23" creationId="{9FDBF5C9-3622-02D8-87E4-38E72EB48914}"/>
          </ac:spMkLst>
        </pc:spChg>
        <pc:spChg chg="mod">
          <ac:chgData name="Matthew Archer" userId="aad98465-9c59-4159-8df1-a13be7bdef7f" providerId="ADAL" clId="{DDACC2BD-2885-405C-8076-C65D82DA6241}" dt="2025-11-07T16:38:07.392" v="4512" actId="207"/>
          <ac:spMkLst>
            <pc:docMk/>
            <pc:sldMk cId="3808592892" sldId="283"/>
            <ac:spMk id="25" creationId="{A0BC95A1-0CE3-2DE3-AAAF-A6B6EB649F2A}"/>
          </ac:spMkLst>
        </pc:spChg>
        <pc:spChg chg="mod">
          <ac:chgData name="Matthew Archer" userId="aad98465-9c59-4159-8df1-a13be7bdef7f" providerId="ADAL" clId="{DDACC2BD-2885-405C-8076-C65D82DA6241}" dt="2025-11-07T16:37:49.703" v="4510" actId="207"/>
          <ac:spMkLst>
            <pc:docMk/>
            <pc:sldMk cId="3808592892" sldId="283"/>
            <ac:spMk id="26" creationId="{E12C0071-648D-EBC9-257E-23EE1C77233D}"/>
          </ac:spMkLst>
        </pc:spChg>
        <pc:spChg chg="mod">
          <ac:chgData name="Matthew Archer" userId="aad98465-9c59-4159-8df1-a13be7bdef7f" providerId="ADAL" clId="{DDACC2BD-2885-405C-8076-C65D82DA6241}" dt="2025-11-07T12:54:58.013" v="2586" actId="14100"/>
          <ac:spMkLst>
            <pc:docMk/>
            <pc:sldMk cId="3808592892" sldId="283"/>
            <ac:spMk id="30" creationId="{4C907586-F252-6DF2-35D3-AB86EFCAD543}"/>
          </ac:spMkLst>
        </pc:spChg>
        <pc:grpChg chg="mod">
          <ac:chgData name="Matthew Archer" userId="aad98465-9c59-4159-8df1-a13be7bdef7f" providerId="ADAL" clId="{DDACC2BD-2885-405C-8076-C65D82DA6241}" dt="2025-11-07T16:37:49.703" v="4510" actId="207"/>
          <ac:grpSpMkLst>
            <pc:docMk/>
            <pc:sldMk cId="3808592892" sldId="283"/>
            <ac:grpSpMk id="15" creationId="{C0349D07-C9A0-07A2-CE06-72A811D3ABFE}"/>
          </ac:grpSpMkLst>
        </pc:grpChg>
        <pc:picChg chg="add mod">
          <ac:chgData name="Matthew Archer" userId="aad98465-9c59-4159-8df1-a13be7bdef7f" providerId="ADAL" clId="{DDACC2BD-2885-405C-8076-C65D82DA6241}" dt="2025-11-07T16:41:22.898" v="4548"/>
          <ac:picMkLst>
            <pc:docMk/>
            <pc:sldMk cId="3808592892" sldId="283"/>
            <ac:picMk id="18" creationId="{6BF82D08-0D1C-A564-A58B-A4C52BDC115E}"/>
          </ac:picMkLst>
        </pc:picChg>
      </pc:sldChg>
      <pc:sldChg chg="del">
        <pc:chgData name="Matthew Archer" userId="aad98465-9c59-4159-8df1-a13be7bdef7f" providerId="ADAL" clId="{DDACC2BD-2885-405C-8076-C65D82DA6241}" dt="2025-11-07T16:19:27.391" v="4400" actId="2696"/>
        <pc:sldMkLst>
          <pc:docMk/>
          <pc:sldMk cId="0" sldId="284"/>
        </pc:sldMkLst>
      </pc:sldChg>
      <pc:sldChg chg="add del">
        <pc:chgData name="Matthew Archer" userId="aad98465-9c59-4159-8df1-a13be7bdef7f" providerId="ADAL" clId="{DDACC2BD-2885-405C-8076-C65D82DA6241}" dt="2025-11-13T08:30:26.559" v="9835" actId="2696"/>
        <pc:sldMkLst>
          <pc:docMk/>
          <pc:sldMk cId="1119784172" sldId="284"/>
        </pc:sldMkLst>
      </pc:sldChg>
      <pc:sldChg chg="add del">
        <pc:chgData name="Matthew Archer" userId="aad98465-9c59-4159-8df1-a13be7bdef7f" providerId="ADAL" clId="{DDACC2BD-2885-405C-8076-C65D82DA6241}" dt="2025-11-07T16:32:57.897" v="4458" actId="2696"/>
        <pc:sldMkLst>
          <pc:docMk/>
          <pc:sldMk cId="3003225203" sldId="284"/>
        </pc:sldMkLst>
      </pc:sldChg>
      <pc:sldChg chg="del">
        <pc:chgData name="Matthew Archer" userId="aad98465-9c59-4159-8df1-a13be7bdef7f" providerId="ADAL" clId="{DDACC2BD-2885-405C-8076-C65D82DA6241}" dt="2025-11-07T16:19:27.391" v="4400" actId="2696"/>
        <pc:sldMkLst>
          <pc:docMk/>
          <pc:sldMk cId="0" sldId="285"/>
        </pc:sldMkLst>
      </pc:sldChg>
      <pc:sldChg chg="addSp modSp add del mod">
        <pc:chgData name="Matthew Archer" userId="aad98465-9c59-4159-8df1-a13be7bdef7f" providerId="ADAL" clId="{DDACC2BD-2885-405C-8076-C65D82DA6241}" dt="2025-11-07T16:32:57.897" v="4458" actId="2696"/>
        <pc:sldMkLst>
          <pc:docMk/>
          <pc:sldMk cId="2195390072" sldId="285"/>
        </pc:sldMkLst>
      </pc:sldChg>
      <pc:sldChg chg="add del">
        <pc:chgData name="Matthew Archer" userId="aad98465-9c59-4159-8df1-a13be7bdef7f" providerId="ADAL" clId="{DDACC2BD-2885-405C-8076-C65D82DA6241}" dt="2025-11-13T08:30:26.559" v="9835" actId="2696"/>
        <pc:sldMkLst>
          <pc:docMk/>
          <pc:sldMk cId="3678077914" sldId="285"/>
        </pc:sldMkLst>
      </pc:sldChg>
      <pc:sldChg chg="del">
        <pc:chgData name="Matthew Archer" userId="aad98465-9c59-4159-8df1-a13be7bdef7f" providerId="ADAL" clId="{DDACC2BD-2885-405C-8076-C65D82DA6241}" dt="2025-11-07T16:19:27.391" v="4400" actId="2696"/>
        <pc:sldMkLst>
          <pc:docMk/>
          <pc:sldMk cId="0" sldId="286"/>
        </pc:sldMkLst>
      </pc:sldChg>
      <pc:sldChg chg="add del">
        <pc:chgData name="Matthew Archer" userId="aad98465-9c59-4159-8df1-a13be7bdef7f" providerId="ADAL" clId="{DDACC2BD-2885-405C-8076-C65D82DA6241}" dt="2025-11-13T08:30:26.559" v="9835" actId="2696"/>
        <pc:sldMkLst>
          <pc:docMk/>
          <pc:sldMk cId="1047513705" sldId="286"/>
        </pc:sldMkLst>
      </pc:sldChg>
      <pc:sldChg chg="add del">
        <pc:chgData name="Matthew Archer" userId="aad98465-9c59-4159-8df1-a13be7bdef7f" providerId="ADAL" clId="{DDACC2BD-2885-405C-8076-C65D82DA6241}" dt="2025-11-07T16:32:57.897" v="4458" actId="2696"/>
        <pc:sldMkLst>
          <pc:docMk/>
          <pc:sldMk cId="1997367773" sldId="286"/>
        </pc:sldMkLst>
      </pc:sldChg>
      <pc:sldChg chg="del">
        <pc:chgData name="Matthew Archer" userId="aad98465-9c59-4159-8df1-a13be7bdef7f" providerId="ADAL" clId="{DDACC2BD-2885-405C-8076-C65D82DA6241}" dt="2025-11-07T17:07:21.217" v="5006" actId="2696"/>
        <pc:sldMkLst>
          <pc:docMk/>
          <pc:sldMk cId="0" sldId="288"/>
        </pc:sldMkLst>
      </pc:sldChg>
      <pc:sldChg chg="add del">
        <pc:chgData name="Matthew Archer" userId="aad98465-9c59-4159-8df1-a13be7bdef7f" providerId="ADAL" clId="{DDACC2BD-2885-405C-8076-C65D82DA6241}" dt="2025-11-13T08:30:26.559" v="9835" actId="2696"/>
        <pc:sldMkLst>
          <pc:docMk/>
          <pc:sldMk cId="1267571583" sldId="288"/>
        </pc:sldMkLst>
      </pc:sldChg>
      <pc:sldChg chg="del">
        <pc:chgData name="Matthew Archer" userId="aad98465-9c59-4159-8df1-a13be7bdef7f" providerId="ADAL" clId="{DDACC2BD-2885-405C-8076-C65D82DA6241}" dt="2025-11-07T17:07:21.217" v="5006" actId="2696"/>
        <pc:sldMkLst>
          <pc:docMk/>
          <pc:sldMk cId="0" sldId="289"/>
        </pc:sldMkLst>
      </pc:sldChg>
      <pc:sldChg chg="add del">
        <pc:chgData name="Matthew Archer" userId="aad98465-9c59-4159-8df1-a13be7bdef7f" providerId="ADAL" clId="{DDACC2BD-2885-405C-8076-C65D82DA6241}" dt="2025-11-13T08:30:26.559" v="9835" actId="2696"/>
        <pc:sldMkLst>
          <pc:docMk/>
          <pc:sldMk cId="1364655204" sldId="289"/>
        </pc:sldMkLst>
      </pc:sldChg>
      <pc:sldChg chg="del">
        <pc:chgData name="Matthew Archer" userId="aad98465-9c59-4159-8df1-a13be7bdef7f" providerId="ADAL" clId="{DDACC2BD-2885-405C-8076-C65D82DA6241}" dt="2025-11-07T17:07:21.217" v="5006" actId="2696"/>
        <pc:sldMkLst>
          <pc:docMk/>
          <pc:sldMk cId="0" sldId="290"/>
        </pc:sldMkLst>
      </pc:sldChg>
      <pc:sldChg chg="add del">
        <pc:chgData name="Matthew Archer" userId="aad98465-9c59-4159-8df1-a13be7bdef7f" providerId="ADAL" clId="{DDACC2BD-2885-405C-8076-C65D82DA6241}" dt="2025-11-13T08:30:26.559" v="9835" actId="2696"/>
        <pc:sldMkLst>
          <pc:docMk/>
          <pc:sldMk cId="3506455658" sldId="290"/>
        </pc:sldMkLst>
      </pc:sldChg>
      <pc:sldChg chg="del">
        <pc:chgData name="Matthew Archer" userId="aad98465-9c59-4159-8df1-a13be7bdef7f" providerId="ADAL" clId="{DDACC2BD-2885-405C-8076-C65D82DA6241}" dt="2025-11-07T17:07:21.217" v="5006" actId="2696"/>
        <pc:sldMkLst>
          <pc:docMk/>
          <pc:sldMk cId="0" sldId="291"/>
        </pc:sldMkLst>
      </pc:sldChg>
      <pc:sldChg chg="add del">
        <pc:chgData name="Matthew Archer" userId="aad98465-9c59-4159-8df1-a13be7bdef7f" providerId="ADAL" clId="{DDACC2BD-2885-405C-8076-C65D82DA6241}" dt="2025-11-13T08:30:26.559" v="9835" actId="2696"/>
        <pc:sldMkLst>
          <pc:docMk/>
          <pc:sldMk cId="2364853288" sldId="291"/>
        </pc:sldMkLst>
      </pc:sldChg>
      <pc:sldChg chg="del">
        <pc:chgData name="Matthew Archer" userId="aad98465-9c59-4159-8df1-a13be7bdef7f" providerId="ADAL" clId="{DDACC2BD-2885-405C-8076-C65D82DA6241}" dt="2025-11-07T17:07:21.217" v="5006" actId="2696"/>
        <pc:sldMkLst>
          <pc:docMk/>
          <pc:sldMk cId="0" sldId="292"/>
        </pc:sldMkLst>
      </pc:sldChg>
      <pc:sldChg chg="add del">
        <pc:chgData name="Matthew Archer" userId="aad98465-9c59-4159-8df1-a13be7bdef7f" providerId="ADAL" clId="{DDACC2BD-2885-405C-8076-C65D82DA6241}" dt="2025-11-13T08:30:26.559" v="9835" actId="2696"/>
        <pc:sldMkLst>
          <pc:docMk/>
          <pc:sldMk cId="1689823186" sldId="292"/>
        </pc:sldMkLst>
      </pc:sldChg>
      <pc:sldChg chg="delSp modSp add del mod">
        <pc:chgData name="Matthew Archer" userId="aad98465-9c59-4159-8df1-a13be7bdef7f" providerId="ADAL" clId="{DDACC2BD-2885-405C-8076-C65D82DA6241}" dt="2025-11-13T08:44:49.906" v="9852" actId="2696"/>
        <pc:sldMkLst>
          <pc:docMk/>
          <pc:sldMk cId="0" sldId="298"/>
        </pc:sldMkLst>
      </pc:sldChg>
      <pc:sldChg chg="add del mod modTransition modShow">
        <pc:chgData name="Matthew Archer" userId="aad98465-9c59-4159-8df1-a13be7bdef7f" providerId="ADAL" clId="{DDACC2BD-2885-405C-8076-C65D82DA6241}" dt="2025-11-13T15:58:40.294" v="10851" actId="47"/>
        <pc:sldMkLst>
          <pc:docMk/>
          <pc:sldMk cId="734906368" sldId="298"/>
        </pc:sldMkLst>
      </pc:sldChg>
      <pc:sldChg chg="delSp add del mod">
        <pc:chgData name="Matthew Archer" userId="aad98465-9c59-4159-8df1-a13be7bdef7f" providerId="ADAL" clId="{DDACC2BD-2885-405C-8076-C65D82DA6241}" dt="2025-11-13T08:44:49.906" v="9852" actId="2696"/>
        <pc:sldMkLst>
          <pc:docMk/>
          <pc:sldMk cId="0" sldId="299"/>
        </pc:sldMkLst>
      </pc:sldChg>
      <pc:sldChg chg="add del mod modTransition modShow">
        <pc:chgData name="Matthew Archer" userId="aad98465-9c59-4159-8df1-a13be7bdef7f" providerId="ADAL" clId="{DDACC2BD-2885-405C-8076-C65D82DA6241}" dt="2025-11-13T15:58:40.294" v="10851" actId="47"/>
        <pc:sldMkLst>
          <pc:docMk/>
          <pc:sldMk cId="3554569456" sldId="299"/>
        </pc:sldMkLst>
      </pc:sldChg>
      <pc:sldChg chg="modSp add mod modTransition setBg modNotesTx">
        <pc:chgData name="Matthew Archer" userId="aad98465-9c59-4159-8df1-a13be7bdef7f" providerId="ADAL" clId="{DDACC2BD-2885-405C-8076-C65D82DA6241}" dt="2025-11-13T16:01:47.330" v="10873" actId="6549"/>
        <pc:sldMkLst>
          <pc:docMk/>
          <pc:sldMk cId="672158440" sldId="301"/>
        </pc:sldMkLst>
        <pc:spChg chg="mod">
          <ac:chgData name="Matthew Archer" userId="aad98465-9c59-4159-8df1-a13be7bdef7f" providerId="ADAL" clId="{DDACC2BD-2885-405C-8076-C65D82DA6241}" dt="2025-11-13T10:03:22.955" v="10525" actId="113"/>
          <ac:spMkLst>
            <pc:docMk/>
            <pc:sldMk cId="672158440" sldId="301"/>
            <ac:spMk id="6" creationId="{00000000-0000-0000-0000-000000000000}"/>
          </ac:spMkLst>
        </pc:spChg>
      </pc:sldChg>
      <pc:sldChg chg="del">
        <pc:chgData name="Matthew Archer" userId="aad98465-9c59-4159-8df1-a13be7bdef7f" providerId="ADAL" clId="{DDACC2BD-2885-405C-8076-C65D82DA6241}" dt="2025-11-07T17:07:21.217" v="5006" actId="2696"/>
        <pc:sldMkLst>
          <pc:docMk/>
          <pc:sldMk cId="0" sldId="304"/>
        </pc:sldMkLst>
      </pc:sldChg>
      <pc:sldChg chg="add del">
        <pc:chgData name="Matthew Archer" userId="aad98465-9c59-4159-8df1-a13be7bdef7f" providerId="ADAL" clId="{DDACC2BD-2885-405C-8076-C65D82DA6241}" dt="2025-11-13T08:30:26.559" v="9835" actId="2696"/>
        <pc:sldMkLst>
          <pc:docMk/>
          <pc:sldMk cId="2686517468" sldId="304"/>
        </pc:sldMkLst>
      </pc:sldChg>
      <pc:sldChg chg="del">
        <pc:chgData name="Matthew Archer" userId="aad98465-9c59-4159-8df1-a13be7bdef7f" providerId="ADAL" clId="{DDACC2BD-2885-405C-8076-C65D82DA6241}" dt="2025-11-07T17:07:21.217" v="5006" actId="2696"/>
        <pc:sldMkLst>
          <pc:docMk/>
          <pc:sldMk cId="0" sldId="305"/>
        </pc:sldMkLst>
      </pc:sldChg>
      <pc:sldChg chg="add del">
        <pc:chgData name="Matthew Archer" userId="aad98465-9c59-4159-8df1-a13be7bdef7f" providerId="ADAL" clId="{DDACC2BD-2885-405C-8076-C65D82DA6241}" dt="2025-11-13T08:31:08.239" v="9837" actId="2696"/>
        <pc:sldMkLst>
          <pc:docMk/>
          <pc:sldMk cId="1092982128" sldId="305"/>
        </pc:sldMkLst>
      </pc:sldChg>
      <pc:sldChg chg="addSp delSp modSp add del mod">
        <pc:chgData name="Matthew Archer" userId="aad98465-9c59-4159-8df1-a13be7bdef7f" providerId="ADAL" clId="{DDACC2BD-2885-405C-8076-C65D82DA6241}" dt="2025-11-13T08:44:49.906" v="9852" actId="2696"/>
        <pc:sldMkLst>
          <pc:docMk/>
          <pc:sldMk cId="0" sldId="306"/>
        </pc:sldMkLst>
      </pc:sldChg>
      <pc:sldChg chg="add del mod modTransition modShow">
        <pc:chgData name="Matthew Archer" userId="aad98465-9c59-4159-8df1-a13be7bdef7f" providerId="ADAL" clId="{DDACC2BD-2885-405C-8076-C65D82DA6241}" dt="2025-11-13T15:58:40.294" v="10851" actId="47"/>
        <pc:sldMkLst>
          <pc:docMk/>
          <pc:sldMk cId="2899393887" sldId="306"/>
        </pc:sldMkLst>
      </pc:sldChg>
      <pc:sldChg chg="delSp modSp add del mod">
        <pc:chgData name="Matthew Archer" userId="aad98465-9c59-4159-8df1-a13be7bdef7f" providerId="ADAL" clId="{DDACC2BD-2885-405C-8076-C65D82DA6241}" dt="2025-11-13T08:44:49.906" v="9852" actId="2696"/>
        <pc:sldMkLst>
          <pc:docMk/>
          <pc:sldMk cId="0" sldId="311"/>
        </pc:sldMkLst>
      </pc:sldChg>
      <pc:sldChg chg="modSp add del mod modTransition modShow">
        <pc:chgData name="Matthew Archer" userId="aad98465-9c59-4159-8df1-a13be7bdef7f" providerId="ADAL" clId="{DDACC2BD-2885-405C-8076-C65D82DA6241}" dt="2025-11-13T15:58:40.294" v="10851" actId="47"/>
        <pc:sldMkLst>
          <pc:docMk/>
          <pc:sldMk cId="3783643920" sldId="311"/>
        </pc:sldMkLst>
        <pc:spChg chg="mod">
          <ac:chgData name="Matthew Archer" userId="aad98465-9c59-4159-8df1-a13be7bdef7f" providerId="ADAL" clId="{DDACC2BD-2885-405C-8076-C65D82DA6241}" dt="2025-11-13T08:44:59.551" v="9853"/>
          <ac:spMkLst>
            <pc:docMk/>
            <pc:sldMk cId="3783643920" sldId="311"/>
            <ac:spMk id="31" creationId="{00000000-0000-0000-0000-000000000000}"/>
          </ac:spMkLst>
        </pc:spChg>
      </pc:sldChg>
      <pc:sldChg chg="add del">
        <pc:chgData name="Matthew Archer" userId="aad98465-9c59-4159-8df1-a13be7bdef7f" providerId="ADAL" clId="{DDACC2BD-2885-405C-8076-C65D82DA6241}" dt="2025-11-07T14:08:53.181" v="2640" actId="47"/>
        <pc:sldMkLst>
          <pc:docMk/>
          <pc:sldMk cId="0" sldId="324"/>
        </pc:sldMkLst>
      </pc:sldChg>
      <pc:sldChg chg="addSp delSp modSp add mod ord modTransition modShow modNotesTx">
        <pc:chgData name="Matthew Archer" userId="aad98465-9c59-4159-8df1-a13be7bdef7f" providerId="ADAL" clId="{DDACC2BD-2885-405C-8076-C65D82DA6241}" dt="2025-11-13T16:15:10.307" v="10972" actId="6549"/>
        <pc:sldMkLst>
          <pc:docMk/>
          <pc:sldMk cId="4110433391" sldId="327"/>
        </pc:sldMkLst>
        <pc:spChg chg="add mod">
          <ac:chgData name="Matthew Archer" userId="aad98465-9c59-4159-8df1-a13be7bdef7f" providerId="ADAL" clId="{DDACC2BD-2885-405C-8076-C65D82DA6241}" dt="2025-11-12T13:45:34.618" v="7312" actId="313"/>
          <ac:spMkLst>
            <pc:docMk/>
            <pc:sldMk cId="4110433391" sldId="327"/>
            <ac:spMk id="4" creationId="{585F6930-5232-4543-EC18-3DBF2F37EC4E}"/>
          </ac:spMkLst>
        </pc:spChg>
        <pc:picChg chg="add mod">
          <ac:chgData name="Matthew Archer" userId="aad98465-9c59-4159-8df1-a13be7bdef7f" providerId="ADAL" clId="{DDACC2BD-2885-405C-8076-C65D82DA6241}" dt="2025-11-10T12:02:03.845" v="6201" actId="1076"/>
          <ac:picMkLst>
            <pc:docMk/>
            <pc:sldMk cId="4110433391" sldId="327"/>
            <ac:picMk id="2" creationId="{9CB8E711-6F43-BC1A-E9CB-1376C43C3340}"/>
          </ac:picMkLst>
        </pc:picChg>
      </pc:sldChg>
      <pc:sldChg chg="modSp add mod modTransition modShow modNotesTx">
        <pc:chgData name="Matthew Archer" userId="aad98465-9c59-4159-8df1-a13be7bdef7f" providerId="ADAL" clId="{DDACC2BD-2885-405C-8076-C65D82DA6241}" dt="2025-11-13T16:11:15.106" v="10928" actId="313"/>
        <pc:sldMkLst>
          <pc:docMk/>
          <pc:sldMk cId="2020309223" sldId="328"/>
        </pc:sldMkLst>
        <pc:picChg chg="mod">
          <ac:chgData name="Matthew Archer" userId="aad98465-9c59-4159-8df1-a13be7bdef7f" providerId="ADAL" clId="{DDACC2BD-2885-405C-8076-C65D82DA6241}" dt="2025-11-13T16:11:01.052" v="10925"/>
          <ac:picMkLst>
            <pc:docMk/>
            <pc:sldMk cId="2020309223" sldId="328"/>
            <ac:picMk id="4" creationId="{3C83B5A9-0803-4702-ACDB-71FC1A5594FE}"/>
          </ac:picMkLst>
        </pc:picChg>
      </pc:sldChg>
      <pc:sldChg chg="add mod modTransition modShow modNotesTx">
        <pc:chgData name="Matthew Archer" userId="aad98465-9c59-4159-8df1-a13be7bdef7f" providerId="ADAL" clId="{DDACC2BD-2885-405C-8076-C65D82DA6241}" dt="2025-11-13T16:11:38.922" v="10933" actId="20577"/>
        <pc:sldMkLst>
          <pc:docMk/>
          <pc:sldMk cId="3672594025" sldId="329"/>
        </pc:sldMkLst>
      </pc:sldChg>
      <pc:sldChg chg="add del">
        <pc:chgData name="Matthew Archer" userId="aad98465-9c59-4159-8df1-a13be7bdef7f" providerId="ADAL" clId="{DDACC2BD-2885-405C-8076-C65D82DA6241}" dt="2025-11-12T13:50:21.952" v="7344" actId="47"/>
        <pc:sldMkLst>
          <pc:docMk/>
          <pc:sldMk cId="149900991" sldId="330"/>
        </pc:sldMkLst>
      </pc:sldChg>
      <pc:sldChg chg="add del">
        <pc:chgData name="Matthew Archer" userId="aad98465-9c59-4159-8df1-a13be7bdef7f" providerId="ADAL" clId="{DDACC2BD-2885-405C-8076-C65D82DA6241}" dt="2025-11-12T13:50:24.189" v="7346" actId="47"/>
        <pc:sldMkLst>
          <pc:docMk/>
          <pc:sldMk cId="2756722098" sldId="332"/>
        </pc:sldMkLst>
      </pc:sldChg>
      <pc:sldChg chg="modSp add mod modTransition setBg modShow">
        <pc:chgData name="Matthew Archer" userId="aad98465-9c59-4159-8df1-a13be7bdef7f" providerId="ADAL" clId="{DDACC2BD-2885-405C-8076-C65D82DA6241}" dt="2025-11-13T10:43:02.409" v="10823" actId="6549"/>
        <pc:sldMkLst>
          <pc:docMk/>
          <pc:sldMk cId="3699150867" sldId="334"/>
        </pc:sldMkLst>
        <pc:spChg chg="mod">
          <ac:chgData name="Matthew Archer" userId="aad98465-9c59-4159-8df1-a13be7bdef7f" providerId="ADAL" clId="{DDACC2BD-2885-405C-8076-C65D82DA6241}" dt="2025-11-13T10:43:02.409" v="10823" actId="6549"/>
          <ac:spMkLst>
            <pc:docMk/>
            <pc:sldMk cId="3699150867" sldId="334"/>
            <ac:spMk id="2" creationId="{00000000-0000-0000-0000-000000000000}"/>
          </ac:spMkLst>
        </pc:spChg>
      </pc:sldChg>
      <pc:sldChg chg="modSp add mod modTransition setBg modShow">
        <pc:chgData name="Matthew Archer" userId="aad98465-9c59-4159-8df1-a13be7bdef7f" providerId="ADAL" clId="{DDACC2BD-2885-405C-8076-C65D82DA6241}" dt="2025-11-13T10:29:56.383" v="10653"/>
        <pc:sldMkLst>
          <pc:docMk/>
          <pc:sldMk cId="2505782171" sldId="335"/>
        </pc:sldMkLst>
        <pc:spChg chg="mod">
          <ac:chgData name="Matthew Archer" userId="aad98465-9c59-4159-8df1-a13be7bdef7f" providerId="ADAL" clId="{DDACC2BD-2885-405C-8076-C65D82DA6241}" dt="2025-11-10T11:37:47.946" v="6055" actId="2711"/>
          <ac:spMkLst>
            <pc:docMk/>
            <pc:sldMk cId="2505782171" sldId="335"/>
            <ac:spMk id="2" creationId="{00000000-0000-0000-0000-000000000000}"/>
          </ac:spMkLst>
        </pc:spChg>
      </pc:sldChg>
      <pc:sldChg chg="addSp delSp modSp add mod modTransition modShow modNotesTx">
        <pc:chgData name="Matthew Archer" userId="aad98465-9c59-4159-8df1-a13be7bdef7f" providerId="ADAL" clId="{DDACC2BD-2885-405C-8076-C65D82DA6241}" dt="2025-11-13T16:15:58.372" v="10974" actId="20577"/>
        <pc:sldMkLst>
          <pc:docMk/>
          <pc:sldMk cId="2064989605" sldId="336"/>
        </pc:sldMkLst>
        <pc:picChg chg="del">
          <ac:chgData name="Matthew Archer" userId="aad98465-9c59-4159-8df1-a13be7bdef7f" providerId="ADAL" clId="{DDACC2BD-2885-405C-8076-C65D82DA6241}" dt="2025-11-12T13:54:35.566" v="7367" actId="478"/>
          <ac:picMkLst>
            <pc:docMk/>
            <pc:sldMk cId="2064989605" sldId="336"/>
            <ac:picMk id="3" creationId="{D712F81B-7304-4225-B36E-77BF3F1E160C}"/>
          </ac:picMkLst>
        </pc:picChg>
        <pc:picChg chg="add mod">
          <ac:chgData name="Matthew Archer" userId="aad98465-9c59-4159-8df1-a13be7bdef7f" providerId="ADAL" clId="{DDACC2BD-2885-405C-8076-C65D82DA6241}" dt="2025-11-12T13:54:43.708" v="7369" actId="1076"/>
          <ac:picMkLst>
            <pc:docMk/>
            <pc:sldMk cId="2064989605" sldId="336"/>
            <ac:picMk id="4" creationId="{414CBBD5-A596-0FB6-BB06-9B1B414EA02D}"/>
          </ac:picMkLst>
        </pc:picChg>
      </pc:sldChg>
      <pc:sldChg chg="addSp delSp modSp add mod ord modTransition modShow">
        <pc:chgData name="Matthew Archer" userId="aad98465-9c59-4159-8df1-a13be7bdef7f" providerId="ADAL" clId="{DDACC2BD-2885-405C-8076-C65D82DA6241}" dt="2025-11-13T10:29:56.383" v="10653"/>
        <pc:sldMkLst>
          <pc:docMk/>
          <pc:sldMk cId="2985632052" sldId="340"/>
        </pc:sldMkLst>
        <pc:picChg chg="add mod ord modCrop">
          <ac:chgData name="Matthew Archer" userId="aad98465-9c59-4159-8df1-a13be7bdef7f" providerId="ADAL" clId="{DDACC2BD-2885-405C-8076-C65D82DA6241}" dt="2025-11-13T09:43:23.246" v="10372" actId="167"/>
          <ac:picMkLst>
            <pc:docMk/>
            <pc:sldMk cId="2985632052" sldId="340"/>
            <ac:picMk id="2" creationId="{9C76A346-9F6D-CBE7-3E97-F327AB850C3E}"/>
          </ac:picMkLst>
        </pc:picChg>
        <pc:picChg chg="del">
          <ac:chgData name="Matthew Archer" userId="aad98465-9c59-4159-8df1-a13be7bdef7f" providerId="ADAL" clId="{DDACC2BD-2885-405C-8076-C65D82DA6241}" dt="2025-11-13T09:43:26.735" v="10373" actId="478"/>
          <ac:picMkLst>
            <pc:docMk/>
            <pc:sldMk cId="2985632052" sldId="340"/>
            <ac:picMk id="5" creationId="{0B2AFF85-19E2-4025-9973-29327E7C12AE}"/>
          </ac:picMkLst>
        </pc:picChg>
        <pc:picChg chg="mod">
          <ac:chgData name="Matthew Archer" userId="aad98465-9c59-4159-8df1-a13be7bdef7f" providerId="ADAL" clId="{DDACC2BD-2885-405C-8076-C65D82DA6241}" dt="2025-11-13T10:14:43.652" v="10609" actId="688"/>
          <ac:picMkLst>
            <pc:docMk/>
            <pc:sldMk cId="2985632052" sldId="340"/>
            <ac:picMk id="6" creationId="{2CF1B37A-5F08-4723-A98B-C6ADC5C3BE0F}"/>
          </ac:picMkLst>
        </pc:picChg>
      </pc:sldChg>
      <pc:sldChg chg="del">
        <pc:chgData name="Matthew Archer" userId="aad98465-9c59-4159-8df1-a13be7bdef7f" providerId="ADAL" clId="{DDACC2BD-2885-405C-8076-C65D82DA6241}" dt="2025-11-07T17:07:21.217" v="5006" actId="2696"/>
        <pc:sldMkLst>
          <pc:docMk/>
          <pc:sldMk cId="3683058578" sldId="341"/>
        </pc:sldMkLst>
      </pc:sldChg>
      <pc:sldChg chg="add del">
        <pc:chgData name="Matthew Archer" userId="aad98465-9c59-4159-8df1-a13be7bdef7f" providerId="ADAL" clId="{DDACC2BD-2885-405C-8076-C65D82DA6241}" dt="2025-11-13T08:30:26.559" v="9835" actId="2696"/>
        <pc:sldMkLst>
          <pc:docMk/>
          <pc:sldMk cId="3749204102" sldId="341"/>
        </pc:sldMkLst>
      </pc:sldChg>
      <pc:sldChg chg="add del">
        <pc:chgData name="Matthew Archer" userId="aad98465-9c59-4159-8df1-a13be7bdef7f" providerId="ADAL" clId="{DDACC2BD-2885-405C-8076-C65D82DA6241}" dt="2025-11-13T08:30:26.559" v="9835" actId="2696"/>
        <pc:sldMkLst>
          <pc:docMk/>
          <pc:sldMk cId="867025165" sldId="354"/>
        </pc:sldMkLst>
      </pc:sldChg>
      <pc:sldChg chg="del">
        <pc:chgData name="Matthew Archer" userId="aad98465-9c59-4159-8df1-a13be7bdef7f" providerId="ADAL" clId="{DDACC2BD-2885-405C-8076-C65D82DA6241}" dt="2025-11-07T17:07:21.217" v="5006" actId="2696"/>
        <pc:sldMkLst>
          <pc:docMk/>
          <pc:sldMk cId="1460801644" sldId="354"/>
        </pc:sldMkLst>
      </pc:sldChg>
      <pc:sldChg chg="add del mod modTransition modShow">
        <pc:chgData name="Matthew Archer" userId="aad98465-9c59-4159-8df1-a13be7bdef7f" providerId="ADAL" clId="{DDACC2BD-2885-405C-8076-C65D82DA6241}" dt="2025-11-13T15:59:04.711" v="10853" actId="47"/>
        <pc:sldMkLst>
          <pc:docMk/>
          <pc:sldMk cId="275789995" sldId="355"/>
        </pc:sldMkLst>
      </pc:sldChg>
      <pc:sldChg chg="add del">
        <pc:chgData name="Matthew Archer" userId="aad98465-9c59-4159-8df1-a13be7bdef7f" providerId="ADAL" clId="{DDACC2BD-2885-405C-8076-C65D82DA6241}" dt="2025-11-12T13:50:23.237" v="7345" actId="47"/>
        <pc:sldMkLst>
          <pc:docMk/>
          <pc:sldMk cId="2651533928" sldId="356"/>
        </pc:sldMkLst>
      </pc:sldChg>
      <pc:sldChg chg="add mod modTransition modShow">
        <pc:chgData name="Matthew Archer" userId="aad98465-9c59-4159-8df1-a13be7bdef7f" providerId="ADAL" clId="{DDACC2BD-2885-405C-8076-C65D82DA6241}" dt="2025-11-13T10:29:56.383" v="10653"/>
        <pc:sldMkLst>
          <pc:docMk/>
          <pc:sldMk cId="1857959339" sldId="357"/>
        </pc:sldMkLst>
      </pc:sldChg>
      <pc:sldChg chg="add del">
        <pc:chgData name="Matthew Archer" userId="aad98465-9c59-4159-8df1-a13be7bdef7f" providerId="ADAL" clId="{DDACC2BD-2885-405C-8076-C65D82DA6241}" dt="2025-11-13T08:30:26.559" v="9835" actId="2696"/>
        <pc:sldMkLst>
          <pc:docMk/>
          <pc:sldMk cId="456434823" sldId="362"/>
        </pc:sldMkLst>
      </pc:sldChg>
      <pc:sldChg chg="del">
        <pc:chgData name="Matthew Archer" userId="aad98465-9c59-4159-8df1-a13be7bdef7f" providerId="ADAL" clId="{DDACC2BD-2885-405C-8076-C65D82DA6241}" dt="2025-11-07T17:07:21.217" v="5006" actId="2696"/>
        <pc:sldMkLst>
          <pc:docMk/>
          <pc:sldMk cId="1377769615" sldId="362"/>
        </pc:sldMkLst>
      </pc:sldChg>
      <pc:sldChg chg="del">
        <pc:chgData name="Matthew Archer" userId="aad98465-9c59-4159-8df1-a13be7bdef7f" providerId="ADAL" clId="{DDACC2BD-2885-405C-8076-C65D82DA6241}" dt="2025-11-07T17:07:21.217" v="5006" actId="2696"/>
        <pc:sldMkLst>
          <pc:docMk/>
          <pc:sldMk cId="2926595804" sldId="363"/>
        </pc:sldMkLst>
      </pc:sldChg>
      <pc:sldChg chg="add del">
        <pc:chgData name="Matthew Archer" userId="aad98465-9c59-4159-8df1-a13be7bdef7f" providerId="ADAL" clId="{DDACC2BD-2885-405C-8076-C65D82DA6241}" dt="2025-11-13T08:30:26.559" v="9835" actId="2696"/>
        <pc:sldMkLst>
          <pc:docMk/>
          <pc:sldMk cId="3921575029" sldId="363"/>
        </pc:sldMkLst>
      </pc:sldChg>
      <pc:sldChg chg="add del">
        <pc:chgData name="Matthew Archer" userId="aad98465-9c59-4159-8df1-a13be7bdef7f" providerId="ADAL" clId="{DDACC2BD-2885-405C-8076-C65D82DA6241}" dt="2025-11-13T08:30:26.559" v="9835" actId="2696"/>
        <pc:sldMkLst>
          <pc:docMk/>
          <pc:sldMk cId="10811572" sldId="364"/>
        </pc:sldMkLst>
      </pc:sldChg>
      <pc:sldChg chg="del">
        <pc:chgData name="Matthew Archer" userId="aad98465-9c59-4159-8df1-a13be7bdef7f" providerId="ADAL" clId="{DDACC2BD-2885-405C-8076-C65D82DA6241}" dt="2025-11-07T17:07:21.217" v="5006" actId="2696"/>
        <pc:sldMkLst>
          <pc:docMk/>
          <pc:sldMk cId="3918321537" sldId="364"/>
        </pc:sldMkLst>
      </pc:sldChg>
      <pc:sldChg chg="del">
        <pc:chgData name="Matthew Archer" userId="aad98465-9c59-4159-8df1-a13be7bdef7f" providerId="ADAL" clId="{DDACC2BD-2885-405C-8076-C65D82DA6241}" dt="2025-11-07T17:07:21.217" v="5006" actId="2696"/>
        <pc:sldMkLst>
          <pc:docMk/>
          <pc:sldMk cId="1779331754" sldId="369"/>
        </pc:sldMkLst>
      </pc:sldChg>
      <pc:sldChg chg="add del">
        <pc:chgData name="Matthew Archer" userId="aad98465-9c59-4159-8df1-a13be7bdef7f" providerId="ADAL" clId="{DDACC2BD-2885-405C-8076-C65D82DA6241}" dt="2025-11-13T08:30:26.559" v="9835" actId="2696"/>
        <pc:sldMkLst>
          <pc:docMk/>
          <pc:sldMk cId="3687265995" sldId="369"/>
        </pc:sldMkLst>
      </pc:sldChg>
      <pc:sldChg chg="add del setBg">
        <pc:chgData name="Matthew Archer" userId="aad98465-9c59-4159-8df1-a13be7bdef7f" providerId="ADAL" clId="{DDACC2BD-2885-405C-8076-C65D82DA6241}" dt="2025-11-12T16:03:01.642" v="8624"/>
        <pc:sldMkLst>
          <pc:docMk/>
          <pc:sldMk cId="1421456831" sldId="378"/>
        </pc:sldMkLst>
      </pc:sldChg>
      <pc:sldChg chg="modSp add mod modTransition">
        <pc:chgData name="Matthew Archer" userId="aad98465-9c59-4159-8df1-a13be7bdef7f" providerId="ADAL" clId="{DDACC2BD-2885-405C-8076-C65D82DA6241}" dt="2025-11-13T10:29:56.383" v="10653"/>
        <pc:sldMkLst>
          <pc:docMk/>
          <pc:sldMk cId="1690357223" sldId="378"/>
        </pc:sldMkLst>
        <pc:spChg chg="mod">
          <ac:chgData name="Matthew Archer" userId="aad98465-9c59-4159-8df1-a13be7bdef7f" providerId="ADAL" clId="{DDACC2BD-2885-405C-8076-C65D82DA6241}" dt="2025-11-12T16:04:49.110" v="8642" actId="20577"/>
          <ac:spMkLst>
            <pc:docMk/>
            <pc:sldMk cId="1690357223" sldId="378"/>
            <ac:spMk id="3" creationId="{4E8F75C4-A8B6-B48F-02CB-0B9E1FAC6325}"/>
          </ac:spMkLst>
        </pc:spChg>
      </pc:sldChg>
      <pc:sldChg chg="addSp delSp modSp del mod">
        <pc:chgData name="Matthew Archer" userId="aad98465-9c59-4159-8df1-a13be7bdef7f" providerId="ADAL" clId="{DDACC2BD-2885-405C-8076-C65D82DA6241}" dt="2025-11-12T16:02:38.856" v="8621" actId="2696"/>
        <pc:sldMkLst>
          <pc:docMk/>
          <pc:sldMk cId="3763676859" sldId="378"/>
        </pc:sldMkLst>
        <pc:spChg chg="del">
          <ac:chgData name="Matthew Archer" userId="aad98465-9c59-4159-8df1-a13be7bdef7f" providerId="ADAL" clId="{DDACC2BD-2885-405C-8076-C65D82DA6241}" dt="2025-11-12T16:00:48.701" v="8616" actId="478"/>
          <ac:spMkLst>
            <pc:docMk/>
            <pc:sldMk cId="3763676859" sldId="378"/>
            <ac:spMk id="2" creationId="{00000000-0000-0000-0000-000000000000}"/>
          </ac:spMkLst>
        </pc:spChg>
        <pc:spChg chg="add mod">
          <ac:chgData name="Matthew Archer" userId="aad98465-9c59-4159-8df1-a13be7bdef7f" providerId="ADAL" clId="{DDACC2BD-2885-405C-8076-C65D82DA6241}" dt="2025-11-12T16:00:44.560" v="8615"/>
          <ac:spMkLst>
            <pc:docMk/>
            <pc:sldMk cId="3763676859" sldId="378"/>
            <ac:spMk id="3" creationId="{D14B33AB-4F0C-853F-59A1-90B4CAF72E5B}"/>
          </ac:spMkLst>
        </pc:spChg>
        <pc:spChg chg="add del mod">
          <ac:chgData name="Matthew Archer" userId="aad98465-9c59-4159-8df1-a13be7bdef7f" providerId="ADAL" clId="{DDACC2BD-2885-405C-8076-C65D82DA6241}" dt="2025-11-12T16:00:52.160" v="8617" actId="478"/>
          <ac:spMkLst>
            <pc:docMk/>
            <pc:sldMk cId="3763676859" sldId="378"/>
            <ac:spMk id="5" creationId="{7AA580FA-4422-5846-F9C6-FD93C668D430}"/>
          </ac:spMkLst>
        </pc:spChg>
      </pc:sldChg>
      <pc:sldChg chg="modSp add mod modTransition setBg modShow">
        <pc:chgData name="Matthew Archer" userId="aad98465-9c59-4159-8df1-a13be7bdef7f" providerId="ADAL" clId="{DDACC2BD-2885-405C-8076-C65D82DA6241}" dt="2025-11-13T10:29:56.383" v="10653"/>
        <pc:sldMkLst>
          <pc:docMk/>
          <pc:sldMk cId="1721784919" sldId="392"/>
        </pc:sldMkLst>
        <pc:spChg chg="mod">
          <ac:chgData name="Matthew Archer" userId="aad98465-9c59-4159-8df1-a13be7bdef7f" providerId="ADAL" clId="{DDACC2BD-2885-405C-8076-C65D82DA6241}" dt="2025-11-10T11:38:19.642" v="6057" actId="14100"/>
          <ac:spMkLst>
            <pc:docMk/>
            <pc:sldMk cId="1721784919" sldId="392"/>
            <ac:spMk id="2" creationId="{00000000-0000-0000-0000-000000000000}"/>
          </ac:spMkLst>
        </pc:spChg>
      </pc:sldChg>
      <pc:sldChg chg="addSp modSp add mod modTransition modShow modNotesTx">
        <pc:chgData name="Matthew Archer" userId="aad98465-9c59-4159-8df1-a13be7bdef7f" providerId="ADAL" clId="{DDACC2BD-2885-405C-8076-C65D82DA6241}" dt="2025-11-13T16:15:23.867" v="10973" actId="6549"/>
        <pc:sldMkLst>
          <pc:docMk/>
          <pc:sldMk cId="882851558" sldId="393"/>
        </pc:sldMkLst>
        <pc:spChg chg="add mod">
          <ac:chgData name="Matthew Archer" userId="aad98465-9c59-4159-8df1-a13be7bdef7f" providerId="ADAL" clId="{DDACC2BD-2885-405C-8076-C65D82DA6241}" dt="2025-11-12T13:46:39.658" v="7319" actId="208"/>
          <ac:spMkLst>
            <pc:docMk/>
            <pc:sldMk cId="882851558" sldId="393"/>
            <ac:spMk id="3" creationId="{48EB6ADB-7AD0-AFAE-9566-B73EC1C56005}"/>
          </ac:spMkLst>
        </pc:spChg>
      </pc:sldChg>
      <pc:sldChg chg="modSp add del mod setBg">
        <pc:chgData name="Matthew Archer" userId="aad98465-9c59-4159-8df1-a13be7bdef7f" providerId="ADAL" clId="{DDACC2BD-2885-405C-8076-C65D82DA6241}" dt="2025-11-12T17:57:47.373" v="9346" actId="47"/>
        <pc:sldMkLst>
          <pc:docMk/>
          <pc:sldMk cId="4268347881" sldId="394"/>
        </pc:sldMkLst>
      </pc:sldChg>
      <pc:sldChg chg="addSp delSp modSp add mod modTransition setBg modShow modNotesTx">
        <pc:chgData name="Matthew Archer" userId="aad98465-9c59-4159-8df1-a13be7bdef7f" providerId="ADAL" clId="{DDACC2BD-2885-405C-8076-C65D82DA6241}" dt="2025-11-13T16:39:01.617" v="10978" actId="167"/>
        <pc:sldMkLst>
          <pc:docMk/>
          <pc:sldMk cId="1604518850" sldId="395"/>
        </pc:sldMkLst>
        <pc:spChg chg="add">
          <ac:chgData name="Matthew Archer" userId="aad98465-9c59-4159-8df1-a13be7bdef7f" providerId="ADAL" clId="{DDACC2BD-2885-405C-8076-C65D82DA6241}" dt="2025-11-12T17:53:04.828" v="9321" actId="26606"/>
          <ac:spMkLst>
            <pc:docMk/>
            <pc:sldMk cId="1604518850" sldId="395"/>
            <ac:spMk id="11" creationId="{42A4FC2C-047E-45A5-965D-8E1E3BF09BC6}"/>
          </ac:spMkLst>
        </pc:spChg>
        <pc:picChg chg="del mod">
          <ac:chgData name="Matthew Archer" userId="aad98465-9c59-4159-8df1-a13be7bdef7f" providerId="ADAL" clId="{DDACC2BD-2885-405C-8076-C65D82DA6241}" dt="2025-11-12T17:52:55.738" v="9318" actId="478"/>
          <ac:picMkLst>
            <pc:docMk/>
            <pc:sldMk cId="1604518850" sldId="395"/>
            <ac:picMk id="2" creationId="{17E444F8-4F9A-42D5-9E99-0B0E5E8020DA}"/>
          </ac:picMkLst>
        </pc:picChg>
        <pc:picChg chg="add del mod">
          <ac:chgData name="Matthew Archer" userId="aad98465-9c59-4159-8df1-a13be7bdef7f" providerId="ADAL" clId="{DDACC2BD-2885-405C-8076-C65D82DA6241}" dt="2025-11-12T17:53:00.674" v="9320" actId="478"/>
          <ac:picMkLst>
            <pc:docMk/>
            <pc:sldMk cId="1604518850" sldId="395"/>
            <ac:picMk id="3" creationId="{3635FDD6-E540-6128-97D2-DEC62E8E3D99}"/>
          </ac:picMkLst>
        </pc:picChg>
        <pc:picChg chg="add del mod">
          <ac:chgData name="Matthew Archer" userId="aad98465-9c59-4159-8df1-a13be7bdef7f" providerId="ADAL" clId="{DDACC2BD-2885-405C-8076-C65D82DA6241}" dt="2025-11-12T17:50:11.700" v="9310" actId="478"/>
          <ac:picMkLst>
            <pc:docMk/>
            <pc:sldMk cId="1604518850" sldId="395"/>
            <ac:picMk id="4" creationId="{45072009-7A14-2EF6-FF7B-9F538DDED012}"/>
          </ac:picMkLst>
        </pc:picChg>
        <pc:picChg chg="add del mod">
          <ac:chgData name="Matthew Archer" userId="aad98465-9c59-4159-8df1-a13be7bdef7f" providerId="ADAL" clId="{DDACC2BD-2885-405C-8076-C65D82DA6241}" dt="2025-11-12T17:50:38.016" v="9314" actId="478"/>
          <ac:picMkLst>
            <pc:docMk/>
            <pc:sldMk cId="1604518850" sldId="395"/>
            <ac:picMk id="5" creationId="{6FADDD4D-23F1-0AFA-37C8-CAFC6D4B1CF9}"/>
          </ac:picMkLst>
        </pc:picChg>
        <pc:picChg chg="add del mod">
          <ac:chgData name="Matthew Archer" userId="aad98465-9c59-4159-8df1-a13be7bdef7f" providerId="ADAL" clId="{DDACC2BD-2885-405C-8076-C65D82DA6241}" dt="2025-11-12T17:56:45.204" v="9339" actId="478"/>
          <ac:picMkLst>
            <pc:docMk/>
            <pc:sldMk cId="1604518850" sldId="395"/>
            <ac:picMk id="6" creationId="{C559DDC7-9478-CA2D-5D59-1A7B9DB959A3}"/>
          </ac:picMkLst>
        </pc:picChg>
        <pc:picChg chg="add del mod">
          <ac:chgData name="Matthew Archer" userId="aad98465-9c59-4159-8df1-a13be7bdef7f" providerId="ADAL" clId="{DDACC2BD-2885-405C-8076-C65D82DA6241}" dt="2025-11-12T17:53:35.712" v="9326" actId="478"/>
          <ac:picMkLst>
            <pc:docMk/>
            <pc:sldMk cId="1604518850" sldId="395"/>
            <ac:picMk id="7" creationId="{8919C818-C125-244D-402D-72470BC9F9A8}"/>
          </ac:picMkLst>
        </pc:picChg>
        <pc:picChg chg="add del">
          <ac:chgData name="Matthew Archer" userId="aad98465-9c59-4159-8df1-a13be7bdef7f" providerId="ADAL" clId="{DDACC2BD-2885-405C-8076-C65D82DA6241}" dt="2025-11-12T17:56:44.403" v="9338" actId="478"/>
          <ac:picMkLst>
            <pc:docMk/>
            <pc:sldMk cId="1604518850" sldId="395"/>
            <ac:picMk id="8" creationId="{A2AF22A4-1F27-8855-20F4-84AF0ABFBE62}"/>
          </ac:picMkLst>
        </pc:picChg>
        <pc:picChg chg="add mod ord modCrop">
          <ac:chgData name="Matthew Archer" userId="aad98465-9c59-4159-8df1-a13be7bdef7f" providerId="ADAL" clId="{DDACC2BD-2885-405C-8076-C65D82DA6241}" dt="2025-11-13T16:39:01.617" v="10978" actId="167"/>
          <ac:picMkLst>
            <pc:docMk/>
            <pc:sldMk cId="1604518850" sldId="395"/>
            <ac:picMk id="9" creationId="{B7F84818-D2DE-39C9-1694-C22E5A249DA4}"/>
          </ac:picMkLst>
        </pc:picChg>
      </pc:sldChg>
      <pc:sldChg chg="modSp add del mod setBg modShow">
        <pc:chgData name="Matthew Archer" userId="aad98465-9c59-4159-8df1-a13be7bdef7f" providerId="ADAL" clId="{DDACC2BD-2885-405C-8076-C65D82DA6241}" dt="2025-11-13T09:44:14.385" v="10375" actId="47"/>
        <pc:sldMkLst>
          <pc:docMk/>
          <pc:sldMk cId="997187823" sldId="396"/>
        </pc:sldMkLst>
      </pc:sldChg>
      <pc:sldChg chg="addSp delSp modSp add mod modTransition setBg modShow">
        <pc:chgData name="Matthew Archer" userId="aad98465-9c59-4159-8df1-a13be7bdef7f" providerId="ADAL" clId="{DDACC2BD-2885-405C-8076-C65D82DA6241}" dt="2025-11-13T10:29:56.383" v="10653"/>
        <pc:sldMkLst>
          <pc:docMk/>
          <pc:sldMk cId="121727564" sldId="397"/>
        </pc:sldMkLst>
        <pc:picChg chg="add del mod modCrop">
          <ac:chgData name="Matthew Archer" userId="aad98465-9c59-4159-8df1-a13be7bdef7f" providerId="ADAL" clId="{DDACC2BD-2885-405C-8076-C65D82DA6241}" dt="2025-11-12T13:49:21.636" v="7337" actId="478"/>
          <ac:picMkLst>
            <pc:docMk/>
            <pc:sldMk cId="121727564" sldId="397"/>
            <ac:picMk id="2" creationId="{B8E67E57-B8EF-4B91-093F-463A4875B9B9}"/>
          </ac:picMkLst>
        </pc:picChg>
        <pc:picChg chg="add del mod modCrop">
          <ac:chgData name="Matthew Archer" userId="aad98465-9c59-4159-8df1-a13be7bdef7f" providerId="ADAL" clId="{DDACC2BD-2885-405C-8076-C65D82DA6241}" dt="2025-11-12T13:49:22.237" v="7338" actId="478"/>
          <ac:picMkLst>
            <pc:docMk/>
            <pc:sldMk cId="121727564" sldId="397"/>
            <ac:picMk id="3" creationId="{F0DCEF9C-207A-FB52-7523-38A45DD729D3}"/>
          </ac:picMkLst>
        </pc:picChg>
        <pc:picChg chg="mod">
          <ac:chgData name="Matthew Archer" userId="aad98465-9c59-4159-8df1-a13be7bdef7f" providerId="ADAL" clId="{DDACC2BD-2885-405C-8076-C65D82DA6241}" dt="2025-11-13T10:13:05.660" v="10596" actId="14100"/>
          <ac:picMkLst>
            <pc:docMk/>
            <pc:sldMk cId="121727564" sldId="397"/>
            <ac:picMk id="5" creationId="{C115B95F-EE96-4785-A8C6-FD304CDFEE30}"/>
          </ac:picMkLst>
        </pc:picChg>
      </pc:sldChg>
      <pc:sldChg chg="delSp modSp add del mod setBg">
        <pc:chgData name="Matthew Archer" userId="aad98465-9c59-4159-8df1-a13be7bdef7f" providerId="ADAL" clId="{DDACC2BD-2885-405C-8076-C65D82DA6241}" dt="2025-11-12T17:42:14.833" v="9281" actId="47"/>
        <pc:sldMkLst>
          <pc:docMk/>
          <pc:sldMk cId="352498229" sldId="419"/>
        </pc:sldMkLst>
        <pc:spChg chg="del mod">
          <ac:chgData name="Matthew Archer" userId="aad98465-9c59-4159-8df1-a13be7bdef7f" providerId="ADAL" clId="{DDACC2BD-2885-405C-8076-C65D82DA6241}" dt="2025-11-12T17:41:15.102" v="9275" actId="478"/>
          <ac:spMkLst>
            <pc:docMk/>
            <pc:sldMk cId="352498229" sldId="419"/>
            <ac:spMk id="2" creationId="{00000000-0000-0000-0000-000000000000}"/>
          </ac:spMkLst>
        </pc:spChg>
      </pc:sldChg>
      <pc:sldChg chg="del">
        <pc:chgData name="Matthew Archer" userId="aad98465-9c59-4159-8df1-a13be7bdef7f" providerId="ADAL" clId="{DDACC2BD-2885-405C-8076-C65D82DA6241}" dt="2025-11-12T15:39:26.311" v="8396" actId="2696"/>
        <pc:sldMkLst>
          <pc:docMk/>
          <pc:sldMk cId="2672857743" sldId="425"/>
        </pc:sldMkLst>
      </pc:sldChg>
      <pc:sldChg chg="modSp add del mod setBg">
        <pc:chgData name="Matthew Archer" userId="aad98465-9c59-4159-8df1-a13be7bdef7f" providerId="ADAL" clId="{DDACC2BD-2885-405C-8076-C65D82DA6241}" dt="2025-11-12T15:47:06.358" v="8461" actId="47"/>
        <pc:sldMkLst>
          <pc:docMk/>
          <pc:sldMk cId="4224929615" sldId="425"/>
        </pc:sldMkLst>
        <pc:spChg chg="mod">
          <ac:chgData name="Matthew Archer" userId="aad98465-9c59-4159-8df1-a13be7bdef7f" providerId="ADAL" clId="{DDACC2BD-2885-405C-8076-C65D82DA6241}" dt="2025-11-12T15:42:12.687" v="8411" actId="207"/>
          <ac:spMkLst>
            <pc:docMk/>
            <pc:sldMk cId="4224929615" sldId="425"/>
            <ac:spMk id="2" creationId="{00000000-0000-0000-0000-000000000000}"/>
          </ac:spMkLst>
        </pc:spChg>
      </pc:sldChg>
      <pc:sldChg chg="del">
        <pc:chgData name="Matthew Archer" userId="aad98465-9c59-4159-8df1-a13be7bdef7f" providerId="ADAL" clId="{DDACC2BD-2885-405C-8076-C65D82DA6241}" dt="2025-11-07T15:56:33.424" v="4278" actId="47"/>
        <pc:sldMkLst>
          <pc:docMk/>
          <pc:sldMk cId="95793332" sldId="426"/>
        </pc:sldMkLst>
      </pc:sldChg>
      <pc:sldChg chg="add ord modTransition">
        <pc:chgData name="Matthew Archer" userId="aad98465-9c59-4159-8df1-a13be7bdef7f" providerId="ADAL" clId="{DDACC2BD-2885-405C-8076-C65D82DA6241}" dt="2025-11-13T10:29:56.383" v="10653"/>
        <pc:sldMkLst>
          <pc:docMk/>
          <pc:sldMk cId="567594085" sldId="427"/>
        </pc:sldMkLst>
      </pc:sldChg>
      <pc:sldChg chg="add del">
        <pc:chgData name="Matthew Archer" userId="aad98465-9c59-4159-8df1-a13be7bdef7f" providerId="ADAL" clId="{DDACC2BD-2885-405C-8076-C65D82DA6241}" dt="2025-11-12T16:03:01.642" v="8624"/>
        <pc:sldMkLst>
          <pc:docMk/>
          <pc:sldMk cId="933500325" sldId="427"/>
        </pc:sldMkLst>
      </pc:sldChg>
      <pc:sldChg chg="modSp del mod">
        <pc:chgData name="Matthew Archer" userId="aad98465-9c59-4159-8df1-a13be7bdef7f" providerId="ADAL" clId="{DDACC2BD-2885-405C-8076-C65D82DA6241}" dt="2025-11-12T16:02:38.856" v="8621" actId="2696"/>
        <pc:sldMkLst>
          <pc:docMk/>
          <pc:sldMk cId="1989242866" sldId="427"/>
        </pc:sldMkLst>
      </pc:sldChg>
      <pc:sldChg chg="del">
        <pc:chgData name="Matthew Archer" userId="aad98465-9c59-4159-8df1-a13be7bdef7f" providerId="ADAL" clId="{DDACC2BD-2885-405C-8076-C65D82DA6241}" dt="2025-11-07T15:59:04.662" v="4293" actId="47"/>
        <pc:sldMkLst>
          <pc:docMk/>
          <pc:sldMk cId="1509271531" sldId="428"/>
        </pc:sldMkLst>
      </pc:sldChg>
      <pc:sldChg chg="del">
        <pc:chgData name="Matthew Archer" userId="aad98465-9c59-4159-8df1-a13be7bdef7f" providerId="ADAL" clId="{DDACC2BD-2885-405C-8076-C65D82DA6241}" dt="2025-11-07T15:56:29.830" v="4277" actId="47"/>
        <pc:sldMkLst>
          <pc:docMk/>
          <pc:sldMk cId="3729960930" sldId="429"/>
        </pc:sldMkLst>
      </pc:sldChg>
      <pc:sldChg chg="add del">
        <pc:chgData name="Matthew Archer" userId="aad98465-9c59-4159-8df1-a13be7bdef7f" providerId="ADAL" clId="{DDACC2BD-2885-405C-8076-C65D82DA6241}" dt="2025-11-12T16:03:01.642" v="8624"/>
        <pc:sldMkLst>
          <pc:docMk/>
          <pc:sldMk cId="265837978" sldId="430"/>
        </pc:sldMkLst>
      </pc:sldChg>
      <pc:sldChg chg="addSp delSp modSp del mod modNotesTx">
        <pc:chgData name="Matthew Archer" userId="aad98465-9c59-4159-8df1-a13be7bdef7f" providerId="ADAL" clId="{DDACC2BD-2885-405C-8076-C65D82DA6241}" dt="2025-11-12T16:02:38.856" v="8621" actId="2696"/>
        <pc:sldMkLst>
          <pc:docMk/>
          <pc:sldMk cId="3711582735" sldId="430"/>
        </pc:sldMkLst>
        <pc:picChg chg="mod modCrop">
          <ac:chgData name="Matthew Archer" userId="aad98465-9c59-4159-8df1-a13be7bdef7f" providerId="ADAL" clId="{DDACC2BD-2885-405C-8076-C65D82DA6241}" dt="2025-11-12T13:11:11.482" v="7112" actId="732"/>
          <ac:picMkLst>
            <pc:docMk/>
            <pc:sldMk cId="3711582735" sldId="430"/>
            <ac:picMk id="2" creationId="{9CC1F742-6206-C3F2-8374-A20388B2386B}"/>
          </ac:picMkLst>
        </pc:picChg>
        <pc:picChg chg="add del mod">
          <ac:chgData name="Matthew Archer" userId="aad98465-9c59-4159-8df1-a13be7bdef7f" providerId="ADAL" clId="{DDACC2BD-2885-405C-8076-C65D82DA6241}" dt="2025-11-12T13:11:01.777" v="7111" actId="478"/>
          <ac:picMkLst>
            <pc:docMk/>
            <pc:sldMk cId="3711582735" sldId="430"/>
            <ac:picMk id="3" creationId="{A552EBE6-5C74-08B6-E546-2E1F512BF706}"/>
          </ac:picMkLst>
        </pc:picChg>
        <pc:picChg chg="add del">
          <ac:chgData name="Matthew Archer" userId="aad98465-9c59-4159-8df1-a13be7bdef7f" providerId="ADAL" clId="{DDACC2BD-2885-405C-8076-C65D82DA6241}" dt="2025-11-12T13:10:27.818" v="7106" actId="478"/>
          <ac:picMkLst>
            <pc:docMk/>
            <pc:sldMk cId="3711582735" sldId="430"/>
            <ac:picMk id="4" creationId="{1778527F-E651-3B96-EFAF-0AE0EB1372DA}"/>
          </ac:picMkLst>
        </pc:picChg>
        <pc:picChg chg="add mod">
          <ac:chgData name="Matthew Archer" userId="aad98465-9c59-4159-8df1-a13be7bdef7f" providerId="ADAL" clId="{DDACC2BD-2885-405C-8076-C65D82DA6241}" dt="2025-11-12T13:10:47.046" v="7108" actId="1076"/>
          <ac:picMkLst>
            <pc:docMk/>
            <pc:sldMk cId="3711582735" sldId="430"/>
            <ac:picMk id="5" creationId="{7613281C-87D2-F130-E734-7F545E43109F}"/>
          </ac:picMkLst>
        </pc:picChg>
      </pc:sldChg>
      <pc:sldChg chg="add modTransition">
        <pc:chgData name="Matthew Archer" userId="aad98465-9c59-4159-8df1-a13be7bdef7f" providerId="ADAL" clId="{DDACC2BD-2885-405C-8076-C65D82DA6241}" dt="2025-11-13T10:29:56.383" v="10653"/>
        <pc:sldMkLst>
          <pc:docMk/>
          <pc:sldMk cId="3998534391" sldId="430"/>
        </pc:sldMkLst>
      </pc:sldChg>
      <pc:sldChg chg="del">
        <pc:chgData name="Matthew Archer" userId="aad98465-9c59-4159-8df1-a13be7bdef7f" providerId="ADAL" clId="{DDACC2BD-2885-405C-8076-C65D82DA6241}" dt="2025-11-07T16:03:02.042" v="4314" actId="2696"/>
        <pc:sldMkLst>
          <pc:docMk/>
          <pc:sldMk cId="616366264" sldId="431"/>
        </pc:sldMkLst>
      </pc:sldChg>
      <pc:sldChg chg="add del">
        <pc:chgData name="Matthew Archer" userId="aad98465-9c59-4159-8df1-a13be7bdef7f" providerId="ADAL" clId="{DDACC2BD-2885-405C-8076-C65D82DA6241}" dt="2025-11-12T16:03:01.642" v="8624"/>
        <pc:sldMkLst>
          <pc:docMk/>
          <pc:sldMk cId="956865562" sldId="431"/>
        </pc:sldMkLst>
      </pc:sldChg>
      <pc:sldChg chg="addSp delSp modSp add del mod modTransition modShow">
        <pc:chgData name="Matthew Archer" userId="aad98465-9c59-4159-8df1-a13be7bdef7f" providerId="ADAL" clId="{DDACC2BD-2885-405C-8076-C65D82DA6241}" dt="2025-11-13T15:59:29.352" v="10858" actId="47"/>
        <pc:sldMkLst>
          <pc:docMk/>
          <pc:sldMk cId="2381782121" sldId="431"/>
        </pc:sldMkLst>
        <pc:spChg chg="add mod">
          <ac:chgData name="Matthew Archer" userId="aad98465-9c59-4159-8df1-a13be7bdef7f" providerId="ADAL" clId="{DDACC2BD-2885-405C-8076-C65D82DA6241}" dt="2025-11-12T20:43:00.375" v="9789"/>
          <ac:spMkLst>
            <pc:docMk/>
            <pc:sldMk cId="2381782121" sldId="431"/>
            <ac:spMk id="3" creationId="{921C89A7-BB93-5EC7-1DE4-B86A91A311D6}"/>
          </ac:spMkLst>
        </pc:spChg>
        <pc:spChg chg="del mod">
          <ac:chgData name="Matthew Archer" userId="aad98465-9c59-4159-8df1-a13be7bdef7f" providerId="ADAL" clId="{DDACC2BD-2885-405C-8076-C65D82DA6241}" dt="2025-11-12T20:40:20.551" v="9776" actId="478"/>
          <ac:spMkLst>
            <pc:docMk/>
            <pc:sldMk cId="2381782121" sldId="431"/>
            <ac:spMk id="6" creationId="{0FE27112-2461-8F6B-7C11-F18D438A8C7A}"/>
          </ac:spMkLst>
        </pc:spChg>
        <pc:picChg chg="del">
          <ac:chgData name="Matthew Archer" userId="aad98465-9c59-4159-8df1-a13be7bdef7f" providerId="ADAL" clId="{DDACC2BD-2885-405C-8076-C65D82DA6241}" dt="2025-11-12T20:39:44.245" v="9765" actId="478"/>
          <ac:picMkLst>
            <pc:docMk/>
            <pc:sldMk cId="2381782121" sldId="431"/>
            <ac:picMk id="4" creationId="{C0CFC8DA-9E76-5609-BD61-8D89C31D79BE}"/>
          </ac:picMkLst>
        </pc:picChg>
        <pc:picChg chg="add">
          <ac:chgData name="Matthew Archer" userId="aad98465-9c59-4159-8df1-a13be7bdef7f" providerId="ADAL" clId="{DDACC2BD-2885-405C-8076-C65D82DA6241}" dt="2025-11-12T20:40:36.827" v="9778"/>
          <ac:picMkLst>
            <pc:docMk/>
            <pc:sldMk cId="2381782121" sldId="431"/>
            <ac:picMk id="5" creationId="{9FC62D0F-1093-8F79-FCFF-0CC7FB488B9F}"/>
          </ac:picMkLst>
        </pc:picChg>
        <pc:picChg chg="add mod">
          <ac:chgData name="Matthew Archer" userId="aad98465-9c59-4159-8df1-a13be7bdef7f" providerId="ADAL" clId="{DDACC2BD-2885-405C-8076-C65D82DA6241}" dt="2025-11-12T20:40:44.064" v="9779"/>
          <ac:picMkLst>
            <pc:docMk/>
            <pc:sldMk cId="2381782121" sldId="431"/>
            <ac:picMk id="7" creationId="{EF1EC066-E619-9515-DFBB-C1494C226DEC}"/>
          </ac:picMkLst>
        </pc:picChg>
        <pc:picChg chg="add mod">
          <ac:chgData name="Matthew Archer" userId="aad98465-9c59-4159-8df1-a13be7bdef7f" providerId="ADAL" clId="{DDACC2BD-2885-405C-8076-C65D82DA6241}" dt="2025-11-12T20:40:50.510" v="9780"/>
          <ac:picMkLst>
            <pc:docMk/>
            <pc:sldMk cId="2381782121" sldId="431"/>
            <ac:picMk id="8" creationId="{97A68A5C-BEAD-BA05-7194-34F99F4110D0}"/>
          </ac:picMkLst>
        </pc:picChg>
        <pc:picChg chg="add mod">
          <ac:chgData name="Matthew Archer" userId="aad98465-9c59-4159-8df1-a13be7bdef7f" providerId="ADAL" clId="{DDACC2BD-2885-405C-8076-C65D82DA6241}" dt="2025-11-12T20:40:56.835" v="9781"/>
          <ac:picMkLst>
            <pc:docMk/>
            <pc:sldMk cId="2381782121" sldId="431"/>
            <ac:picMk id="9" creationId="{AD46A81B-F779-DE99-5DE2-C2F9D3C8B8E6}"/>
          </ac:picMkLst>
        </pc:picChg>
        <pc:picChg chg="add mod">
          <ac:chgData name="Matthew Archer" userId="aad98465-9c59-4159-8df1-a13be7bdef7f" providerId="ADAL" clId="{DDACC2BD-2885-405C-8076-C65D82DA6241}" dt="2025-11-12T20:42:05.536" v="9784"/>
          <ac:picMkLst>
            <pc:docMk/>
            <pc:sldMk cId="2381782121" sldId="431"/>
            <ac:picMk id="10" creationId="{67A465D4-287B-3C1B-40FB-61F5F6BFB951}"/>
          </ac:picMkLst>
        </pc:picChg>
      </pc:sldChg>
      <pc:sldChg chg="add del">
        <pc:chgData name="Matthew Archer" userId="aad98465-9c59-4159-8df1-a13be7bdef7f" providerId="ADAL" clId="{DDACC2BD-2885-405C-8076-C65D82DA6241}" dt="2025-11-12T16:02:38.856" v="8621" actId="2696"/>
        <pc:sldMkLst>
          <pc:docMk/>
          <pc:sldMk cId="2950405105" sldId="431"/>
        </pc:sldMkLst>
      </pc:sldChg>
      <pc:sldChg chg="add ord modTransition modNotesTx">
        <pc:chgData name="Matthew Archer" userId="aad98465-9c59-4159-8df1-a13be7bdef7f" providerId="ADAL" clId="{DDACC2BD-2885-405C-8076-C65D82DA6241}" dt="2025-11-13T16:04:50.410" v="10899" actId="20577"/>
        <pc:sldMkLst>
          <pc:docMk/>
          <pc:sldMk cId="3081039638" sldId="432"/>
        </pc:sldMkLst>
      </pc:sldChg>
      <pc:sldChg chg="add del">
        <pc:chgData name="Matthew Archer" userId="aad98465-9c59-4159-8df1-a13be7bdef7f" providerId="ADAL" clId="{DDACC2BD-2885-405C-8076-C65D82DA6241}" dt="2025-11-12T16:03:01.642" v="8624"/>
        <pc:sldMkLst>
          <pc:docMk/>
          <pc:sldMk cId="3245920726" sldId="432"/>
        </pc:sldMkLst>
      </pc:sldChg>
      <pc:sldChg chg="modSp del mod">
        <pc:chgData name="Matthew Archer" userId="aad98465-9c59-4159-8df1-a13be7bdef7f" providerId="ADAL" clId="{DDACC2BD-2885-405C-8076-C65D82DA6241}" dt="2025-11-12T16:02:38.856" v="8621" actId="2696"/>
        <pc:sldMkLst>
          <pc:docMk/>
          <pc:sldMk cId="3869016014" sldId="432"/>
        </pc:sldMkLst>
      </pc:sldChg>
      <pc:sldChg chg="addSp delSp modSp del mod setBg modNotesTx">
        <pc:chgData name="Matthew Archer" userId="aad98465-9c59-4159-8df1-a13be7bdef7f" providerId="ADAL" clId="{DDACC2BD-2885-405C-8076-C65D82DA6241}" dt="2025-11-12T16:02:38.856" v="8621" actId="2696"/>
        <pc:sldMkLst>
          <pc:docMk/>
          <pc:sldMk cId="1964109952" sldId="433"/>
        </pc:sldMkLst>
      </pc:sldChg>
      <pc:sldChg chg="add ord modTransition">
        <pc:chgData name="Matthew Archer" userId="aad98465-9c59-4159-8df1-a13be7bdef7f" providerId="ADAL" clId="{DDACC2BD-2885-405C-8076-C65D82DA6241}" dt="2025-11-13T10:29:56.383" v="10653"/>
        <pc:sldMkLst>
          <pc:docMk/>
          <pc:sldMk cId="3142366734" sldId="433"/>
        </pc:sldMkLst>
      </pc:sldChg>
      <pc:sldChg chg="addSp delSp add del setBg delDesignElem">
        <pc:chgData name="Matthew Archer" userId="aad98465-9c59-4159-8df1-a13be7bdef7f" providerId="ADAL" clId="{DDACC2BD-2885-405C-8076-C65D82DA6241}" dt="2025-11-12T16:03:01.642" v="8624"/>
        <pc:sldMkLst>
          <pc:docMk/>
          <pc:sldMk cId="4128967600" sldId="433"/>
        </pc:sldMkLst>
        <pc:spChg chg="add del">
          <ac:chgData name="Matthew Archer" userId="aad98465-9c59-4159-8df1-a13be7bdef7f" providerId="ADAL" clId="{DDACC2BD-2885-405C-8076-C65D82DA6241}" dt="2025-11-12T16:03:01.642" v="8624"/>
          <ac:spMkLst>
            <pc:docMk/>
            <pc:sldMk cId="4128967600" sldId="433"/>
            <ac:spMk id="11" creationId="{FABB624F-BF77-4AE1-B71D-2D681D4731B8}"/>
          </ac:spMkLst>
        </pc:spChg>
      </pc:sldChg>
      <pc:sldChg chg="add del">
        <pc:chgData name="Matthew Archer" userId="aad98465-9c59-4159-8df1-a13be7bdef7f" providerId="ADAL" clId="{DDACC2BD-2885-405C-8076-C65D82DA6241}" dt="2025-11-12T16:03:17.722" v="8626" actId="47"/>
        <pc:sldMkLst>
          <pc:docMk/>
          <pc:sldMk cId="63918571" sldId="434"/>
        </pc:sldMkLst>
      </pc:sldChg>
      <pc:sldChg chg="modSp del mod">
        <pc:chgData name="Matthew Archer" userId="aad98465-9c59-4159-8df1-a13be7bdef7f" providerId="ADAL" clId="{DDACC2BD-2885-405C-8076-C65D82DA6241}" dt="2025-11-12T16:02:38.856" v="8621" actId="2696"/>
        <pc:sldMkLst>
          <pc:docMk/>
          <pc:sldMk cId="1899184095" sldId="434"/>
        </pc:sldMkLst>
      </pc:sldChg>
      <pc:sldChg chg="add del setBg">
        <pc:chgData name="Matthew Archer" userId="aad98465-9c59-4159-8df1-a13be7bdef7f" providerId="ADAL" clId="{DDACC2BD-2885-405C-8076-C65D82DA6241}" dt="2025-11-12T16:03:01.642" v="8624"/>
        <pc:sldMkLst>
          <pc:docMk/>
          <pc:sldMk cId="2623603821" sldId="434"/>
        </pc:sldMkLst>
      </pc:sldChg>
      <pc:sldChg chg="del">
        <pc:chgData name="Matthew Archer" userId="aad98465-9c59-4159-8df1-a13be7bdef7f" providerId="ADAL" clId="{DDACC2BD-2885-405C-8076-C65D82DA6241}" dt="2025-11-12T15:39:26.311" v="8396" actId="2696"/>
        <pc:sldMkLst>
          <pc:docMk/>
          <pc:sldMk cId="1024894620" sldId="455"/>
        </pc:sldMkLst>
      </pc:sldChg>
      <pc:sldChg chg="add modTransition">
        <pc:chgData name="Matthew Archer" userId="aad98465-9c59-4159-8df1-a13be7bdef7f" providerId="ADAL" clId="{DDACC2BD-2885-405C-8076-C65D82DA6241}" dt="2025-11-13T10:29:56.383" v="10653"/>
        <pc:sldMkLst>
          <pc:docMk/>
          <pc:sldMk cId="2751795782" sldId="455"/>
        </pc:sldMkLst>
      </pc:sldChg>
      <pc:sldChg chg="add mod modTransition modShow">
        <pc:chgData name="Matthew Archer" userId="aad98465-9c59-4159-8df1-a13be7bdef7f" providerId="ADAL" clId="{DDACC2BD-2885-405C-8076-C65D82DA6241}" dt="2025-11-13T16:33:45.794" v="10975" actId="729"/>
        <pc:sldMkLst>
          <pc:docMk/>
          <pc:sldMk cId="1389644656" sldId="456"/>
        </pc:sldMkLst>
      </pc:sldChg>
      <pc:sldChg chg="del">
        <pc:chgData name="Matthew Archer" userId="aad98465-9c59-4159-8df1-a13be7bdef7f" providerId="ADAL" clId="{DDACC2BD-2885-405C-8076-C65D82DA6241}" dt="2025-11-12T15:39:26.311" v="8396" actId="2696"/>
        <pc:sldMkLst>
          <pc:docMk/>
          <pc:sldMk cId="2004935364" sldId="456"/>
        </pc:sldMkLst>
      </pc:sldChg>
      <pc:sldChg chg="add del">
        <pc:chgData name="Matthew Archer" userId="aad98465-9c59-4159-8df1-a13be7bdef7f" providerId="ADAL" clId="{DDACC2BD-2885-405C-8076-C65D82DA6241}" dt="2025-11-13T09:01:25.694" v="10048" actId="47"/>
        <pc:sldMkLst>
          <pc:docMk/>
          <pc:sldMk cId="2767657793" sldId="457"/>
        </pc:sldMkLst>
      </pc:sldChg>
      <pc:sldChg chg="del">
        <pc:chgData name="Matthew Archer" userId="aad98465-9c59-4159-8df1-a13be7bdef7f" providerId="ADAL" clId="{DDACC2BD-2885-405C-8076-C65D82DA6241}" dt="2025-11-12T15:39:26.311" v="8396" actId="2696"/>
        <pc:sldMkLst>
          <pc:docMk/>
          <pc:sldMk cId="3135874690" sldId="457"/>
        </pc:sldMkLst>
      </pc:sldChg>
      <pc:sldChg chg="del">
        <pc:chgData name="Matthew Archer" userId="aad98465-9c59-4159-8df1-a13be7bdef7f" providerId="ADAL" clId="{DDACC2BD-2885-405C-8076-C65D82DA6241}" dt="2025-11-12T15:39:26.311" v="8396" actId="2696"/>
        <pc:sldMkLst>
          <pc:docMk/>
          <pc:sldMk cId="3099633823" sldId="458"/>
        </pc:sldMkLst>
      </pc:sldChg>
      <pc:sldChg chg="addSp delSp modSp add mod ord modTransition modNotesTx">
        <pc:chgData name="Matthew Archer" userId="aad98465-9c59-4159-8df1-a13be7bdef7f" providerId="ADAL" clId="{DDACC2BD-2885-405C-8076-C65D82DA6241}" dt="2025-11-13T10:29:56.383" v="10653"/>
        <pc:sldMkLst>
          <pc:docMk/>
          <pc:sldMk cId="3204202679" sldId="458"/>
        </pc:sldMkLst>
        <pc:spChg chg="add del mod">
          <ac:chgData name="Matthew Archer" userId="aad98465-9c59-4159-8df1-a13be7bdef7f" providerId="ADAL" clId="{DDACC2BD-2885-405C-8076-C65D82DA6241}" dt="2025-11-12T15:45:21.323" v="8456" actId="478"/>
          <ac:spMkLst>
            <pc:docMk/>
            <pc:sldMk cId="3204202679" sldId="458"/>
            <ac:spMk id="2" creationId="{3F3DBA0B-AD3C-70A8-9EA9-2464D4EE8605}"/>
          </ac:spMkLst>
        </pc:spChg>
        <pc:spChg chg="add mod">
          <ac:chgData name="Matthew Archer" userId="aad98465-9c59-4159-8df1-a13be7bdef7f" providerId="ADAL" clId="{DDACC2BD-2885-405C-8076-C65D82DA6241}" dt="2025-11-12T15:45:12.211" v="8455" actId="6549"/>
          <ac:spMkLst>
            <pc:docMk/>
            <pc:sldMk cId="3204202679" sldId="458"/>
            <ac:spMk id="3" creationId="{B040D654-A31A-1F05-565B-30BF56282095}"/>
          </ac:spMkLst>
        </pc:spChg>
        <pc:picChg chg="mod">
          <ac:chgData name="Matthew Archer" userId="aad98465-9c59-4159-8df1-a13be7bdef7f" providerId="ADAL" clId="{DDACC2BD-2885-405C-8076-C65D82DA6241}" dt="2025-11-12T15:42:38.085" v="8414" actId="14100"/>
          <ac:picMkLst>
            <pc:docMk/>
            <pc:sldMk cId="3204202679" sldId="458"/>
            <ac:picMk id="4" creationId="{B906B226-8785-D2DE-5CC2-471F0EC73FEB}"/>
          </ac:picMkLst>
        </pc:picChg>
      </pc:sldChg>
      <pc:sldChg chg="del ord modNotesTx">
        <pc:chgData name="Matthew Archer" userId="aad98465-9c59-4159-8df1-a13be7bdef7f" providerId="ADAL" clId="{DDACC2BD-2885-405C-8076-C65D82DA6241}" dt="2025-11-12T16:01:35.083" v="8620" actId="47"/>
        <pc:sldMkLst>
          <pc:docMk/>
          <pc:sldMk cId="1377057806" sldId="469"/>
        </pc:sldMkLst>
      </pc:sldChg>
      <pc:sldChg chg="del">
        <pc:chgData name="Matthew Archer" userId="aad98465-9c59-4159-8df1-a13be7bdef7f" providerId="ADAL" clId="{DDACC2BD-2885-405C-8076-C65D82DA6241}" dt="2025-11-12T16:02:38.856" v="8621" actId="2696"/>
        <pc:sldMkLst>
          <pc:docMk/>
          <pc:sldMk cId="1067861496" sldId="498"/>
        </pc:sldMkLst>
      </pc:sldChg>
      <pc:sldChg chg="add del setBg">
        <pc:chgData name="Matthew Archer" userId="aad98465-9c59-4159-8df1-a13be7bdef7f" providerId="ADAL" clId="{DDACC2BD-2885-405C-8076-C65D82DA6241}" dt="2025-11-12T16:03:01.642" v="8624"/>
        <pc:sldMkLst>
          <pc:docMk/>
          <pc:sldMk cId="2793820563" sldId="498"/>
        </pc:sldMkLst>
      </pc:sldChg>
      <pc:sldChg chg="add del modTransition modNotesTx">
        <pc:chgData name="Matthew Archer" userId="aad98465-9c59-4159-8df1-a13be7bdef7f" providerId="ADAL" clId="{DDACC2BD-2885-405C-8076-C65D82DA6241}" dt="2025-11-13T16:35:42.385" v="10976" actId="47"/>
        <pc:sldMkLst>
          <pc:docMk/>
          <pc:sldMk cId="3316996636" sldId="498"/>
        </pc:sldMkLst>
      </pc:sldChg>
      <pc:sldChg chg="addSp delSp modSp add mod modTransition modShow">
        <pc:chgData name="Matthew Archer" userId="aad98465-9c59-4159-8df1-a13be7bdef7f" providerId="ADAL" clId="{DDACC2BD-2885-405C-8076-C65D82DA6241}" dt="2025-11-13T10:29:56.383" v="10653"/>
        <pc:sldMkLst>
          <pc:docMk/>
          <pc:sldMk cId="762967848" sldId="501"/>
        </pc:sldMkLst>
        <pc:picChg chg="add del mod modCrop">
          <ac:chgData name="Matthew Archer" userId="aad98465-9c59-4159-8df1-a13be7bdef7f" providerId="ADAL" clId="{DDACC2BD-2885-405C-8076-C65D82DA6241}" dt="2025-11-12T17:46:43.704" v="9302" actId="478"/>
          <ac:picMkLst>
            <pc:docMk/>
            <pc:sldMk cId="762967848" sldId="501"/>
            <ac:picMk id="2" creationId="{195ADF85-9FD7-FEAE-505E-613D93B13E66}"/>
          </ac:picMkLst>
        </pc:picChg>
        <pc:picChg chg="del mod">
          <ac:chgData name="Matthew Archer" userId="aad98465-9c59-4159-8df1-a13be7bdef7f" providerId="ADAL" clId="{DDACC2BD-2885-405C-8076-C65D82DA6241}" dt="2025-11-12T17:45:16.912" v="9295" actId="478"/>
          <ac:picMkLst>
            <pc:docMk/>
            <pc:sldMk cId="762967848" sldId="501"/>
            <ac:picMk id="3" creationId="{3F965B42-9892-3B4C-EF63-10D4863A0F4D}"/>
          </ac:picMkLst>
        </pc:picChg>
        <pc:picChg chg="add del">
          <ac:chgData name="Matthew Archer" userId="aad98465-9c59-4159-8df1-a13be7bdef7f" providerId="ADAL" clId="{DDACC2BD-2885-405C-8076-C65D82DA6241}" dt="2025-11-12T17:46:41" v="9301" actId="478"/>
          <ac:picMkLst>
            <pc:docMk/>
            <pc:sldMk cId="762967848" sldId="501"/>
            <ac:picMk id="4" creationId="{CB657129-38A4-B17E-CA6A-95A38465D525}"/>
          </ac:picMkLst>
        </pc:picChg>
      </pc:sldChg>
      <pc:sldChg chg="delSp modSp add del mod">
        <pc:chgData name="Matthew Archer" userId="aad98465-9c59-4159-8df1-a13be7bdef7f" providerId="ADAL" clId="{DDACC2BD-2885-405C-8076-C65D82DA6241}" dt="2025-11-12T15:41:58.755" v="8410" actId="47"/>
        <pc:sldMkLst>
          <pc:docMk/>
          <pc:sldMk cId="0" sldId="565"/>
        </pc:sldMkLst>
        <pc:picChg chg="del mod modCrop">
          <ac:chgData name="Matthew Archer" userId="aad98465-9c59-4159-8df1-a13be7bdef7f" providerId="ADAL" clId="{DDACC2BD-2885-405C-8076-C65D82DA6241}" dt="2025-11-12T15:41:26.807" v="8401" actId="21"/>
          <ac:picMkLst>
            <pc:docMk/>
            <pc:sldMk cId="0" sldId="565"/>
            <ac:picMk id="3" creationId="{F05B7C5A-628D-8615-B33F-0191259AFE9B}"/>
          </ac:picMkLst>
        </pc:picChg>
      </pc:sldChg>
      <pc:sldChg chg="del">
        <pc:chgData name="Matthew Archer" userId="aad98465-9c59-4159-8df1-a13be7bdef7f" providerId="ADAL" clId="{DDACC2BD-2885-405C-8076-C65D82DA6241}" dt="2025-11-12T20:50:30.624" v="9796" actId="2696"/>
        <pc:sldMkLst>
          <pc:docMk/>
          <pc:sldMk cId="1746027303" sldId="575"/>
        </pc:sldMkLst>
      </pc:sldChg>
      <pc:sldChg chg="del modNotesTx">
        <pc:chgData name="Matthew Archer" userId="aad98465-9c59-4159-8df1-a13be7bdef7f" providerId="ADAL" clId="{DDACC2BD-2885-405C-8076-C65D82DA6241}" dt="2025-11-12T20:50:30.624" v="9796" actId="2696"/>
        <pc:sldMkLst>
          <pc:docMk/>
          <pc:sldMk cId="3126796101" sldId="576"/>
        </pc:sldMkLst>
      </pc:sldChg>
      <pc:sldChg chg="del modNotesTx">
        <pc:chgData name="Matthew Archer" userId="aad98465-9c59-4159-8df1-a13be7bdef7f" providerId="ADAL" clId="{DDACC2BD-2885-405C-8076-C65D82DA6241}" dt="2025-11-12T20:50:30.624" v="9796" actId="2696"/>
        <pc:sldMkLst>
          <pc:docMk/>
          <pc:sldMk cId="4196554009" sldId="577"/>
        </pc:sldMkLst>
      </pc:sldChg>
      <pc:sldChg chg="del">
        <pc:chgData name="Matthew Archer" userId="aad98465-9c59-4159-8df1-a13be7bdef7f" providerId="ADAL" clId="{DDACC2BD-2885-405C-8076-C65D82DA6241}" dt="2025-11-12T20:50:30.624" v="9796" actId="2696"/>
        <pc:sldMkLst>
          <pc:docMk/>
          <pc:sldMk cId="580400804" sldId="578"/>
        </pc:sldMkLst>
      </pc:sldChg>
      <pc:sldChg chg="del modNotes">
        <pc:chgData name="Matthew Archer" userId="aad98465-9c59-4159-8df1-a13be7bdef7f" providerId="ADAL" clId="{DDACC2BD-2885-405C-8076-C65D82DA6241}" dt="2025-11-12T08:37:21.843" v="6971" actId="47"/>
        <pc:sldMkLst>
          <pc:docMk/>
          <pc:sldMk cId="2627990904" sldId="631"/>
        </pc:sldMkLst>
      </pc:sldChg>
      <pc:sldChg chg="modSp mod modTransition">
        <pc:chgData name="Matthew Archer" userId="aad98465-9c59-4159-8df1-a13be7bdef7f" providerId="ADAL" clId="{DDACC2BD-2885-405C-8076-C65D82DA6241}" dt="2025-11-13T10:36:27.536" v="10731" actId="14100"/>
        <pc:sldMkLst>
          <pc:docMk/>
          <pc:sldMk cId="2809455822" sldId="665"/>
        </pc:sldMkLst>
        <pc:spChg chg="mod">
          <ac:chgData name="Matthew Archer" userId="aad98465-9c59-4159-8df1-a13be7bdef7f" providerId="ADAL" clId="{DDACC2BD-2885-405C-8076-C65D82DA6241}" dt="2025-11-13T09:49:20.204" v="10471" actId="20577"/>
          <ac:spMkLst>
            <pc:docMk/>
            <pc:sldMk cId="2809455822" sldId="665"/>
            <ac:spMk id="3" creationId="{28912ED1-E058-B634-10BB-940A37BD9076}"/>
          </ac:spMkLst>
        </pc:spChg>
        <pc:spChg chg="mod">
          <ac:chgData name="Matthew Archer" userId="aad98465-9c59-4159-8df1-a13be7bdef7f" providerId="ADAL" clId="{DDACC2BD-2885-405C-8076-C65D82DA6241}" dt="2025-11-13T10:36:27.536" v="10731" actId="14100"/>
          <ac:spMkLst>
            <pc:docMk/>
            <pc:sldMk cId="2809455822" sldId="665"/>
            <ac:spMk id="4" creationId="{182BE6D7-866C-714A-C042-7A75E1557A61}"/>
          </ac:spMkLst>
        </pc:spChg>
      </pc:sldChg>
      <pc:sldChg chg="addSp delSp modSp add del mod ord">
        <pc:chgData name="Matthew Archer" userId="aad98465-9c59-4159-8df1-a13be7bdef7f" providerId="ADAL" clId="{DDACC2BD-2885-405C-8076-C65D82DA6241}" dt="2025-11-12T20:50:30.624" v="9796" actId="2696"/>
        <pc:sldMkLst>
          <pc:docMk/>
          <pc:sldMk cId="565918158" sldId="667"/>
        </pc:sldMkLst>
      </pc:sldChg>
      <pc:sldChg chg="modSp del mod modNotes">
        <pc:chgData name="Matthew Archer" userId="aad98465-9c59-4159-8df1-a13be7bdef7f" providerId="ADAL" clId="{DDACC2BD-2885-405C-8076-C65D82DA6241}" dt="2025-11-07T08:34:39.051" v="1855" actId="2696"/>
        <pc:sldMkLst>
          <pc:docMk/>
          <pc:sldMk cId="2318204280" sldId="667"/>
        </pc:sldMkLst>
      </pc:sldChg>
      <pc:sldChg chg="delSp modSp add del mod ord modTransition modShow modNotes">
        <pc:chgData name="Matthew Archer" userId="aad98465-9c59-4159-8df1-a13be7bdef7f" providerId="ADAL" clId="{DDACC2BD-2885-405C-8076-C65D82DA6241}" dt="2025-11-13T10:29:56.383" v="10653"/>
        <pc:sldMkLst>
          <pc:docMk/>
          <pc:sldMk cId="3540913415" sldId="668"/>
        </pc:sldMkLst>
        <pc:spChg chg="del">
          <ac:chgData name="Matthew Archer" userId="aad98465-9c59-4159-8df1-a13be7bdef7f" providerId="ADAL" clId="{DDACC2BD-2885-405C-8076-C65D82DA6241}" dt="2025-11-13T09:32:14.741" v="10338" actId="478"/>
          <ac:spMkLst>
            <pc:docMk/>
            <pc:sldMk cId="3540913415" sldId="668"/>
            <ac:spMk id="3" creationId="{ED57A210-93C5-537B-6564-85F0FB11D525}"/>
          </ac:spMkLst>
        </pc:spChg>
        <pc:picChg chg="mod modCrop">
          <ac:chgData name="Matthew Archer" userId="aad98465-9c59-4159-8df1-a13be7bdef7f" providerId="ADAL" clId="{DDACC2BD-2885-405C-8076-C65D82DA6241}" dt="2025-11-13T09:33:07.071" v="10348" actId="732"/>
          <ac:picMkLst>
            <pc:docMk/>
            <pc:sldMk cId="3540913415" sldId="668"/>
            <ac:picMk id="2" creationId="{8D7BA08C-A98B-5204-B7E2-C8DC45D7ECC0}"/>
          </ac:picMkLst>
        </pc:picChg>
        <pc:picChg chg="del mod">
          <ac:chgData name="Matthew Archer" userId="aad98465-9c59-4159-8df1-a13be7bdef7f" providerId="ADAL" clId="{DDACC2BD-2885-405C-8076-C65D82DA6241}" dt="2025-11-13T09:32:52.761" v="10345" actId="478"/>
          <ac:picMkLst>
            <pc:docMk/>
            <pc:sldMk cId="3540913415" sldId="668"/>
            <ac:picMk id="4" creationId="{5E29A3F1-77FB-FF6D-A1DD-673A6D6F61EC}"/>
          </ac:picMkLst>
        </pc:picChg>
      </pc:sldChg>
      <pc:sldChg chg="addSp delSp modSp add mod modTransition">
        <pc:chgData name="Matthew Archer" userId="aad98465-9c59-4159-8df1-a13be7bdef7f" providerId="ADAL" clId="{DDACC2BD-2885-405C-8076-C65D82DA6241}" dt="2025-11-13T10:29:56.383" v="10653"/>
        <pc:sldMkLst>
          <pc:docMk/>
          <pc:sldMk cId="200883970" sldId="714"/>
        </pc:sldMkLst>
        <pc:picChg chg="add del mod">
          <ac:chgData name="Matthew Archer" userId="aad98465-9c59-4159-8df1-a13be7bdef7f" providerId="ADAL" clId="{DDACC2BD-2885-405C-8076-C65D82DA6241}" dt="2025-11-13T10:01:08.809" v="10518" actId="478"/>
          <ac:picMkLst>
            <pc:docMk/>
            <pc:sldMk cId="200883970" sldId="714"/>
            <ac:picMk id="2" creationId="{79E61EEB-1037-1A2A-DA6D-F1A3F7560B4A}"/>
          </ac:picMkLst>
        </pc:picChg>
        <pc:picChg chg="mod">
          <ac:chgData name="Matthew Archer" userId="aad98465-9c59-4159-8df1-a13be7bdef7f" providerId="ADAL" clId="{DDACC2BD-2885-405C-8076-C65D82DA6241}" dt="2025-11-13T10:01:16.322" v="10520" actId="14100"/>
          <ac:picMkLst>
            <pc:docMk/>
            <pc:sldMk cId="200883970" sldId="714"/>
            <ac:picMk id="5" creationId="{5B824C9D-999C-8E21-A9BA-07A13473AD11}"/>
          </ac:picMkLst>
        </pc:picChg>
      </pc:sldChg>
      <pc:sldChg chg="del modNotes">
        <pc:chgData name="Matthew Archer" userId="aad98465-9c59-4159-8df1-a13be7bdef7f" providerId="ADAL" clId="{DDACC2BD-2885-405C-8076-C65D82DA6241}" dt="2025-11-12T20:50:30.624" v="9796" actId="2696"/>
        <pc:sldMkLst>
          <pc:docMk/>
          <pc:sldMk cId="3611415420" sldId="716"/>
        </pc:sldMkLst>
      </pc:sldChg>
      <pc:sldChg chg="delSp modSp mod ord modTransition modNotes modNotesTx">
        <pc:chgData name="Matthew Archer" userId="aad98465-9c59-4159-8df1-a13be7bdef7f" providerId="ADAL" clId="{DDACC2BD-2885-405C-8076-C65D82DA6241}" dt="2025-11-13T10:29:56.383" v="10653"/>
        <pc:sldMkLst>
          <pc:docMk/>
          <pc:sldMk cId="2410703881" sldId="740"/>
        </pc:sldMkLst>
        <pc:picChg chg="mod ord modCrop">
          <ac:chgData name="Matthew Archer" userId="aad98465-9c59-4159-8df1-a13be7bdef7f" providerId="ADAL" clId="{DDACC2BD-2885-405C-8076-C65D82DA6241}" dt="2025-11-03T11:57:27.740" v="1357" actId="167"/>
          <ac:picMkLst>
            <pc:docMk/>
            <pc:sldMk cId="2410703881" sldId="740"/>
            <ac:picMk id="2" creationId="{69C61E23-89F9-F1CF-AA26-70987ECDCEA6}"/>
          </ac:picMkLst>
        </pc:picChg>
      </pc:sldChg>
      <pc:sldChg chg="modTransition modNotes modNotesTx">
        <pc:chgData name="Matthew Archer" userId="aad98465-9c59-4159-8df1-a13be7bdef7f" providerId="ADAL" clId="{DDACC2BD-2885-405C-8076-C65D82DA6241}" dt="2025-11-13T16:09:53.039" v="10924" actId="6549"/>
        <pc:sldMkLst>
          <pc:docMk/>
          <pc:sldMk cId="81380992" sldId="782"/>
        </pc:sldMkLst>
      </pc:sldChg>
      <pc:sldChg chg="modSp mod ord modTransition modNotes">
        <pc:chgData name="Matthew Archer" userId="aad98465-9c59-4159-8df1-a13be7bdef7f" providerId="ADAL" clId="{DDACC2BD-2885-405C-8076-C65D82DA6241}" dt="2025-11-13T10:29:56.383" v="10653"/>
        <pc:sldMkLst>
          <pc:docMk/>
          <pc:sldMk cId="4088214519" sldId="783"/>
        </pc:sldMkLst>
        <pc:spChg chg="mod">
          <ac:chgData name="Matthew Archer" userId="aad98465-9c59-4159-8df1-a13be7bdef7f" providerId="ADAL" clId="{DDACC2BD-2885-405C-8076-C65D82DA6241}" dt="2025-11-12T17:39:15.281" v="9263" actId="20577"/>
          <ac:spMkLst>
            <pc:docMk/>
            <pc:sldMk cId="4088214519" sldId="783"/>
            <ac:spMk id="2" creationId="{AB04F6BE-0CDB-D1F8-04C6-4F85EB2807BC}"/>
          </ac:spMkLst>
        </pc:spChg>
        <pc:picChg chg="ord">
          <ac:chgData name="Matthew Archer" userId="aad98465-9c59-4159-8df1-a13be7bdef7f" providerId="ADAL" clId="{DDACC2BD-2885-405C-8076-C65D82DA6241}" dt="2025-11-12T17:39:26.718" v="9264" actId="166"/>
          <ac:picMkLst>
            <pc:docMk/>
            <pc:sldMk cId="4088214519" sldId="783"/>
            <ac:picMk id="5" creationId="{9606DE94-D614-758C-626C-5F01E193D735}"/>
          </ac:picMkLst>
        </pc:picChg>
        <pc:picChg chg="mod modCrop">
          <ac:chgData name="Matthew Archer" userId="aad98465-9c59-4159-8df1-a13be7bdef7f" providerId="ADAL" clId="{DDACC2BD-2885-405C-8076-C65D82DA6241}" dt="2025-11-12T17:40:18.158" v="9268" actId="732"/>
          <ac:picMkLst>
            <pc:docMk/>
            <pc:sldMk cId="4088214519" sldId="783"/>
            <ac:picMk id="7" creationId="{0987DAF2-8B87-8C10-2BCF-80115C7FA40A}"/>
          </ac:picMkLst>
        </pc:picChg>
      </pc:sldChg>
      <pc:sldChg chg="del">
        <pc:chgData name="Matthew Archer" userId="aad98465-9c59-4159-8df1-a13be7bdef7f" providerId="ADAL" clId="{DDACC2BD-2885-405C-8076-C65D82DA6241}" dt="2025-11-12T15:39:26.311" v="8396" actId="2696"/>
        <pc:sldMkLst>
          <pc:docMk/>
          <pc:sldMk cId="1337556690" sldId="784"/>
        </pc:sldMkLst>
      </pc:sldChg>
      <pc:sldChg chg="add modTransition">
        <pc:chgData name="Matthew Archer" userId="aad98465-9c59-4159-8df1-a13be7bdef7f" providerId="ADAL" clId="{DDACC2BD-2885-405C-8076-C65D82DA6241}" dt="2025-11-13T10:29:56.383" v="10653"/>
        <pc:sldMkLst>
          <pc:docMk/>
          <pc:sldMk cId="3085508828" sldId="784"/>
        </pc:sldMkLst>
      </pc:sldChg>
      <pc:sldChg chg="del">
        <pc:chgData name="Matthew Archer" userId="aad98465-9c59-4159-8df1-a13be7bdef7f" providerId="ADAL" clId="{DDACC2BD-2885-405C-8076-C65D82DA6241}" dt="2025-11-12T15:39:26.311" v="8396" actId="2696"/>
        <pc:sldMkLst>
          <pc:docMk/>
          <pc:sldMk cId="2507200620" sldId="785"/>
        </pc:sldMkLst>
      </pc:sldChg>
      <pc:sldChg chg="addSp delSp modSp add mod modTransition modNotesTx">
        <pc:chgData name="Matthew Archer" userId="aad98465-9c59-4159-8df1-a13be7bdef7f" providerId="ADAL" clId="{DDACC2BD-2885-405C-8076-C65D82DA6241}" dt="2025-11-13T10:29:56.383" v="10653"/>
        <pc:sldMkLst>
          <pc:docMk/>
          <pc:sldMk cId="3116749491" sldId="785"/>
        </pc:sldMkLst>
        <pc:spChg chg="mod">
          <ac:chgData name="Matthew Archer" userId="aad98465-9c59-4159-8df1-a13be7bdef7f" providerId="ADAL" clId="{DDACC2BD-2885-405C-8076-C65D82DA6241}" dt="2025-11-13T09:01:18.726" v="10047" actId="20577"/>
          <ac:spMkLst>
            <pc:docMk/>
            <pc:sldMk cId="3116749491" sldId="785"/>
            <ac:spMk id="2" creationId="{E0D03285-18EA-6270-2587-8DAB7F8B5ED9}"/>
          </ac:spMkLst>
        </pc:spChg>
        <pc:picChg chg="add mod ord modCrop">
          <ac:chgData name="Matthew Archer" userId="aad98465-9c59-4159-8df1-a13be7bdef7f" providerId="ADAL" clId="{DDACC2BD-2885-405C-8076-C65D82DA6241}" dt="2025-11-13T08:59:01.271" v="10033" actId="167"/>
          <ac:picMkLst>
            <pc:docMk/>
            <pc:sldMk cId="3116749491" sldId="785"/>
            <ac:picMk id="3" creationId="{07D8398D-A4C7-5C64-7440-D8C405A4D4A0}"/>
          </ac:picMkLst>
        </pc:picChg>
        <pc:picChg chg="del">
          <ac:chgData name="Matthew Archer" userId="aad98465-9c59-4159-8df1-a13be7bdef7f" providerId="ADAL" clId="{DDACC2BD-2885-405C-8076-C65D82DA6241}" dt="2025-11-13T08:58:29.200" v="10027" actId="478"/>
          <ac:picMkLst>
            <pc:docMk/>
            <pc:sldMk cId="3116749491" sldId="785"/>
            <ac:picMk id="4" creationId="{0028FD13-421F-008A-B433-44AAEC166DA3}"/>
          </ac:picMkLst>
        </pc:picChg>
      </pc:sldChg>
      <pc:sldChg chg="del">
        <pc:chgData name="Matthew Archer" userId="aad98465-9c59-4159-8df1-a13be7bdef7f" providerId="ADAL" clId="{DDACC2BD-2885-405C-8076-C65D82DA6241}" dt="2025-11-12T15:39:26.311" v="8396" actId="2696"/>
        <pc:sldMkLst>
          <pc:docMk/>
          <pc:sldMk cId="1130710482" sldId="786"/>
        </pc:sldMkLst>
      </pc:sldChg>
      <pc:sldChg chg="add del">
        <pc:chgData name="Matthew Archer" userId="aad98465-9c59-4159-8df1-a13be7bdef7f" providerId="ADAL" clId="{DDACC2BD-2885-405C-8076-C65D82DA6241}" dt="2025-11-13T09:01:49.214" v="10049" actId="47"/>
        <pc:sldMkLst>
          <pc:docMk/>
          <pc:sldMk cId="3835529646" sldId="786"/>
        </pc:sldMkLst>
      </pc:sldChg>
      <pc:sldChg chg="addSp delSp modSp mod ord modTransition modNotes">
        <pc:chgData name="Matthew Archer" userId="aad98465-9c59-4159-8df1-a13be7bdef7f" providerId="ADAL" clId="{DDACC2BD-2885-405C-8076-C65D82DA6241}" dt="2025-11-13T10:29:56.383" v="10653"/>
        <pc:sldMkLst>
          <pc:docMk/>
          <pc:sldMk cId="1716043022" sldId="787"/>
        </pc:sldMkLst>
        <pc:picChg chg="add del mod modCrop">
          <ac:chgData name="Matthew Archer" userId="aad98465-9c59-4159-8df1-a13be7bdef7f" providerId="ADAL" clId="{DDACC2BD-2885-405C-8076-C65D82DA6241}" dt="2025-11-12T13:55:33.683" v="7375" actId="478"/>
          <ac:picMkLst>
            <pc:docMk/>
            <pc:sldMk cId="1716043022" sldId="787"/>
            <ac:picMk id="9" creationId="{E4F87BF5-B938-2012-7E8B-A87BAB086677}"/>
          </ac:picMkLst>
        </pc:picChg>
        <pc:picChg chg="add del mod modCrop">
          <ac:chgData name="Matthew Archer" userId="aad98465-9c59-4159-8df1-a13be7bdef7f" providerId="ADAL" clId="{DDACC2BD-2885-405C-8076-C65D82DA6241}" dt="2025-11-12T13:55:23.519" v="7373" actId="478"/>
          <ac:picMkLst>
            <pc:docMk/>
            <pc:sldMk cId="1716043022" sldId="787"/>
            <ac:picMk id="11" creationId="{63B7114B-82E2-C51C-1D6A-3B1DC5262EAC}"/>
          </ac:picMkLst>
        </pc:picChg>
        <pc:picChg chg="add mod ord">
          <ac:chgData name="Matthew Archer" userId="aad98465-9c59-4159-8df1-a13be7bdef7f" providerId="ADAL" clId="{DDACC2BD-2885-405C-8076-C65D82DA6241}" dt="2025-11-13T10:29:33.142" v="10652" actId="14100"/>
          <ac:picMkLst>
            <pc:docMk/>
            <pc:sldMk cId="1716043022" sldId="787"/>
            <ac:picMk id="12" creationId="{5EFF4E56-B951-1134-47C7-86FD67DA7A09}"/>
          </ac:picMkLst>
        </pc:picChg>
      </pc:sldChg>
      <pc:sldChg chg="del">
        <pc:chgData name="Matthew Archer" userId="aad98465-9c59-4159-8df1-a13be7bdef7f" providerId="ADAL" clId="{DDACC2BD-2885-405C-8076-C65D82DA6241}" dt="2025-11-12T16:02:38.856" v="8621" actId="2696"/>
        <pc:sldMkLst>
          <pc:docMk/>
          <pc:sldMk cId="2735158272" sldId="788"/>
        </pc:sldMkLst>
      </pc:sldChg>
      <pc:sldChg chg="modSp add mod modTransition modNotesTx">
        <pc:chgData name="Matthew Archer" userId="aad98465-9c59-4159-8df1-a13be7bdef7f" providerId="ADAL" clId="{DDACC2BD-2885-405C-8076-C65D82DA6241}" dt="2025-11-13T16:06:22.068" v="10909"/>
        <pc:sldMkLst>
          <pc:docMk/>
          <pc:sldMk cId="2954845641" sldId="788"/>
        </pc:sldMkLst>
        <pc:spChg chg="mod ord">
          <ac:chgData name="Matthew Archer" userId="aad98465-9c59-4159-8df1-a13be7bdef7f" providerId="ADAL" clId="{DDACC2BD-2885-405C-8076-C65D82DA6241}" dt="2025-11-13T10:41:37.035" v="10806" actId="14100"/>
          <ac:spMkLst>
            <pc:docMk/>
            <pc:sldMk cId="2954845641" sldId="788"/>
            <ac:spMk id="2" creationId="{ED8707B4-9878-A964-9E2F-2473ECA03E15}"/>
          </ac:spMkLst>
        </pc:spChg>
        <pc:spChg chg="mod">
          <ac:chgData name="Matthew Archer" userId="aad98465-9c59-4159-8df1-a13be7bdef7f" providerId="ADAL" clId="{DDACC2BD-2885-405C-8076-C65D82DA6241}" dt="2025-11-12T16:17:07.502" v="8819" actId="20577"/>
          <ac:spMkLst>
            <pc:docMk/>
            <pc:sldMk cId="2954845641" sldId="788"/>
            <ac:spMk id="4" creationId="{4213B71B-C6EA-AF02-1738-ADFBEC5ED913}"/>
          </ac:spMkLst>
        </pc:spChg>
        <pc:picChg chg="mod">
          <ac:chgData name="Matthew Archer" userId="aad98465-9c59-4159-8df1-a13be7bdef7f" providerId="ADAL" clId="{DDACC2BD-2885-405C-8076-C65D82DA6241}" dt="2025-11-13T10:41:37.810" v="10807" actId="14100"/>
          <ac:picMkLst>
            <pc:docMk/>
            <pc:sldMk cId="2954845641" sldId="788"/>
            <ac:picMk id="3" creationId="{CFF82DEC-51C3-C83E-1879-8132F7A6BF5D}"/>
          </ac:picMkLst>
        </pc:picChg>
      </pc:sldChg>
      <pc:sldChg chg="add del setBg">
        <pc:chgData name="Matthew Archer" userId="aad98465-9c59-4159-8df1-a13be7bdef7f" providerId="ADAL" clId="{DDACC2BD-2885-405C-8076-C65D82DA6241}" dt="2025-11-12T16:03:01.642" v="8624"/>
        <pc:sldMkLst>
          <pc:docMk/>
          <pc:sldMk cId="3174963895" sldId="788"/>
        </pc:sldMkLst>
      </pc:sldChg>
      <pc:sldChg chg="del modNotes">
        <pc:chgData name="Matthew Archer" userId="aad98465-9c59-4159-8df1-a13be7bdef7f" providerId="ADAL" clId="{DDACC2BD-2885-405C-8076-C65D82DA6241}" dt="2025-11-12T20:50:30.624" v="9796" actId="2696"/>
        <pc:sldMkLst>
          <pc:docMk/>
          <pc:sldMk cId="2602677050" sldId="789"/>
        </pc:sldMkLst>
      </pc:sldChg>
      <pc:sldChg chg="del modNotesTx">
        <pc:chgData name="Matthew Archer" userId="aad98465-9c59-4159-8df1-a13be7bdef7f" providerId="ADAL" clId="{DDACC2BD-2885-405C-8076-C65D82DA6241}" dt="2025-11-12T20:50:30.624" v="9796" actId="2696"/>
        <pc:sldMkLst>
          <pc:docMk/>
          <pc:sldMk cId="3399788411" sldId="790"/>
        </pc:sldMkLst>
      </pc:sldChg>
      <pc:sldChg chg="addSp delSp modSp del mod modNotes modNotesTx">
        <pc:chgData name="Matthew Archer" userId="aad98465-9c59-4159-8df1-a13be7bdef7f" providerId="ADAL" clId="{DDACC2BD-2885-405C-8076-C65D82DA6241}" dt="2025-11-12T20:50:30.624" v="9796" actId="2696"/>
        <pc:sldMkLst>
          <pc:docMk/>
          <pc:sldMk cId="102228289" sldId="791"/>
        </pc:sldMkLst>
      </pc:sldChg>
      <pc:sldChg chg="add del">
        <pc:chgData name="Matthew Archer" userId="aad98465-9c59-4159-8df1-a13be7bdef7f" providerId="ADAL" clId="{DDACC2BD-2885-405C-8076-C65D82DA6241}" dt="2025-11-12T16:02:38.856" v="8621" actId="2696"/>
        <pc:sldMkLst>
          <pc:docMk/>
          <pc:sldMk cId="91395538" sldId="792"/>
        </pc:sldMkLst>
      </pc:sldChg>
      <pc:sldChg chg="add del">
        <pc:chgData name="Matthew Archer" userId="aad98465-9c59-4159-8df1-a13be7bdef7f" providerId="ADAL" clId="{DDACC2BD-2885-405C-8076-C65D82DA6241}" dt="2025-11-12T16:03:01.642" v="8624"/>
        <pc:sldMkLst>
          <pc:docMk/>
          <pc:sldMk cId="691923678" sldId="792"/>
        </pc:sldMkLst>
      </pc:sldChg>
      <pc:sldChg chg="modSp add del mod">
        <pc:chgData name="Matthew Archer" userId="aad98465-9c59-4159-8df1-a13be7bdef7f" providerId="ADAL" clId="{DDACC2BD-2885-405C-8076-C65D82DA6241}" dt="2025-11-07T16:03:02.042" v="4314" actId="2696"/>
        <pc:sldMkLst>
          <pc:docMk/>
          <pc:sldMk cId="1683318422" sldId="792"/>
        </pc:sldMkLst>
      </pc:sldChg>
      <pc:sldChg chg="addSp delSp modSp add mod ord modTransition modNotesTx">
        <pc:chgData name="Matthew Archer" userId="aad98465-9c59-4159-8df1-a13be7bdef7f" providerId="ADAL" clId="{DDACC2BD-2885-405C-8076-C65D82DA6241}" dt="2025-11-13T10:29:56.383" v="10653"/>
        <pc:sldMkLst>
          <pc:docMk/>
          <pc:sldMk cId="2951769977" sldId="792"/>
        </pc:sldMkLst>
        <pc:spChg chg="add mod">
          <ac:chgData name="Matthew Archer" userId="aad98465-9c59-4159-8df1-a13be7bdef7f" providerId="ADAL" clId="{DDACC2BD-2885-405C-8076-C65D82DA6241}" dt="2025-11-12T16:09:39.911" v="8752" actId="20577"/>
          <ac:spMkLst>
            <pc:docMk/>
            <pc:sldMk cId="2951769977" sldId="792"/>
            <ac:spMk id="2" creationId="{526DB5E2-944E-7AC0-8E84-06B035DE9A4A}"/>
          </ac:spMkLst>
        </pc:spChg>
        <pc:graphicFrameChg chg="mod">
          <ac:chgData name="Matthew Archer" userId="aad98465-9c59-4159-8df1-a13be7bdef7f" providerId="ADAL" clId="{DDACC2BD-2885-405C-8076-C65D82DA6241}" dt="2025-11-12T16:09:25.255" v="8746" actId="1035"/>
          <ac:graphicFrameMkLst>
            <pc:docMk/>
            <pc:sldMk cId="2951769977" sldId="792"/>
            <ac:graphicFrameMk id="7" creationId="{DAA7BFD1-09A8-405D-CB48-ED2D7DC95822}"/>
          </ac:graphicFrameMkLst>
        </pc:graphicFrameChg>
        <pc:picChg chg="add del">
          <ac:chgData name="Matthew Archer" userId="aad98465-9c59-4159-8df1-a13be7bdef7f" providerId="ADAL" clId="{DDACC2BD-2885-405C-8076-C65D82DA6241}" dt="2025-11-12T20:12:10.808" v="9438" actId="478"/>
          <ac:picMkLst>
            <pc:docMk/>
            <pc:sldMk cId="2951769977" sldId="792"/>
            <ac:picMk id="3" creationId="{499A1AE0-C036-0157-4BC6-97E212072890}"/>
          </ac:picMkLst>
        </pc:picChg>
      </pc:sldChg>
      <pc:sldChg chg="add del">
        <pc:chgData name="Matthew Archer" userId="aad98465-9c59-4159-8df1-a13be7bdef7f" providerId="ADAL" clId="{DDACC2BD-2885-405C-8076-C65D82DA6241}" dt="2025-11-12T16:09:51.116" v="8753" actId="47"/>
        <pc:sldMkLst>
          <pc:docMk/>
          <pc:sldMk cId="444088222" sldId="793"/>
        </pc:sldMkLst>
      </pc:sldChg>
      <pc:sldChg chg="add del">
        <pc:chgData name="Matthew Archer" userId="aad98465-9c59-4159-8df1-a13be7bdef7f" providerId="ADAL" clId="{DDACC2BD-2885-405C-8076-C65D82DA6241}" dt="2025-11-12T16:03:01.642" v="8624"/>
        <pc:sldMkLst>
          <pc:docMk/>
          <pc:sldMk cId="2965026756" sldId="793"/>
        </pc:sldMkLst>
      </pc:sldChg>
      <pc:sldChg chg="add del">
        <pc:chgData name="Matthew Archer" userId="aad98465-9c59-4159-8df1-a13be7bdef7f" providerId="ADAL" clId="{DDACC2BD-2885-405C-8076-C65D82DA6241}" dt="2025-11-07T16:03:02.042" v="4314" actId="2696"/>
        <pc:sldMkLst>
          <pc:docMk/>
          <pc:sldMk cId="3305866184" sldId="793"/>
        </pc:sldMkLst>
      </pc:sldChg>
      <pc:sldChg chg="add del">
        <pc:chgData name="Matthew Archer" userId="aad98465-9c59-4159-8df1-a13be7bdef7f" providerId="ADAL" clId="{DDACC2BD-2885-405C-8076-C65D82DA6241}" dt="2025-11-12T16:02:38.856" v="8621" actId="2696"/>
        <pc:sldMkLst>
          <pc:docMk/>
          <pc:sldMk cId="4177548303" sldId="793"/>
        </pc:sldMkLst>
      </pc:sldChg>
      <pc:sldChg chg="add del">
        <pc:chgData name="Matthew Archer" userId="aad98465-9c59-4159-8df1-a13be7bdef7f" providerId="ADAL" clId="{DDACC2BD-2885-405C-8076-C65D82DA6241}" dt="2025-11-07T16:03:02.042" v="4314" actId="2696"/>
        <pc:sldMkLst>
          <pc:docMk/>
          <pc:sldMk cId="806763101" sldId="794"/>
        </pc:sldMkLst>
      </pc:sldChg>
      <pc:sldChg chg="modSp add mod ord modTransition">
        <pc:chgData name="Matthew Archer" userId="aad98465-9c59-4159-8df1-a13be7bdef7f" providerId="ADAL" clId="{DDACC2BD-2885-405C-8076-C65D82DA6241}" dt="2025-11-13T10:46:02.285" v="10827" actId="20577"/>
        <pc:sldMkLst>
          <pc:docMk/>
          <pc:sldMk cId="2502097469" sldId="794"/>
        </pc:sldMkLst>
        <pc:spChg chg="mod">
          <ac:chgData name="Matthew Archer" userId="aad98465-9c59-4159-8df1-a13be7bdef7f" providerId="ADAL" clId="{DDACC2BD-2885-405C-8076-C65D82DA6241}" dt="2025-11-13T10:46:02.285" v="10827" actId="20577"/>
          <ac:spMkLst>
            <pc:docMk/>
            <pc:sldMk cId="2502097469" sldId="794"/>
            <ac:spMk id="6" creationId="{18FB8758-2C2D-B02C-1165-D03B31317400}"/>
          </ac:spMkLst>
        </pc:spChg>
      </pc:sldChg>
      <pc:sldChg chg="add del">
        <pc:chgData name="Matthew Archer" userId="aad98465-9c59-4159-8df1-a13be7bdef7f" providerId="ADAL" clId="{DDACC2BD-2885-405C-8076-C65D82DA6241}" dt="2025-11-12T16:02:38.856" v="8621" actId="2696"/>
        <pc:sldMkLst>
          <pc:docMk/>
          <pc:sldMk cId="3613490841" sldId="794"/>
        </pc:sldMkLst>
      </pc:sldChg>
      <pc:sldChg chg="add del">
        <pc:chgData name="Matthew Archer" userId="aad98465-9c59-4159-8df1-a13be7bdef7f" providerId="ADAL" clId="{DDACC2BD-2885-405C-8076-C65D82DA6241}" dt="2025-11-12T16:03:01.642" v="8624"/>
        <pc:sldMkLst>
          <pc:docMk/>
          <pc:sldMk cId="4250550903" sldId="794"/>
        </pc:sldMkLst>
      </pc:sldChg>
      <pc:sldChg chg="del">
        <pc:chgData name="Matthew Archer" userId="aad98465-9c59-4159-8df1-a13be7bdef7f" providerId="ADAL" clId="{DDACC2BD-2885-405C-8076-C65D82DA6241}" dt="2025-11-12T15:39:26.311" v="8396" actId="2696"/>
        <pc:sldMkLst>
          <pc:docMk/>
          <pc:sldMk cId="1771626340" sldId="795"/>
        </pc:sldMkLst>
      </pc:sldChg>
      <pc:sldChg chg="addSp delSp modSp add mod ord modTransition setBg">
        <pc:chgData name="Matthew Archer" userId="aad98465-9c59-4159-8df1-a13be7bdef7f" providerId="ADAL" clId="{DDACC2BD-2885-405C-8076-C65D82DA6241}" dt="2025-11-13T10:47:08.445" v="10849" actId="20577"/>
        <pc:sldMkLst>
          <pc:docMk/>
          <pc:sldMk cId="4072133181" sldId="795"/>
        </pc:sldMkLst>
        <pc:spChg chg="del mod">
          <ac:chgData name="Matthew Archer" userId="aad98465-9c59-4159-8df1-a13be7bdef7f" providerId="ADAL" clId="{DDACC2BD-2885-405C-8076-C65D82DA6241}" dt="2025-11-12T15:48:55.058" v="8465" actId="478"/>
          <ac:spMkLst>
            <pc:docMk/>
            <pc:sldMk cId="4072133181" sldId="795"/>
            <ac:spMk id="2" creationId="{48191076-E362-7704-7AC2-9E547E701FF4}"/>
          </ac:spMkLst>
        </pc:spChg>
        <pc:spChg chg="add mod">
          <ac:chgData name="Matthew Archer" userId="aad98465-9c59-4159-8df1-a13be7bdef7f" providerId="ADAL" clId="{DDACC2BD-2885-405C-8076-C65D82DA6241}" dt="2025-11-13T10:47:08.445" v="10849" actId="20577"/>
          <ac:spMkLst>
            <pc:docMk/>
            <pc:sldMk cId="4072133181" sldId="795"/>
            <ac:spMk id="3" creationId="{B101FAD0-AE40-4D4A-BA81-A7606C1EDEC7}"/>
          </ac:spMkLst>
        </pc:spChg>
      </pc:sldChg>
      <pc:sldChg chg="delSp modSp del mod ord modNotes modNotesTx">
        <pc:chgData name="Matthew Archer" userId="aad98465-9c59-4159-8df1-a13be7bdef7f" providerId="ADAL" clId="{DDACC2BD-2885-405C-8076-C65D82DA6241}" dt="2025-11-12T20:50:30.624" v="9796" actId="2696"/>
        <pc:sldMkLst>
          <pc:docMk/>
          <pc:sldMk cId="692703815" sldId="798"/>
        </pc:sldMkLst>
      </pc:sldChg>
      <pc:sldChg chg="del modNotes">
        <pc:chgData name="Matthew Archer" userId="aad98465-9c59-4159-8df1-a13be7bdef7f" providerId="ADAL" clId="{DDACC2BD-2885-405C-8076-C65D82DA6241}" dt="2025-11-12T20:50:30.624" v="9796" actId="2696"/>
        <pc:sldMkLst>
          <pc:docMk/>
          <pc:sldMk cId="1624309671" sldId="799"/>
        </pc:sldMkLst>
      </pc:sldChg>
      <pc:sldChg chg="del modNotes">
        <pc:chgData name="Matthew Archer" userId="aad98465-9c59-4159-8df1-a13be7bdef7f" providerId="ADAL" clId="{DDACC2BD-2885-405C-8076-C65D82DA6241}" dt="2025-11-12T20:50:30.624" v="9796" actId="2696"/>
        <pc:sldMkLst>
          <pc:docMk/>
          <pc:sldMk cId="2593323421" sldId="800"/>
        </pc:sldMkLst>
      </pc:sldChg>
      <pc:sldChg chg="add del">
        <pc:chgData name="Matthew Archer" userId="aad98465-9c59-4159-8df1-a13be7bdef7f" providerId="ADAL" clId="{DDACC2BD-2885-405C-8076-C65D82DA6241}" dt="2025-11-13T08:30:26.559" v="9835" actId="2696"/>
        <pc:sldMkLst>
          <pc:docMk/>
          <pc:sldMk cId="2525727446" sldId="801"/>
        </pc:sldMkLst>
      </pc:sldChg>
      <pc:sldChg chg="del">
        <pc:chgData name="Matthew Archer" userId="aad98465-9c59-4159-8df1-a13be7bdef7f" providerId="ADAL" clId="{DDACC2BD-2885-405C-8076-C65D82DA6241}" dt="2025-11-07T17:07:21.217" v="5006" actId="2696"/>
        <pc:sldMkLst>
          <pc:docMk/>
          <pc:sldMk cId="2538142717" sldId="801"/>
        </pc:sldMkLst>
      </pc:sldChg>
      <pc:sldChg chg="del modNotes">
        <pc:chgData name="Matthew Archer" userId="aad98465-9c59-4159-8df1-a13be7bdef7f" providerId="ADAL" clId="{DDACC2BD-2885-405C-8076-C65D82DA6241}" dt="2025-11-12T20:50:30.624" v="9796" actId="2696"/>
        <pc:sldMkLst>
          <pc:docMk/>
          <pc:sldMk cId="4093418300" sldId="802"/>
        </pc:sldMkLst>
      </pc:sldChg>
      <pc:sldChg chg="del">
        <pc:chgData name="Matthew Archer" userId="aad98465-9c59-4159-8df1-a13be7bdef7f" providerId="ADAL" clId="{DDACC2BD-2885-405C-8076-C65D82DA6241}" dt="2025-11-12T20:50:30.624" v="9796" actId="2696"/>
        <pc:sldMkLst>
          <pc:docMk/>
          <pc:sldMk cId="1314276541" sldId="803"/>
        </pc:sldMkLst>
      </pc:sldChg>
      <pc:sldChg chg="addSp delSp modSp del mod modNotesTx">
        <pc:chgData name="Matthew Archer" userId="aad98465-9c59-4159-8df1-a13be7bdef7f" providerId="ADAL" clId="{DDACC2BD-2885-405C-8076-C65D82DA6241}" dt="2025-11-12T20:50:30.624" v="9796" actId="2696"/>
        <pc:sldMkLst>
          <pc:docMk/>
          <pc:sldMk cId="1827632852" sldId="804"/>
        </pc:sldMkLst>
      </pc:sldChg>
      <pc:sldChg chg="del">
        <pc:chgData name="Matthew Archer" userId="aad98465-9c59-4159-8df1-a13be7bdef7f" providerId="ADAL" clId="{DDACC2BD-2885-405C-8076-C65D82DA6241}" dt="2025-11-12T20:50:30.624" v="9796" actId="2696"/>
        <pc:sldMkLst>
          <pc:docMk/>
          <pc:sldMk cId="2782139349" sldId="805"/>
        </pc:sldMkLst>
      </pc:sldChg>
      <pc:sldChg chg="del">
        <pc:chgData name="Matthew Archer" userId="aad98465-9c59-4159-8df1-a13be7bdef7f" providerId="ADAL" clId="{DDACC2BD-2885-405C-8076-C65D82DA6241}" dt="2025-11-12T20:50:30.624" v="9796" actId="2696"/>
        <pc:sldMkLst>
          <pc:docMk/>
          <pc:sldMk cId="903962952" sldId="806"/>
        </pc:sldMkLst>
      </pc:sldChg>
      <pc:sldChg chg="del">
        <pc:chgData name="Matthew Archer" userId="aad98465-9c59-4159-8df1-a13be7bdef7f" providerId="ADAL" clId="{DDACC2BD-2885-405C-8076-C65D82DA6241}" dt="2025-11-12T20:50:30.624" v="9796" actId="2696"/>
        <pc:sldMkLst>
          <pc:docMk/>
          <pc:sldMk cId="1987203293" sldId="807"/>
        </pc:sldMkLst>
      </pc:sldChg>
      <pc:sldChg chg="del">
        <pc:chgData name="Matthew Archer" userId="aad98465-9c59-4159-8df1-a13be7bdef7f" providerId="ADAL" clId="{DDACC2BD-2885-405C-8076-C65D82DA6241}" dt="2025-11-12T20:50:30.624" v="9796" actId="2696"/>
        <pc:sldMkLst>
          <pc:docMk/>
          <pc:sldMk cId="3157011002" sldId="808"/>
        </pc:sldMkLst>
      </pc:sldChg>
      <pc:sldChg chg="addSp delSp modSp add del mod ord modNotesTx">
        <pc:chgData name="Matthew Archer" userId="aad98465-9c59-4159-8df1-a13be7bdef7f" providerId="ADAL" clId="{DDACC2BD-2885-405C-8076-C65D82DA6241}" dt="2025-11-12T15:53:42.759" v="8503" actId="2696"/>
        <pc:sldMkLst>
          <pc:docMk/>
          <pc:sldMk cId="132698305" sldId="809"/>
        </pc:sldMkLst>
      </pc:sldChg>
      <pc:sldChg chg="modSp add mod ord modTransition setBg">
        <pc:chgData name="Matthew Archer" userId="aad98465-9c59-4159-8df1-a13be7bdef7f" providerId="ADAL" clId="{DDACC2BD-2885-405C-8076-C65D82DA6241}" dt="2025-11-13T10:29:56.383" v="10653"/>
        <pc:sldMkLst>
          <pc:docMk/>
          <pc:sldMk cId="754470494" sldId="809"/>
        </pc:sldMkLst>
        <pc:picChg chg="mod">
          <ac:chgData name="Matthew Archer" userId="aad98465-9c59-4159-8df1-a13be7bdef7f" providerId="ADAL" clId="{DDACC2BD-2885-405C-8076-C65D82DA6241}" dt="2025-11-13T09:34:53.943" v="10354" actId="1076"/>
          <ac:picMkLst>
            <pc:docMk/>
            <pc:sldMk cId="754470494" sldId="809"/>
            <ac:picMk id="9" creationId="{4574AA0D-1986-2013-B7D7-9716974E5F11}"/>
          </ac:picMkLst>
        </pc:picChg>
        <pc:picChg chg="mod">
          <ac:chgData name="Matthew Archer" userId="aad98465-9c59-4159-8df1-a13be7bdef7f" providerId="ADAL" clId="{DDACC2BD-2885-405C-8076-C65D82DA6241}" dt="2025-11-13T09:34:49.667" v="10353" actId="1076"/>
          <ac:picMkLst>
            <pc:docMk/>
            <pc:sldMk cId="754470494" sldId="809"/>
            <ac:picMk id="11" creationId="{67B5C76C-33E6-57D6-8561-4FD8E43D2260}"/>
          </ac:picMkLst>
        </pc:picChg>
      </pc:sldChg>
      <pc:sldChg chg="addSp delSp modSp add del mod ord modNotesTx">
        <pc:chgData name="Matthew Archer" userId="aad98465-9c59-4159-8df1-a13be7bdef7f" providerId="ADAL" clId="{DDACC2BD-2885-405C-8076-C65D82DA6241}" dt="2025-11-12T20:50:30.624" v="9796" actId="2696"/>
        <pc:sldMkLst>
          <pc:docMk/>
          <pc:sldMk cId="1053183410" sldId="810"/>
        </pc:sldMkLst>
      </pc:sldChg>
      <pc:sldChg chg="modSp add mod ord modTransition setBg">
        <pc:chgData name="Matthew Archer" userId="aad98465-9c59-4159-8df1-a13be7bdef7f" providerId="ADAL" clId="{DDACC2BD-2885-405C-8076-C65D82DA6241}" dt="2025-11-13T10:29:56.383" v="10653"/>
        <pc:sldMkLst>
          <pc:docMk/>
          <pc:sldMk cId="1124779197" sldId="811"/>
        </pc:sldMkLst>
        <pc:spChg chg="mod">
          <ac:chgData name="Matthew Archer" userId="aad98465-9c59-4159-8df1-a13be7bdef7f" providerId="ADAL" clId="{DDACC2BD-2885-405C-8076-C65D82DA6241}" dt="2025-11-13T09:59:39.270" v="10516" actId="20577"/>
          <ac:spMkLst>
            <pc:docMk/>
            <pc:sldMk cId="1124779197" sldId="811"/>
            <ac:spMk id="4" creationId="{1D28FB3C-9BCA-1BF3-1071-AADE9F5CC66C}"/>
          </ac:spMkLst>
        </pc:spChg>
      </pc:sldChg>
      <pc:sldChg chg="addSp delSp modSp add del mod ord modNotesTx">
        <pc:chgData name="Matthew Archer" userId="aad98465-9c59-4159-8df1-a13be7bdef7f" providerId="ADAL" clId="{DDACC2BD-2885-405C-8076-C65D82DA6241}" dt="2025-11-12T16:32:14.668" v="8880" actId="2696"/>
        <pc:sldMkLst>
          <pc:docMk/>
          <pc:sldMk cId="3157760576" sldId="811"/>
        </pc:sldMkLst>
      </pc:sldChg>
      <pc:sldChg chg="addSp delSp modSp add del mod">
        <pc:chgData name="Matthew Archer" userId="aad98465-9c59-4159-8df1-a13be7bdef7f" providerId="ADAL" clId="{DDACC2BD-2885-405C-8076-C65D82DA6241}" dt="2025-11-07T17:08:06.666" v="5008" actId="2696"/>
        <pc:sldMkLst>
          <pc:docMk/>
          <pc:sldMk cId="1322129050" sldId="812"/>
        </pc:sldMkLst>
      </pc:sldChg>
      <pc:sldChg chg="add modTransition modNotesTx">
        <pc:chgData name="Matthew Archer" userId="aad98465-9c59-4159-8df1-a13be7bdef7f" providerId="ADAL" clId="{DDACC2BD-2885-405C-8076-C65D82DA6241}" dt="2025-11-13T10:29:56.383" v="10653"/>
        <pc:sldMkLst>
          <pc:docMk/>
          <pc:sldMk cId="1938192586" sldId="812"/>
        </pc:sldMkLst>
      </pc:sldChg>
      <pc:sldChg chg="add del setBg">
        <pc:chgData name="Matthew Archer" userId="aad98465-9c59-4159-8df1-a13be7bdef7f" providerId="ADAL" clId="{DDACC2BD-2885-405C-8076-C65D82DA6241}" dt="2025-11-12T16:32:14.668" v="8880" actId="2696"/>
        <pc:sldMkLst>
          <pc:docMk/>
          <pc:sldMk cId="3061532139" sldId="812"/>
        </pc:sldMkLst>
      </pc:sldChg>
      <pc:sldChg chg="addSp delSp modSp add mod ord modTransition modNotesTx">
        <pc:chgData name="Matthew Archer" userId="aad98465-9c59-4159-8df1-a13be7bdef7f" providerId="ADAL" clId="{DDACC2BD-2885-405C-8076-C65D82DA6241}" dt="2025-11-13T16:06:51.105" v="10913" actId="20577"/>
        <pc:sldMkLst>
          <pc:docMk/>
          <pc:sldMk cId="1163701097" sldId="813"/>
        </pc:sldMkLst>
        <pc:spChg chg="add mod">
          <ac:chgData name="Matthew Archer" userId="aad98465-9c59-4159-8df1-a13be7bdef7f" providerId="ADAL" clId="{DDACC2BD-2885-405C-8076-C65D82DA6241}" dt="2025-10-29T14:21:19.410" v="963" actId="1036"/>
          <ac:spMkLst>
            <pc:docMk/>
            <pc:sldMk cId="1163701097" sldId="813"/>
            <ac:spMk id="6" creationId="{8AB74EEB-26EB-2767-FE00-D6A0D3881599}"/>
          </ac:spMkLst>
        </pc:spChg>
        <pc:picChg chg="add mod ord modCrop">
          <ac:chgData name="Matthew Archer" userId="aad98465-9c59-4159-8df1-a13be7bdef7f" providerId="ADAL" clId="{DDACC2BD-2885-405C-8076-C65D82DA6241}" dt="2025-10-29T14:05:01.132" v="452" actId="1076"/>
          <ac:picMkLst>
            <pc:docMk/>
            <pc:sldMk cId="1163701097" sldId="813"/>
            <ac:picMk id="5" creationId="{0E6B2D0F-854A-C659-774E-0DC466A7272C}"/>
          </ac:picMkLst>
        </pc:picChg>
      </pc:sldChg>
      <pc:sldChg chg="modSp add mod modTransition">
        <pc:chgData name="Matthew Archer" userId="aad98465-9c59-4159-8df1-a13be7bdef7f" providerId="ADAL" clId="{DDACC2BD-2885-405C-8076-C65D82DA6241}" dt="2025-11-13T10:29:56.383" v="10653"/>
        <pc:sldMkLst>
          <pc:docMk/>
          <pc:sldMk cId="2234527329" sldId="814"/>
        </pc:sldMkLst>
        <pc:spChg chg="mod">
          <ac:chgData name="Matthew Archer" userId="aad98465-9c59-4159-8df1-a13be7bdef7f" providerId="ADAL" clId="{DDACC2BD-2885-405C-8076-C65D82DA6241}" dt="2025-10-29T14:08:00.862" v="612" actId="20577"/>
          <ac:spMkLst>
            <pc:docMk/>
            <pc:sldMk cId="2234527329" sldId="814"/>
            <ac:spMk id="4" creationId="{C94A9003-F919-79DA-1859-2DB55237488D}"/>
          </ac:spMkLst>
        </pc:spChg>
      </pc:sldChg>
      <pc:sldChg chg="addSp delSp modSp add del mod modTransition modShow">
        <pc:chgData name="Matthew Archer" userId="aad98465-9c59-4159-8df1-a13be7bdef7f" providerId="ADAL" clId="{DDACC2BD-2885-405C-8076-C65D82DA6241}" dt="2025-11-13T16:06:38.752" v="10911" actId="2696"/>
        <pc:sldMkLst>
          <pc:docMk/>
          <pc:sldMk cId="621443976" sldId="815"/>
        </pc:sldMkLst>
      </pc:sldChg>
      <pc:sldChg chg="addSp delSp modSp add del mod modTransition modShow modNotesTx">
        <pc:chgData name="Matthew Archer" userId="aad98465-9c59-4159-8df1-a13be7bdef7f" providerId="ADAL" clId="{DDACC2BD-2885-405C-8076-C65D82DA6241}" dt="2025-11-13T16:07:00.390" v="10914" actId="2696"/>
        <pc:sldMkLst>
          <pc:docMk/>
          <pc:sldMk cId="3704923986" sldId="816"/>
        </pc:sldMkLst>
      </pc:sldChg>
      <pc:sldChg chg="addSp delSp modSp add mod modTransition modNotesTx">
        <pc:chgData name="Matthew Archer" userId="aad98465-9c59-4159-8df1-a13be7bdef7f" providerId="ADAL" clId="{DDACC2BD-2885-405C-8076-C65D82DA6241}" dt="2025-11-13T16:07:06.403" v="10915" actId="20577"/>
        <pc:sldMkLst>
          <pc:docMk/>
          <pc:sldMk cId="3802759032" sldId="817"/>
        </pc:sldMkLst>
        <pc:picChg chg="add mod">
          <ac:chgData name="Matthew Archer" userId="aad98465-9c59-4159-8df1-a13be7bdef7f" providerId="ADAL" clId="{DDACC2BD-2885-405C-8076-C65D82DA6241}" dt="2025-11-07T16:54:26.731" v="4641" actId="1036"/>
          <ac:picMkLst>
            <pc:docMk/>
            <pc:sldMk cId="3802759032" sldId="817"/>
            <ac:picMk id="7" creationId="{A5708079-A92F-E42F-025D-5D9875845CE3}"/>
          </ac:picMkLst>
        </pc:picChg>
      </pc:sldChg>
      <pc:sldChg chg="add ord modTransition setBg">
        <pc:chgData name="Matthew Archer" userId="aad98465-9c59-4159-8df1-a13be7bdef7f" providerId="ADAL" clId="{DDACC2BD-2885-405C-8076-C65D82DA6241}" dt="2025-11-13T10:29:56.383" v="10653"/>
        <pc:sldMkLst>
          <pc:docMk/>
          <pc:sldMk cId="2601290627" sldId="818"/>
        </pc:sldMkLst>
      </pc:sldChg>
      <pc:sldChg chg="addSp delSp modSp add del mod modNotesTx">
        <pc:chgData name="Matthew Archer" userId="aad98465-9c59-4159-8df1-a13be7bdef7f" providerId="ADAL" clId="{DDACC2BD-2885-405C-8076-C65D82DA6241}" dt="2025-11-12T15:53:42.759" v="8503" actId="2696"/>
        <pc:sldMkLst>
          <pc:docMk/>
          <pc:sldMk cId="3378867860" sldId="818"/>
        </pc:sldMkLst>
      </pc:sldChg>
      <pc:sldChg chg="addSp delSp modSp add del mod">
        <pc:chgData name="Matthew Archer" userId="aad98465-9c59-4159-8df1-a13be7bdef7f" providerId="ADAL" clId="{DDACC2BD-2885-405C-8076-C65D82DA6241}" dt="2025-10-29T14:35:26.286" v="1004" actId="47"/>
        <pc:sldMkLst>
          <pc:docMk/>
          <pc:sldMk cId="3523733330" sldId="818"/>
        </pc:sldMkLst>
      </pc:sldChg>
      <pc:sldChg chg="modSp add modTransition">
        <pc:chgData name="Matthew Archer" userId="aad98465-9c59-4159-8df1-a13be7bdef7f" providerId="ADAL" clId="{DDACC2BD-2885-405C-8076-C65D82DA6241}" dt="2025-11-13T10:29:56.383" v="10653"/>
        <pc:sldMkLst>
          <pc:docMk/>
          <pc:sldMk cId="2903140139" sldId="819"/>
        </pc:sldMkLst>
        <pc:spChg chg="mod">
          <ac:chgData name="Matthew Archer" userId="aad98465-9c59-4159-8df1-a13be7bdef7f" providerId="ADAL" clId="{DDACC2BD-2885-405C-8076-C65D82DA6241}" dt="2025-11-07T16:52:31.393" v="4637" actId="1037"/>
          <ac:spMkLst>
            <pc:docMk/>
            <pc:sldMk cId="2903140139" sldId="819"/>
            <ac:spMk id="4" creationId="{127DA64A-E557-BDA7-6DCE-940E55A3000D}"/>
          </ac:spMkLst>
        </pc:spChg>
      </pc:sldChg>
      <pc:sldChg chg="add modTransition">
        <pc:chgData name="Matthew Archer" userId="aad98465-9c59-4159-8df1-a13be7bdef7f" providerId="ADAL" clId="{DDACC2BD-2885-405C-8076-C65D82DA6241}" dt="2025-11-13T10:29:56.383" v="10653"/>
        <pc:sldMkLst>
          <pc:docMk/>
          <pc:sldMk cId="954267090" sldId="820"/>
        </pc:sldMkLst>
      </pc:sldChg>
      <pc:sldChg chg="add del setBg">
        <pc:chgData name="Matthew Archer" userId="aad98465-9c59-4159-8df1-a13be7bdef7f" providerId="ADAL" clId="{DDACC2BD-2885-405C-8076-C65D82DA6241}" dt="2025-11-12T16:32:14.668" v="8880" actId="2696"/>
        <pc:sldMkLst>
          <pc:docMk/>
          <pc:sldMk cId="3617668212" sldId="820"/>
        </pc:sldMkLst>
      </pc:sldChg>
      <pc:sldChg chg="addSp delSp modSp add del mod ord">
        <pc:chgData name="Matthew Archer" userId="aad98465-9c59-4159-8df1-a13be7bdef7f" providerId="ADAL" clId="{DDACC2BD-2885-405C-8076-C65D82DA6241}" dt="2025-11-07T17:08:06.666" v="5008" actId="2696"/>
        <pc:sldMkLst>
          <pc:docMk/>
          <pc:sldMk cId="3710744768" sldId="820"/>
        </pc:sldMkLst>
      </pc:sldChg>
      <pc:sldChg chg="modSp add mod ord modTransition modNotesTx">
        <pc:chgData name="Matthew Archer" userId="aad98465-9c59-4159-8df1-a13be7bdef7f" providerId="ADAL" clId="{DDACC2BD-2885-405C-8076-C65D82DA6241}" dt="2025-11-13T10:29:56.383" v="10653"/>
        <pc:sldMkLst>
          <pc:docMk/>
          <pc:sldMk cId="3040294647" sldId="821"/>
        </pc:sldMkLst>
        <pc:spChg chg="mod">
          <ac:chgData name="Matthew Archer" userId="aad98465-9c59-4159-8df1-a13be7bdef7f" providerId="ADAL" clId="{DDACC2BD-2885-405C-8076-C65D82DA6241}" dt="2025-11-03T11:39:51.439" v="1197" actId="20577"/>
          <ac:spMkLst>
            <pc:docMk/>
            <pc:sldMk cId="3040294647" sldId="821"/>
            <ac:spMk id="4" creationId="{C736991E-1D4A-10A2-54B8-D56D5EC30EC9}"/>
          </ac:spMkLst>
        </pc:spChg>
      </pc:sldChg>
      <pc:sldChg chg="addSp delSp modSp add del mod modNotesTx">
        <pc:chgData name="Matthew Archer" userId="aad98465-9c59-4159-8df1-a13be7bdef7f" providerId="ADAL" clId="{DDACC2BD-2885-405C-8076-C65D82DA6241}" dt="2025-11-07T10:56:48.626" v="1866" actId="2696"/>
        <pc:sldMkLst>
          <pc:docMk/>
          <pc:sldMk cId="3009222237" sldId="822"/>
        </pc:sldMkLst>
      </pc:sldChg>
      <pc:sldChg chg="add del setBg">
        <pc:chgData name="Matthew Archer" userId="aad98465-9c59-4159-8df1-a13be7bdef7f" providerId="ADAL" clId="{DDACC2BD-2885-405C-8076-C65D82DA6241}" dt="2025-11-13T08:30:26.559" v="9835" actId="2696"/>
        <pc:sldMkLst>
          <pc:docMk/>
          <pc:sldMk cId="3207466990" sldId="822"/>
        </pc:sldMkLst>
      </pc:sldChg>
      <pc:sldChg chg="addSp delSp modSp add del mod ord modTransition modShow modNotesTx">
        <pc:chgData name="Matthew Archer" userId="aad98465-9c59-4159-8df1-a13be7bdef7f" providerId="ADAL" clId="{DDACC2BD-2885-405C-8076-C65D82DA6241}" dt="2025-11-13T15:58:40.294" v="10851" actId="47"/>
        <pc:sldMkLst>
          <pc:docMk/>
          <pc:sldMk cId="2766115013" sldId="823"/>
        </pc:sldMkLst>
      </pc:sldChg>
      <pc:sldChg chg="add del setBg">
        <pc:chgData name="Matthew Archer" userId="aad98465-9c59-4159-8df1-a13be7bdef7f" providerId="ADAL" clId="{DDACC2BD-2885-405C-8076-C65D82DA6241}" dt="2025-11-13T09:41:13.971" v="10365" actId="2696"/>
        <pc:sldMkLst>
          <pc:docMk/>
          <pc:sldMk cId="1834605138" sldId="824"/>
        </pc:sldMkLst>
      </pc:sldChg>
      <pc:sldChg chg="addSp delSp modSp add del mod ord modNotesTx">
        <pc:chgData name="Matthew Archer" userId="aad98465-9c59-4159-8df1-a13be7bdef7f" providerId="ADAL" clId="{DDACC2BD-2885-405C-8076-C65D82DA6241}" dt="2025-11-12T15:53:42.759" v="8503" actId="2696"/>
        <pc:sldMkLst>
          <pc:docMk/>
          <pc:sldMk cId="2974923256" sldId="824"/>
        </pc:sldMkLst>
      </pc:sldChg>
      <pc:sldChg chg="add mod ord modTransition modShow">
        <pc:chgData name="Matthew Archer" userId="aad98465-9c59-4159-8df1-a13be7bdef7f" providerId="ADAL" clId="{DDACC2BD-2885-405C-8076-C65D82DA6241}" dt="2025-11-13T10:29:56.383" v="10653"/>
        <pc:sldMkLst>
          <pc:docMk/>
          <pc:sldMk cId="3080886657" sldId="824"/>
        </pc:sldMkLst>
      </pc:sldChg>
      <pc:sldChg chg="modSp add del mod ord modNotesTx">
        <pc:chgData name="Matthew Archer" userId="aad98465-9c59-4159-8df1-a13be7bdef7f" providerId="ADAL" clId="{DDACC2BD-2885-405C-8076-C65D82DA6241}" dt="2025-11-12T20:50:30.624" v="9796" actId="2696"/>
        <pc:sldMkLst>
          <pc:docMk/>
          <pc:sldMk cId="3573830680" sldId="825"/>
        </pc:sldMkLst>
      </pc:sldChg>
      <pc:sldChg chg="add del">
        <pc:chgData name="Matthew Archer" userId="aad98465-9c59-4159-8df1-a13be7bdef7f" providerId="ADAL" clId="{DDACC2BD-2885-405C-8076-C65D82DA6241}" dt="2025-11-07T10:57:35.092" v="1872" actId="2696"/>
        <pc:sldMkLst>
          <pc:docMk/>
          <pc:sldMk cId="343575666" sldId="826"/>
        </pc:sldMkLst>
      </pc:sldChg>
      <pc:sldChg chg="add del setBg">
        <pc:chgData name="Matthew Archer" userId="aad98465-9c59-4159-8df1-a13be7bdef7f" providerId="ADAL" clId="{DDACC2BD-2885-405C-8076-C65D82DA6241}" dt="2025-11-12T20:50:30.624" v="9796" actId="2696"/>
        <pc:sldMkLst>
          <pc:docMk/>
          <pc:sldMk cId="4067696251" sldId="826"/>
        </pc:sldMkLst>
      </pc:sldChg>
      <pc:sldChg chg="delSp modSp add del mod ord setBg modNotesTx">
        <pc:chgData name="Matthew Archer" userId="aad98465-9c59-4159-8df1-a13be7bdef7f" providerId="ADAL" clId="{DDACC2BD-2885-405C-8076-C65D82DA6241}" dt="2025-11-12T20:50:30.624" v="9796" actId="2696"/>
        <pc:sldMkLst>
          <pc:docMk/>
          <pc:sldMk cId="724531166" sldId="827"/>
        </pc:sldMkLst>
      </pc:sldChg>
      <pc:sldChg chg="add del modNotes">
        <pc:chgData name="Matthew Archer" userId="aad98465-9c59-4159-8df1-a13be7bdef7f" providerId="ADAL" clId="{DDACC2BD-2885-405C-8076-C65D82DA6241}" dt="2025-11-12T20:50:30.624" v="9796" actId="2696"/>
        <pc:sldMkLst>
          <pc:docMk/>
          <pc:sldMk cId="4020918321" sldId="828"/>
        </pc:sldMkLst>
      </pc:sldChg>
      <pc:sldChg chg="addSp delSp modSp add del mod modNotesTx">
        <pc:chgData name="Matthew Archer" userId="aad98465-9c59-4159-8df1-a13be7bdef7f" providerId="ADAL" clId="{DDACC2BD-2885-405C-8076-C65D82DA6241}" dt="2025-11-12T20:50:30.624" v="9796" actId="2696"/>
        <pc:sldMkLst>
          <pc:docMk/>
          <pc:sldMk cId="3771912857" sldId="829"/>
        </pc:sldMkLst>
      </pc:sldChg>
      <pc:sldChg chg="modSp add mod ord modTransition setBg">
        <pc:chgData name="Matthew Archer" userId="aad98465-9c59-4159-8df1-a13be7bdef7f" providerId="ADAL" clId="{DDACC2BD-2885-405C-8076-C65D82DA6241}" dt="2025-11-13T10:32:13.270" v="10699" actId="20577"/>
        <pc:sldMkLst>
          <pc:docMk/>
          <pc:sldMk cId="835819477" sldId="830"/>
        </pc:sldMkLst>
        <pc:spChg chg="mod">
          <ac:chgData name="Matthew Archer" userId="aad98465-9c59-4159-8df1-a13be7bdef7f" providerId="ADAL" clId="{DDACC2BD-2885-405C-8076-C65D82DA6241}" dt="2025-11-13T10:32:13.270" v="10699" actId="20577"/>
          <ac:spMkLst>
            <pc:docMk/>
            <pc:sldMk cId="835819477" sldId="830"/>
            <ac:spMk id="3" creationId="{713D3C5D-4BC5-E692-4729-069A16439A05}"/>
          </ac:spMkLst>
        </pc:spChg>
      </pc:sldChg>
      <pc:sldChg chg="addSp delSp modSp add del mod">
        <pc:chgData name="Matthew Archer" userId="aad98465-9c59-4159-8df1-a13be7bdef7f" providerId="ADAL" clId="{DDACC2BD-2885-405C-8076-C65D82DA6241}" dt="2025-11-12T20:50:30.624" v="9796" actId="2696"/>
        <pc:sldMkLst>
          <pc:docMk/>
          <pc:sldMk cId="2262716944" sldId="830"/>
        </pc:sldMkLst>
      </pc:sldChg>
      <pc:sldChg chg="add del modNotes">
        <pc:chgData name="Matthew Archer" userId="aad98465-9c59-4159-8df1-a13be7bdef7f" providerId="ADAL" clId="{DDACC2BD-2885-405C-8076-C65D82DA6241}" dt="2025-11-12T20:50:30.624" v="9796" actId="2696"/>
        <pc:sldMkLst>
          <pc:docMk/>
          <pc:sldMk cId="1594216869" sldId="831"/>
        </pc:sldMkLst>
      </pc:sldChg>
      <pc:sldChg chg="add del modNotes modNotesTx">
        <pc:chgData name="Matthew Archer" userId="aad98465-9c59-4159-8df1-a13be7bdef7f" providerId="ADAL" clId="{DDACC2BD-2885-405C-8076-C65D82DA6241}" dt="2025-11-07T08:34:39.051" v="1855" actId="2696"/>
        <pc:sldMkLst>
          <pc:docMk/>
          <pc:sldMk cId="1677913835" sldId="832"/>
        </pc:sldMkLst>
      </pc:sldChg>
      <pc:sldChg chg="add del">
        <pc:chgData name="Matthew Archer" userId="aad98465-9c59-4159-8df1-a13be7bdef7f" providerId="ADAL" clId="{DDACC2BD-2885-405C-8076-C65D82DA6241}" dt="2025-11-07T08:37:57.411" v="1865" actId="47"/>
        <pc:sldMkLst>
          <pc:docMk/>
          <pc:sldMk cId="1952270710" sldId="832"/>
        </pc:sldMkLst>
      </pc:sldChg>
      <pc:sldChg chg="delSp add del mod">
        <pc:chgData name="Matthew Archer" userId="aad98465-9c59-4159-8df1-a13be7bdef7f" providerId="ADAL" clId="{DDACC2BD-2885-405C-8076-C65D82DA6241}" dt="2025-11-07T10:57:13.817" v="1870" actId="2696"/>
        <pc:sldMkLst>
          <pc:docMk/>
          <pc:sldMk cId="0" sldId="833"/>
        </pc:sldMkLst>
      </pc:sldChg>
      <pc:sldChg chg="add del">
        <pc:chgData name="Matthew Archer" userId="aad98465-9c59-4159-8df1-a13be7bdef7f" providerId="ADAL" clId="{DDACC2BD-2885-405C-8076-C65D82DA6241}" dt="2025-11-13T08:30:26.559" v="9835" actId="2696"/>
        <pc:sldMkLst>
          <pc:docMk/>
          <pc:sldMk cId="1546373419" sldId="833"/>
        </pc:sldMkLst>
      </pc:sldChg>
      <pc:sldChg chg="add del">
        <pc:chgData name="Matthew Archer" userId="aad98465-9c59-4159-8df1-a13be7bdef7f" providerId="ADAL" clId="{DDACC2BD-2885-405C-8076-C65D82DA6241}" dt="2025-11-07T10:57:13.817" v="1870" actId="2696"/>
        <pc:sldMkLst>
          <pc:docMk/>
          <pc:sldMk cId="0" sldId="834"/>
        </pc:sldMkLst>
      </pc:sldChg>
      <pc:sldChg chg="add del">
        <pc:chgData name="Matthew Archer" userId="aad98465-9c59-4159-8df1-a13be7bdef7f" providerId="ADAL" clId="{DDACC2BD-2885-405C-8076-C65D82DA6241}" dt="2025-11-13T08:30:26.559" v="9835" actId="2696"/>
        <pc:sldMkLst>
          <pc:docMk/>
          <pc:sldMk cId="2477524338" sldId="834"/>
        </pc:sldMkLst>
      </pc:sldChg>
      <pc:sldChg chg="add del">
        <pc:chgData name="Matthew Archer" userId="aad98465-9c59-4159-8df1-a13be7bdef7f" providerId="ADAL" clId="{DDACC2BD-2885-405C-8076-C65D82DA6241}" dt="2025-11-07T08:37:56.321" v="1864" actId="47"/>
        <pc:sldMkLst>
          <pc:docMk/>
          <pc:sldMk cId="1506007598" sldId="835"/>
        </pc:sldMkLst>
      </pc:sldChg>
      <pc:sldChg chg="add del modNotes">
        <pc:chgData name="Matthew Archer" userId="aad98465-9c59-4159-8df1-a13be7bdef7f" providerId="ADAL" clId="{DDACC2BD-2885-405C-8076-C65D82DA6241}" dt="2025-11-07T08:34:39.051" v="1855" actId="2696"/>
        <pc:sldMkLst>
          <pc:docMk/>
          <pc:sldMk cId="3563044730" sldId="835"/>
        </pc:sldMkLst>
      </pc:sldChg>
      <pc:sldChg chg="add del">
        <pc:chgData name="Matthew Archer" userId="aad98465-9c59-4159-8df1-a13be7bdef7f" providerId="ADAL" clId="{DDACC2BD-2885-405C-8076-C65D82DA6241}" dt="2025-11-13T08:30:26.559" v="9835" actId="2696"/>
        <pc:sldMkLst>
          <pc:docMk/>
          <pc:sldMk cId="1171683971" sldId="836"/>
        </pc:sldMkLst>
      </pc:sldChg>
      <pc:sldChg chg="add del">
        <pc:chgData name="Matthew Archer" userId="aad98465-9c59-4159-8df1-a13be7bdef7f" providerId="ADAL" clId="{DDACC2BD-2885-405C-8076-C65D82DA6241}" dt="2025-11-07T16:32:57.897" v="4458" actId="2696"/>
        <pc:sldMkLst>
          <pc:docMk/>
          <pc:sldMk cId="1476898442" sldId="836"/>
        </pc:sldMkLst>
      </pc:sldChg>
      <pc:sldChg chg="delSp modSp add del mod">
        <pc:chgData name="Matthew Archer" userId="aad98465-9c59-4159-8df1-a13be7bdef7f" providerId="ADAL" clId="{DDACC2BD-2885-405C-8076-C65D82DA6241}" dt="2025-11-07T16:19:27.391" v="4400" actId="2696"/>
        <pc:sldMkLst>
          <pc:docMk/>
          <pc:sldMk cId="3172639444" sldId="836"/>
        </pc:sldMkLst>
      </pc:sldChg>
      <pc:sldChg chg="addSp delSp modSp add del mod modTransition modShow">
        <pc:chgData name="Matthew Archer" userId="aad98465-9c59-4159-8df1-a13be7bdef7f" providerId="ADAL" clId="{DDACC2BD-2885-405C-8076-C65D82DA6241}" dt="2025-11-13T15:59:23.965" v="10857" actId="47"/>
        <pc:sldMkLst>
          <pc:docMk/>
          <pc:sldMk cId="621245380" sldId="837"/>
        </pc:sldMkLst>
      </pc:sldChg>
      <pc:sldChg chg="addSp delSp modSp add mod modTransition">
        <pc:chgData name="Matthew Archer" userId="aad98465-9c59-4159-8df1-a13be7bdef7f" providerId="ADAL" clId="{DDACC2BD-2885-405C-8076-C65D82DA6241}" dt="2025-11-13T10:29:56.383" v="10653"/>
        <pc:sldMkLst>
          <pc:docMk/>
          <pc:sldMk cId="906350809" sldId="838"/>
        </pc:sldMkLst>
        <pc:spChg chg="add mod">
          <ac:chgData name="Matthew Archer" userId="aad98465-9c59-4159-8df1-a13be7bdef7f" providerId="ADAL" clId="{DDACC2BD-2885-405C-8076-C65D82DA6241}" dt="2025-11-07T11:30:34.442" v="1952" actId="2085"/>
          <ac:spMkLst>
            <pc:docMk/>
            <pc:sldMk cId="906350809" sldId="838"/>
            <ac:spMk id="4" creationId="{B0283813-5411-ADE5-CDF6-5025D2EA9C71}"/>
          </ac:spMkLst>
        </pc:spChg>
        <pc:spChg chg="mod">
          <ac:chgData name="Matthew Archer" userId="aad98465-9c59-4159-8df1-a13be7bdef7f" providerId="ADAL" clId="{DDACC2BD-2885-405C-8076-C65D82DA6241}" dt="2025-11-07T11:26:45.271" v="1939" actId="6549"/>
          <ac:spMkLst>
            <pc:docMk/>
            <pc:sldMk cId="906350809" sldId="838"/>
            <ac:spMk id="5" creationId="{E120163E-EB87-B0F5-A6A2-5C71C1181BD3}"/>
          </ac:spMkLst>
        </pc:spChg>
        <pc:picChg chg="mod modCrop">
          <ac:chgData name="Matthew Archer" userId="aad98465-9c59-4159-8df1-a13be7bdef7f" providerId="ADAL" clId="{DDACC2BD-2885-405C-8076-C65D82DA6241}" dt="2025-11-07T11:24:57.079" v="1923" actId="732"/>
          <ac:picMkLst>
            <pc:docMk/>
            <pc:sldMk cId="906350809" sldId="838"/>
            <ac:picMk id="2" creationId="{43D51EDE-0517-9D8A-AC2B-5F94E71AAD61}"/>
          </ac:picMkLst>
        </pc:picChg>
        <pc:picChg chg="add mod">
          <ac:chgData name="Matthew Archer" userId="aad98465-9c59-4159-8df1-a13be7bdef7f" providerId="ADAL" clId="{DDACC2BD-2885-405C-8076-C65D82DA6241}" dt="2025-11-07T11:24:32.571" v="1918"/>
          <ac:picMkLst>
            <pc:docMk/>
            <pc:sldMk cId="906350809" sldId="838"/>
            <ac:picMk id="3" creationId="{3D1164A8-5214-3AC1-9F06-2AC980B74C86}"/>
          </ac:picMkLst>
        </pc:picChg>
      </pc:sldChg>
      <pc:sldChg chg="addSp delSp modSp add mod ord modTransition">
        <pc:chgData name="Matthew Archer" userId="aad98465-9c59-4159-8df1-a13be7bdef7f" providerId="ADAL" clId="{DDACC2BD-2885-405C-8076-C65D82DA6241}" dt="2025-11-13T10:29:56.383" v="10653"/>
        <pc:sldMkLst>
          <pc:docMk/>
          <pc:sldMk cId="1536655277" sldId="839"/>
        </pc:sldMkLst>
        <pc:spChg chg="add mod">
          <ac:chgData name="Matthew Archer" userId="aad98465-9c59-4159-8df1-a13be7bdef7f" providerId="ADAL" clId="{DDACC2BD-2885-405C-8076-C65D82DA6241}" dt="2025-11-07T11:30:39.874" v="1953"/>
          <ac:spMkLst>
            <pc:docMk/>
            <pc:sldMk cId="1536655277" sldId="839"/>
            <ac:spMk id="4" creationId="{BE30ADB2-F770-AA07-6D92-A850604D81A0}"/>
          </ac:spMkLst>
        </pc:spChg>
        <pc:spChg chg="mod">
          <ac:chgData name="Matthew Archer" userId="aad98465-9c59-4159-8df1-a13be7bdef7f" providerId="ADAL" clId="{DDACC2BD-2885-405C-8076-C65D82DA6241}" dt="2025-11-07T11:36:33.460" v="2040" actId="1036"/>
          <ac:spMkLst>
            <pc:docMk/>
            <pc:sldMk cId="1536655277" sldId="839"/>
            <ac:spMk id="5" creationId="{858E233D-9AE6-9015-4BC4-531785875136}"/>
          </ac:spMkLst>
        </pc:spChg>
        <pc:picChg chg="mod ord modCrop">
          <ac:chgData name="Matthew Archer" userId="aad98465-9c59-4159-8df1-a13be7bdef7f" providerId="ADAL" clId="{DDACC2BD-2885-405C-8076-C65D82DA6241}" dt="2025-11-07T11:36:24.245" v="2006" actId="167"/>
          <ac:picMkLst>
            <pc:docMk/>
            <pc:sldMk cId="1536655277" sldId="839"/>
            <ac:picMk id="6" creationId="{720770F4-45B8-8BCB-A6DF-DD860C802CD5}"/>
          </ac:picMkLst>
        </pc:picChg>
        <pc:picChg chg="add mod">
          <ac:chgData name="Matthew Archer" userId="aad98465-9c59-4159-8df1-a13be7bdef7f" providerId="ADAL" clId="{DDACC2BD-2885-405C-8076-C65D82DA6241}" dt="2025-11-07T11:33:07.187" v="1960"/>
          <ac:picMkLst>
            <pc:docMk/>
            <pc:sldMk cId="1536655277" sldId="839"/>
            <ac:picMk id="7" creationId="{B6E36A45-CB57-2EF9-6A22-F58E91BCEA88}"/>
          </ac:picMkLst>
        </pc:picChg>
      </pc:sldChg>
      <pc:sldChg chg="add modTransition">
        <pc:chgData name="Matthew Archer" userId="aad98465-9c59-4159-8df1-a13be7bdef7f" providerId="ADAL" clId="{DDACC2BD-2885-405C-8076-C65D82DA6241}" dt="2025-11-13T10:29:56.383" v="10653"/>
        <pc:sldMkLst>
          <pc:docMk/>
          <pc:sldMk cId="2132271220" sldId="840"/>
        </pc:sldMkLst>
      </pc:sldChg>
      <pc:sldChg chg="addSp delSp modSp add mod ord modTransition">
        <pc:chgData name="Matthew Archer" userId="aad98465-9c59-4159-8df1-a13be7bdef7f" providerId="ADAL" clId="{DDACC2BD-2885-405C-8076-C65D82DA6241}" dt="2025-11-13T10:29:56.383" v="10653"/>
        <pc:sldMkLst>
          <pc:docMk/>
          <pc:sldMk cId="1895847481" sldId="841"/>
        </pc:sldMkLst>
        <pc:spChg chg="add del mod">
          <ac:chgData name="Matthew Archer" userId="aad98465-9c59-4159-8df1-a13be7bdef7f" providerId="ADAL" clId="{DDACC2BD-2885-405C-8076-C65D82DA6241}" dt="2025-11-13T10:11:46" v="10594" actId="478"/>
          <ac:spMkLst>
            <pc:docMk/>
            <pc:sldMk cId="1895847481" sldId="841"/>
            <ac:spMk id="2" creationId="{58621E4A-338C-3D06-76C0-4522FA86C62F}"/>
          </ac:spMkLst>
        </pc:spChg>
        <pc:picChg chg="add mod">
          <ac:chgData name="Matthew Archer" userId="aad98465-9c59-4159-8df1-a13be7bdef7f" providerId="ADAL" clId="{DDACC2BD-2885-405C-8076-C65D82DA6241}" dt="2025-11-07T11:47:25.924" v="2094" actId="1076"/>
          <ac:picMkLst>
            <pc:docMk/>
            <pc:sldMk cId="1895847481" sldId="841"/>
            <ac:picMk id="9" creationId="{EA73329D-5060-A105-0353-8C2EC2C73A8D}"/>
          </ac:picMkLst>
        </pc:picChg>
        <pc:picChg chg="add mod modCrop">
          <ac:chgData name="Matthew Archer" userId="aad98465-9c59-4159-8df1-a13be7bdef7f" providerId="ADAL" clId="{DDACC2BD-2885-405C-8076-C65D82DA6241}" dt="2025-11-07T11:50:06.296" v="2107" actId="14100"/>
          <ac:picMkLst>
            <pc:docMk/>
            <pc:sldMk cId="1895847481" sldId="841"/>
            <ac:picMk id="15" creationId="{570A263B-9643-1E35-A54A-EE54CF738A23}"/>
          </ac:picMkLst>
        </pc:picChg>
        <pc:picChg chg="add mod modCrop">
          <ac:chgData name="Matthew Archer" userId="aad98465-9c59-4159-8df1-a13be7bdef7f" providerId="ADAL" clId="{DDACC2BD-2885-405C-8076-C65D82DA6241}" dt="2025-11-07T11:52:05.686" v="2113" actId="732"/>
          <ac:picMkLst>
            <pc:docMk/>
            <pc:sldMk cId="1895847481" sldId="841"/>
            <ac:picMk id="16" creationId="{9A6F4D65-C189-D511-2059-CFB66CA6032C}"/>
          </ac:picMkLst>
        </pc:picChg>
      </pc:sldChg>
      <pc:sldChg chg="modSp add mod ord modTransition">
        <pc:chgData name="Matthew Archer" userId="aad98465-9c59-4159-8df1-a13be7bdef7f" providerId="ADAL" clId="{DDACC2BD-2885-405C-8076-C65D82DA6241}" dt="2025-11-13T10:29:56.383" v="10653"/>
        <pc:sldMkLst>
          <pc:docMk/>
          <pc:sldMk cId="2651786998" sldId="842"/>
        </pc:sldMkLst>
        <pc:spChg chg="mod">
          <ac:chgData name="Matthew Archer" userId="aad98465-9c59-4159-8df1-a13be7bdef7f" providerId="ADAL" clId="{DDACC2BD-2885-405C-8076-C65D82DA6241}" dt="2025-11-07T17:04:27.664" v="4981" actId="20577"/>
          <ac:spMkLst>
            <pc:docMk/>
            <pc:sldMk cId="2651786998" sldId="842"/>
            <ac:spMk id="5" creationId="{4B8301A5-6A24-2B26-B981-684BBDFCC5F4}"/>
          </ac:spMkLst>
        </pc:spChg>
      </pc:sldChg>
      <pc:sldChg chg="addSp modSp add mod ord modTransition modNotesTx">
        <pc:chgData name="Matthew Archer" userId="aad98465-9c59-4159-8df1-a13be7bdef7f" providerId="ADAL" clId="{DDACC2BD-2885-405C-8076-C65D82DA6241}" dt="2025-11-13T10:29:56.383" v="10653"/>
        <pc:sldMkLst>
          <pc:docMk/>
          <pc:sldMk cId="754685904" sldId="843"/>
        </pc:sldMkLst>
        <pc:spChg chg="mod">
          <ac:chgData name="Matthew Archer" userId="aad98465-9c59-4159-8df1-a13be7bdef7f" providerId="ADAL" clId="{DDACC2BD-2885-405C-8076-C65D82DA6241}" dt="2025-11-07T11:53:12.960" v="2125" actId="6549"/>
          <ac:spMkLst>
            <pc:docMk/>
            <pc:sldMk cId="754685904" sldId="843"/>
            <ac:spMk id="3" creationId="{A6B8CEF8-C98D-0764-B00C-DA151E26E165}"/>
          </ac:spMkLst>
        </pc:spChg>
        <pc:picChg chg="add mod">
          <ac:chgData name="Matthew Archer" userId="aad98465-9c59-4159-8df1-a13be7bdef7f" providerId="ADAL" clId="{DDACC2BD-2885-405C-8076-C65D82DA6241}" dt="2025-11-07T11:56:54.224" v="2152"/>
          <ac:picMkLst>
            <pc:docMk/>
            <pc:sldMk cId="754685904" sldId="843"/>
            <ac:picMk id="2" creationId="{3653C04E-12DF-CABC-DA64-C901E5032407}"/>
          </ac:picMkLst>
        </pc:picChg>
      </pc:sldChg>
      <pc:sldChg chg="delSp modSp add del mod ord">
        <pc:chgData name="Matthew Archer" userId="aad98465-9c59-4159-8df1-a13be7bdef7f" providerId="ADAL" clId="{DDACC2BD-2885-405C-8076-C65D82DA6241}" dt="2025-11-12T16:32:14.668" v="8880" actId="2696"/>
        <pc:sldMkLst>
          <pc:docMk/>
          <pc:sldMk cId="422869175" sldId="844"/>
        </pc:sldMkLst>
      </pc:sldChg>
      <pc:sldChg chg="add ord modTransition">
        <pc:chgData name="Matthew Archer" userId="aad98465-9c59-4159-8df1-a13be7bdef7f" providerId="ADAL" clId="{DDACC2BD-2885-405C-8076-C65D82DA6241}" dt="2025-11-13T10:29:56.383" v="10653"/>
        <pc:sldMkLst>
          <pc:docMk/>
          <pc:sldMk cId="3794195215" sldId="844"/>
        </pc:sldMkLst>
      </pc:sldChg>
      <pc:sldChg chg="modSp add mod ord modTransition modNotesTx">
        <pc:chgData name="Matthew Archer" userId="aad98465-9c59-4159-8df1-a13be7bdef7f" providerId="ADAL" clId="{DDACC2BD-2885-405C-8076-C65D82DA6241}" dt="2025-11-13T10:29:56.383" v="10653"/>
        <pc:sldMkLst>
          <pc:docMk/>
          <pc:sldMk cId="4134283442" sldId="845"/>
        </pc:sldMkLst>
        <pc:spChg chg="mod">
          <ac:chgData name="Matthew Archer" userId="aad98465-9c59-4159-8df1-a13be7bdef7f" providerId="ADAL" clId="{DDACC2BD-2885-405C-8076-C65D82DA6241}" dt="2025-11-12T15:19:32.631" v="8095" actId="6549"/>
          <ac:spMkLst>
            <pc:docMk/>
            <pc:sldMk cId="4134283442" sldId="845"/>
            <ac:spMk id="3" creationId="{E81D7D4E-584C-EA5C-9584-64F0B7BFBAC9}"/>
          </ac:spMkLst>
        </pc:spChg>
      </pc:sldChg>
      <pc:sldChg chg="modSp add mod ord modTransition">
        <pc:chgData name="Matthew Archer" userId="aad98465-9c59-4159-8df1-a13be7bdef7f" providerId="ADAL" clId="{DDACC2BD-2885-405C-8076-C65D82DA6241}" dt="2025-11-13T10:29:56.383" v="10653"/>
        <pc:sldMkLst>
          <pc:docMk/>
          <pc:sldMk cId="3752821223" sldId="846"/>
        </pc:sldMkLst>
        <pc:spChg chg="mod">
          <ac:chgData name="Matthew Archer" userId="aad98465-9c59-4159-8df1-a13be7bdef7f" providerId="ADAL" clId="{DDACC2BD-2885-405C-8076-C65D82DA6241}" dt="2025-11-13T09:30:35.831" v="10310" actId="20577"/>
          <ac:spMkLst>
            <pc:docMk/>
            <pc:sldMk cId="3752821223" sldId="846"/>
            <ac:spMk id="5" creationId="{600310E1-2E43-4DE3-51B9-082477BD9E13}"/>
          </ac:spMkLst>
        </pc:spChg>
      </pc:sldChg>
      <pc:sldChg chg="addSp delSp modSp new del mod">
        <pc:chgData name="Matthew Archer" userId="aad98465-9c59-4159-8df1-a13be7bdef7f" providerId="ADAL" clId="{DDACC2BD-2885-405C-8076-C65D82DA6241}" dt="2025-11-07T12:17:42.506" v="2287" actId="2696"/>
        <pc:sldMkLst>
          <pc:docMk/>
          <pc:sldMk cId="2373836396" sldId="847"/>
        </pc:sldMkLst>
      </pc:sldChg>
      <pc:sldChg chg="addSp delSp modSp add del mod">
        <pc:chgData name="Matthew Archer" userId="aad98465-9c59-4159-8df1-a13be7bdef7f" providerId="ADAL" clId="{DDACC2BD-2885-405C-8076-C65D82DA6241}" dt="2025-11-07T17:06:54.735" v="5005" actId="2696"/>
        <pc:sldMkLst>
          <pc:docMk/>
          <pc:sldMk cId="3109551760" sldId="848"/>
        </pc:sldMkLst>
      </pc:sldChg>
      <pc:sldChg chg="addSp modSp add mod modTransition modNotesTx">
        <pc:chgData name="Matthew Archer" userId="aad98465-9c59-4159-8df1-a13be7bdef7f" providerId="ADAL" clId="{DDACC2BD-2885-405C-8076-C65D82DA6241}" dt="2025-11-13T10:29:56.383" v="10653"/>
        <pc:sldMkLst>
          <pc:docMk/>
          <pc:sldMk cId="405441121" sldId="849"/>
        </pc:sldMkLst>
        <pc:spChg chg="mod">
          <ac:chgData name="Matthew Archer" userId="aad98465-9c59-4159-8df1-a13be7bdef7f" providerId="ADAL" clId="{DDACC2BD-2885-405C-8076-C65D82DA6241}" dt="2025-11-07T12:18:11.646" v="2292" actId="113"/>
          <ac:spMkLst>
            <pc:docMk/>
            <pc:sldMk cId="405441121" sldId="849"/>
            <ac:spMk id="5" creationId="{2F46E819-9C8E-1C87-3989-0177C3FDE21C}"/>
          </ac:spMkLst>
        </pc:spChg>
        <pc:picChg chg="mod ord modCrop">
          <ac:chgData name="Matthew Archer" userId="aad98465-9c59-4159-8df1-a13be7bdef7f" providerId="ADAL" clId="{DDACC2BD-2885-405C-8076-C65D82DA6241}" dt="2025-11-07T12:22:20.100" v="2320" actId="167"/>
          <ac:picMkLst>
            <pc:docMk/>
            <pc:sldMk cId="405441121" sldId="849"/>
            <ac:picMk id="4" creationId="{AF6D7955-59CD-45A3-ED6E-B604C9D1E689}"/>
          </ac:picMkLst>
        </pc:picChg>
        <pc:picChg chg="mod ord modCrop">
          <ac:chgData name="Matthew Archer" userId="aad98465-9c59-4159-8df1-a13be7bdef7f" providerId="ADAL" clId="{DDACC2BD-2885-405C-8076-C65D82DA6241}" dt="2025-11-07T12:22:16.236" v="2319" actId="167"/>
          <ac:picMkLst>
            <pc:docMk/>
            <pc:sldMk cId="405441121" sldId="849"/>
            <ac:picMk id="6" creationId="{82DD9FEF-FA39-13F3-5BFD-7FE3EAF088AA}"/>
          </ac:picMkLst>
        </pc:picChg>
      </pc:sldChg>
      <pc:sldChg chg="addSp delSp modSp add mod modTransition setBg modNotesTx">
        <pc:chgData name="Matthew Archer" userId="aad98465-9c59-4159-8df1-a13be7bdef7f" providerId="ADAL" clId="{DDACC2BD-2885-405C-8076-C65D82DA6241}" dt="2025-11-13T16:08:38.060" v="10920" actId="20577"/>
        <pc:sldMkLst>
          <pc:docMk/>
          <pc:sldMk cId="2108295034" sldId="850"/>
        </pc:sldMkLst>
        <pc:spChg chg="add mod">
          <ac:chgData name="Matthew Archer" userId="aad98465-9c59-4159-8df1-a13be7bdef7f" providerId="ADAL" clId="{DDACC2BD-2885-405C-8076-C65D82DA6241}" dt="2025-11-07T17:06:39.799" v="5004" actId="1038"/>
          <ac:spMkLst>
            <pc:docMk/>
            <pc:sldMk cId="2108295034" sldId="850"/>
            <ac:spMk id="7" creationId="{E97C0323-0E4C-EB82-CDAE-0433578D8DC1}"/>
          </ac:spMkLst>
        </pc:spChg>
        <pc:picChg chg="add mod ord">
          <ac:chgData name="Matthew Archer" userId="aad98465-9c59-4159-8df1-a13be7bdef7f" providerId="ADAL" clId="{DDACC2BD-2885-405C-8076-C65D82DA6241}" dt="2025-11-07T12:20:13.299" v="2303" actId="167"/>
          <ac:picMkLst>
            <pc:docMk/>
            <pc:sldMk cId="2108295034" sldId="850"/>
            <ac:picMk id="2" creationId="{103F8EB1-DA79-0361-E3FB-5432C4D98052}"/>
          </ac:picMkLst>
        </pc:picChg>
        <pc:picChg chg="add mod ord modCrop">
          <ac:chgData name="Matthew Archer" userId="aad98465-9c59-4159-8df1-a13be7bdef7f" providerId="ADAL" clId="{DDACC2BD-2885-405C-8076-C65D82DA6241}" dt="2025-11-07T17:05:32.350" v="4985" actId="14100"/>
          <ac:picMkLst>
            <pc:docMk/>
            <pc:sldMk cId="2108295034" sldId="850"/>
            <ac:picMk id="3" creationId="{0E538853-942D-78E8-87B5-86016F4BD36F}"/>
          </ac:picMkLst>
        </pc:picChg>
      </pc:sldChg>
      <pc:sldChg chg="addSp delSp modSp add del mod">
        <pc:chgData name="Matthew Archer" userId="aad98465-9c59-4159-8df1-a13be7bdef7f" providerId="ADAL" clId="{DDACC2BD-2885-405C-8076-C65D82DA6241}" dt="2025-11-07T15:35:40.182" v="3774" actId="2696"/>
        <pc:sldMkLst>
          <pc:docMk/>
          <pc:sldMk cId="0" sldId="851"/>
        </pc:sldMkLst>
      </pc:sldChg>
      <pc:sldChg chg="addSp modSp add del mod">
        <pc:chgData name="Matthew Archer" userId="aad98465-9c59-4159-8df1-a13be7bdef7f" providerId="ADAL" clId="{DDACC2BD-2885-405C-8076-C65D82DA6241}" dt="2025-11-07T12:44:43.243" v="2489" actId="47"/>
        <pc:sldMkLst>
          <pc:docMk/>
          <pc:sldMk cId="0" sldId="852"/>
        </pc:sldMkLst>
      </pc:sldChg>
      <pc:sldChg chg="add del ord">
        <pc:chgData name="Matthew Archer" userId="aad98465-9c59-4159-8df1-a13be7bdef7f" providerId="ADAL" clId="{DDACC2BD-2885-405C-8076-C65D82DA6241}" dt="2025-11-07T12:45:04.842" v="2494" actId="47"/>
        <pc:sldMkLst>
          <pc:docMk/>
          <pc:sldMk cId="0" sldId="853"/>
        </pc:sldMkLst>
      </pc:sldChg>
      <pc:sldChg chg="addSp delSp modSp add mod modTransition">
        <pc:chgData name="Matthew Archer" userId="aad98465-9c59-4159-8df1-a13be7bdef7f" providerId="ADAL" clId="{DDACC2BD-2885-405C-8076-C65D82DA6241}" dt="2025-11-13T10:29:56.383" v="10653"/>
        <pc:sldMkLst>
          <pc:docMk/>
          <pc:sldMk cId="0" sldId="854"/>
        </pc:sldMkLst>
        <pc:spChg chg="mod">
          <ac:chgData name="Matthew Archer" userId="aad98465-9c59-4159-8df1-a13be7bdef7f" providerId="ADAL" clId="{DDACC2BD-2885-405C-8076-C65D82DA6241}" dt="2025-11-07T12:57:10.668" v="2616" actId="113"/>
          <ac:spMkLst>
            <pc:docMk/>
            <pc:sldMk cId="0" sldId="854"/>
            <ac:spMk id="5" creationId="{00000000-0000-0000-0000-000000000000}"/>
          </ac:spMkLst>
        </pc:spChg>
        <pc:spChg chg="mod">
          <ac:chgData name="Matthew Archer" userId="aad98465-9c59-4159-8df1-a13be7bdef7f" providerId="ADAL" clId="{DDACC2BD-2885-405C-8076-C65D82DA6241}" dt="2025-11-07T12:57:10.668" v="2616" actId="113"/>
          <ac:spMkLst>
            <pc:docMk/>
            <pc:sldMk cId="0" sldId="854"/>
            <ac:spMk id="8" creationId="{00000000-0000-0000-0000-000000000000}"/>
          </ac:spMkLst>
        </pc:spChg>
        <pc:spChg chg="mod">
          <ac:chgData name="Matthew Archer" userId="aad98465-9c59-4159-8df1-a13be7bdef7f" providerId="ADAL" clId="{DDACC2BD-2885-405C-8076-C65D82DA6241}" dt="2025-11-07T12:57:10.668" v="2616" actId="113"/>
          <ac:spMkLst>
            <pc:docMk/>
            <pc:sldMk cId="0" sldId="854"/>
            <ac:spMk id="9" creationId="{00000000-0000-0000-0000-000000000000}"/>
          </ac:spMkLst>
        </pc:spChg>
        <pc:spChg chg="mod topLvl">
          <ac:chgData name="Matthew Archer" userId="aad98465-9c59-4159-8df1-a13be7bdef7f" providerId="ADAL" clId="{DDACC2BD-2885-405C-8076-C65D82DA6241}" dt="2025-11-07T16:38:44.289" v="4514" actId="165"/>
          <ac:spMkLst>
            <pc:docMk/>
            <pc:sldMk cId="0" sldId="854"/>
            <ac:spMk id="12" creationId="{00000000-0000-0000-0000-000000000000}"/>
          </ac:spMkLst>
        </pc:spChg>
        <pc:spChg chg="mod topLvl">
          <ac:chgData name="Matthew Archer" userId="aad98465-9c59-4159-8df1-a13be7bdef7f" providerId="ADAL" clId="{DDACC2BD-2885-405C-8076-C65D82DA6241}" dt="2025-11-07T16:38:44.289" v="4514" actId="165"/>
          <ac:spMkLst>
            <pc:docMk/>
            <pc:sldMk cId="0" sldId="854"/>
            <ac:spMk id="13" creationId="{00000000-0000-0000-0000-000000000000}"/>
          </ac:spMkLst>
        </pc:spChg>
        <pc:spChg chg="mod topLvl">
          <ac:chgData name="Matthew Archer" userId="aad98465-9c59-4159-8df1-a13be7bdef7f" providerId="ADAL" clId="{DDACC2BD-2885-405C-8076-C65D82DA6241}" dt="2025-11-07T16:38:44.289" v="4514" actId="165"/>
          <ac:spMkLst>
            <pc:docMk/>
            <pc:sldMk cId="0" sldId="854"/>
            <ac:spMk id="14" creationId="{00000000-0000-0000-0000-000000000000}"/>
          </ac:spMkLst>
        </pc:spChg>
        <pc:spChg chg="add mod">
          <ac:chgData name="Matthew Archer" userId="aad98465-9c59-4159-8df1-a13be7bdef7f" providerId="ADAL" clId="{DDACC2BD-2885-405C-8076-C65D82DA6241}" dt="2025-11-13T09:58:14.156" v="10509" actId="20577"/>
          <ac:spMkLst>
            <pc:docMk/>
            <pc:sldMk cId="0" sldId="854"/>
            <ac:spMk id="17" creationId="{B2D2847B-7AB7-8D43-5218-A53BEBD33ED1}"/>
          </ac:spMkLst>
        </pc:spChg>
        <pc:picChg chg="add mod">
          <ac:chgData name="Matthew Archer" userId="aad98465-9c59-4159-8df1-a13be7bdef7f" providerId="ADAL" clId="{DDACC2BD-2885-405C-8076-C65D82DA6241}" dt="2025-11-07T16:41:28.469" v="4551"/>
          <ac:picMkLst>
            <pc:docMk/>
            <pc:sldMk cId="0" sldId="854"/>
            <ac:picMk id="23" creationId="{72662FB4-0E25-4B39-F48B-5D8F600291AE}"/>
          </ac:picMkLst>
        </pc:picChg>
      </pc:sldChg>
      <pc:sldChg chg="addSp delSp modSp add del mod ord modTransition modShow">
        <pc:chgData name="Matthew Archer" userId="aad98465-9c59-4159-8df1-a13be7bdef7f" providerId="ADAL" clId="{DDACC2BD-2885-405C-8076-C65D82DA6241}" dt="2025-11-13T15:58:40.294" v="10851" actId="47"/>
        <pc:sldMkLst>
          <pc:docMk/>
          <pc:sldMk cId="0" sldId="855"/>
        </pc:sldMkLst>
      </pc:sldChg>
      <pc:sldChg chg="modSp add del mod ord">
        <pc:chgData name="Matthew Archer" userId="aad98465-9c59-4159-8df1-a13be7bdef7f" providerId="ADAL" clId="{DDACC2BD-2885-405C-8076-C65D82DA6241}" dt="2025-11-07T15:24:32.870" v="3526" actId="2696"/>
        <pc:sldMkLst>
          <pc:docMk/>
          <pc:sldMk cId="0" sldId="856"/>
        </pc:sldMkLst>
      </pc:sldChg>
      <pc:sldChg chg="addSp delSp modSp add del mod ord modTransition modShow">
        <pc:chgData name="Matthew Archer" userId="aad98465-9c59-4159-8df1-a13be7bdef7f" providerId="ADAL" clId="{DDACC2BD-2885-405C-8076-C65D82DA6241}" dt="2025-11-13T15:58:40.294" v="10851" actId="47"/>
        <pc:sldMkLst>
          <pc:docMk/>
          <pc:sldMk cId="4156636195" sldId="857"/>
        </pc:sldMkLst>
        <pc:spChg chg="del mod">
          <ac:chgData name="Matthew Archer" userId="aad98465-9c59-4159-8df1-a13be7bdef7f" providerId="ADAL" clId="{DDACC2BD-2885-405C-8076-C65D82DA6241}" dt="2025-11-13T08:52:28.446" v="9942" actId="478"/>
          <ac:spMkLst>
            <pc:docMk/>
            <pc:sldMk cId="4156636195" sldId="857"/>
            <ac:spMk id="4" creationId="{87A7EBB8-2A13-C702-AEC3-32582EB6EFA5}"/>
          </ac:spMkLst>
        </pc:spChg>
        <pc:spChg chg="add del mod">
          <ac:chgData name="Matthew Archer" userId="aad98465-9c59-4159-8df1-a13be7bdef7f" providerId="ADAL" clId="{DDACC2BD-2885-405C-8076-C65D82DA6241}" dt="2025-11-13T08:52:30.027" v="9943" actId="478"/>
          <ac:spMkLst>
            <pc:docMk/>
            <pc:sldMk cId="4156636195" sldId="857"/>
            <ac:spMk id="6" creationId="{84FEC2E4-D469-D0F1-CD7C-B3EC5864CF33}"/>
          </ac:spMkLst>
        </pc:spChg>
        <pc:picChg chg="add del ord">
          <ac:chgData name="Matthew Archer" userId="aad98465-9c59-4159-8df1-a13be7bdef7f" providerId="ADAL" clId="{DDACC2BD-2885-405C-8076-C65D82DA6241}" dt="2025-11-13T08:52:38.768" v="9947" actId="167"/>
          <ac:picMkLst>
            <pc:docMk/>
            <pc:sldMk cId="4156636195" sldId="857"/>
            <ac:picMk id="2" creationId="{A0E3B5B6-1065-69E1-1755-09BFD5E1CC6E}"/>
          </ac:picMkLst>
        </pc:picChg>
        <pc:picChg chg="add del mod ord">
          <ac:chgData name="Matthew Archer" userId="aad98465-9c59-4159-8df1-a13be7bdef7f" providerId="ADAL" clId="{DDACC2BD-2885-405C-8076-C65D82DA6241}" dt="2025-11-13T08:52:40.508" v="9948" actId="478"/>
          <ac:picMkLst>
            <pc:docMk/>
            <pc:sldMk cId="4156636195" sldId="857"/>
            <ac:picMk id="3" creationId="{826BB669-3A72-EA2F-96CD-EF1254008BFC}"/>
          </ac:picMkLst>
        </pc:picChg>
        <pc:picChg chg="add del mod">
          <ac:chgData name="Matthew Archer" userId="aad98465-9c59-4159-8df1-a13be7bdef7f" providerId="ADAL" clId="{DDACC2BD-2885-405C-8076-C65D82DA6241}" dt="2025-11-13T08:52:31.133" v="9944" actId="478"/>
          <ac:picMkLst>
            <pc:docMk/>
            <pc:sldMk cId="4156636195" sldId="857"/>
            <ac:picMk id="8" creationId="{35D4BEEF-ADDE-4D2A-3FA2-72D8B3A37450}"/>
          </ac:picMkLst>
        </pc:picChg>
      </pc:sldChg>
      <pc:sldChg chg="addSp delSp modSp add del mod">
        <pc:chgData name="Matthew Archer" userId="aad98465-9c59-4159-8df1-a13be7bdef7f" providerId="ADAL" clId="{DDACC2BD-2885-405C-8076-C65D82DA6241}" dt="2025-11-07T12:44:58.868" v="2493" actId="47"/>
        <pc:sldMkLst>
          <pc:docMk/>
          <pc:sldMk cId="1483843851" sldId="858"/>
        </pc:sldMkLst>
      </pc:sldChg>
      <pc:sldChg chg="addSp delSp modSp add del mod ord">
        <pc:chgData name="Matthew Archer" userId="aad98465-9c59-4159-8df1-a13be7bdef7f" providerId="ADAL" clId="{DDACC2BD-2885-405C-8076-C65D82DA6241}" dt="2025-11-07T12:45:07.975" v="2495" actId="47"/>
        <pc:sldMkLst>
          <pc:docMk/>
          <pc:sldMk cId="1768202494" sldId="859"/>
        </pc:sldMkLst>
      </pc:sldChg>
      <pc:sldChg chg="addSp delSp modSp add mod modTransition">
        <pc:chgData name="Matthew Archer" userId="aad98465-9c59-4159-8df1-a13be7bdef7f" providerId="ADAL" clId="{DDACC2BD-2885-405C-8076-C65D82DA6241}" dt="2025-11-13T10:29:56.383" v="10653"/>
        <pc:sldMkLst>
          <pc:docMk/>
          <pc:sldMk cId="1316605924" sldId="860"/>
        </pc:sldMkLst>
        <pc:spChg chg="mod">
          <ac:chgData name="Matthew Archer" userId="aad98465-9c59-4159-8df1-a13be7bdef7f" providerId="ADAL" clId="{DDACC2BD-2885-405C-8076-C65D82DA6241}" dt="2025-11-07T12:54:21.455" v="2581" actId="113"/>
          <ac:spMkLst>
            <pc:docMk/>
            <pc:sldMk cId="1316605924" sldId="860"/>
            <ac:spMk id="16" creationId="{76AC0690-2059-7ED6-F475-5A6B9000DF15}"/>
          </ac:spMkLst>
        </pc:spChg>
        <pc:spChg chg="mod">
          <ac:chgData name="Matthew Archer" userId="aad98465-9c59-4159-8df1-a13be7bdef7f" providerId="ADAL" clId="{DDACC2BD-2885-405C-8076-C65D82DA6241}" dt="2025-11-07T12:54:21.455" v="2581" actId="113"/>
          <ac:spMkLst>
            <pc:docMk/>
            <pc:sldMk cId="1316605924" sldId="860"/>
            <ac:spMk id="17" creationId="{FDEBF1FB-E0BD-FC6B-B670-7FD1856EE270}"/>
          </ac:spMkLst>
        </pc:spChg>
        <pc:spChg chg="mod">
          <ac:chgData name="Matthew Archer" userId="aad98465-9c59-4159-8df1-a13be7bdef7f" providerId="ADAL" clId="{DDACC2BD-2885-405C-8076-C65D82DA6241}" dt="2025-11-07T12:54:17.445" v="2580" actId="113"/>
          <ac:spMkLst>
            <pc:docMk/>
            <pc:sldMk cId="1316605924" sldId="860"/>
            <ac:spMk id="18" creationId="{5E92266C-0E24-C612-9A07-1402B6CBEDEC}"/>
          </ac:spMkLst>
        </pc:spChg>
        <pc:spChg chg="mod">
          <ac:chgData name="Matthew Archer" userId="aad98465-9c59-4159-8df1-a13be7bdef7f" providerId="ADAL" clId="{DDACC2BD-2885-405C-8076-C65D82DA6241}" dt="2025-11-07T12:54:11.506" v="2579" actId="113"/>
          <ac:spMkLst>
            <pc:docMk/>
            <pc:sldMk cId="1316605924" sldId="860"/>
            <ac:spMk id="20" creationId="{657DDCF1-3C55-ADA7-FC14-DFA9F8221916}"/>
          </ac:spMkLst>
        </pc:spChg>
        <pc:spChg chg="mod">
          <ac:chgData name="Matthew Archer" userId="aad98465-9c59-4159-8df1-a13be7bdef7f" providerId="ADAL" clId="{DDACC2BD-2885-405C-8076-C65D82DA6241}" dt="2025-11-07T12:54:11.506" v="2579" actId="113"/>
          <ac:spMkLst>
            <pc:docMk/>
            <pc:sldMk cId="1316605924" sldId="860"/>
            <ac:spMk id="21" creationId="{DBF03BAB-40E1-37CB-2D58-A42636F8F7EC}"/>
          </ac:spMkLst>
        </pc:spChg>
        <pc:spChg chg="mod">
          <ac:chgData name="Matthew Archer" userId="aad98465-9c59-4159-8df1-a13be7bdef7f" providerId="ADAL" clId="{DDACC2BD-2885-405C-8076-C65D82DA6241}" dt="2025-11-07T12:54:11.506" v="2579" actId="113"/>
          <ac:spMkLst>
            <pc:docMk/>
            <pc:sldMk cId="1316605924" sldId="860"/>
            <ac:spMk id="22" creationId="{ECFE6096-8957-F45B-14D4-5CEFC3387647}"/>
          </ac:spMkLst>
        </pc:spChg>
        <pc:spChg chg="mod">
          <ac:chgData name="Matthew Archer" userId="aad98465-9c59-4159-8df1-a13be7bdef7f" providerId="ADAL" clId="{DDACC2BD-2885-405C-8076-C65D82DA6241}" dt="2025-11-07T12:54:11.506" v="2579" actId="113"/>
          <ac:spMkLst>
            <pc:docMk/>
            <pc:sldMk cId="1316605924" sldId="860"/>
            <ac:spMk id="23" creationId="{D35F08B7-11E8-97EC-5BC9-8003C5974FC1}"/>
          </ac:spMkLst>
        </pc:spChg>
        <pc:spChg chg="add mod">
          <ac:chgData name="Matthew Archer" userId="aad98465-9c59-4159-8df1-a13be7bdef7f" providerId="ADAL" clId="{DDACC2BD-2885-405C-8076-C65D82DA6241}" dt="2025-11-07T12:55:26.274" v="2589"/>
          <ac:spMkLst>
            <pc:docMk/>
            <pc:sldMk cId="1316605924" sldId="860"/>
            <ac:spMk id="30" creationId="{72520A54-BCF6-BA5B-0CD7-0E8900692F57}"/>
          </ac:spMkLst>
        </pc:spChg>
        <pc:picChg chg="add mod">
          <ac:chgData name="Matthew Archer" userId="aad98465-9c59-4159-8df1-a13be7bdef7f" providerId="ADAL" clId="{DDACC2BD-2885-405C-8076-C65D82DA6241}" dt="2025-11-13T09:53:52.394" v="10480"/>
          <ac:picMkLst>
            <pc:docMk/>
            <pc:sldMk cId="1316605924" sldId="860"/>
            <ac:picMk id="28" creationId="{93427595-C10C-467D-7229-561CEAEDA05F}"/>
          </ac:picMkLst>
        </pc:picChg>
        <pc:picChg chg="add mod">
          <ac:chgData name="Matthew Archer" userId="aad98465-9c59-4159-8df1-a13be7bdef7f" providerId="ADAL" clId="{DDACC2BD-2885-405C-8076-C65D82DA6241}" dt="2025-11-07T16:41:21.241" v="4547"/>
          <ac:picMkLst>
            <pc:docMk/>
            <pc:sldMk cId="1316605924" sldId="860"/>
            <ac:picMk id="35" creationId="{829983A7-0828-3960-69E6-628FB2BE32D9}"/>
          </ac:picMkLst>
        </pc:picChg>
      </pc:sldChg>
      <pc:sldChg chg="add del">
        <pc:chgData name="Matthew Archer" userId="aad98465-9c59-4159-8df1-a13be7bdef7f" providerId="ADAL" clId="{DDACC2BD-2885-405C-8076-C65D82DA6241}" dt="2025-11-07T15:33:40.313" v="3752" actId="47"/>
        <pc:sldMkLst>
          <pc:docMk/>
          <pc:sldMk cId="0" sldId="861"/>
        </pc:sldMkLst>
      </pc:sldChg>
      <pc:sldChg chg="addSp modSp add del mod">
        <pc:chgData name="Matthew Archer" userId="aad98465-9c59-4159-8df1-a13be7bdef7f" providerId="ADAL" clId="{DDACC2BD-2885-405C-8076-C65D82DA6241}" dt="2025-11-07T12:44:41.089" v="2488" actId="47"/>
        <pc:sldMkLst>
          <pc:docMk/>
          <pc:sldMk cId="1849671029" sldId="861"/>
        </pc:sldMkLst>
      </pc:sldChg>
      <pc:sldChg chg="add del">
        <pc:chgData name="Matthew Archer" userId="aad98465-9c59-4159-8df1-a13be7bdef7f" providerId="ADAL" clId="{DDACC2BD-2885-405C-8076-C65D82DA6241}" dt="2025-11-07T15:33:41.478" v="3753" actId="47"/>
        <pc:sldMkLst>
          <pc:docMk/>
          <pc:sldMk cId="0" sldId="862"/>
        </pc:sldMkLst>
      </pc:sldChg>
      <pc:sldChg chg="addSp delSp modSp add del mod ord">
        <pc:chgData name="Matthew Archer" userId="aad98465-9c59-4159-8df1-a13be7bdef7f" providerId="ADAL" clId="{DDACC2BD-2885-405C-8076-C65D82DA6241}" dt="2025-11-13T08:44:49.906" v="9852" actId="2696"/>
        <pc:sldMkLst>
          <pc:docMk/>
          <pc:sldMk cId="0" sldId="863"/>
        </pc:sldMkLst>
      </pc:sldChg>
      <pc:sldChg chg="modSp add mod modTransition">
        <pc:chgData name="Matthew Archer" userId="aad98465-9c59-4159-8df1-a13be7bdef7f" providerId="ADAL" clId="{DDACC2BD-2885-405C-8076-C65D82DA6241}" dt="2025-11-13T10:29:56.383" v="10653"/>
        <pc:sldMkLst>
          <pc:docMk/>
          <pc:sldMk cId="2250855906" sldId="863"/>
        </pc:sldMkLst>
        <pc:spChg chg="mod">
          <ac:chgData name="Matthew Archer" userId="aad98465-9c59-4159-8df1-a13be7bdef7f" providerId="ADAL" clId="{DDACC2BD-2885-405C-8076-C65D82DA6241}" dt="2025-11-13T09:46:44.794" v="10396" actId="20577"/>
          <ac:spMkLst>
            <pc:docMk/>
            <pc:sldMk cId="2250855906" sldId="863"/>
            <ac:spMk id="30" creationId="{8D5A7F28-D073-19D2-6B44-83BDA50F18F3}"/>
          </ac:spMkLst>
        </pc:spChg>
      </pc:sldChg>
      <pc:sldChg chg="add del ord">
        <pc:chgData name="Matthew Archer" userId="aad98465-9c59-4159-8df1-a13be7bdef7f" providerId="ADAL" clId="{DDACC2BD-2885-405C-8076-C65D82DA6241}" dt="2025-11-07T15:35:45.147" v="3775" actId="2696"/>
        <pc:sldMkLst>
          <pc:docMk/>
          <pc:sldMk cId="1914956684" sldId="864"/>
        </pc:sldMkLst>
      </pc:sldChg>
      <pc:sldChg chg="modSp add del mod">
        <pc:chgData name="Matthew Archer" userId="aad98465-9c59-4159-8df1-a13be7bdef7f" providerId="ADAL" clId="{DDACC2BD-2885-405C-8076-C65D82DA6241}" dt="2025-11-07T14:18:25.783" v="2696" actId="47"/>
        <pc:sldMkLst>
          <pc:docMk/>
          <pc:sldMk cId="4202370618" sldId="865"/>
        </pc:sldMkLst>
      </pc:sldChg>
      <pc:sldChg chg="modSp add del mod ord">
        <pc:chgData name="Matthew Archer" userId="aad98465-9c59-4159-8df1-a13be7bdef7f" providerId="ADAL" clId="{DDACC2BD-2885-405C-8076-C65D82DA6241}" dt="2025-11-13T08:44:49.906" v="9852" actId="2696"/>
        <pc:sldMkLst>
          <pc:docMk/>
          <pc:sldMk cId="2228208241" sldId="866"/>
        </pc:sldMkLst>
      </pc:sldChg>
      <pc:sldChg chg="modSp add mod modTransition">
        <pc:chgData name="Matthew Archer" userId="aad98465-9c59-4159-8df1-a13be7bdef7f" providerId="ADAL" clId="{DDACC2BD-2885-405C-8076-C65D82DA6241}" dt="2025-11-13T10:29:56.383" v="10653"/>
        <pc:sldMkLst>
          <pc:docMk/>
          <pc:sldMk cId="2518828000" sldId="866"/>
        </pc:sldMkLst>
        <pc:spChg chg="mod">
          <ac:chgData name="Matthew Archer" userId="aad98465-9c59-4159-8df1-a13be7bdef7f" providerId="ADAL" clId="{DDACC2BD-2885-405C-8076-C65D82DA6241}" dt="2025-11-13T09:45:58.367" v="10381" actId="207"/>
          <ac:spMkLst>
            <pc:docMk/>
            <pc:sldMk cId="2518828000" sldId="866"/>
            <ac:spMk id="30" creationId="{F6F79125-789B-B4EB-A1DD-80CABBA4DFE1}"/>
          </ac:spMkLst>
        </pc:spChg>
      </pc:sldChg>
      <pc:sldChg chg="delSp modSp add del mod">
        <pc:chgData name="Matthew Archer" userId="aad98465-9c59-4159-8df1-a13be7bdef7f" providerId="ADAL" clId="{DDACC2BD-2885-405C-8076-C65D82DA6241}" dt="2025-11-13T08:44:49.906" v="9852" actId="2696"/>
        <pc:sldMkLst>
          <pc:docMk/>
          <pc:sldMk cId="0" sldId="867"/>
        </pc:sldMkLst>
      </pc:sldChg>
      <pc:sldChg chg="modSp add del mod modTransition modShow">
        <pc:chgData name="Matthew Archer" userId="aad98465-9c59-4159-8df1-a13be7bdef7f" providerId="ADAL" clId="{DDACC2BD-2885-405C-8076-C65D82DA6241}" dt="2025-11-13T15:58:25.585" v="10850" actId="47"/>
        <pc:sldMkLst>
          <pc:docMk/>
          <pc:sldMk cId="3795011963" sldId="867"/>
        </pc:sldMkLst>
        <pc:spChg chg="mod">
          <ac:chgData name="Matthew Archer" userId="aad98465-9c59-4159-8df1-a13be7bdef7f" providerId="ADAL" clId="{DDACC2BD-2885-405C-8076-C65D82DA6241}" dt="2025-11-13T08:44:59.551" v="9853"/>
          <ac:spMkLst>
            <pc:docMk/>
            <pc:sldMk cId="3795011963" sldId="867"/>
            <ac:spMk id="299" creationId="{00000000-0000-0000-0000-000000000000}"/>
          </ac:spMkLst>
        </pc:spChg>
      </pc:sldChg>
      <pc:sldChg chg="addSp delSp modSp add del mod">
        <pc:chgData name="Matthew Archer" userId="aad98465-9c59-4159-8df1-a13be7bdef7f" providerId="ADAL" clId="{DDACC2BD-2885-405C-8076-C65D82DA6241}" dt="2025-11-07T15:19:02.827" v="3486" actId="47"/>
        <pc:sldMkLst>
          <pc:docMk/>
          <pc:sldMk cId="0" sldId="868"/>
        </pc:sldMkLst>
      </pc:sldChg>
      <pc:sldChg chg="addSp delSp modSp add del mod">
        <pc:chgData name="Matthew Archer" userId="aad98465-9c59-4159-8df1-a13be7bdef7f" providerId="ADAL" clId="{DDACC2BD-2885-405C-8076-C65D82DA6241}" dt="2025-11-07T15:07:47.980" v="3324" actId="47"/>
        <pc:sldMkLst>
          <pc:docMk/>
          <pc:sldMk cId="0" sldId="869"/>
        </pc:sldMkLst>
      </pc:sldChg>
      <pc:sldChg chg="addSp delSp modSp add del mod">
        <pc:chgData name="Matthew Archer" userId="aad98465-9c59-4159-8df1-a13be7bdef7f" providerId="ADAL" clId="{DDACC2BD-2885-405C-8076-C65D82DA6241}" dt="2025-11-13T08:44:49.906" v="9852" actId="2696"/>
        <pc:sldMkLst>
          <pc:docMk/>
          <pc:sldMk cId="0" sldId="870"/>
        </pc:sldMkLst>
        <pc:spChg chg="add del mod">
          <ac:chgData name="Matthew Archer" userId="aad98465-9c59-4159-8df1-a13be7bdef7f" providerId="ADAL" clId="{DDACC2BD-2885-405C-8076-C65D82DA6241}" dt="2025-11-12T15:25:48.015" v="8234" actId="478"/>
          <ac:spMkLst>
            <pc:docMk/>
            <pc:sldMk cId="0" sldId="870"/>
            <ac:spMk id="2" creationId="{00000000-0000-0000-0000-000000000000}"/>
          </ac:spMkLst>
        </pc:spChg>
        <pc:spChg chg="del mod">
          <ac:chgData name="Matthew Archer" userId="aad98465-9c59-4159-8df1-a13be7bdef7f" providerId="ADAL" clId="{DDACC2BD-2885-405C-8076-C65D82DA6241}" dt="2025-11-12T15:25:30.958" v="8232" actId="478"/>
          <ac:spMkLst>
            <pc:docMk/>
            <pc:sldMk cId="0" sldId="870"/>
            <ac:spMk id="4" creationId="{00000000-0000-0000-0000-000000000000}"/>
          </ac:spMkLst>
        </pc:spChg>
        <pc:spChg chg="mod">
          <ac:chgData name="Matthew Archer" userId="aad98465-9c59-4159-8df1-a13be7bdef7f" providerId="ADAL" clId="{DDACC2BD-2885-405C-8076-C65D82DA6241}" dt="2025-11-12T15:27:13.695" v="8281" actId="6549"/>
          <ac:spMkLst>
            <pc:docMk/>
            <pc:sldMk cId="0" sldId="870"/>
            <ac:spMk id="6" creationId="{00000000-0000-0000-0000-000000000000}"/>
          </ac:spMkLst>
        </pc:spChg>
        <pc:spChg chg="del mod">
          <ac:chgData name="Matthew Archer" userId="aad98465-9c59-4159-8df1-a13be7bdef7f" providerId="ADAL" clId="{DDACC2BD-2885-405C-8076-C65D82DA6241}" dt="2025-11-12T15:31:32.979" v="8335" actId="478"/>
          <ac:spMkLst>
            <pc:docMk/>
            <pc:sldMk cId="0" sldId="870"/>
            <ac:spMk id="118" creationId="{00000000-0000-0000-0000-000000000000}"/>
          </ac:spMkLst>
        </pc:spChg>
        <pc:spChg chg="add mod">
          <ac:chgData name="Matthew Archer" userId="aad98465-9c59-4159-8df1-a13be7bdef7f" providerId="ADAL" clId="{DDACC2BD-2885-405C-8076-C65D82DA6241}" dt="2025-11-12T15:26:51.587" v="8247" actId="1035"/>
          <ac:spMkLst>
            <pc:docMk/>
            <pc:sldMk cId="0" sldId="870"/>
            <ac:spMk id="119" creationId="{AEF668B5-BEFF-4EA5-2EB2-01758783506D}"/>
          </ac:spMkLst>
        </pc:spChg>
      </pc:sldChg>
      <pc:sldChg chg="add del mod modTransition modShow">
        <pc:chgData name="Matthew Archer" userId="aad98465-9c59-4159-8df1-a13be7bdef7f" providerId="ADAL" clId="{DDACC2BD-2885-405C-8076-C65D82DA6241}" dt="2025-11-13T15:58:25.585" v="10850" actId="47"/>
        <pc:sldMkLst>
          <pc:docMk/>
          <pc:sldMk cId="1636394829" sldId="870"/>
        </pc:sldMkLst>
      </pc:sldChg>
      <pc:sldChg chg="delSp modSp add del mod">
        <pc:chgData name="Matthew Archer" userId="aad98465-9c59-4159-8df1-a13be7bdef7f" providerId="ADAL" clId="{DDACC2BD-2885-405C-8076-C65D82DA6241}" dt="2025-11-13T08:44:49.906" v="9852" actId="2696"/>
        <pc:sldMkLst>
          <pc:docMk/>
          <pc:sldMk cId="0" sldId="871"/>
        </pc:sldMkLst>
        <pc:spChg chg="mod">
          <ac:chgData name="Matthew Archer" userId="aad98465-9c59-4159-8df1-a13be7bdef7f" providerId="ADAL" clId="{DDACC2BD-2885-405C-8076-C65D82DA6241}" dt="2025-11-12T15:30:10.075" v="8328" actId="3626"/>
          <ac:spMkLst>
            <pc:docMk/>
            <pc:sldMk cId="0" sldId="871"/>
            <ac:spMk id="137" creationId="{00000000-0000-0000-0000-000000000000}"/>
          </ac:spMkLst>
        </pc:spChg>
        <pc:spChg chg="mod">
          <ac:chgData name="Matthew Archer" userId="aad98465-9c59-4159-8df1-a13be7bdef7f" providerId="ADAL" clId="{DDACC2BD-2885-405C-8076-C65D82DA6241}" dt="2025-11-12T15:30:24.469" v="8330" actId="3626"/>
          <ac:spMkLst>
            <pc:docMk/>
            <pc:sldMk cId="0" sldId="871"/>
            <ac:spMk id="138" creationId="{00000000-0000-0000-0000-000000000000}"/>
          </ac:spMkLst>
        </pc:spChg>
        <pc:spChg chg="mod">
          <ac:chgData name="Matthew Archer" userId="aad98465-9c59-4159-8df1-a13be7bdef7f" providerId="ADAL" clId="{DDACC2BD-2885-405C-8076-C65D82DA6241}" dt="2025-11-12T15:30:53.275" v="8332" actId="3626"/>
          <ac:spMkLst>
            <pc:docMk/>
            <pc:sldMk cId="0" sldId="871"/>
            <ac:spMk id="139" creationId="{00000000-0000-0000-0000-000000000000}"/>
          </ac:spMkLst>
        </pc:spChg>
        <pc:spChg chg="mod">
          <ac:chgData name="Matthew Archer" userId="aad98465-9c59-4159-8df1-a13be7bdef7f" providerId="ADAL" clId="{DDACC2BD-2885-405C-8076-C65D82DA6241}" dt="2025-11-12T15:30:43.770" v="8331" actId="3626"/>
          <ac:spMkLst>
            <pc:docMk/>
            <pc:sldMk cId="0" sldId="871"/>
            <ac:spMk id="140" creationId="{00000000-0000-0000-0000-000000000000}"/>
          </ac:spMkLst>
        </pc:spChg>
        <pc:spChg chg="mod">
          <ac:chgData name="Matthew Archer" userId="aad98465-9c59-4159-8df1-a13be7bdef7f" providerId="ADAL" clId="{DDACC2BD-2885-405C-8076-C65D82DA6241}" dt="2025-11-12T15:29:30.961" v="8322" actId="20577"/>
          <ac:spMkLst>
            <pc:docMk/>
            <pc:sldMk cId="0" sldId="871"/>
            <ac:spMk id="142" creationId="{00000000-0000-0000-0000-000000000000}"/>
          </ac:spMkLst>
        </pc:spChg>
        <pc:spChg chg="del">
          <ac:chgData name="Matthew Archer" userId="aad98465-9c59-4159-8df1-a13be7bdef7f" providerId="ADAL" clId="{DDACC2BD-2885-405C-8076-C65D82DA6241}" dt="2025-11-12T15:29:37.371" v="8323" actId="478"/>
          <ac:spMkLst>
            <pc:docMk/>
            <pc:sldMk cId="0" sldId="871"/>
            <ac:spMk id="143" creationId="{00000000-0000-0000-0000-000000000000}"/>
          </ac:spMkLst>
        </pc:spChg>
        <pc:spChg chg="mod">
          <ac:chgData name="Matthew Archer" userId="aad98465-9c59-4159-8df1-a13be7bdef7f" providerId="ADAL" clId="{DDACC2BD-2885-405C-8076-C65D82DA6241}" dt="2025-11-12T15:28:41.016" v="8320" actId="207"/>
          <ac:spMkLst>
            <pc:docMk/>
            <pc:sldMk cId="0" sldId="871"/>
            <ac:spMk id="156" creationId="{00000000-0000-0000-0000-000000000000}"/>
          </ac:spMkLst>
        </pc:spChg>
        <pc:spChg chg="mod">
          <ac:chgData name="Matthew Archer" userId="aad98465-9c59-4159-8df1-a13be7bdef7f" providerId="ADAL" clId="{DDACC2BD-2885-405C-8076-C65D82DA6241}" dt="2025-11-12T15:28:56.735" v="8321" actId="3626"/>
          <ac:spMkLst>
            <pc:docMk/>
            <pc:sldMk cId="0" sldId="871"/>
            <ac:spMk id="157" creationId="{00000000-0000-0000-0000-000000000000}"/>
          </ac:spMkLst>
        </pc:spChg>
        <pc:spChg chg="mod">
          <ac:chgData name="Matthew Archer" userId="aad98465-9c59-4159-8df1-a13be7bdef7f" providerId="ADAL" clId="{DDACC2BD-2885-405C-8076-C65D82DA6241}" dt="2025-11-12T15:31:05.507" v="8333" actId="3626"/>
          <ac:spMkLst>
            <pc:docMk/>
            <pc:sldMk cId="0" sldId="871"/>
            <ac:spMk id="228" creationId="{00000000-0000-0000-0000-000000000000}"/>
          </ac:spMkLst>
        </pc:spChg>
        <pc:spChg chg="mod">
          <ac:chgData name="Matthew Archer" userId="aad98465-9c59-4159-8df1-a13be7bdef7f" providerId="ADAL" clId="{DDACC2BD-2885-405C-8076-C65D82DA6241}" dt="2025-11-12T15:28:10.315" v="8318" actId="6549"/>
          <ac:spMkLst>
            <pc:docMk/>
            <pc:sldMk cId="0" sldId="871"/>
            <ac:spMk id="238" creationId="{00000000-0000-0000-0000-000000000000}"/>
          </ac:spMkLst>
        </pc:spChg>
        <pc:spChg chg="del">
          <ac:chgData name="Matthew Archer" userId="aad98465-9c59-4159-8df1-a13be7bdef7f" providerId="ADAL" clId="{DDACC2BD-2885-405C-8076-C65D82DA6241}" dt="2025-11-12T15:31:43.154" v="8336" actId="478"/>
          <ac:spMkLst>
            <pc:docMk/>
            <pc:sldMk cId="0" sldId="871"/>
            <ac:spMk id="255" creationId="{00000000-0000-0000-0000-000000000000}"/>
          </ac:spMkLst>
        </pc:spChg>
      </pc:sldChg>
      <pc:sldChg chg="add del mod modTransition modShow">
        <pc:chgData name="Matthew Archer" userId="aad98465-9c59-4159-8df1-a13be7bdef7f" providerId="ADAL" clId="{DDACC2BD-2885-405C-8076-C65D82DA6241}" dt="2025-11-13T15:58:25.585" v="10850" actId="47"/>
        <pc:sldMkLst>
          <pc:docMk/>
          <pc:sldMk cId="2162064227" sldId="871"/>
        </pc:sldMkLst>
      </pc:sldChg>
      <pc:sldChg chg="addSp modSp add del mod">
        <pc:chgData name="Matthew Archer" userId="aad98465-9c59-4159-8df1-a13be7bdef7f" providerId="ADAL" clId="{DDACC2BD-2885-405C-8076-C65D82DA6241}" dt="2025-11-07T15:07:50.975" v="3325" actId="47"/>
        <pc:sldMkLst>
          <pc:docMk/>
          <pc:sldMk cId="3471599038" sldId="872"/>
        </pc:sldMkLst>
      </pc:sldChg>
      <pc:sldChg chg="addSp delSp modSp add del mod">
        <pc:chgData name="Matthew Archer" userId="aad98465-9c59-4159-8df1-a13be7bdef7f" providerId="ADAL" clId="{DDACC2BD-2885-405C-8076-C65D82DA6241}" dt="2025-11-07T15:14:24.139" v="3451" actId="2696"/>
        <pc:sldMkLst>
          <pc:docMk/>
          <pc:sldMk cId="3147772467" sldId="873"/>
        </pc:sldMkLst>
      </pc:sldChg>
      <pc:sldChg chg="addSp delSp modSp add del mod">
        <pc:chgData name="Matthew Archer" userId="aad98465-9c59-4159-8df1-a13be7bdef7f" providerId="ADAL" clId="{DDACC2BD-2885-405C-8076-C65D82DA6241}" dt="2025-11-13T08:44:49.906" v="9852" actId="2696"/>
        <pc:sldMkLst>
          <pc:docMk/>
          <pc:sldMk cId="0" sldId="874"/>
        </pc:sldMkLst>
        <pc:spChg chg="mod">
          <ac:chgData name="Matthew Archer" userId="aad98465-9c59-4159-8df1-a13be7bdef7f" providerId="ADAL" clId="{DDACC2BD-2885-405C-8076-C65D82DA6241}" dt="2025-11-12T15:24:14.257" v="8201" actId="6549"/>
          <ac:spMkLst>
            <pc:docMk/>
            <pc:sldMk cId="0" sldId="874"/>
            <ac:spMk id="38" creationId="{00000000-0000-0000-0000-000000000000}"/>
          </ac:spMkLst>
        </pc:spChg>
      </pc:sldChg>
      <pc:sldChg chg="modSp add del mod modTransition modShow">
        <pc:chgData name="Matthew Archer" userId="aad98465-9c59-4159-8df1-a13be7bdef7f" providerId="ADAL" clId="{DDACC2BD-2885-405C-8076-C65D82DA6241}" dt="2025-11-13T15:58:25.585" v="10850" actId="47"/>
        <pc:sldMkLst>
          <pc:docMk/>
          <pc:sldMk cId="3482297097" sldId="874"/>
        </pc:sldMkLst>
        <pc:spChg chg="mod">
          <ac:chgData name="Matthew Archer" userId="aad98465-9c59-4159-8df1-a13be7bdef7f" providerId="ADAL" clId="{DDACC2BD-2885-405C-8076-C65D82DA6241}" dt="2025-11-13T08:44:59.551" v="9853"/>
          <ac:spMkLst>
            <pc:docMk/>
            <pc:sldMk cId="3482297097" sldId="874"/>
            <ac:spMk id="62" creationId="{00000000-0000-0000-0000-000000000000}"/>
          </ac:spMkLst>
        </pc:spChg>
      </pc:sldChg>
      <pc:sldChg chg="addSp delSp modSp add mod modTransition">
        <pc:chgData name="Matthew Archer" userId="aad98465-9c59-4159-8df1-a13be7bdef7f" providerId="ADAL" clId="{DDACC2BD-2885-405C-8076-C65D82DA6241}" dt="2025-11-13T10:29:56.383" v="10653"/>
        <pc:sldMkLst>
          <pc:docMk/>
          <pc:sldMk cId="3560755073" sldId="875"/>
        </pc:sldMkLst>
        <pc:spChg chg="mod topLvl">
          <ac:chgData name="Matthew Archer" userId="aad98465-9c59-4159-8df1-a13be7bdef7f" providerId="ADAL" clId="{DDACC2BD-2885-405C-8076-C65D82DA6241}" dt="2025-11-07T15:22:52.192" v="3513" actId="165"/>
          <ac:spMkLst>
            <pc:docMk/>
            <pc:sldMk cId="3560755073" sldId="875"/>
            <ac:spMk id="14" creationId="{E609961A-54B7-94F6-00E2-9C5215180814}"/>
          </ac:spMkLst>
        </pc:spChg>
        <pc:spChg chg="mod">
          <ac:chgData name="Matthew Archer" userId="aad98465-9c59-4159-8df1-a13be7bdef7f" providerId="ADAL" clId="{DDACC2BD-2885-405C-8076-C65D82DA6241}" dt="2025-11-13T08:55:45.572" v="10015" actId="20577"/>
          <ac:spMkLst>
            <pc:docMk/>
            <pc:sldMk cId="3560755073" sldId="875"/>
            <ac:spMk id="17" creationId="{A804D7C6-296E-C1F7-596F-97F99EC9C28C}"/>
          </ac:spMkLst>
        </pc:spChg>
        <pc:spChg chg="mod topLvl">
          <ac:chgData name="Matthew Archer" userId="aad98465-9c59-4159-8df1-a13be7bdef7f" providerId="ADAL" clId="{DDACC2BD-2885-405C-8076-C65D82DA6241}" dt="2025-11-07T15:39:12.182" v="4009" actId="1036"/>
          <ac:spMkLst>
            <pc:docMk/>
            <pc:sldMk cId="3560755073" sldId="875"/>
            <ac:spMk id="22" creationId="{FED57577-A1EF-0F2D-5841-292951466534}"/>
          </ac:spMkLst>
        </pc:spChg>
        <pc:spChg chg="add mod">
          <ac:chgData name="Matthew Archer" userId="aad98465-9c59-4159-8df1-a13be7bdef7f" providerId="ADAL" clId="{DDACC2BD-2885-405C-8076-C65D82DA6241}" dt="2025-11-13T09:58:34.052" v="10510" actId="20577"/>
          <ac:spMkLst>
            <pc:docMk/>
            <pc:sldMk cId="3560755073" sldId="875"/>
            <ac:spMk id="23" creationId="{675E37A4-C241-ED27-E840-CAE9790D67B0}"/>
          </ac:spMkLst>
        </pc:spChg>
        <pc:spChg chg="add mod">
          <ac:chgData name="Matthew Archer" userId="aad98465-9c59-4159-8df1-a13be7bdef7f" providerId="ADAL" clId="{DDACC2BD-2885-405C-8076-C65D82DA6241}" dt="2025-11-13T09:58:35.527" v="10511" actId="20577"/>
          <ac:spMkLst>
            <pc:docMk/>
            <pc:sldMk cId="3560755073" sldId="875"/>
            <ac:spMk id="24" creationId="{323692DE-1D6B-3142-CCE3-9CECF5DF4047}"/>
          </ac:spMkLst>
        </pc:spChg>
        <pc:spChg chg="add mod">
          <ac:chgData name="Matthew Archer" userId="aad98465-9c59-4159-8df1-a13be7bdef7f" providerId="ADAL" clId="{DDACC2BD-2885-405C-8076-C65D82DA6241}" dt="2025-11-13T09:58:36.931" v="10512" actId="20577"/>
          <ac:spMkLst>
            <pc:docMk/>
            <pc:sldMk cId="3560755073" sldId="875"/>
            <ac:spMk id="25" creationId="{3498E7E3-30E4-9A7E-9BE4-85E609A66FA1}"/>
          </ac:spMkLst>
        </pc:spChg>
        <pc:picChg chg="add mod">
          <ac:chgData name="Matthew Archer" userId="aad98465-9c59-4159-8df1-a13be7bdef7f" providerId="ADAL" clId="{DDACC2BD-2885-405C-8076-C65D82DA6241}" dt="2025-11-07T16:41:30.282" v="4552"/>
          <ac:picMkLst>
            <pc:docMk/>
            <pc:sldMk cId="3560755073" sldId="875"/>
            <ac:picMk id="29" creationId="{B66038D2-2608-1A31-6486-C61C9F13305E}"/>
          </ac:picMkLst>
        </pc:picChg>
      </pc:sldChg>
      <pc:sldChg chg="addSp delSp modSp add del mod">
        <pc:chgData name="Matthew Archer" userId="aad98465-9c59-4159-8df1-a13be7bdef7f" providerId="ADAL" clId="{DDACC2BD-2885-405C-8076-C65D82DA6241}" dt="2025-11-13T08:44:49.906" v="9852" actId="2696"/>
        <pc:sldMkLst>
          <pc:docMk/>
          <pc:sldMk cId="0" sldId="876"/>
        </pc:sldMkLst>
        <pc:spChg chg="mod">
          <ac:chgData name="Matthew Archer" userId="aad98465-9c59-4159-8df1-a13be7bdef7f" providerId="ADAL" clId="{DDACC2BD-2885-405C-8076-C65D82DA6241}" dt="2025-11-12T15:36:42.724" v="8389" actId="3626"/>
          <ac:spMkLst>
            <pc:docMk/>
            <pc:sldMk cId="0" sldId="876"/>
            <ac:spMk id="33" creationId="{00000000-0000-0000-0000-000000000000}"/>
          </ac:spMkLst>
        </pc:spChg>
        <pc:spChg chg="mod">
          <ac:chgData name="Matthew Archer" userId="aad98465-9c59-4159-8df1-a13be7bdef7f" providerId="ADAL" clId="{DDACC2BD-2885-405C-8076-C65D82DA6241}" dt="2025-11-12T15:36:47.681" v="8390" actId="3626"/>
          <ac:spMkLst>
            <pc:docMk/>
            <pc:sldMk cId="0" sldId="876"/>
            <ac:spMk id="34" creationId="{00000000-0000-0000-0000-000000000000}"/>
          </ac:spMkLst>
        </pc:spChg>
        <pc:spChg chg="mod">
          <ac:chgData name="Matthew Archer" userId="aad98465-9c59-4159-8df1-a13be7bdef7f" providerId="ADAL" clId="{DDACC2BD-2885-405C-8076-C65D82DA6241}" dt="2025-11-12T15:36:52.907" v="8391" actId="3626"/>
          <ac:spMkLst>
            <pc:docMk/>
            <pc:sldMk cId="0" sldId="876"/>
            <ac:spMk id="35" creationId="{00000000-0000-0000-0000-000000000000}"/>
          </ac:spMkLst>
        </pc:spChg>
        <pc:spChg chg="mod">
          <ac:chgData name="Matthew Archer" userId="aad98465-9c59-4159-8df1-a13be7bdef7f" providerId="ADAL" clId="{DDACC2BD-2885-405C-8076-C65D82DA6241}" dt="2025-11-12T15:36:58.102" v="8392" actId="3626"/>
          <ac:spMkLst>
            <pc:docMk/>
            <pc:sldMk cId="0" sldId="876"/>
            <ac:spMk id="36" creationId="{00000000-0000-0000-0000-000000000000}"/>
          </ac:spMkLst>
        </pc:spChg>
        <pc:spChg chg="mod">
          <ac:chgData name="Matthew Archer" userId="aad98465-9c59-4159-8df1-a13be7bdef7f" providerId="ADAL" clId="{DDACC2BD-2885-405C-8076-C65D82DA6241}" dt="2025-11-12T15:37:02.559" v="8393" actId="3626"/>
          <ac:spMkLst>
            <pc:docMk/>
            <pc:sldMk cId="0" sldId="876"/>
            <ac:spMk id="37" creationId="{00000000-0000-0000-0000-000000000000}"/>
          </ac:spMkLst>
        </pc:spChg>
        <pc:spChg chg="mod">
          <ac:chgData name="Matthew Archer" userId="aad98465-9c59-4159-8df1-a13be7bdef7f" providerId="ADAL" clId="{DDACC2BD-2885-405C-8076-C65D82DA6241}" dt="2025-11-12T15:37:09.460" v="8394" actId="3626"/>
          <ac:spMkLst>
            <pc:docMk/>
            <pc:sldMk cId="0" sldId="876"/>
            <ac:spMk id="38" creationId="{00000000-0000-0000-0000-000000000000}"/>
          </ac:spMkLst>
        </pc:spChg>
        <pc:spChg chg="mod">
          <ac:chgData name="Matthew Archer" userId="aad98465-9c59-4159-8df1-a13be7bdef7f" providerId="ADAL" clId="{DDACC2BD-2885-405C-8076-C65D82DA6241}" dt="2025-11-12T15:35:40.818" v="8373" actId="3626"/>
          <ac:spMkLst>
            <pc:docMk/>
            <pc:sldMk cId="0" sldId="876"/>
            <ac:spMk id="39" creationId="{00000000-0000-0000-0000-000000000000}"/>
          </ac:spMkLst>
        </pc:spChg>
        <pc:spChg chg="mod">
          <ac:chgData name="Matthew Archer" userId="aad98465-9c59-4159-8df1-a13be7bdef7f" providerId="ADAL" clId="{DDACC2BD-2885-405C-8076-C65D82DA6241}" dt="2025-11-12T15:35:22.119" v="8368" actId="3626"/>
          <ac:spMkLst>
            <pc:docMk/>
            <pc:sldMk cId="0" sldId="876"/>
            <ac:spMk id="40" creationId="{00000000-0000-0000-0000-000000000000}"/>
          </ac:spMkLst>
        </pc:spChg>
        <pc:spChg chg="mod">
          <ac:chgData name="Matthew Archer" userId="aad98465-9c59-4159-8df1-a13be7bdef7f" providerId="ADAL" clId="{DDACC2BD-2885-405C-8076-C65D82DA6241}" dt="2025-11-12T15:36:08.897" v="8382" actId="20577"/>
          <ac:spMkLst>
            <pc:docMk/>
            <pc:sldMk cId="0" sldId="876"/>
            <ac:spMk id="41" creationId="{00000000-0000-0000-0000-000000000000}"/>
          </ac:spMkLst>
        </pc:spChg>
        <pc:spChg chg="mod">
          <ac:chgData name="Matthew Archer" userId="aad98465-9c59-4159-8df1-a13be7bdef7f" providerId="ADAL" clId="{DDACC2BD-2885-405C-8076-C65D82DA6241}" dt="2025-11-12T15:35:16.896" v="8367" actId="3626"/>
          <ac:spMkLst>
            <pc:docMk/>
            <pc:sldMk cId="0" sldId="876"/>
            <ac:spMk id="42" creationId="{00000000-0000-0000-0000-000000000000}"/>
          </ac:spMkLst>
        </pc:spChg>
        <pc:spChg chg="mod">
          <ac:chgData name="Matthew Archer" userId="aad98465-9c59-4159-8df1-a13be7bdef7f" providerId="ADAL" clId="{DDACC2BD-2885-405C-8076-C65D82DA6241}" dt="2025-11-12T15:36:26.111" v="8387" actId="3626"/>
          <ac:spMkLst>
            <pc:docMk/>
            <pc:sldMk cId="0" sldId="876"/>
            <ac:spMk id="43" creationId="{00000000-0000-0000-0000-000000000000}"/>
          </ac:spMkLst>
        </pc:spChg>
        <pc:spChg chg="mod">
          <ac:chgData name="Matthew Archer" userId="aad98465-9c59-4159-8df1-a13be7bdef7f" providerId="ADAL" clId="{DDACC2BD-2885-405C-8076-C65D82DA6241}" dt="2025-11-12T15:34:55.222" v="8362" actId="3626"/>
          <ac:spMkLst>
            <pc:docMk/>
            <pc:sldMk cId="0" sldId="876"/>
            <ac:spMk id="44" creationId="{00000000-0000-0000-0000-000000000000}"/>
          </ac:spMkLst>
        </pc:spChg>
        <pc:spChg chg="mod">
          <ac:chgData name="Matthew Archer" userId="aad98465-9c59-4159-8df1-a13be7bdef7f" providerId="ADAL" clId="{DDACC2BD-2885-405C-8076-C65D82DA6241}" dt="2025-11-12T15:36:23.039" v="8386" actId="3626"/>
          <ac:spMkLst>
            <pc:docMk/>
            <pc:sldMk cId="0" sldId="876"/>
            <ac:spMk id="45" creationId="{00000000-0000-0000-0000-000000000000}"/>
          </ac:spMkLst>
        </pc:spChg>
        <pc:spChg chg="mod">
          <ac:chgData name="Matthew Archer" userId="aad98465-9c59-4159-8df1-a13be7bdef7f" providerId="ADAL" clId="{DDACC2BD-2885-405C-8076-C65D82DA6241}" dt="2025-11-12T15:34:50.210" v="8361" actId="3626"/>
          <ac:spMkLst>
            <pc:docMk/>
            <pc:sldMk cId="0" sldId="876"/>
            <ac:spMk id="46" creationId="{00000000-0000-0000-0000-000000000000}"/>
          </ac:spMkLst>
        </pc:spChg>
        <pc:spChg chg="mod">
          <ac:chgData name="Matthew Archer" userId="aad98465-9c59-4159-8df1-a13be7bdef7f" providerId="ADAL" clId="{DDACC2BD-2885-405C-8076-C65D82DA6241}" dt="2025-11-12T15:34:14.335" v="8354" actId="3626"/>
          <ac:spMkLst>
            <pc:docMk/>
            <pc:sldMk cId="0" sldId="876"/>
            <ac:spMk id="47" creationId="{00000000-0000-0000-0000-000000000000}"/>
          </ac:spMkLst>
        </pc:spChg>
        <pc:spChg chg="mod">
          <ac:chgData name="Matthew Archer" userId="aad98465-9c59-4159-8df1-a13be7bdef7f" providerId="ADAL" clId="{DDACC2BD-2885-405C-8076-C65D82DA6241}" dt="2025-11-12T15:33:21.264" v="8340" actId="3626"/>
          <ac:spMkLst>
            <pc:docMk/>
            <pc:sldMk cId="0" sldId="876"/>
            <ac:spMk id="48" creationId="{00000000-0000-0000-0000-000000000000}"/>
          </ac:spMkLst>
        </pc:spChg>
        <pc:spChg chg="mod">
          <ac:chgData name="Matthew Archer" userId="aad98465-9c59-4159-8df1-a13be7bdef7f" providerId="ADAL" clId="{DDACC2BD-2885-405C-8076-C65D82DA6241}" dt="2025-11-12T15:34:07.867" v="8352" actId="3626"/>
          <ac:spMkLst>
            <pc:docMk/>
            <pc:sldMk cId="0" sldId="876"/>
            <ac:spMk id="49" creationId="{00000000-0000-0000-0000-000000000000}"/>
          </ac:spMkLst>
        </pc:spChg>
        <pc:spChg chg="mod">
          <ac:chgData name="Matthew Archer" userId="aad98465-9c59-4159-8df1-a13be7bdef7f" providerId="ADAL" clId="{DDACC2BD-2885-405C-8076-C65D82DA6241}" dt="2025-11-12T15:33:24.534" v="8341" actId="3626"/>
          <ac:spMkLst>
            <pc:docMk/>
            <pc:sldMk cId="0" sldId="876"/>
            <ac:spMk id="50" creationId="{00000000-0000-0000-0000-000000000000}"/>
          </ac:spMkLst>
        </pc:spChg>
        <pc:spChg chg="mod">
          <ac:chgData name="Matthew Archer" userId="aad98465-9c59-4159-8df1-a13be7bdef7f" providerId="ADAL" clId="{DDACC2BD-2885-405C-8076-C65D82DA6241}" dt="2025-11-12T15:35:37.386" v="8372" actId="3626"/>
          <ac:spMkLst>
            <pc:docMk/>
            <pc:sldMk cId="0" sldId="876"/>
            <ac:spMk id="51" creationId="{00000000-0000-0000-0000-000000000000}"/>
          </ac:spMkLst>
        </pc:spChg>
        <pc:spChg chg="mod">
          <ac:chgData name="Matthew Archer" userId="aad98465-9c59-4159-8df1-a13be7bdef7f" providerId="ADAL" clId="{DDACC2BD-2885-405C-8076-C65D82DA6241}" dt="2025-11-12T15:35:26.019" v="8369" actId="3626"/>
          <ac:spMkLst>
            <pc:docMk/>
            <pc:sldMk cId="0" sldId="876"/>
            <ac:spMk id="52" creationId="{00000000-0000-0000-0000-000000000000}"/>
          </ac:spMkLst>
        </pc:spChg>
        <pc:spChg chg="mod">
          <ac:chgData name="Matthew Archer" userId="aad98465-9c59-4159-8df1-a13be7bdef7f" providerId="ADAL" clId="{DDACC2BD-2885-405C-8076-C65D82DA6241}" dt="2025-11-12T15:35:49.369" v="8377" actId="3626"/>
          <ac:spMkLst>
            <pc:docMk/>
            <pc:sldMk cId="0" sldId="876"/>
            <ac:spMk id="53" creationId="{00000000-0000-0000-0000-000000000000}"/>
          </ac:spMkLst>
        </pc:spChg>
        <pc:spChg chg="mod">
          <ac:chgData name="Matthew Archer" userId="aad98465-9c59-4159-8df1-a13be7bdef7f" providerId="ADAL" clId="{DDACC2BD-2885-405C-8076-C65D82DA6241}" dt="2025-11-12T15:35:12.344" v="8366" actId="3626"/>
          <ac:spMkLst>
            <pc:docMk/>
            <pc:sldMk cId="0" sldId="876"/>
            <ac:spMk id="54" creationId="{00000000-0000-0000-0000-000000000000}"/>
          </ac:spMkLst>
        </pc:spChg>
        <pc:spChg chg="mod">
          <ac:chgData name="Matthew Archer" userId="aad98465-9c59-4159-8df1-a13be7bdef7f" providerId="ADAL" clId="{DDACC2BD-2885-405C-8076-C65D82DA6241}" dt="2025-11-12T15:36:14.803" v="8383" actId="3626"/>
          <ac:spMkLst>
            <pc:docMk/>
            <pc:sldMk cId="0" sldId="876"/>
            <ac:spMk id="55" creationId="{00000000-0000-0000-0000-000000000000}"/>
          </ac:spMkLst>
        </pc:spChg>
        <pc:spChg chg="mod">
          <ac:chgData name="Matthew Archer" userId="aad98465-9c59-4159-8df1-a13be7bdef7f" providerId="ADAL" clId="{DDACC2BD-2885-405C-8076-C65D82DA6241}" dt="2025-11-12T15:34:58.419" v="8363" actId="3626"/>
          <ac:spMkLst>
            <pc:docMk/>
            <pc:sldMk cId="0" sldId="876"/>
            <ac:spMk id="56" creationId="{00000000-0000-0000-0000-000000000000}"/>
          </ac:spMkLst>
        </pc:spChg>
        <pc:spChg chg="mod">
          <ac:chgData name="Matthew Archer" userId="aad98465-9c59-4159-8df1-a13be7bdef7f" providerId="ADAL" clId="{DDACC2BD-2885-405C-8076-C65D82DA6241}" dt="2025-11-12T15:36:20.196" v="8385" actId="3626"/>
          <ac:spMkLst>
            <pc:docMk/>
            <pc:sldMk cId="0" sldId="876"/>
            <ac:spMk id="57" creationId="{00000000-0000-0000-0000-000000000000}"/>
          </ac:spMkLst>
        </pc:spChg>
        <pc:spChg chg="mod">
          <ac:chgData name="Matthew Archer" userId="aad98465-9c59-4159-8df1-a13be7bdef7f" providerId="ADAL" clId="{DDACC2BD-2885-405C-8076-C65D82DA6241}" dt="2025-11-12T15:34:35.389" v="8359" actId="3626"/>
          <ac:spMkLst>
            <pc:docMk/>
            <pc:sldMk cId="0" sldId="876"/>
            <ac:spMk id="58" creationId="{00000000-0000-0000-0000-000000000000}"/>
          </ac:spMkLst>
        </pc:spChg>
        <pc:spChg chg="mod">
          <ac:chgData name="Matthew Archer" userId="aad98465-9c59-4159-8df1-a13be7bdef7f" providerId="ADAL" clId="{DDACC2BD-2885-405C-8076-C65D82DA6241}" dt="2025-11-12T15:34:11.135" v="8353" actId="3626"/>
          <ac:spMkLst>
            <pc:docMk/>
            <pc:sldMk cId="0" sldId="876"/>
            <ac:spMk id="59" creationId="{00000000-0000-0000-0000-000000000000}"/>
          </ac:spMkLst>
        </pc:spChg>
        <pc:spChg chg="mod">
          <ac:chgData name="Matthew Archer" userId="aad98465-9c59-4159-8df1-a13be7bdef7f" providerId="ADAL" clId="{DDACC2BD-2885-405C-8076-C65D82DA6241}" dt="2025-11-12T15:33:45.788" v="8347" actId="3626"/>
          <ac:spMkLst>
            <pc:docMk/>
            <pc:sldMk cId="0" sldId="876"/>
            <ac:spMk id="60" creationId="{00000000-0000-0000-0000-000000000000}"/>
          </ac:spMkLst>
        </pc:spChg>
        <pc:spChg chg="mod">
          <ac:chgData name="Matthew Archer" userId="aad98465-9c59-4159-8df1-a13be7bdef7f" providerId="ADAL" clId="{DDACC2BD-2885-405C-8076-C65D82DA6241}" dt="2025-11-12T15:34:04.559" v="8351" actId="3626"/>
          <ac:spMkLst>
            <pc:docMk/>
            <pc:sldMk cId="0" sldId="876"/>
            <ac:spMk id="61" creationId="{00000000-0000-0000-0000-000000000000}"/>
          </ac:spMkLst>
        </pc:spChg>
        <pc:spChg chg="mod">
          <ac:chgData name="Matthew Archer" userId="aad98465-9c59-4159-8df1-a13be7bdef7f" providerId="ADAL" clId="{DDACC2BD-2885-405C-8076-C65D82DA6241}" dt="2025-11-12T15:33:32.785" v="8343" actId="3626"/>
          <ac:spMkLst>
            <pc:docMk/>
            <pc:sldMk cId="0" sldId="876"/>
            <ac:spMk id="62" creationId="{00000000-0000-0000-0000-000000000000}"/>
          </ac:spMkLst>
        </pc:spChg>
        <pc:spChg chg="mod">
          <ac:chgData name="Matthew Archer" userId="aad98465-9c59-4159-8df1-a13be7bdef7f" providerId="ADAL" clId="{DDACC2BD-2885-405C-8076-C65D82DA6241}" dt="2025-11-12T15:35:33.634" v="8371" actId="3626"/>
          <ac:spMkLst>
            <pc:docMk/>
            <pc:sldMk cId="0" sldId="876"/>
            <ac:spMk id="63" creationId="{00000000-0000-0000-0000-000000000000}"/>
          </ac:spMkLst>
        </pc:spChg>
        <pc:spChg chg="mod">
          <ac:chgData name="Matthew Archer" userId="aad98465-9c59-4159-8df1-a13be7bdef7f" providerId="ADAL" clId="{DDACC2BD-2885-405C-8076-C65D82DA6241}" dt="2025-11-12T15:35:30.067" v="8370" actId="3626"/>
          <ac:spMkLst>
            <pc:docMk/>
            <pc:sldMk cId="0" sldId="876"/>
            <ac:spMk id="64" creationId="{00000000-0000-0000-0000-000000000000}"/>
          </ac:spMkLst>
        </pc:spChg>
        <pc:spChg chg="mod">
          <ac:chgData name="Matthew Archer" userId="aad98465-9c59-4159-8df1-a13be7bdef7f" providerId="ADAL" clId="{DDACC2BD-2885-405C-8076-C65D82DA6241}" dt="2025-11-12T15:35:52.303" v="8378" actId="3626"/>
          <ac:spMkLst>
            <pc:docMk/>
            <pc:sldMk cId="0" sldId="876"/>
            <ac:spMk id="65" creationId="{00000000-0000-0000-0000-000000000000}"/>
          </ac:spMkLst>
        </pc:spChg>
        <pc:spChg chg="mod">
          <ac:chgData name="Matthew Archer" userId="aad98465-9c59-4159-8df1-a13be7bdef7f" providerId="ADAL" clId="{DDACC2BD-2885-405C-8076-C65D82DA6241}" dt="2025-11-12T15:35:07.164" v="8365" actId="3626"/>
          <ac:spMkLst>
            <pc:docMk/>
            <pc:sldMk cId="0" sldId="876"/>
            <ac:spMk id="66" creationId="{00000000-0000-0000-0000-000000000000}"/>
          </ac:spMkLst>
        </pc:spChg>
        <pc:spChg chg="mod">
          <ac:chgData name="Matthew Archer" userId="aad98465-9c59-4159-8df1-a13be7bdef7f" providerId="ADAL" clId="{DDACC2BD-2885-405C-8076-C65D82DA6241}" dt="2025-11-12T15:36:17.673" v="8384" actId="3626"/>
          <ac:spMkLst>
            <pc:docMk/>
            <pc:sldMk cId="0" sldId="876"/>
            <ac:spMk id="67" creationId="{00000000-0000-0000-0000-000000000000}"/>
          </ac:spMkLst>
        </pc:spChg>
        <pc:spChg chg="mod">
          <ac:chgData name="Matthew Archer" userId="aad98465-9c59-4159-8df1-a13be7bdef7f" providerId="ADAL" clId="{DDACC2BD-2885-405C-8076-C65D82DA6241}" dt="2025-11-12T15:35:02.358" v="8364" actId="3626"/>
          <ac:spMkLst>
            <pc:docMk/>
            <pc:sldMk cId="0" sldId="876"/>
            <ac:spMk id="68" creationId="{00000000-0000-0000-0000-000000000000}"/>
          </ac:spMkLst>
        </pc:spChg>
        <pc:spChg chg="mod">
          <ac:chgData name="Matthew Archer" userId="aad98465-9c59-4159-8df1-a13be7bdef7f" providerId="ADAL" clId="{DDACC2BD-2885-405C-8076-C65D82DA6241}" dt="2025-11-12T15:34:30.177" v="8358" actId="3626"/>
          <ac:spMkLst>
            <pc:docMk/>
            <pc:sldMk cId="0" sldId="876"/>
            <ac:spMk id="69" creationId="{00000000-0000-0000-0000-000000000000}"/>
          </ac:spMkLst>
        </pc:spChg>
        <pc:spChg chg="mod">
          <ac:chgData name="Matthew Archer" userId="aad98465-9c59-4159-8df1-a13be7bdef7f" providerId="ADAL" clId="{DDACC2BD-2885-405C-8076-C65D82DA6241}" dt="2025-11-12T15:34:26.686" v="8357" actId="3626"/>
          <ac:spMkLst>
            <pc:docMk/>
            <pc:sldMk cId="0" sldId="876"/>
            <ac:spMk id="70" creationId="{00000000-0000-0000-0000-000000000000}"/>
          </ac:spMkLst>
        </pc:spChg>
        <pc:spChg chg="mod">
          <ac:chgData name="Matthew Archer" userId="aad98465-9c59-4159-8df1-a13be7bdef7f" providerId="ADAL" clId="{DDACC2BD-2885-405C-8076-C65D82DA6241}" dt="2025-11-12T15:33:57.208" v="8349" actId="3626"/>
          <ac:spMkLst>
            <pc:docMk/>
            <pc:sldMk cId="0" sldId="876"/>
            <ac:spMk id="71" creationId="{00000000-0000-0000-0000-000000000000}"/>
          </ac:spMkLst>
        </pc:spChg>
        <pc:spChg chg="mod">
          <ac:chgData name="Matthew Archer" userId="aad98465-9c59-4159-8df1-a13be7bdef7f" providerId="ADAL" clId="{DDACC2BD-2885-405C-8076-C65D82DA6241}" dt="2025-11-12T15:34:18.249" v="8355" actId="3626"/>
          <ac:spMkLst>
            <pc:docMk/>
            <pc:sldMk cId="0" sldId="876"/>
            <ac:spMk id="72" creationId="{00000000-0000-0000-0000-000000000000}"/>
          </ac:spMkLst>
        </pc:spChg>
        <pc:spChg chg="mod">
          <ac:chgData name="Matthew Archer" userId="aad98465-9c59-4159-8df1-a13be7bdef7f" providerId="ADAL" clId="{DDACC2BD-2885-405C-8076-C65D82DA6241}" dt="2025-11-12T15:34:01.538" v="8350" actId="3626"/>
          <ac:spMkLst>
            <pc:docMk/>
            <pc:sldMk cId="0" sldId="876"/>
            <ac:spMk id="73" creationId="{00000000-0000-0000-0000-000000000000}"/>
          </ac:spMkLst>
        </pc:spChg>
        <pc:spChg chg="mod">
          <ac:chgData name="Matthew Archer" userId="aad98465-9c59-4159-8df1-a13be7bdef7f" providerId="ADAL" clId="{DDACC2BD-2885-405C-8076-C65D82DA6241}" dt="2025-11-12T15:33:39.322" v="8345" actId="3626"/>
          <ac:spMkLst>
            <pc:docMk/>
            <pc:sldMk cId="0" sldId="876"/>
            <ac:spMk id="74" creationId="{00000000-0000-0000-0000-000000000000}"/>
          </ac:spMkLst>
        </pc:spChg>
        <pc:spChg chg="del">
          <ac:chgData name="Matthew Archer" userId="aad98465-9c59-4159-8df1-a13be7bdef7f" providerId="ADAL" clId="{DDACC2BD-2885-405C-8076-C65D82DA6241}" dt="2025-11-12T15:34:43.333" v="8360" actId="478"/>
          <ac:spMkLst>
            <pc:docMk/>
            <pc:sldMk cId="0" sldId="876"/>
            <ac:spMk id="87" creationId="{00000000-0000-0000-0000-000000000000}"/>
          </ac:spMkLst>
        </pc:spChg>
      </pc:sldChg>
      <pc:sldChg chg="modSp add mod modTransition">
        <pc:chgData name="Matthew Archer" userId="aad98465-9c59-4159-8df1-a13be7bdef7f" providerId="ADAL" clId="{DDACC2BD-2885-405C-8076-C65D82DA6241}" dt="2025-11-13T10:29:56.383" v="10653"/>
        <pc:sldMkLst>
          <pc:docMk/>
          <pc:sldMk cId="1858087448" sldId="876"/>
        </pc:sldMkLst>
        <pc:spChg chg="mod">
          <ac:chgData name="Matthew Archer" userId="aad98465-9c59-4159-8df1-a13be7bdef7f" providerId="ADAL" clId="{DDACC2BD-2885-405C-8076-C65D82DA6241}" dt="2025-11-13T09:47:13.456" v="10399" actId="120"/>
          <ac:spMkLst>
            <pc:docMk/>
            <pc:sldMk cId="1858087448" sldId="876"/>
            <ac:spMk id="3" creationId="{00000000-0000-0000-0000-000000000000}"/>
          </ac:spMkLst>
        </pc:spChg>
      </pc:sldChg>
      <pc:sldChg chg="addSp delSp modSp add del mod">
        <pc:chgData name="Matthew Archer" userId="aad98465-9c59-4159-8df1-a13be7bdef7f" providerId="ADAL" clId="{DDACC2BD-2885-405C-8076-C65D82DA6241}" dt="2025-11-13T08:44:49.906" v="9852" actId="2696"/>
        <pc:sldMkLst>
          <pc:docMk/>
          <pc:sldMk cId="0" sldId="877"/>
        </pc:sldMkLst>
      </pc:sldChg>
      <pc:sldChg chg="add del mod modTransition modShow">
        <pc:chgData name="Matthew Archer" userId="aad98465-9c59-4159-8df1-a13be7bdef7f" providerId="ADAL" clId="{DDACC2BD-2885-405C-8076-C65D82DA6241}" dt="2025-11-13T15:58:40.294" v="10851" actId="47"/>
        <pc:sldMkLst>
          <pc:docMk/>
          <pc:sldMk cId="1600381775" sldId="877"/>
        </pc:sldMkLst>
      </pc:sldChg>
      <pc:sldChg chg="delSp modSp add del mod">
        <pc:chgData name="Matthew Archer" userId="aad98465-9c59-4159-8df1-a13be7bdef7f" providerId="ADAL" clId="{DDACC2BD-2885-405C-8076-C65D82DA6241}" dt="2025-11-13T08:44:49.906" v="9852" actId="2696"/>
        <pc:sldMkLst>
          <pc:docMk/>
          <pc:sldMk cId="0" sldId="878"/>
        </pc:sldMkLst>
      </pc:sldChg>
      <pc:sldChg chg="add del mod modTransition modShow">
        <pc:chgData name="Matthew Archer" userId="aad98465-9c59-4159-8df1-a13be7bdef7f" providerId="ADAL" clId="{DDACC2BD-2885-405C-8076-C65D82DA6241}" dt="2025-11-13T15:58:40.294" v="10851" actId="47"/>
        <pc:sldMkLst>
          <pc:docMk/>
          <pc:sldMk cId="2093136103" sldId="878"/>
        </pc:sldMkLst>
      </pc:sldChg>
      <pc:sldChg chg="addSp delSp modSp add del mod">
        <pc:chgData name="Matthew Archer" userId="aad98465-9c59-4159-8df1-a13be7bdef7f" providerId="ADAL" clId="{DDACC2BD-2885-405C-8076-C65D82DA6241}" dt="2025-11-13T08:44:49.906" v="9852" actId="2696"/>
        <pc:sldMkLst>
          <pc:docMk/>
          <pc:sldMk cId="0" sldId="879"/>
        </pc:sldMkLst>
      </pc:sldChg>
      <pc:sldChg chg="add del mod modTransition modShow">
        <pc:chgData name="Matthew Archer" userId="aad98465-9c59-4159-8df1-a13be7bdef7f" providerId="ADAL" clId="{DDACC2BD-2885-405C-8076-C65D82DA6241}" dt="2025-11-13T15:58:40.294" v="10851" actId="47"/>
        <pc:sldMkLst>
          <pc:docMk/>
          <pc:sldMk cId="1651583148" sldId="879"/>
        </pc:sldMkLst>
      </pc:sldChg>
      <pc:sldChg chg="addSp delSp modSp add del mod">
        <pc:chgData name="Matthew Archer" userId="aad98465-9c59-4159-8df1-a13be7bdef7f" providerId="ADAL" clId="{DDACC2BD-2885-405C-8076-C65D82DA6241}" dt="2025-11-13T08:44:49.906" v="9852" actId="2696"/>
        <pc:sldMkLst>
          <pc:docMk/>
          <pc:sldMk cId="0" sldId="880"/>
        </pc:sldMkLst>
      </pc:sldChg>
      <pc:sldChg chg="add del mod modTransition modShow">
        <pc:chgData name="Matthew Archer" userId="aad98465-9c59-4159-8df1-a13be7bdef7f" providerId="ADAL" clId="{DDACC2BD-2885-405C-8076-C65D82DA6241}" dt="2025-11-13T15:58:40.294" v="10851" actId="47"/>
        <pc:sldMkLst>
          <pc:docMk/>
          <pc:sldMk cId="3307934754" sldId="880"/>
        </pc:sldMkLst>
      </pc:sldChg>
      <pc:sldChg chg="addSp delSp modSp add del mod">
        <pc:chgData name="Matthew Archer" userId="aad98465-9c59-4159-8df1-a13be7bdef7f" providerId="ADAL" clId="{DDACC2BD-2885-405C-8076-C65D82DA6241}" dt="2025-11-13T08:44:49.906" v="9852" actId="2696"/>
        <pc:sldMkLst>
          <pc:docMk/>
          <pc:sldMk cId="0" sldId="881"/>
        </pc:sldMkLst>
      </pc:sldChg>
      <pc:sldChg chg="add del mod modTransition modShow">
        <pc:chgData name="Matthew Archer" userId="aad98465-9c59-4159-8df1-a13be7bdef7f" providerId="ADAL" clId="{DDACC2BD-2885-405C-8076-C65D82DA6241}" dt="2025-11-13T15:58:40.294" v="10851" actId="47"/>
        <pc:sldMkLst>
          <pc:docMk/>
          <pc:sldMk cId="2626219073" sldId="881"/>
        </pc:sldMkLst>
      </pc:sldChg>
      <pc:sldChg chg="addSp delSp modSp add del mod">
        <pc:chgData name="Matthew Archer" userId="aad98465-9c59-4159-8df1-a13be7bdef7f" providerId="ADAL" clId="{DDACC2BD-2885-405C-8076-C65D82DA6241}" dt="2025-11-13T08:44:49.906" v="9852" actId="2696"/>
        <pc:sldMkLst>
          <pc:docMk/>
          <pc:sldMk cId="0" sldId="882"/>
        </pc:sldMkLst>
      </pc:sldChg>
      <pc:sldChg chg="add del mod modTransition modShow">
        <pc:chgData name="Matthew Archer" userId="aad98465-9c59-4159-8df1-a13be7bdef7f" providerId="ADAL" clId="{DDACC2BD-2885-405C-8076-C65D82DA6241}" dt="2025-11-13T15:58:40.294" v="10851" actId="47"/>
        <pc:sldMkLst>
          <pc:docMk/>
          <pc:sldMk cId="1126761160" sldId="882"/>
        </pc:sldMkLst>
      </pc:sldChg>
      <pc:sldChg chg="delSp modSp add del mod">
        <pc:chgData name="Matthew Archer" userId="aad98465-9c59-4159-8df1-a13be7bdef7f" providerId="ADAL" clId="{DDACC2BD-2885-405C-8076-C65D82DA6241}" dt="2025-11-13T08:44:49.906" v="9852" actId="2696"/>
        <pc:sldMkLst>
          <pc:docMk/>
          <pc:sldMk cId="0" sldId="883"/>
        </pc:sldMkLst>
      </pc:sldChg>
      <pc:sldChg chg="add del mod modTransition modShow">
        <pc:chgData name="Matthew Archer" userId="aad98465-9c59-4159-8df1-a13be7bdef7f" providerId="ADAL" clId="{DDACC2BD-2885-405C-8076-C65D82DA6241}" dt="2025-11-13T15:58:40.294" v="10851" actId="47"/>
        <pc:sldMkLst>
          <pc:docMk/>
          <pc:sldMk cId="2096229684" sldId="883"/>
        </pc:sldMkLst>
      </pc:sldChg>
      <pc:sldChg chg="addSp delSp modSp add del mod">
        <pc:chgData name="Matthew Archer" userId="aad98465-9c59-4159-8df1-a13be7bdef7f" providerId="ADAL" clId="{DDACC2BD-2885-405C-8076-C65D82DA6241}" dt="2025-11-13T08:44:49.906" v="9852" actId="2696"/>
        <pc:sldMkLst>
          <pc:docMk/>
          <pc:sldMk cId="0" sldId="884"/>
        </pc:sldMkLst>
      </pc:sldChg>
      <pc:sldChg chg="add del mod modTransition modShow">
        <pc:chgData name="Matthew Archer" userId="aad98465-9c59-4159-8df1-a13be7bdef7f" providerId="ADAL" clId="{DDACC2BD-2885-405C-8076-C65D82DA6241}" dt="2025-11-13T15:58:40.294" v="10851" actId="47"/>
        <pc:sldMkLst>
          <pc:docMk/>
          <pc:sldMk cId="2546081257" sldId="884"/>
        </pc:sldMkLst>
      </pc:sldChg>
      <pc:sldChg chg="delSp modSp add del mod">
        <pc:chgData name="Matthew Archer" userId="aad98465-9c59-4159-8df1-a13be7bdef7f" providerId="ADAL" clId="{DDACC2BD-2885-405C-8076-C65D82DA6241}" dt="2025-11-13T08:44:49.906" v="9852" actId="2696"/>
        <pc:sldMkLst>
          <pc:docMk/>
          <pc:sldMk cId="0" sldId="885"/>
        </pc:sldMkLst>
      </pc:sldChg>
      <pc:sldChg chg="add del mod modTransition modShow">
        <pc:chgData name="Matthew Archer" userId="aad98465-9c59-4159-8df1-a13be7bdef7f" providerId="ADAL" clId="{DDACC2BD-2885-405C-8076-C65D82DA6241}" dt="2025-11-13T15:58:40.294" v="10851" actId="47"/>
        <pc:sldMkLst>
          <pc:docMk/>
          <pc:sldMk cId="3156628677" sldId="885"/>
        </pc:sldMkLst>
      </pc:sldChg>
      <pc:sldChg chg="addSp delSp modSp add mod ord modTransition modNotesTx">
        <pc:chgData name="Matthew Archer" userId="aad98465-9c59-4159-8df1-a13be7bdef7f" providerId="ADAL" clId="{DDACC2BD-2885-405C-8076-C65D82DA6241}" dt="2025-11-13T16:05:28.008" v="10902" actId="20577"/>
        <pc:sldMkLst>
          <pc:docMk/>
          <pc:sldMk cId="396802025" sldId="886"/>
        </pc:sldMkLst>
        <pc:spChg chg="add mod">
          <ac:chgData name="Matthew Archer" userId="aad98465-9c59-4159-8df1-a13be7bdef7f" providerId="ADAL" clId="{DDACC2BD-2885-405C-8076-C65D82DA6241}" dt="2025-11-13T09:11:26.996" v="10169" actId="207"/>
          <ac:spMkLst>
            <pc:docMk/>
            <pc:sldMk cId="396802025" sldId="886"/>
            <ac:spMk id="4" creationId="{F98313A3-9BFA-F873-063B-95C71BFFEAFC}"/>
          </ac:spMkLst>
        </pc:spChg>
        <pc:picChg chg="add mod modCrop">
          <ac:chgData name="Matthew Archer" userId="aad98465-9c59-4159-8df1-a13be7bdef7f" providerId="ADAL" clId="{DDACC2BD-2885-405C-8076-C65D82DA6241}" dt="2025-11-07T15:46:07.107" v="4041"/>
          <ac:picMkLst>
            <pc:docMk/>
            <pc:sldMk cId="396802025" sldId="886"/>
            <ac:picMk id="2" creationId="{ABA191F5-7828-5759-6FAA-FF0019430B34}"/>
          </ac:picMkLst>
        </pc:picChg>
      </pc:sldChg>
      <pc:sldChg chg="delSp modSp add del mod ord">
        <pc:chgData name="Matthew Archer" userId="aad98465-9c59-4159-8df1-a13be7bdef7f" providerId="ADAL" clId="{DDACC2BD-2885-405C-8076-C65D82DA6241}" dt="2025-11-13T09:11:55.943" v="10171" actId="47"/>
        <pc:sldMkLst>
          <pc:docMk/>
          <pc:sldMk cId="4142781795" sldId="887"/>
        </pc:sldMkLst>
        <pc:spChg chg="mod">
          <ac:chgData name="Matthew Archer" userId="aad98465-9c59-4159-8df1-a13be7bdef7f" providerId="ADAL" clId="{DDACC2BD-2885-405C-8076-C65D82DA6241}" dt="2025-11-12T16:24:59.613" v="8858" actId="6549"/>
          <ac:spMkLst>
            <pc:docMk/>
            <pc:sldMk cId="4142781795" sldId="887"/>
            <ac:spMk id="5" creationId="{1D335A92-192C-F4F9-E6F1-9F616DBEAB30}"/>
          </ac:spMkLst>
        </pc:spChg>
      </pc:sldChg>
      <pc:sldChg chg="add del setBg">
        <pc:chgData name="Matthew Archer" userId="aad98465-9c59-4159-8df1-a13be7bdef7f" providerId="ADAL" clId="{DDACC2BD-2885-405C-8076-C65D82DA6241}" dt="2025-11-12T16:03:01.642" v="8624"/>
        <pc:sldMkLst>
          <pc:docMk/>
          <pc:sldMk cId="403979350" sldId="888"/>
        </pc:sldMkLst>
      </pc:sldChg>
      <pc:sldChg chg="add del modNotesTx">
        <pc:chgData name="Matthew Archer" userId="aad98465-9c59-4159-8df1-a13be7bdef7f" providerId="ADAL" clId="{DDACC2BD-2885-405C-8076-C65D82DA6241}" dt="2025-11-12T16:02:38.856" v="8621" actId="2696"/>
        <pc:sldMkLst>
          <pc:docMk/>
          <pc:sldMk cId="1144485484" sldId="888"/>
        </pc:sldMkLst>
      </pc:sldChg>
      <pc:sldChg chg="addSp delSp modSp add mod ord modTransition">
        <pc:chgData name="Matthew Archer" userId="aad98465-9c59-4159-8df1-a13be7bdef7f" providerId="ADAL" clId="{DDACC2BD-2885-405C-8076-C65D82DA6241}" dt="2025-11-13T10:29:56.383" v="10653"/>
        <pc:sldMkLst>
          <pc:docMk/>
          <pc:sldMk cId="2828411545" sldId="888"/>
        </pc:sldMkLst>
        <pc:spChg chg="add del mod">
          <ac:chgData name="Matthew Archer" userId="aad98465-9c59-4159-8df1-a13be7bdef7f" providerId="ADAL" clId="{DDACC2BD-2885-405C-8076-C65D82DA6241}" dt="2025-11-13T09:06:34.748" v="10099" actId="478"/>
          <ac:spMkLst>
            <pc:docMk/>
            <pc:sldMk cId="2828411545" sldId="888"/>
            <ac:spMk id="2" creationId="{C9E8FC5E-F29B-D842-7D69-67C55848EE46}"/>
          </ac:spMkLst>
        </pc:spChg>
        <pc:spChg chg="mod">
          <ac:chgData name="Matthew Archer" userId="aad98465-9c59-4159-8df1-a13be7bdef7f" providerId="ADAL" clId="{DDACC2BD-2885-405C-8076-C65D82DA6241}" dt="2025-11-13T09:09:05.018" v="10151" actId="1076"/>
          <ac:spMkLst>
            <pc:docMk/>
            <pc:sldMk cId="2828411545" sldId="888"/>
            <ac:spMk id="6" creationId="{FF29DA12-E634-E5C2-90AD-1160FD9090C5}"/>
          </ac:spMkLst>
        </pc:spChg>
      </pc:sldChg>
      <pc:sldChg chg="modSp add del mod ord modNotesTx">
        <pc:chgData name="Matthew Archer" userId="aad98465-9c59-4159-8df1-a13be7bdef7f" providerId="ADAL" clId="{DDACC2BD-2885-405C-8076-C65D82DA6241}" dt="2025-11-07T16:37:06.428" v="4508" actId="47"/>
        <pc:sldMkLst>
          <pc:docMk/>
          <pc:sldMk cId="3304856069" sldId="889"/>
        </pc:sldMkLst>
      </pc:sldChg>
      <pc:sldChg chg="addSp delSp modSp add del mod">
        <pc:chgData name="Matthew Archer" userId="aad98465-9c59-4159-8df1-a13be7bdef7f" providerId="ADAL" clId="{DDACC2BD-2885-405C-8076-C65D82DA6241}" dt="2025-11-07T16:37:04.252" v="4507" actId="47"/>
        <pc:sldMkLst>
          <pc:docMk/>
          <pc:sldMk cId="2360313134" sldId="890"/>
        </pc:sldMkLst>
      </pc:sldChg>
      <pc:sldChg chg="addSp delSp modSp add mod modTransition">
        <pc:chgData name="Matthew Archer" userId="aad98465-9c59-4159-8df1-a13be7bdef7f" providerId="ADAL" clId="{DDACC2BD-2885-405C-8076-C65D82DA6241}" dt="2025-11-13T10:29:56.383" v="10653"/>
        <pc:sldMkLst>
          <pc:docMk/>
          <pc:sldMk cId="1336872867" sldId="891"/>
        </pc:sldMkLst>
        <pc:spChg chg="add mod">
          <ac:chgData name="Matthew Archer" userId="aad98465-9c59-4159-8df1-a13be7bdef7f" providerId="ADAL" clId="{DDACC2BD-2885-405C-8076-C65D82DA6241}" dt="2025-11-13T08:46:42.239" v="9909" actId="1037"/>
          <ac:spMkLst>
            <pc:docMk/>
            <pc:sldMk cId="1336872867" sldId="891"/>
            <ac:spMk id="3" creationId="{BCCFA0AA-A5EE-5545-5E03-F0305E5C558A}"/>
          </ac:spMkLst>
        </pc:spChg>
        <pc:spChg chg="mod">
          <ac:chgData name="Matthew Archer" userId="aad98465-9c59-4159-8df1-a13be7bdef7f" providerId="ADAL" clId="{DDACC2BD-2885-405C-8076-C65D82DA6241}" dt="2025-11-13T08:47:31.483" v="9915" actId="1076"/>
          <ac:spMkLst>
            <pc:docMk/>
            <pc:sldMk cId="1336872867" sldId="891"/>
            <ac:spMk id="4" creationId="{6EC7B7C0-B5D1-40F9-1D08-BAA4AB155B89}"/>
          </ac:spMkLst>
        </pc:spChg>
        <pc:spChg chg="mod">
          <ac:chgData name="Matthew Archer" userId="aad98465-9c59-4159-8df1-a13be7bdef7f" providerId="ADAL" clId="{DDACC2BD-2885-405C-8076-C65D82DA6241}" dt="2025-11-13T08:47:31.483" v="9915" actId="1076"/>
          <ac:spMkLst>
            <pc:docMk/>
            <pc:sldMk cId="1336872867" sldId="891"/>
            <ac:spMk id="5" creationId="{2BBEAEC8-E3E6-B72B-CDD5-4C43CA330819}"/>
          </ac:spMkLst>
        </pc:spChg>
        <pc:spChg chg="add mod">
          <ac:chgData name="Matthew Archer" userId="aad98465-9c59-4159-8df1-a13be7bdef7f" providerId="ADAL" clId="{DDACC2BD-2885-405C-8076-C65D82DA6241}" dt="2025-11-13T08:46:01.437" v="9857" actId="20577"/>
          <ac:spMkLst>
            <pc:docMk/>
            <pc:sldMk cId="1336872867" sldId="891"/>
            <ac:spMk id="6" creationId="{25A954D9-94CA-B3EE-B924-2CAF1F210FDB}"/>
          </ac:spMkLst>
        </pc:spChg>
        <pc:picChg chg="add mod">
          <ac:chgData name="Matthew Archer" userId="aad98465-9c59-4159-8df1-a13be7bdef7f" providerId="ADAL" clId="{DDACC2BD-2885-405C-8076-C65D82DA6241}" dt="2025-11-07T16:41:15.305" v="4544"/>
          <ac:picMkLst>
            <pc:docMk/>
            <pc:sldMk cId="1336872867" sldId="891"/>
            <ac:picMk id="7" creationId="{DC47FE5E-B4AC-B746-56F1-775A6304E6F6}"/>
          </ac:picMkLst>
        </pc:picChg>
      </pc:sldChg>
      <pc:sldChg chg="addSp delSp modSp add del mod">
        <pc:chgData name="Matthew Archer" userId="aad98465-9c59-4159-8df1-a13be7bdef7f" providerId="ADAL" clId="{DDACC2BD-2885-405C-8076-C65D82DA6241}" dt="2025-11-13T08:48:09.653" v="9920" actId="47"/>
        <pc:sldMkLst>
          <pc:docMk/>
          <pc:sldMk cId="2853684858" sldId="892"/>
        </pc:sldMkLst>
      </pc:sldChg>
      <pc:sldChg chg="addSp delSp add del mod">
        <pc:chgData name="Matthew Archer" userId="aad98465-9c59-4159-8df1-a13be7bdef7f" providerId="ADAL" clId="{DDACC2BD-2885-405C-8076-C65D82DA6241}" dt="2025-11-07T16:44:25.591" v="4563" actId="47"/>
        <pc:sldMkLst>
          <pc:docMk/>
          <pc:sldMk cId="476059076" sldId="893"/>
        </pc:sldMkLst>
      </pc:sldChg>
      <pc:sldChg chg="addSp delSp modSp new del mod">
        <pc:chgData name="Matthew Archer" userId="aad98465-9c59-4159-8df1-a13be7bdef7f" providerId="ADAL" clId="{DDACC2BD-2885-405C-8076-C65D82DA6241}" dt="2025-11-13T08:44:49.906" v="9852" actId="2696"/>
        <pc:sldMkLst>
          <pc:docMk/>
          <pc:sldMk cId="273665155" sldId="894"/>
        </pc:sldMkLst>
      </pc:sldChg>
      <pc:sldChg chg="add modTransition">
        <pc:chgData name="Matthew Archer" userId="aad98465-9c59-4159-8df1-a13be7bdef7f" providerId="ADAL" clId="{DDACC2BD-2885-405C-8076-C65D82DA6241}" dt="2025-11-13T10:29:56.383" v="10653"/>
        <pc:sldMkLst>
          <pc:docMk/>
          <pc:sldMk cId="1224294024" sldId="894"/>
        </pc:sldMkLst>
      </pc:sldChg>
      <pc:sldChg chg="delSp add del mod ord">
        <pc:chgData name="Matthew Archer" userId="aad98465-9c59-4159-8df1-a13be7bdef7f" providerId="ADAL" clId="{DDACC2BD-2885-405C-8076-C65D82DA6241}" dt="2025-11-12T15:37:52.045" v="8395" actId="47"/>
        <pc:sldMkLst>
          <pc:docMk/>
          <pc:sldMk cId="4050600228" sldId="895"/>
        </pc:sldMkLst>
      </pc:sldChg>
      <pc:sldChg chg="add modTransition modNotesTx">
        <pc:chgData name="Matthew Archer" userId="aad98465-9c59-4159-8df1-a13be7bdef7f" providerId="ADAL" clId="{DDACC2BD-2885-405C-8076-C65D82DA6241}" dt="2025-11-13T10:29:56.383" v="10653"/>
        <pc:sldMkLst>
          <pc:docMk/>
          <pc:sldMk cId="2158125421" sldId="896"/>
        </pc:sldMkLst>
      </pc:sldChg>
      <pc:sldChg chg="addSp delSp modSp add mod modTransition modNotesTx">
        <pc:chgData name="Matthew Archer" userId="aad98465-9c59-4159-8df1-a13be7bdef7f" providerId="ADAL" clId="{DDACC2BD-2885-405C-8076-C65D82DA6241}" dt="2025-11-13T10:29:56.383" v="10653"/>
        <pc:sldMkLst>
          <pc:docMk/>
          <pc:sldMk cId="921864499" sldId="897"/>
        </pc:sldMkLst>
        <pc:spChg chg="add del mod">
          <ac:chgData name="Matthew Archer" userId="aad98465-9c59-4159-8df1-a13be7bdef7f" providerId="ADAL" clId="{DDACC2BD-2885-405C-8076-C65D82DA6241}" dt="2025-11-12T16:33:48.638" v="8889" actId="478"/>
          <ac:spMkLst>
            <pc:docMk/>
            <pc:sldMk cId="921864499" sldId="897"/>
            <ac:spMk id="2" creationId="{1DF5A9FD-1B17-CE19-CE19-813580BA87B7}"/>
          </ac:spMkLst>
        </pc:spChg>
        <pc:spChg chg="mod">
          <ac:chgData name="Matthew Archer" userId="aad98465-9c59-4159-8df1-a13be7bdef7f" providerId="ADAL" clId="{DDACC2BD-2885-405C-8076-C65D82DA6241}" dt="2025-11-13T09:59:15.768" v="10513" actId="6549"/>
          <ac:spMkLst>
            <pc:docMk/>
            <pc:sldMk cId="921864499" sldId="897"/>
            <ac:spMk id="3" creationId="{028710C1-E02A-3F93-B905-9FC6937D1D53}"/>
          </ac:spMkLst>
        </pc:spChg>
      </pc:sldChg>
      <pc:sldChg chg="add modTransition">
        <pc:chgData name="Matthew Archer" userId="aad98465-9c59-4159-8df1-a13be7bdef7f" providerId="ADAL" clId="{DDACC2BD-2885-405C-8076-C65D82DA6241}" dt="2025-11-13T10:29:56.383" v="10653"/>
        <pc:sldMkLst>
          <pc:docMk/>
          <pc:sldMk cId="765692752" sldId="898"/>
        </pc:sldMkLst>
      </pc:sldChg>
      <pc:sldChg chg="add del">
        <pc:chgData name="Matthew Archer" userId="aad98465-9c59-4159-8df1-a13be7bdef7f" providerId="ADAL" clId="{DDACC2BD-2885-405C-8076-C65D82DA6241}" dt="2025-11-07T16:56:37.693" v="4648" actId="47"/>
        <pc:sldMkLst>
          <pc:docMk/>
          <pc:sldMk cId="1728424311" sldId="898"/>
        </pc:sldMkLst>
      </pc:sldChg>
      <pc:sldChg chg="addSp delSp modSp add del mod ord">
        <pc:chgData name="Matthew Archer" userId="aad98465-9c59-4159-8df1-a13be7bdef7f" providerId="ADAL" clId="{DDACC2BD-2885-405C-8076-C65D82DA6241}" dt="2025-11-12T16:32:14.668" v="8880" actId="2696"/>
        <pc:sldMkLst>
          <pc:docMk/>
          <pc:sldMk cId="1903799364" sldId="898"/>
        </pc:sldMkLst>
        <pc:picChg chg="add mod">
          <ac:chgData name="Matthew Archer" userId="aad98465-9c59-4159-8df1-a13be7bdef7f" providerId="ADAL" clId="{DDACC2BD-2885-405C-8076-C65D82DA6241}" dt="2025-11-12T13:40:20.472" v="7246"/>
          <ac:picMkLst>
            <pc:docMk/>
            <pc:sldMk cId="1903799364" sldId="898"/>
            <ac:picMk id="2" creationId="{E6C91047-2B72-8B42-7489-D6B752972481}"/>
          </ac:picMkLst>
        </pc:picChg>
        <pc:picChg chg="del">
          <ac:chgData name="Matthew Archer" userId="aad98465-9c59-4159-8df1-a13be7bdef7f" providerId="ADAL" clId="{DDACC2BD-2885-405C-8076-C65D82DA6241}" dt="2025-11-12T13:40:19.943" v="7245" actId="478"/>
          <ac:picMkLst>
            <pc:docMk/>
            <pc:sldMk cId="1903799364" sldId="898"/>
            <ac:picMk id="4" creationId="{88FD1654-826A-D9FD-D07F-35497EF88FBD}"/>
          </ac:picMkLst>
        </pc:picChg>
      </pc:sldChg>
      <pc:sldChg chg="modSp add mod modTransition modNotesTx">
        <pc:chgData name="Matthew Archer" userId="aad98465-9c59-4159-8df1-a13be7bdef7f" providerId="ADAL" clId="{DDACC2BD-2885-405C-8076-C65D82DA6241}" dt="2025-11-13T16:07:12.992" v="10916" actId="6549"/>
        <pc:sldMkLst>
          <pc:docMk/>
          <pc:sldMk cId="884091890" sldId="899"/>
        </pc:sldMkLst>
        <pc:spChg chg="mod">
          <ac:chgData name="Matthew Archer" userId="aad98465-9c59-4159-8df1-a13be7bdef7f" providerId="ADAL" clId="{DDACC2BD-2885-405C-8076-C65D82DA6241}" dt="2025-11-12T17:05:22.542" v="9014" actId="20577"/>
          <ac:spMkLst>
            <pc:docMk/>
            <pc:sldMk cId="884091890" sldId="899"/>
            <ac:spMk id="3" creationId="{5C05C202-7340-18FC-2089-9192919765AF}"/>
          </ac:spMkLst>
        </pc:spChg>
      </pc:sldChg>
      <pc:sldChg chg="modSp add mod modTransition setBg">
        <pc:chgData name="Matthew Archer" userId="aad98465-9c59-4159-8df1-a13be7bdef7f" providerId="ADAL" clId="{DDACC2BD-2885-405C-8076-C65D82DA6241}" dt="2025-11-13T10:29:56.383" v="10653"/>
        <pc:sldMkLst>
          <pc:docMk/>
          <pc:sldMk cId="77045329" sldId="900"/>
        </pc:sldMkLst>
        <pc:spChg chg="mod">
          <ac:chgData name="Matthew Archer" userId="aad98465-9c59-4159-8df1-a13be7bdef7f" providerId="ADAL" clId="{DDACC2BD-2885-405C-8076-C65D82DA6241}" dt="2025-11-12T16:38:31.901" v="8951" actId="20577"/>
          <ac:spMkLst>
            <pc:docMk/>
            <pc:sldMk cId="77045329" sldId="900"/>
            <ac:spMk id="4" creationId="{2A49B0F6-491A-5FBC-45F9-992484361311}"/>
          </ac:spMkLst>
        </pc:spChg>
      </pc:sldChg>
      <pc:sldChg chg="modSp add del mod">
        <pc:chgData name="Matthew Archer" userId="aad98465-9c59-4159-8df1-a13be7bdef7f" providerId="ADAL" clId="{DDACC2BD-2885-405C-8076-C65D82DA6241}" dt="2025-11-12T16:32:14.668" v="8880" actId="2696"/>
        <pc:sldMkLst>
          <pc:docMk/>
          <pc:sldMk cId="2828812880" sldId="900"/>
        </pc:sldMkLst>
      </pc:sldChg>
      <pc:sldChg chg="addSp delSp modSp add del mod">
        <pc:chgData name="Matthew Archer" userId="aad98465-9c59-4159-8df1-a13be7bdef7f" providerId="ADAL" clId="{DDACC2BD-2885-405C-8076-C65D82DA6241}" dt="2025-11-12T20:50:30.624" v="9796" actId="2696"/>
        <pc:sldMkLst>
          <pc:docMk/>
          <pc:sldMk cId="1314365228" sldId="901"/>
        </pc:sldMkLst>
      </pc:sldChg>
      <pc:sldChg chg="addSp delSp modSp add del mod setBg">
        <pc:chgData name="Matthew Archer" userId="aad98465-9c59-4159-8df1-a13be7bdef7f" providerId="ADAL" clId="{DDACC2BD-2885-405C-8076-C65D82DA6241}" dt="2025-11-12T20:50:30.624" v="9796" actId="2696"/>
        <pc:sldMkLst>
          <pc:docMk/>
          <pc:sldMk cId="519119530" sldId="902"/>
        </pc:sldMkLst>
      </pc:sldChg>
      <pc:sldChg chg="add del">
        <pc:chgData name="Matthew Archer" userId="aad98465-9c59-4159-8df1-a13be7bdef7f" providerId="ADAL" clId="{DDACC2BD-2885-405C-8076-C65D82DA6241}" dt="2025-11-12T20:50:30.624" v="9796" actId="2696"/>
        <pc:sldMkLst>
          <pc:docMk/>
          <pc:sldMk cId="3842911829" sldId="903"/>
        </pc:sldMkLst>
      </pc:sldChg>
      <pc:sldChg chg="addSp delSp modSp add mod modTransition setBg">
        <pc:chgData name="Matthew Archer" userId="aad98465-9c59-4159-8df1-a13be7bdef7f" providerId="ADAL" clId="{DDACC2BD-2885-405C-8076-C65D82DA6241}" dt="2025-11-13T10:29:56.383" v="10653"/>
        <pc:sldMkLst>
          <pc:docMk/>
          <pc:sldMk cId="2973095078" sldId="904"/>
        </pc:sldMkLst>
        <pc:spChg chg="add mod">
          <ac:chgData name="Matthew Archer" userId="aad98465-9c59-4159-8df1-a13be7bdef7f" providerId="ADAL" clId="{DDACC2BD-2885-405C-8076-C65D82DA6241}" dt="2025-11-13T09:48:07.258" v="10416" actId="6549"/>
          <ac:spMkLst>
            <pc:docMk/>
            <pc:sldMk cId="2973095078" sldId="904"/>
            <ac:spMk id="2" creationId="{42D58F3B-8A4A-562E-C45A-365E7CEC3E4C}"/>
          </ac:spMkLst>
        </pc:spChg>
        <pc:spChg chg="mod">
          <ac:chgData name="Matthew Archer" userId="aad98465-9c59-4159-8df1-a13be7bdef7f" providerId="ADAL" clId="{DDACC2BD-2885-405C-8076-C65D82DA6241}" dt="2025-11-10T11:17:51.509" v="6000" actId="1038"/>
          <ac:spMkLst>
            <pc:docMk/>
            <pc:sldMk cId="2973095078" sldId="904"/>
            <ac:spMk id="3" creationId="{9B1B4614-125F-EFDB-62E1-F014F48AB5C9}"/>
          </ac:spMkLst>
        </pc:spChg>
        <pc:spChg chg="add mod">
          <ac:chgData name="Matthew Archer" userId="aad98465-9c59-4159-8df1-a13be7bdef7f" providerId="ADAL" clId="{DDACC2BD-2885-405C-8076-C65D82DA6241}" dt="2025-11-10T11:17:51.509" v="6000" actId="1038"/>
          <ac:spMkLst>
            <pc:docMk/>
            <pc:sldMk cId="2973095078" sldId="904"/>
            <ac:spMk id="5" creationId="{330A9D1B-2D58-E961-F2AC-81DBC29E64DB}"/>
          </ac:spMkLst>
        </pc:spChg>
      </pc:sldChg>
      <pc:sldChg chg="delSp modSp add del mod ord">
        <pc:chgData name="Matthew Archer" userId="aad98465-9c59-4159-8df1-a13be7bdef7f" providerId="ADAL" clId="{DDACC2BD-2885-405C-8076-C65D82DA6241}" dt="2025-11-13T09:41:13.971" v="10365" actId="2696"/>
        <pc:sldMkLst>
          <pc:docMk/>
          <pc:sldMk cId="465019922" sldId="905"/>
        </pc:sldMkLst>
        <pc:picChg chg="del mod modCrop">
          <ac:chgData name="Matthew Archer" userId="aad98465-9c59-4159-8df1-a13be7bdef7f" providerId="ADAL" clId="{DDACC2BD-2885-405C-8076-C65D82DA6241}" dt="2025-11-13T09:40:15.882" v="10357" actId="478"/>
          <ac:picMkLst>
            <pc:docMk/>
            <pc:sldMk cId="465019922" sldId="905"/>
            <ac:picMk id="4" creationId="{924439B6-D43B-1960-D92A-75E36EF1BBD1}"/>
          </ac:picMkLst>
        </pc:picChg>
        <pc:picChg chg="del">
          <ac:chgData name="Matthew Archer" userId="aad98465-9c59-4159-8df1-a13be7bdef7f" providerId="ADAL" clId="{DDACC2BD-2885-405C-8076-C65D82DA6241}" dt="2025-11-13T09:40:16.852" v="10358" actId="478"/>
          <ac:picMkLst>
            <pc:docMk/>
            <pc:sldMk cId="465019922" sldId="905"/>
            <ac:picMk id="6" creationId="{83069809-63C1-B818-F957-980C20CA026F}"/>
          </ac:picMkLst>
        </pc:picChg>
      </pc:sldChg>
      <pc:sldChg chg="add del mod modTransition modShow">
        <pc:chgData name="Matthew Archer" userId="aad98465-9c59-4159-8df1-a13be7bdef7f" providerId="ADAL" clId="{DDACC2BD-2885-405C-8076-C65D82DA6241}" dt="2025-11-13T15:58:40.294" v="10851" actId="47"/>
        <pc:sldMkLst>
          <pc:docMk/>
          <pc:sldMk cId="984932004" sldId="905"/>
        </pc:sldMkLst>
      </pc:sldChg>
      <pc:sldChg chg="delSp modSp add mod ord modTransition setBg">
        <pc:chgData name="Matthew Archer" userId="aad98465-9c59-4159-8df1-a13be7bdef7f" providerId="ADAL" clId="{DDACC2BD-2885-405C-8076-C65D82DA6241}" dt="2025-11-13T10:29:56.383" v="10653"/>
        <pc:sldMkLst>
          <pc:docMk/>
          <pc:sldMk cId="4054222796" sldId="906"/>
        </pc:sldMkLst>
        <pc:picChg chg="mod">
          <ac:chgData name="Matthew Archer" userId="aad98465-9c59-4159-8df1-a13be7bdef7f" providerId="ADAL" clId="{DDACC2BD-2885-405C-8076-C65D82DA6241}" dt="2025-11-10T11:13:13.322" v="5758" actId="1076"/>
          <ac:picMkLst>
            <pc:docMk/>
            <pc:sldMk cId="4054222796" sldId="906"/>
            <ac:picMk id="4" creationId="{D6C26A84-4B91-447E-AF91-31422816E0A5}"/>
          </ac:picMkLst>
        </pc:picChg>
      </pc:sldChg>
      <pc:sldChg chg="add del mod modTransition setBg modShow">
        <pc:chgData name="Matthew Archer" userId="aad98465-9c59-4159-8df1-a13be7bdef7f" providerId="ADAL" clId="{DDACC2BD-2885-405C-8076-C65D82DA6241}" dt="2025-11-13T15:58:40.294" v="10851" actId="47"/>
        <pc:sldMkLst>
          <pc:docMk/>
          <pc:sldMk cId="244179071" sldId="907"/>
        </pc:sldMkLst>
      </pc:sldChg>
      <pc:sldChg chg="delSp modSp add del mod ord setBg">
        <pc:chgData name="Matthew Archer" userId="aad98465-9c59-4159-8df1-a13be7bdef7f" providerId="ADAL" clId="{DDACC2BD-2885-405C-8076-C65D82DA6241}" dt="2025-11-13T09:41:13.971" v="10365" actId="2696"/>
        <pc:sldMkLst>
          <pc:docMk/>
          <pc:sldMk cId="1973440685" sldId="907"/>
        </pc:sldMkLst>
      </pc:sldChg>
      <pc:sldChg chg="addSp delSp modSp add del mod ord modTransition setBg modShow">
        <pc:chgData name="Matthew Archer" userId="aad98465-9c59-4159-8df1-a13be7bdef7f" providerId="ADAL" clId="{DDACC2BD-2885-405C-8076-C65D82DA6241}" dt="2025-11-13T15:58:40.294" v="10851" actId="47"/>
        <pc:sldMkLst>
          <pc:docMk/>
          <pc:sldMk cId="4002910809" sldId="908"/>
        </pc:sldMkLst>
      </pc:sldChg>
      <pc:sldChg chg="add del mod modTransition modShow">
        <pc:chgData name="Matthew Archer" userId="aad98465-9c59-4159-8df1-a13be7bdef7f" providerId="ADAL" clId="{DDACC2BD-2885-405C-8076-C65D82DA6241}" dt="2025-11-13T15:59:03.223" v="10852" actId="47"/>
        <pc:sldMkLst>
          <pc:docMk/>
          <pc:sldMk cId="2041083109" sldId="909"/>
        </pc:sldMkLst>
      </pc:sldChg>
      <pc:sldChg chg="addSp delSp modSp add mod modTransition modShow modNotesTx">
        <pc:chgData name="Matthew Archer" userId="aad98465-9c59-4159-8df1-a13be7bdef7f" providerId="ADAL" clId="{DDACC2BD-2885-405C-8076-C65D82DA6241}" dt="2025-11-13T16:13:09.461" v="10939" actId="20577"/>
        <pc:sldMkLst>
          <pc:docMk/>
          <pc:sldMk cId="1780592218" sldId="910"/>
        </pc:sldMkLst>
        <pc:picChg chg="add mod">
          <ac:chgData name="Matthew Archer" userId="aad98465-9c59-4159-8df1-a13be7bdef7f" providerId="ADAL" clId="{DDACC2BD-2885-405C-8076-C65D82DA6241}" dt="2025-11-10T12:07:08.999" v="6376" actId="1038"/>
          <ac:picMkLst>
            <pc:docMk/>
            <pc:sldMk cId="1780592218" sldId="910"/>
            <ac:picMk id="4" creationId="{8969A52C-2F77-7014-0FB3-6F51CF71CF10}"/>
          </ac:picMkLst>
        </pc:picChg>
        <pc:picChg chg="add mod">
          <ac:chgData name="Matthew Archer" userId="aad98465-9c59-4159-8df1-a13be7bdef7f" providerId="ADAL" clId="{DDACC2BD-2885-405C-8076-C65D82DA6241}" dt="2025-11-10T12:07:08.999" v="6376" actId="1038"/>
          <ac:picMkLst>
            <pc:docMk/>
            <pc:sldMk cId="1780592218" sldId="910"/>
            <ac:picMk id="5" creationId="{121A6B88-0A2F-EDAB-C5DF-2F91108B0CB8}"/>
          </ac:picMkLst>
        </pc:picChg>
        <pc:picChg chg="add mod">
          <ac:chgData name="Matthew Archer" userId="aad98465-9c59-4159-8df1-a13be7bdef7f" providerId="ADAL" clId="{DDACC2BD-2885-405C-8076-C65D82DA6241}" dt="2025-11-10T12:07:08.999" v="6376" actId="1038"/>
          <ac:picMkLst>
            <pc:docMk/>
            <pc:sldMk cId="1780592218" sldId="910"/>
            <ac:picMk id="6" creationId="{A5E28878-D735-E8F8-7905-6FEAD172A26A}"/>
          </ac:picMkLst>
        </pc:picChg>
        <pc:picChg chg="add mod">
          <ac:chgData name="Matthew Archer" userId="aad98465-9c59-4159-8df1-a13be7bdef7f" providerId="ADAL" clId="{DDACC2BD-2885-405C-8076-C65D82DA6241}" dt="2025-11-10T12:07:08.999" v="6376" actId="1038"/>
          <ac:picMkLst>
            <pc:docMk/>
            <pc:sldMk cId="1780592218" sldId="910"/>
            <ac:picMk id="7" creationId="{6504E8FF-B260-89E0-2488-8E0282A27B96}"/>
          </ac:picMkLst>
        </pc:picChg>
      </pc:sldChg>
      <pc:sldChg chg="addSp delSp modSp add del mod ord modNotesTx">
        <pc:chgData name="Matthew Archer" userId="aad98465-9c59-4159-8df1-a13be7bdef7f" providerId="ADAL" clId="{DDACC2BD-2885-405C-8076-C65D82DA6241}" dt="2025-11-13T08:26:57.946" v="9832" actId="2696"/>
        <pc:sldMkLst>
          <pc:docMk/>
          <pc:sldMk cId="3335556136" sldId="911"/>
        </pc:sldMkLst>
      </pc:sldChg>
      <pc:sldChg chg="add mod modTransition modShow">
        <pc:chgData name="Matthew Archer" userId="aad98465-9c59-4159-8df1-a13be7bdef7f" providerId="ADAL" clId="{DDACC2BD-2885-405C-8076-C65D82DA6241}" dt="2025-11-13T10:29:56.383" v="10653"/>
        <pc:sldMkLst>
          <pc:docMk/>
          <pc:sldMk cId="3819222923" sldId="911"/>
        </pc:sldMkLst>
      </pc:sldChg>
      <pc:sldChg chg="add del mod modTransition modShow">
        <pc:chgData name="Matthew Archer" userId="aad98465-9c59-4159-8df1-a13be7bdef7f" providerId="ADAL" clId="{DDACC2BD-2885-405C-8076-C65D82DA6241}" dt="2025-11-13T15:59:16.504" v="10855" actId="47"/>
        <pc:sldMkLst>
          <pc:docMk/>
          <pc:sldMk cId="3098410685" sldId="912"/>
        </pc:sldMkLst>
      </pc:sldChg>
      <pc:sldChg chg="add del">
        <pc:chgData name="Matthew Archer" userId="aad98465-9c59-4159-8df1-a13be7bdef7f" providerId="ADAL" clId="{DDACC2BD-2885-405C-8076-C65D82DA6241}" dt="2025-11-13T08:26:57.946" v="9832" actId="2696"/>
        <pc:sldMkLst>
          <pc:docMk/>
          <pc:sldMk cId="3345743502" sldId="912"/>
        </pc:sldMkLst>
      </pc:sldChg>
      <pc:sldChg chg="addSp delSp modSp add mod modTransition modShow modNotesTx">
        <pc:chgData name="Matthew Archer" userId="aad98465-9c59-4159-8df1-a13be7bdef7f" providerId="ADAL" clId="{DDACC2BD-2885-405C-8076-C65D82DA6241}" dt="2025-11-13T10:29:56.383" v="10653"/>
        <pc:sldMkLst>
          <pc:docMk/>
          <pc:sldMk cId="649366378" sldId="913"/>
        </pc:sldMkLst>
        <pc:spChg chg="del">
          <ac:chgData name="Matthew Archer" userId="aad98465-9c59-4159-8df1-a13be7bdef7f" providerId="ADAL" clId="{DDACC2BD-2885-405C-8076-C65D82DA6241}" dt="2025-11-13T09:21:26.278" v="10225" actId="478"/>
          <ac:spMkLst>
            <pc:docMk/>
            <pc:sldMk cId="649366378" sldId="913"/>
            <ac:spMk id="4" creationId="{FF6117BE-ECEC-527B-B3E2-86FCBF275DAD}"/>
          </ac:spMkLst>
        </pc:spChg>
        <pc:spChg chg="add mod">
          <ac:chgData name="Matthew Archer" userId="aad98465-9c59-4159-8df1-a13be7bdef7f" providerId="ADAL" clId="{DDACC2BD-2885-405C-8076-C65D82DA6241}" dt="2025-11-13T09:26:03.710" v="10300" actId="1076"/>
          <ac:spMkLst>
            <pc:docMk/>
            <pc:sldMk cId="649366378" sldId="913"/>
            <ac:spMk id="5" creationId="{0F227192-CD7E-BF24-7110-47F365E9ED26}"/>
          </ac:spMkLst>
        </pc:spChg>
        <pc:picChg chg="add mod">
          <ac:chgData name="Matthew Archer" userId="aad98465-9c59-4159-8df1-a13be7bdef7f" providerId="ADAL" clId="{DDACC2BD-2885-405C-8076-C65D82DA6241}" dt="2025-11-13T09:22:15.609" v="10234" actId="14100"/>
          <ac:picMkLst>
            <pc:docMk/>
            <pc:sldMk cId="649366378" sldId="913"/>
            <ac:picMk id="2" creationId="{F170192D-62DD-60B1-8E85-B546ACAD5B00}"/>
          </ac:picMkLst>
        </pc:picChg>
        <pc:picChg chg="add mod">
          <ac:chgData name="Matthew Archer" userId="aad98465-9c59-4159-8df1-a13be7bdef7f" providerId="ADAL" clId="{DDACC2BD-2885-405C-8076-C65D82DA6241}" dt="2025-11-13T09:22:03.690" v="10231" actId="14100"/>
          <ac:picMkLst>
            <pc:docMk/>
            <pc:sldMk cId="649366378" sldId="913"/>
            <ac:picMk id="3" creationId="{AEF28C83-2C9A-79D9-E213-0B6CE26CA5AA}"/>
          </ac:picMkLst>
        </pc:picChg>
        <pc:picChg chg="del">
          <ac:chgData name="Matthew Archer" userId="aad98465-9c59-4159-8df1-a13be7bdef7f" providerId="ADAL" clId="{DDACC2BD-2885-405C-8076-C65D82DA6241}" dt="2025-11-13T09:20:47.820" v="10221" actId="478"/>
          <ac:picMkLst>
            <pc:docMk/>
            <pc:sldMk cId="649366378" sldId="913"/>
            <ac:picMk id="8" creationId="{2DBAB00F-9AC5-5E72-1BAC-BD090B742C3E}"/>
          </ac:picMkLst>
        </pc:picChg>
        <pc:picChg chg="mod">
          <ac:chgData name="Matthew Archer" userId="aad98465-9c59-4159-8df1-a13be7bdef7f" providerId="ADAL" clId="{DDACC2BD-2885-405C-8076-C65D82DA6241}" dt="2025-11-13T09:22:20.550" v="10235" actId="14100"/>
          <ac:picMkLst>
            <pc:docMk/>
            <pc:sldMk cId="649366378" sldId="913"/>
            <ac:picMk id="9" creationId="{9F7CBA42-FF19-F18D-28C7-FAA1BC4FD4C4}"/>
          </ac:picMkLst>
        </pc:picChg>
      </pc:sldChg>
      <pc:sldChg chg="add del">
        <pc:chgData name="Matthew Archer" userId="aad98465-9c59-4159-8df1-a13be7bdef7f" providerId="ADAL" clId="{DDACC2BD-2885-405C-8076-C65D82DA6241}" dt="2025-11-13T08:26:57.946" v="9832" actId="2696"/>
        <pc:sldMkLst>
          <pc:docMk/>
          <pc:sldMk cId="3181100810" sldId="913"/>
        </pc:sldMkLst>
      </pc:sldChg>
      <pc:sldChg chg="add mod modTransition modShow modNotesTx">
        <pc:chgData name="Matthew Archer" userId="aad98465-9c59-4159-8df1-a13be7bdef7f" providerId="ADAL" clId="{DDACC2BD-2885-405C-8076-C65D82DA6241}" dt="2025-11-13T16:07:37.881" v="10918" actId="6549"/>
        <pc:sldMkLst>
          <pc:docMk/>
          <pc:sldMk cId="1564620436" sldId="914"/>
        </pc:sldMkLst>
      </pc:sldChg>
      <pc:sldChg chg="delSp modSp add del mod">
        <pc:chgData name="Matthew Archer" userId="aad98465-9c59-4159-8df1-a13be7bdef7f" providerId="ADAL" clId="{DDACC2BD-2885-405C-8076-C65D82DA6241}" dt="2025-11-13T08:26:57.946" v="9832" actId="2696"/>
        <pc:sldMkLst>
          <pc:docMk/>
          <pc:sldMk cId="2909438311" sldId="914"/>
        </pc:sldMkLst>
      </pc:sldChg>
      <pc:sldChg chg="add mod modTransition modShow">
        <pc:chgData name="Matthew Archer" userId="aad98465-9c59-4159-8df1-a13be7bdef7f" providerId="ADAL" clId="{DDACC2BD-2885-405C-8076-C65D82DA6241}" dt="2025-11-13T10:29:56.383" v="10653"/>
        <pc:sldMkLst>
          <pc:docMk/>
          <pc:sldMk cId="71693382" sldId="915"/>
        </pc:sldMkLst>
      </pc:sldChg>
      <pc:sldChg chg="addSp delSp modSp add del mod modNotesTx">
        <pc:chgData name="Matthew Archer" userId="aad98465-9c59-4159-8df1-a13be7bdef7f" providerId="ADAL" clId="{DDACC2BD-2885-405C-8076-C65D82DA6241}" dt="2025-11-13T08:26:57.946" v="9832" actId="2696"/>
        <pc:sldMkLst>
          <pc:docMk/>
          <pc:sldMk cId="341787369" sldId="915"/>
        </pc:sldMkLst>
      </pc:sldChg>
      <pc:sldChg chg="addSp delSp modSp add del mod ord">
        <pc:chgData name="Matthew Archer" userId="aad98465-9c59-4159-8df1-a13be7bdef7f" providerId="ADAL" clId="{DDACC2BD-2885-405C-8076-C65D82DA6241}" dt="2025-11-12T16:32:14.668" v="8880" actId="2696"/>
        <pc:sldMkLst>
          <pc:docMk/>
          <pc:sldMk cId="2617236651" sldId="916"/>
        </pc:sldMkLst>
        <pc:spChg chg="mod">
          <ac:chgData name="Matthew Archer" userId="aad98465-9c59-4159-8df1-a13be7bdef7f" providerId="ADAL" clId="{DDACC2BD-2885-405C-8076-C65D82DA6241}" dt="2025-11-12T13:42:02.942" v="7248" actId="1076"/>
          <ac:spMkLst>
            <pc:docMk/>
            <pc:sldMk cId="2617236651" sldId="916"/>
            <ac:spMk id="5" creationId="{4A0F36BA-3AC2-BC50-B89C-490482351AD2}"/>
          </ac:spMkLst>
        </pc:spChg>
        <pc:spChg chg="add mod">
          <ac:chgData name="Matthew Archer" userId="aad98465-9c59-4159-8df1-a13be7bdef7f" providerId="ADAL" clId="{DDACC2BD-2885-405C-8076-C65D82DA6241}" dt="2025-11-12T13:43:21.772" v="7295" actId="20577"/>
          <ac:spMkLst>
            <pc:docMk/>
            <pc:sldMk cId="2617236651" sldId="916"/>
            <ac:spMk id="12" creationId="{0A6E58C0-6714-9693-DBC7-341AF0F98AD5}"/>
          </ac:spMkLst>
        </pc:spChg>
        <pc:picChg chg="add mod">
          <ac:chgData name="Matthew Archer" userId="aad98465-9c59-4159-8df1-a13be7bdef7f" providerId="ADAL" clId="{DDACC2BD-2885-405C-8076-C65D82DA6241}" dt="2025-11-12T13:42:06.906" v="7249" actId="1076"/>
          <ac:picMkLst>
            <pc:docMk/>
            <pc:sldMk cId="2617236651" sldId="916"/>
            <ac:picMk id="10" creationId="{D76D0790-1BB1-E679-6698-9F9BC72C023A}"/>
          </ac:picMkLst>
        </pc:picChg>
        <pc:picChg chg="add del mod">
          <ac:chgData name="Matthew Archer" userId="aad98465-9c59-4159-8df1-a13be7bdef7f" providerId="ADAL" clId="{DDACC2BD-2885-405C-8076-C65D82DA6241}" dt="2025-11-12T13:41:58.298" v="7247" actId="478"/>
          <ac:picMkLst>
            <pc:docMk/>
            <pc:sldMk cId="2617236651" sldId="916"/>
            <ac:picMk id="11" creationId="{11BEC4CD-BECE-8FFF-236D-915D8E93794E}"/>
          </ac:picMkLst>
        </pc:picChg>
      </pc:sldChg>
      <pc:sldChg chg="delSp modSp add del mod modTransition modShow">
        <pc:chgData name="Matthew Archer" userId="aad98465-9c59-4159-8df1-a13be7bdef7f" providerId="ADAL" clId="{DDACC2BD-2885-405C-8076-C65D82DA6241}" dt="2025-11-13T15:59:46.623" v="10860" actId="47"/>
        <pc:sldMkLst>
          <pc:docMk/>
          <pc:sldMk cId="3249277519" sldId="916"/>
        </pc:sldMkLst>
        <pc:spChg chg="del">
          <ac:chgData name="Matthew Archer" userId="aad98465-9c59-4159-8df1-a13be7bdef7f" providerId="ADAL" clId="{DDACC2BD-2885-405C-8076-C65D82DA6241}" dt="2025-11-12T16:39:21.238" v="8952" actId="478"/>
          <ac:spMkLst>
            <pc:docMk/>
            <pc:sldMk cId="3249277519" sldId="916"/>
            <ac:spMk id="5" creationId="{4A0F36BA-3AC2-BC50-B89C-490482351AD2}"/>
          </ac:spMkLst>
        </pc:spChg>
        <pc:spChg chg="mod">
          <ac:chgData name="Matthew Archer" userId="aad98465-9c59-4159-8df1-a13be7bdef7f" providerId="ADAL" clId="{DDACC2BD-2885-405C-8076-C65D82DA6241}" dt="2025-11-13T08:57:00.954" v="10021" actId="20577"/>
          <ac:spMkLst>
            <pc:docMk/>
            <pc:sldMk cId="3249277519" sldId="916"/>
            <ac:spMk id="12" creationId="{0A6E58C0-6714-9693-DBC7-341AF0F98AD5}"/>
          </ac:spMkLst>
        </pc:spChg>
      </pc:sldChg>
      <pc:sldChg chg="modSp add mod ord modTransition modNotesTx">
        <pc:chgData name="Matthew Archer" userId="aad98465-9c59-4159-8df1-a13be7bdef7f" providerId="ADAL" clId="{DDACC2BD-2885-405C-8076-C65D82DA6241}" dt="2025-11-13T10:29:56.383" v="10653"/>
        <pc:sldMkLst>
          <pc:docMk/>
          <pc:sldMk cId="442285441" sldId="917"/>
        </pc:sldMkLst>
        <pc:spChg chg="mod">
          <ac:chgData name="Matthew Archer" userId="aad98465-9c59-4159-8df1-a13be7bdef7f" providerId="ADAL" clId="{DDACC2BD-2885-405C-8076-C65D82DA6241}" dt="2025-11-12T17:06:52.369" v="9016" actId="6549"/>
          <ac:spMkLst>
            <pc:docMk/>
            <pc:sldMk cId="442285441" sldId="917"/>
            <ac:spMk id="3" creationId="{91FBB4E2-0EA1-6D5A-7A0D-3A7FEDEC29FB}"/>
          </ac:spMkLst>
        </pc:spChg>
      </pc:sldChg>
      <pc:sldChg chg="modSp add mod ord modTransition">
        <pc:chgData name="Matthew Archer" userId="aad98465-9c59-4159-8df1-a13be7bdef7f" providerId="ADAL" clId="{DDACC2BD-2885-405C-8076-C65D82DA6241}" dt="2025-11-13T10:29:56.383" v="10653"/>
        <pc:sldMkLst>
          <pc:docMk/>
          <pc:sldMk cId="2157809984" sldId="918"/>
        </pc:sldMkLst>
        <pc:spChg chg="mod">
          <ac:chgData name="Matthew Archer" userId="aad98465-9c59-4159-8df1-a13be7bdef7f" providerId="ADAL" clId="{DDACC2BD-2885-405C-8076-C65D82DA6241}" dt="2025-11-12T08:42:43.915" v="7008" actId="5793"/>
          <ac:spMkLst>
            <pc:docMk/>
            <pc:sldMk cId="2157809984" sldId="918"/>
            <ac:spMk id="5" creationId="{13131062-85C6-2290-DF7E-7742A28605A6}"/>
          </ac:spMkLst>
        </pc:spChg>
      </pc:sldChg>
      <pc:sldChg chg="addSp delSp modSp add mod modTransition setBg setFolMasterObjs">
        <pc:chgData name="Matthew Archer" userId="aad98465-9c59-4159-8df1-a13be7bdef7f" providerId="ADAL" clId="{DDACC2BD-2885-405C-8076-C65D82DA6241}" dt="2025-11-13T16:38:03.506" v="10977" actId="1076"/>
        <pc:sldMkLst>
          <pc:docMk/>
          <pc:sldMk cId="2989614887" sldId="919"/>
        </pc:sldMkLst>
        <pc:spChg chg="del">
          <ac:chgData name="Matthew Archer" userId="aad98465-9c59-4159-8df1-a13be7bdef7f" providerId="ADAL" clId="{DDACC2BD-2885-405C-8076-C65D82DA6241}" dt="2025-11-12T08:39:41.264" v="6986" actId="478"/>
          <ac:spMkLst>
            <pc:docMk/>
            <pc:sldMk cId="2989614887" sldId="919"/>
            <ac:spMk id="5" creationId="{0029B7B3-724F-66B1-4783-54B5D58B8BB5}"/>
          </ac:spMkLst>
        </pc:spChg>
        <pc:spChg chg="add">
          <ac:chgData name="Matthew Archer" userId="aad98465-9c59-4159-8df1-a13be7bdef7f" providerId="ADAL" clId="{DDACC2BD-2885-405C-8076-C65D82DA6241}" dt="2025-11-12T08:44:46.434" v="7015" actId="26606"/>
          <ac:spMkLst>
            <pc:docMk/>
            <pc:sldMk cId="2989614887" sldId="919"/>
            <ac:spMk id="13" creationId="{E1A92768-C90D-4200-8975-84CC4D4BC944}"/>
          </ac:spMkLst>
        </pc:spChg>
        <pc:picChg chg="add mod ord">
          <ac:chgData name="Matthew Archer" userId="aad98465-9c59-4159-8df1-a13be7bdef7f" providerId="ADAL" clId="{DDACC2BD-2885-405C-8076-C65D82DA6241}" dt="2025-11-13T16:38:03.506" v="10977" actId="1076"/>
          <ac:picMkLst>
            <pc:docMk/>
            <pc:sldMk cId="2989614887" sldId="919"/>
            <ac:picMk id="2" creationId="{752A6B33-B8E3-061A-7BE2-D44A54AD1021}"/>
          </ac:picMkLst>
        </pc:picChg>
        <pc:picChg chg="add mod modCrop">
          <ac:chgData name="Matthew Archer" userId="aad98465-9c59-4159-8df1-a13be7bdef7f" providerId="ADAL" clId="{DDACC2BD-2885-405C-8076-C65D82DA6241}" dt="2025-11-13T16:38:03.506" v="10977" actId="1076"/>
          <ac:picMkLst>
            <pc:docMk/>
            <pc:sldMk cId="2989614887" sldId="919"/>
            <ac:picMk id="3" creationId="{602C7E79-4DA2-2258-3050-4B9E735D01AF}"/>
          </ac:picMkLst>
        </pc:picChg>
        <pc:picChg chg="add mod ord">
          <ac:chgData name="Matthew Archer" userId="aad98465-9c59-4159-8df1-a13be7bdef7f" providerId="ADAL" clId="{DDACC2BD-2885-405C-8076-C65D82DA6241}" dt="2025-11-13T16:38:03.506" v="10977" actId="1076"/>
          <ac:picMkLst>
            <pc:docMk/>
            <pc:sldMk cId="2989614887" sldId="919"/>
            <ac:picMk id="4" creationId="{C13421F5-D365-A8E0-EE22-C66BCBEA82B1}"/>
          </ac:picMkLst>
        </pc:picChg>
        <pc:picChg chg="add mod">
          <ac:chgData name="Matthew Archer" userId="aad98465-9c59-4159-8df1-a13be7bdef7f" providerId="ADAL" clId="{DDACC2BD-2885-405C-8076-C65D82DA6241}" dt="2025-11-13T16:38:03.506" v="10977" actId="1076"/>
          <ac:picMkLst>
            <pc:docMk/>
            <pc:sldMk cId="2989614887" sldId="919"/>
            <ac:picMk id="6" creationId="{29A9A43E-E7D1-915D-EC34-F13B931458D8}"/>
          </ac:picMkLst>
        </pc:picChg>
        <pc:picChg chg="add mod ord">
          <ac:chgData name="Matthew Archer" userId="aad98465-9c59-4159-8df1-a13be7bdef7f" providerId="ADAL" clId="{DDACC2BD-2885-405C-8076-C65D82DA6241}" dt="2025-11-13T16:38:03.506" v="10977" actId="1076"/>
          <ac:picMkLst>
            <pc:docMk/>
            <pc:sldMk cId="2989614887" sldId="919"/>
            <ac:picMk id="7" creationId="{71568AE2-C4D5-4B41-5628-D3AEF9041ABF}"/>
          </ac:picMkLst>
        </pc:picChg>
        <pc:picChg chg="add mod">
          <ac:chgData name="Matthew Archer" userId="aad98465-9c59-4159-8df1-a13be7bdef7f" providerId="ADAL" clId="{DDACC2BD-2885-405C-8076-C65D82DA6241}" dt="2025-11-13T16:38:03.506" v="10977" actId="1076"/>
          <ac:picMkLst>
            <pc:docMk/>
            <pc:sldMk cId="2989614887" sldId="919"/>
            <ac:picMk id="8" creationId="{9793B5B4-FEB5-0720-5CF7-08861711B097}"/>
          </ac:picMkLst>
        </pc:picChg>
      </pc:sldChg>
      <pc:sldChg chg="modSp add del mod ord">
        <pc:chgData name="Matthew Archer" userId="aad98465-9c59-4159-8df1-a13be7bdef7f" providerId="ADAL" clId="{DDACC2BD-2885-405C-8076-C65D82DA6241}" dt="2025-11-13T09:17:30.680" v="10210" actId="47"/>
        <pc:sldMkLst>
          <pc:docMk/>
          <pc:sldMk cId="96649112" sldId="920"/>
        </pc:sldMkLst>
        <pc:spChg chg="mod">
          <ac:chgData name="Matthew Archer" userId="aad98465-9c59-4159-8df1-a13be7bdef7f" providerId="ADAL" clId="{DDACC2BD-2885-405C-8076-C65D82DA6241}" dt="2025-11-13T09:16:25.349" v="10196" actId="20577"/>
          <ac:spMkLst>
            <pc:docMk/>
            <pc:sldMk cId="96649112" sldId="920"/>
            <ac:spMk id="5" creationId="{99FAC554-6F36-B632-AA7D-E4F2456B8A8C}"/>
          </ac:spMkLst>
        </pc:spChg>
      </pc:sldChg>
      <pc:sldChg chg="addSp delSp modSp add mod modTransition modNotesTx">
        <pc:chgData name="Matthew Archer" userId="aad98465-9c59-4159-8df1-a13be7bdef7f" providerId="ADAL" clId="{DDACC2BD-2885-405C-8076-C65D82DA6241}" dt="2025-11-13T10:29:56.383" v="10653"/>
        <pc:sldMkLst>
          <pc:docMk/>
          <pc:sldMk cId="957760372" sldId="921"/>
        </pc:sldMkLst>
        <pc:spChg chg="del">
          <ac:chgData name="Matthew Archer" userId="aad98465-9c59-4159-8df1-a13be7bdef7f" providerId="ADAL" clId="{DDACC2BD-2885-405C-8076-C65D82DA6241}" dt="2025-11-12T08:48:59.940" v="7046" actId="478"/>
          <ac:spMkLst>
            <pc:docMk/>
            <pc:sldMk cId="957760372" sldId="921"/>
            <ac:spMk id="5" creationId="{B3F5475F-11D3-D3C5-8A0B-82112B3F1539}"/>
          </ac:spMkLst>
        </pc:spChg>
        <pc:picChg chg="add del">
          <ac:chgData name="Matthew Archer" userId="aad98465-9c59-4159-8df1-a13be7bdef7f" providerId="ADAL" clId="{DDACC2BD-2885-405C-8076-C65D82DA6241}" dt="2025-11-12T08:50:19.370" v="7054" actId="478"/>
          <ac:picMkLst>
            <pc:docMk/>
            <pc:sldMk cId="957760372" sldId="921"/>
            <ac:picMk id="2" creationId="{1E677FEA-1C45-B1D3-94C6-667E66BED605}"/>
          </ac:picMkLst>
        </pc:picChg>
        <pc:picChg chg="add mod modCrop">
          <ac:chgData name="Matthew Archer" userId="aad98465-9c59-4159-8df1-a13be7bdef7f" providerId="ADAL" clId="{DDACC2BD-2885-405C-8076-C65D82DA6241}" dt="2025-11-12T08:50:50.936" v="7057" actId="732"/>
          <ac:picMkLst>
            <pc:docMk/>
            <pc:sldMk cId="957760372" sldId="921"/>
            <ac:picMk id="3" creationId="{59DC7ED9-11AA-AF51-1563-3B7509940ECE}"/>
          </ac:picMkLst>
        </pc:picChg>
      </pc:sldChg>
      <pc:sldChg chg="addSp delSp modSp add mod ord modTransition modNotesTx">
        <pc:chgData name="Matthew Archer" userId="aad98465-9c59-4159-8df1-a13be7bdef7f" providerId="ADAL" clId="{DDACC2BD-2885-405C-8076-C65D82DA6241}" dt="2025-11-13T16:09:02.290" v="10922"/>
        <pc:sldMkLst>
          <pc:docMk/>
          <pc:sldMk cId="1948466909" sldId="922"/>
        </pc:sldMkLst>
        <pc:spChg chg="add mod">
          <ac:chgData name="Matthew Archer" userId="aad98465-9c59-4159-8df1-a13be7bdef7f" providerId="ADAL" clId="{DDACC2BD-2885-405C-8076-C65D82DA6241}" dt="2025-11-13T09:17:16.283" v="10209" actId="20577"/>
          <ac:spMkLst>
            <pc:docMk/>
            <pc:sldMk cId="1948466909" sldId="922"/>
            <ac:spMk id="3" creationId="{8E4416E7-9A7B-8E0F-AB1F-DB5061A3CFA0}"/>
          </ac:spMkLst>
        </pc:spChg>
        <pc:picChg chg="add mod">
          <ac:chgData name="Matthew Archer" userId="aad98465-9c59-4159-8df1-a13be7bdef7f" providerId="ADAL" clId="{DDACC2BD-2885-405C-8076-C65D82DA6241}" dt="2025-11-13T09:16:41.898" v="10198" actId="1076"/>
          <ac:picMkLst>
            <pc:docMk/>
            <pc:sldMk cId="1948466909" sldId="922"/>
            <ac:picMk id="2" creationId="{09A09B91-EE4A-6AD2-F549-D6FFC2C700C9}"/>
          </ac:picMkLst>
        </pc:picChg>
        <pc:picChg chg="del">
          <ac:chgData name="Matthew Archer" userId="aad98465-9c59-4159-8df1-a13be7bdef7f" providerId="ADAL" clId="{DDACC2BD-2885-405C-8076-C65D82DA6241}" dt="2025-11-12T08:51:03.199" v="7059" actId="478"/>
          <ac:picMkLst>
            <pc:docMk/>
            <pc:sldMk cId="1948466909" sldId="922"/>
            <ac:picMk id="3" creationId="{4FF7DDFA-228C-FD16-E97E-3897C6314470}"/>
          </ac:picMkLst>
        </pc:picChg>
      </pc:sldChg>
      <pc:sldChg chg="modSp add del mod ord">
        <pc:chgData name="Matthew Archer" userId="aad98465-9c59-4159-8df1-a13be7bdef7f" providerId="ADAL" clId="{DDACC2BD-2885-405C-8076-C65D82DA6241}" dt="2025-11-12T13:44:47.200" v="7311" actId="47"/>
        <pc:sldMkLst>
          <pc:docMk/>
          <pc:sldMk cId="3970520849" sldId="923"/>
        </pc:sldMkLst>
        <pc:spChg chg="mod">
          <ac:chgData name="Matthew Archer" userId="aad98465-9c59-4159-8df1-a13be7bdef7f" providerId="ADAL" clId="{DDACC2BD-2885-405C-8076-C65D82DA6241}" dt="2025-11-12T13:37:41.063" v="7233" actId="20577"/>
          <ac:spMkLst>
            <pc:docMk/>
            <pc:sldMk cId="3970520849" sldId="923"/>
            <ac:spMk id="3" creationId="{2C8AFB84-6492-CAF5-F5DC-CBFD7525EDD1}"/>
          </ac:spMkLst>
        </pc:spChg>
      </pc:sldChg>
      <pc:sldChg chg="addSp delSp modSp add del mod modNotesTx">
        <pc:chgData name="Matthew Archer" userId="aad98465-9c59-4159-8df1-a13be7bdef7f" providerId="ADAL" clId="{DDACC2BD-2885-405C-8076-C65D82DA6241}" dt="2025-11-12T16:02:38.856" v="8621" actId="2696"/>
        <pc:sldMkLst>
          <pc:docMk/>
          <pc:sldMk cId="187121304" sldId="924"/>
        </pc:sldMkLst>
        <pc:picChg chg="del">
          <ac:chgData name="Matthew Archer" userId="aad98465-9c59-4159-8df1-a13be7bdef7f" providerId="ADAL" clId="{DDACC2BD-2885-405C-8076-C65D82DA6241}" dt="2025-11-12T13:08:36.922" v="7098" actId="478"/>
          <ac:picMkLst>
            <pc:docMk/>
            <pc:sldMk cId="187121304" sldId="924"/>
            <ac:picMk id="2" creationId="{3EF80995-1602-499E-A3E0-0DCB91C70AB1}"/>
          </ac:picMkLst>
        </pc:picChg>
        <pc:picChg chg="del">
          <ac:chgData name="Matthew Archer" userId="aad98465-9c59-4159-8df1-a13be7bdef7f" providerId="ADAL" clId="{DDACC2BD-2885-405C-8076-C65D82DA6241}" dt="2025-11-12T13:08:37.857" v="7099" actId="478"/>
          <ac:picMkLst>
            <pc:docMk/>
            <pc:sldMk cId="187121304" sldId="924"/>
            <ac:picMk id="3" creationId="{D5DE760D-A5EA-670F-91D5-053EEF5588A3}"/>
          </ac:picMkLst>
        </pc:picChg>
        <pc:picChg chg="mod modCrop">
          <ac:chgData name="Matthew Archer" userId="aad98465-9c59-4159-8df1-a13be7bdef7f" providerId="ADAL" clId="{DDACC2BD-2885-405C-8076-C65D82DA6241}" dt="2025-11-12T13:09:33.551" v="7105" actId="732"/>
          <ac:picMkLst>
            <pc:docMk/>
            <pc:sldMk cId="187121304" sldId="924"/>
            <ac:picMk id="4" creationId="{1B78DFC3-4C98-EDE4-33B2-86E93D93739B}"/>
          </ac:picMkLst>
        </pc:picChg>
        <pc:picChg chg="add mod">
          <ac:chgData name="Matthew Archer" userId="aad98465-9c59-4159-8df1-a13be7bdef7f" providerId="ADAL" clId="{DDACC2BD-2885-405C-8076-C65D82DA6241}" dt="2025-11-12T13:09:13.713" v="7101" actId="1076"/>
          <ac:picMkLst>
            <pc:docMk/>
            <pc:sldMk cId="187121304" sldId="924"/>
            <ac:picMk id="5" creationId="{439007CF-2326-DBD4-A993-5876C247F001}"/>
          </ac:picMkLst>
        </pc:picChg>
      </pc:sldChg>
      <pc:sldChg chg="add ord modTransition">
        <pc:chgData name="Matthew Archer" userId="aad98465-9c59-4159-8df1-a13be7bdef7f" providerId="ADAL" clId="{DDACC2BD-2885-405C-8076-C65D82DA6241}" dt="2025-11-13T10:29:56.383" v="10653"/>
        <pc:sldMkLst>
          <pc:docMk/>
          <pc:sldMk cId="4021682082" sldId="924"/>
        </pc:sldMkLst>
      </pc:sldChg>
      <pc:sldChg chg="add del">
        <pc:chgData name="Matthew Archer" userId="aad98465-9c59-4159-8df1-a13be7bdef7f" providerId="ADAL" clId="{DDACC2BD-2885-405C-8076-C65D82DA6241}" dt="2025-11-12T16:03:01.642" v="8624"/>
        <pc:sldMkLst>
          <pc:docMk/>
          <pc:sldMk cId="4187173051" sldId="924"/>
        </pc:sldMkLst>
      </pc:sldChg>
      <pc:sldChg chg="addSp delSp modSp add mod modTransition setBg">
        <pc:chgData name="Matthew Archer" userId="aad98465-9c59-4159-8df1-a13be7bdef7f" providerId="ADAL" clId="{DDACC2BD-2885-405C-8076-C65D82DA6241}" dt="2025-11-13T10:29:56.383" v="10653"/>
        <pc:sldMkLst>
          <pc:docMk/>
          <pc:sldMk cId="3962197137" sldId="925"/>
        </pc:sldMkLst>
        <pc:spChg chg="del">
          <ac:chgData name="Matthew Archer" userId="aad98465-9c59-4159-8df1-a13be7bdef7f" providerId="ADAL" clId="{DDACC2BD-2885-405C-8076-C65D82DA6241}" dt="2025-11-12T13:31:00.547" v="7144" actId="478"/>
          <ac:spMkLst>
            <pc:docMk/>
            <pc:sldMk cId="3962197137" sldId="925"/>
            <ac:spMk id="3" creationId="{09652E0D-EEE9-BB0B-12B8-21231A264339}"/>
          </ac:spMkLst>
        </pc:spChg>
        <pc:spChg chg="add mod">
          <ac:chgData name="Matthew Archer" userId="aad98465-9c59-4159-8df1-a13be7bdef7f" providerId="ADAL" clId="{DDACC2BD-2885-405C-8076-C65D82DA6241}" dt="2025-11-12T17:07:58.824" v="9018" actId="20577"/>
          <ac:spMkLst>
            <pc:docMk/>
            <pc:sldMk cId="3962197137" sldId="925"/>
            <ac:spMk id="4" creationId="{C0A3B618-CC42-866E-F294-C434C1873A68}"/>
          </ac:spMkLst>
        </pc:spChg>
        <pc:spChg chg="ord">
          <ac:chgData name="Matthew Archer" userId="aad98465-9c59-4159-8df1-a13be7bdef7f" providerId="ADAL" clId="{DDACC2BD-2885-405C-8076-C65D82DA6241}" dt="2025-11-12T13:31:13.631" v="7147" actId="26606"/>
          <ac:spMkLst>
            <pc:docMk/>
            <pc:sldMk cId="3962197137" sldId="925"/>
            <ac:spMk id="8" creationId="{A5E3B327-9BE3-3B14-428F-096C2486B6C3}"/>
          </ac:spMkLst>
        </pc:spChg>
        <pc:spChg chg="add del">
          <ac:chgData name="Matthew Archer" userId="aad98465-9c59-4159-8df1-a13be7bdef7f" providerId="ADAL" clId="{DDACC2BD-2885-405C-8076-C65D82DA6241}" dt="2025-11-12T13:31:13.631" v="7147" actId="26606"/>
          <ac:spMkLst>
            <pc:docMk/>
            <pc:sldMk cId="3962197137" sldId="925"/>
            <ac:spMk id="13" creationId="{42A4FC2C-047E-45A5-965D-8E1E3BF09BC6}"/>
          </ac:spMkLst>
        </pc:spChg>
        <pc:picChg chg="add mod">
          <ac:chgData name="Matthew Archer" userId="aad98465-9c59-4159-8df1-a13be7bdef7f" providerId="ADAL" clId="{DDACC2BD-2885-405C-8076-C65D82DA6241}" dt="2025-11-12T13:31:30.026" v="7148" actId="1076"/>
          <ac:picMkLst>
            <pc:docMk/>
            <pc:sldMk cId="3962197137" sldId="925"/>
            <ac:picMk id="2" creationId="{88326283-5453-58EB-23B8-03636C38AD91}"/>
          </ac:picMkLst>
        </pc:picChg>
      </pc:sldChg>
      <pc:sldChg chg="modSp add mod ord modTransition">
        <pc:chgData name="Matthew Archer" userId="aad98465-9c59-4159-8df1-a13be7bdef7f" providerId="ADAL" clId="{DDACC2BD-2885-405C-8076-C65D82DA6241}" dt="2025-11-13T10:29:56.383" v="10653"/>
        <pc:sldMkLst>
          <pc:docMk/>
          <pc:sldMk cId="521738556" sldId="926"/>
        </pc:sldMkLst>
        <pc:spChg chg="mod">
          <ac:chgData name="Matthew Archer" userId="aad98465-9c59-4159-8df1-a13be7bdef7f" providerId="ADAL" clId="{DDACC2BD-2885-405C-8076-C65D82DA6241}" dt="2025-11-13T10:12:28.926" v="10595" actId="20577"/>
          <ac:spMkLst>
            <pc:docMk/>
            <pc:sldMk cId="521738556" sldId="926"/>
            <ac:spMk id="3" creationId="{6CFCED36-7998-B92A-D3AF-0D18BF2D3FD2}"/>
          </ac:spMkLst>
        </pc:spChg>
      </pc:sldChg>
      <pc:sldChg chg="delSp add mod modTransition modShow modNotesTx">
        <pc:chgData name="Matthew Archer" userId="aad98465-9c59-4159-8df1-a13be7bdef7f" providerId="ADAL" clId="{DDACC2BD-2885-405C-8076-C65D82DA6241}" dt="2025-11-13T10:29:56.383" v="10653"/>
        <pc:sldMkLst>
          <pc:docMk/>
          <pc:sldMk cId="540937105" sldId="927"/>
        </pc:sldMkLst>
        <pc:picChg chg="del">
          <ac:chgData name="Matthew Archer" userId="aad98465-9c59-4159-8df1-a13be7bdef7f" providerId="ADAL" clId="{DDACC2BD-2885-405C-8076-C65D82DA6241}" dt="2025-11-12T13:49:44.749" v="7342" actId="478"/>
          <ac:picMkLst>
            <pc:docMk/>
            <pc:sldMk cId="540937105" sldId="927"/>
            <ac:picMk id="5" creationId="{D523D178-D322-6198-86D3-93D1E26DF9C0}"/>
          </ac:picMkLst>
        </pc:picChg>
      </pc:sldChg>
      <pc:sldChg chg="delSp add del mod ord">
        <pc:chgData name="Matthew Archer" userId="aad98465-9c59-4159-8df1-a13be7bdef7f" providerId="ADAL" clId="{DDACC2BD-2885-405C-8076-C65D82DA6241}" dt="2025-11-13T09:41:13.971" v="10365" actId="2696"/>
        <pc:sldMkLst>
          <pc:docMk/>
          <pc:sldMk cId="1153664968" sldId="928"/>
        </pc:sldMkLst>
        <pc:picChg chg="del">
          <ac:chgData name="Matthew Archer" userId="aad98465-9c59-4159-8df1-a13be7bdef7f" providerId="ADAL" clId="{DDACC2BD-2885-405C-8076-C65D82DA6241}" dt="2025-11-12T13:55:46.510" v="7376" actId="478"/>
          <ac:picMkLst>
            <pc:docMk/>
            <pc:sldMk cId="1153664968" sldId="928"/>
            <ac:picMk id="12" creationId="{E72CE424-9552-AE8E-C915-1EE8930246FA}"/>
          </ac:picMkLst>
        </pc:picChg>
      </pc:sldChg>
      <pc:sldChg chg="add del mod modTransition modShow">
        <pc:chgData name="Matthew Archer" userId="aad98465-9c59-4159-8df1-a13be7bdef7f" providerId="ADAL" clId="{DDACC2BD-2885-405C-8076-C65D82DA6241}" dt="2025-11-13T15:58:40.294" v="10851" actId="47"/>
        <pc:sldMkLst>
          <pc:docMk/>
          <pc:sldMk cId="1397376696" sldId="928"/>
        </pc:sldMkLst>
      </pc:sldChg>
      <pc:sldChg chg="addSp delSp modSp add del mod">
        <pc:chgData name="Matthew Archer" userId="aad98465-9c59-4159-8df1-a13be7bdef7f" providerId="ADAL" clId="{DDACC2BD-2885-405C-8076-C65D82DA6241}" dt="2025-11-13T09:18:06.702" v="10211" actId="47"/>
        <pc:sldMkLst>
          <pc:docMk/>
          <pc:sldMk cId="1863184845" sldId="929"/>
        </pc:sldMkLst>
        <pc:graphicFrameChg chg="add del mod">
          <ac:chgData name="Matthew Archer" userId="aad98465-9c59-4159-8df1-a13be7bdef7f" providerId="ADAL" clId="{DDACC2BD-2885-405C-8076-C65D82DA6241}" dt="2025-11-12T15:59:31.423" v="8610" actId="478"/>
          <ac:graphicFrameMkLst>
            <pc:docMk/>
            <pc:sldMk cId="1863184845" sldId="929"/>
            <ac:graphicFrameMk id="5" creationId="{7EB34384-EFD0-BFD6-3F57-C5ED769E13C2}"/>
          </ac:graphicFrameMkLst>
        </pc:graphicFrameChg>
        <pc:picChg chg="del">
          <ac:chgData name="Matthew Archer" userId="aad98465-9c59-4159-8df1-a13be7bdef7f" providerId="ADAL" clId="{DDACC2BD-2885-405C-8076-C65D82DA6241}" dt="2025-11-12T13:57:52.215" v="7383" actId="478"/>
          <ac:picMkLst>
            <pc:docMk/>
            <pc:sldMk cId="1863184845" sldId="929"/>
            <ac:picMk id="2" creationId="{032FB0EA-A2C0-F453-8111-0177E4CDBF5C}"/>
          </ac:picMkLst>
        </pc:picChg>
        <pc:picChg chg="add del mod">
          <ac:chgData name="Matthew Archer" userId="aad98465-9c59-4159-8df1-a13be7bdef7f" providerId="ADAL" clId="{DDACC2BD-2885-405C-8076-C65D82DA6241}" dt="2025-11-12T15:59:33.391" v="8611" actId="478"/>
          <ac:picMkLst>
            <pc:docMk/>
            <pc:sldMk cId="1863184845" sldId="929"/>
            <ac:picMk id="3" creationId="{8D9C8ACD-E607-7308-4CCD-EF06CCC9FA13}"/>
          </ac:picMkLst>
        </pc:picChg>
        <pc:picChg chg="add">
          <ac:chgData name="Matthew Archer" userId="aad98465-9c59-4159-8df1-a13be7bdef7f" providerId="ADAL" clId="{DDACC2BD-2885-405C-8076-C65D82DA6241}" dt="2025-11-12T14:05:15.287" v="7387"/>
          <ac:picMkLst>
            <pc:docMk/>
            <pc:sldMk cId="1863184845" sldId="929"/>
            <ac:picMk id="6" creationId="{7E8C2E39-1229-A6C2-A6F2-5138CE7D7FCA}"/>
          </ac:picMkLst>
        </pc:picChg>
      </pc:sldChg>
      <pc:sldChg chg="addSp delSp modSp add mod modTransition modNotesTx">
        <pc:chgData name="Matthew Archer" userId="aad98465-9c59-4159-8df1-a13be7bdef7f" providerId="ADAL" clId="{DDACC2BD-2885-405C-8076-C65D82DA6241}" dt="2025-11-13T10:29:56.383" v="10653"/>
        <pc:sldMkLst>
          <pc:docMk/>
          <pc:sldMk cId="3296491118" sldId="930"/>
        </pc:sldMkLst>
        <pc:spChg chg="mod">
          <ac:chgData name="Matthew Archer" userId="aad98465-9c59-4159-8df1-a13be7bdef7f" providerId="ADAL" clId="{DDACC2BD-2885-405C-8076-C65D82DA6241}" dt="2025-11-12T14:08:12.411" v="7405" actId="6549"/>
          <ac:spMkLst>
            <pc:docMk/>
            <pc:sldMk cId="3296491118" sldId="930"/>
            <ac:spMk id="4" creationId="{F7FABD85-86A3-97AD-1401-C58B48A71429}"/>
          </ac:spMkLst>
        </pc:spChg>
        <pc:graphicFrameChg chg="del">
          <ac:chgData name="Matthew Archer" userId="aad98465-9c59-4159-8df1-a13be7bdef7f" providerId="ADAL" clId="{DDACC2BD-2885-405C-8076-C65D82DA6241}" dt="2025-11-12T14:06:28.330" v="7390" actId="478"/>
          <ac:graphicFrameMkLst>
            <pc:docMk/>
            <pc:sldMk cId="3296491118" sldId="930"/>
            <ac:graphicFrameMk id="5" creationId="{43201A04-DFAD-B146-72BF-7C4C49AD8F7F}"/>
          </ac:graphicFrameMkLst>
        </pc:graphicFrameChg>
        <pc:picChg chg="add mod ord">
          <ac:chgData name="Matthew Archer" userId="aad98465-9c59-4159-8df1-a13be7bdef7f" providerId="ADAL" clId="{DDACC2BD-2885-405C-8076-C65D82DA6241}" dt="2025-11-12T14:06:46.013" v="7397" actId="14100"/>
          <ac:picMkLst>
            <pc:docMk/>
            <pc:sldMk cId="3296491118" sldId="930"/>
            <ac:picMk id="2" creationId="{3E5BA044-0720-646D-1903-20E375506D48}"/>
          </ac:picMkLst>
        </pc:picChg>
        <pc:picChg chg="del">
          <ac:chgData name="Matthew Archer" userId="aad98465-9c59-4159-8df1-a13be7bdef7f" providerId="ADAL" clId="{DDACC2BD-2885-405C-8076-C65D82DA6241}" dt="2025-11-12T14:06:30.077" v="7391" actId="478"/>
          <ac:picMkLst>
            <pc:docMk/>
            <pc:sldMk cId="3296491118" sldId="930"/>
            <ac:picMk id="3" creationId="{45D9901B-8C7E-F5AA-7FF8-063F41BEA6B1}"/>
          </ac:picMkLst>
        </pc:picChg>
        <pc:picChg chg="del">
          <ac:chgData name="Matthew Archer" userId="aad98465-9c59-4159-8df1-a13be7bdef7f" providerId="ADAL" clId="{DDACC2BD-2885-405C-8076-C65D82DA6241}" dt="2025-11-12T14:06:34.456" v="7393" actId="478"/>
          <ac:picMkLst>
            <pc:docMk/>
            <pc:sldMk cId="3296491118" sldId="930"/>
            <ac:picMk id="6" creationId="{33E312AA-6F2C-6E24-0DEA-27C0F8A30F2E}"/>
          </ac:picMkLst>
        </pc:picChg>
      </pc:sldChg>
      <pc:sldChg chg="addSp delSp modSp add mod ord modTransition modNotesTx">
        <pc:chgData name="Matthew Archer" userId="aad98465-9c59-4159-8df1-a13be7bdef7f" providerId="ADAL" clId="{DDACC2BD-2885-405C-8076-C65D82DA6241}" dt="2025-11-13T10:29:56.383" v="10653"/>
        <pc:sldMkLst>
          <pc:docMk/>
          <pc:sldMk cId="1225423558" sldId="931"/>
        </pc:sldMkLst>
        <pc:spChg chg="mod">
          <ac:chgData name="Matthew Archer" userId="aad98465-9c59-4159-8df1-a13be7bdef7f" providerId="ADAL" clId="{DDACC2BD-2885-405C-8076-C65D82DA6241}" dt="2025-11-12T15:59:15.923" v="8609" actId="20577"/>
          <ac:spMkLst>
            <pc:docMk/>
            <pc:sldMk cId="1225423558" sldId="931"/>
            <ac:spMk id="5" creationId="{F3A30EF4-77DC-FF94-8BDE-E28B10A290A4}"/>
          </ac:spMkLst>
        </pc:spChg>
        <pc:picChg chg="del">
          <ac:chgData name="Matthew Archer" userId="aad98465-9c59-4159-8df1-a13be7bdef7f" providerId="ADAL" clId="{DDACC2BD-2885-405C-8076-C65D82DA6241}" dt="2025-11-12T14:20:13.225" v="7714" actId="478"/>
          <ac:picMkLst>
            <pc:docMk/>
            <pc:sldMk cId="1225423558" sldId="931"/>
            <ac:picMk id="2" creationId="{4BA9BE3A-4DC5-C566-A7CC-5105EF2A5A63}"/>
          </ac:picMkLst>
        </pc:picChg>
        <pc:picChg chg="del">
          <ac:chgData name="Matthew Archer" userId="aad98465-9c59-4159-8df1-a13be7bdef7f" providerId="ADAL" clId="{DDACC2BD-2885-405C-8076-C65D82DA6241}" dt="2025-11-12T14:11:50.594" v="7443" actId="478"/>
          <ac:picMkLst>
            <pc:docMk/>
            <pc:sldMk cId="1225423558" sldId="931"/>
            <ac:picMk id="3" creationId="{9CC7DBF2-3591-51CB-51F4-85770AB5CF65}"/>
          </ac:picMkLst>
        </pc:picChg>
        <pc:picChg chg="add mod">
          <ac:chgData name="Matthew Archer" userId="aad98465-9c59-4159-8df1-a13be7bdef7f" providerId="ADAL" clId="{DDACC2BD-2885-405C-8076-C65D82DA6241}" dt="2025-11-12T14:20:27.380" v="7717" actId="1076"/>
          <ac:picMkLst>
            <pc:docMk/>
            <pc:sldMk cId="1225423558" sldId="931"/>
            <ac:picMk id="6" creationId="{779443A8-AE21-78A3-3843-1D80ED30D232}"/>
          </ac:picMkLst>
        </pc:picChg>
      </pc:sldChg>
      <pc:sldChg chg="addSp delSp modSp add mod ord modTransition modNotesTx">
        <pc:chgData name="Matthew Archer" userId="aad98465-9c59-4159-8df1-a13be7bdef7f" providerId="ADAL" clId="{DDACC2BD-2885-405C-8076-C65D82DA6241}" dt="2025-11-13T16:09:42.727" v="10923" actId="6549"/>
        <pc:sldMkLst>
          <pc:docMk/>
          <pc:sldMk cId="1167500330" sldId="932"/>
        </pc:sldMkLst>
        <pc:spChg chg="mod">
          <ac:chgData name="Matthew Archer" userId="aad98465-9c59-4159-8df1-a13be7bdef7f" providerId="ADAL" clId="{DDACC2BD-2885-405C-8076-C65D82DA6241}" dt="2025-11-12T17:25:23.429" v="9198" actId="6549"/>
          <ac:spMkLst>
            <pc:docMk/>
            <pc:sldMk cId="1167500330" sldId="932"/>
            <ac:spMk id="5" creationId="{4C73AB39-9521-1D43-2CDF-4952620005EC}"/>
          </ac:spMkLst>
        </pc:spChg>
        <pc:picChg chg="add mod modCrop">
          <ac:chgData name="Matthew Archer" userId="aad98465-9c59-4159-8df1-a13be7bdef7f" providerId="ADAL" clId="{DDACC2BD-2885-405C-8076-C65D82DA6241}" dt="2025-11-12T14:36:06.241" v="7756"/>
          <ac:picMkLst>
            <pc:docMk/>
            <pc:sldMk cId="1167500330" sldId="932"/>
            <ac:picMk id="2" creationId="{B092801B-CCFC-A736-4650-FBA654F93303}"/>
          </ac:picMkLst>
        </pc:picChg>
        <pc:picChg chg="del">
          <ac:chgData name="Matthew Archer" userId="aad98465-9c59-4159-8df1-a13be7bdef7f" providerId="ADAL" clId="{DDACC2BD-2885-405C-8076-C65D82DA6241}" dt="2025-11-12T14:28:58.569" v="7727" actId="478"/>
          <ac:picMkLst>
            <pc:docMk/>
            <pc:sldMk cId="1167500330" sldId="932"/>
            <ac:picMk id="6" creationId="{3EBC246A-E2E3-2736-6C17-D64663345B82}"/>
          </ac:picMkLst>
        </pc:picChg>
      </pc:sldChg>
      <pc:sldChg chg="addSp delSp modSp add del mod ord modNotesTx">
        <pc:chgData name="Matthew Archer" userId="aad98465-9c59-4159-8df1-a13be7bdef7f" providerId="ADAL" clId="{DDACC2BD-2885-405C-8076-C65D82DA6241}" dt="2025-11-12T17:33:05.744" v="9213" actId="47"/>
        <pc:sldMkLst>
          <pc:docMk/>
          <pc:sldMk cId="967898964" sldId="933"/>
        </pc:sldMkLst>
        <pc:spChg chg="mod">
          <ac:chgData name="Matthew Archer" userId="aad98465-9c59-4159-8df1-a13be7bdef7f" providerId="ADAL" clId="{DDACC2BD-2885-405C-8076-C65D82DA6241}" dt="2025-11-12T14:40:17.759" v="7810" actId="20577"/>
          <ac:spMkLst>
            <pc:docMk/>
            <pc:sldMk cId="967898964" sldId="933"/>
            <ac:spMk id="4" creationId="{D43AA18F-3467-E265-9FE7-D0666E2F4AA3}"/>
          </ac:spMkLst>
        </pc:spChg>
        <pc:picChg chg="del">
          <ac:chgData name="Matthew Archer" userId="aad98465-9c59-4159-8df1-a13be7bdef7f" providerId="ADAL" clId="{DDACC2BD-2885-405C-8076-C65D82DA6241}" dt="2025-11-12T14:35:09.096" v="7753" actId="478"/>
          <ac:picMkLst>
            <pc:docMk/>
            <pc:sldMk cId="967898964" sldId="933"/>
            <ac:picMk id="2" creationId="{CF8F8D19-F599-7946-203A-B946126D4F95}"/>
          </ac:picMkLst>
        </pc:picChg>
        <pc:picChg chg="add del">
          <ac:chgData name="Matthew Archer" userId="aad98465-9c59-4159-8df1-a13be7bdef7f" providerId="ADAL" clId="{DDACC2BD-2885-405C-8076-C65D82DA6241}" dt="2025-11-12T14:36:11.670" v="7758" actId="478"/>
          <ac:picMkLst>
            <pc:docMk/>
            <pc:sldMk cId="967898964" sldId="933"/>
            <ac:picMk id="3" creationId="{F02AD80A-03F9-4CEC-799B-BE2A462A0AB5}"/>
          </ac:picMkLst>
        </pc:picChg>
        <pc:picChg chg="add del mod">
          <ac:chgData name="Matthew Archer" userId="aad98465-9c59-4159-8df1-a13be7bdef7f" providerId="ADAL" clId="{DDACC2BD-2885-405C-8076-C65D82DA6241}" dt="2025-11-12T14:36:10.978" v="7757" actId="478"/>
          <ac:picMkLst>
            <pc:docMk/>
            <pc:sldMk cId="967898964" sldId="933"/>
            <ac:picMk id="5" creationId="{DD68235D-2CC3-CBDF-B97F-04A5A6221E4B}"/>
          </ac:picMkLst>
        </pc:picChg>
        <pc:picChg chg="add mod">
          <ac:chgData name="Matthew Archer" userId="aad98465-9c59-4159-8df1-a13be7bdef7f" providerId="ADAL" clId="{DDACC2BD-2885-405C-8076-C65D82DA6241}" dt="2025-11-12T14:37:53.947" v="7762" actId="1076"/>
          <ac:picMkLst>
            <pc:docMk/>
            <pc:sldMk cId="967898964" sldId="933"/>
            <ac:picMk id="6" creationId="{4F4F111B-145E-D2C0-8032-9278C7EC25A0}"/>
          </ac:picMkLst>
        </pc:picChg>
      </pc:sldChg>
      <pc:sldChg chg="addSp delSp add mod modTransition modNotesTx">
        <pc:chgData name="Matthew Archer" userId="aad98465-9c59-4159-8df1-a13be7bdef7f" providerId="ADAL" clId="{DDACC2BD-2885-405C-8076-C65D82DA6241}" dt="2025-11-13T10:29:56.383" v="10653"/>
        <pc:sldMkLst>
          <pc:docMk/>
          <pc:sldMk cId="1213364353" sldId="934"/>
        </pc:sldMkLst>
        <pc:spChg chg="del">
          <ac:chgData name="Matthew Archer" userId="aad98465-9c59-4159-8df1-a13be7bdef7f" providerId="ADAL" clId="{DDACC2BD-2885-405C-8076-C65D82DA6241}" dt="2025-11-12T14:43:21.609" v="7814" actId="478"/>
          <ac:spMkLst>
            <pc:docMk/>
            <pc:sldMk cId="1213364353" sldId="934"/>
            <ac:spMk id="2" creationId="{9F613D37-5CFA-3AE3-409B-86603B553DC6}"/>
          </ac:spMkLst>
        </pc:spChg>
        <pc:spChg chg="del">
          <ac:chgData name="Matthew Archer" userId="aad98465-9c59-4159-8df1-a13be7bdef7f" providerId="ADAL" clId="{DDACC2BD-2885-405C-8076-C65D82DA6241}" dt="2025-11-12T14:43:33.877" v="7815" actId="478"/>
          <ac:spMkLst>
            <pc:docMk/>
            <pc:sldMk cId="1213364353" sldId="934"/>
            <ac:spMk id="4" creationId="{70D904E2-FC90-6112-9E98-DAF48A38FE3C}"/>
          </ac:spMkLst>
        </pc:spChg>
        <pc:picChg chg="add">
          <ac:chgData name="Matthew Archer" userId="aad98465-9c59-4159-8df1-a13be7bdef7f" providerId="ADAL" clId="{DDACC2BD-2885-405C-8076-C65D82DA6241}" dt="2025-11-12T14:43:14.624" v="7812"/>
          <ac:picMkLst>
            <pc:docMk/>
            <pc:sldMk cId="1213364353" sldId="934"/>
            <ac:picMk id="3" creationId="{0598B020-C3A5-952F-8525-73F634CE100B}"/>
          </ac:picMkLst>
        </pc:picChg>
        <pc:picChg chg="del">
          <ac:chgData name="Matthew Archer" userId="aad98465-9c59-4159-8df1-a13be7bdef7f" providerId="ADAL" clId="{DDACC2BD-2885-405C-8076-C65D82DA6241}" dt="2025-11-12T14:43:17.900" v="7813" actId="478"/>
          <ac:picMkLst>
            <pc:docMk/>
            <pc:sldMk cId="1213364353" sldId="934"/>
            <ac:picMk id="5" creationId="{BFC4970E-7BBD-E724-29F8-E8BC196B41E1}"/>
          </ac:picMkLst>
        </pc:picChg>
      </pc:sldChg>
      <pc:sldChg chg="addSp delSp modSp add mod modTransition modNotesTx">
        <pc:chgData name="Matthew Archer" userId="aad98465-9c59-4159-8df1-a13be7bdef7f" providerId="ADAL" clId="{DDACC2BD-2885-405C-8076-C65D82DA6241}" dt="2025-11-13T10:35:42.437" v="10725"/>
        <pc:sldMkLst>
          <pc:docMk/>
          <pc:sldMk cId="3955667010" sldId="935"/>
        </pc:sldMkLst>
        <pc:spChg chg="add del mod">
          <ac:chgData name="Matthew Archer" userId="aad98465-9c59-4159-8df1-a13be7bdef7f" providerId="ADAL" clId="{DDACC2BD-2885-405C-8076-C65D82DA6241}" dt="2025-11-12T14:49:28.382" v="7850" actId="478"/>
          <ac:spMkLst>
            <pc:docMk/>
            <pc:sldMk cId="3955667010" sldId="935"/>
            <ac:spMk id="4" creationId="{2B2F20A6-02CE-0B08-DF85-2E30A138FCAA}"/>
          </ac:spMkLst>
        </pc:spChg>
        <pc:spChg chg="add del mod">
          <ac:chgData name="Matthew Archer" userId="aad98465-9c59-4159-8df1-a13be7bdef7f" providerId="ADAL" clId="{DDACC2BD-2885-405C-8076-C65D82DA6241}" dt="2025-11-13T10:35:42.437" v="10725"/>
          <ac:spMkLst>
            <pc:docMk/>
            <pc:sldMk cId="3955667010" sldId="935"/>
            <ac:spMk id="6" creationId="{611B9707-9979-356A-969C-B89BB3B745A6}"/>
          </ac:spMkLst>
        </pc:spChg>
        <pc:picChg chg="add del mod">
          <ac:chgData name="Matthew Archer" userId="aad98465-9c59-4159-8df1-a13be7bdef7f" providerId="ADAL" clId="{DDACC2BD-2885-405C-8076-C65D82DA6241}" dt="2025-11-12T14:48:29.389" v="7834" actId="478"/>
          <ac:picMkLst>
            <pc:docMk/>
            <pc:sldMk cId="3955667010" sldId="935"/>
            <ac:picMk id="2" creationId="{1D3B447C-3B23-90EB-78DB-AEEC2919B74E}"/>
          </ac:picMkLst>
        </pc:picChg>
        <pc:picChg chg="add mod">
          <ac:chgData name="Matthew Archer" userId="aad98465-9c59-4159-8df1-a13be7bdef7f" providerId="ADAL" clId="{DDACC2BD-2885-405C-8076-C65D82DA6241}" dt="2025-11-13T10:35:40.599" v="10723" actId="14100"/>
          <ac:picMkLst>
            <pc:docMk/>
            <pc:sldMk cId="3955667010" sldId="935"/>
            <ac:picMk id="2" creationId="{B1031B89-3918-9B93-2EBC-4B57DB59FB5D}"/>
          </ac:picMkLst>
        </pc:picChg>
        <pc:picChg chg="del">
          <ac:chgData name="Matthew Archer" userId="aad98465-9c59-4159-8df1-a13be7bdef7f" providerId="ADAL" clId="{DDACC2BD-2885-405C-8076-C65D82DA6241}" dt="2025-11-12T14:44:49.048" v="7818" actId="478"/>
          <ac:picMkLst>
            <pc:docMk/>
            <pc:sldMk cId="3955667010" sldId="935"/>
            <ac:picMk id="3" creationId="{FC948814-6A00-470E-93CF-BDC7B0EA9B8C}"/>
          </ac:picMkLst>
        </pc:picChg>
        <pc:picChg chg="add mod">
          <ac:chgData name="Matthew Archer" userId="aad98465-9c59-4159-8df1-a13be7bdef7f" providerId="ADAL" clId="{DDACC2BD-2885-405C-8076-C65D82DA6241}" dt="2025-11-13T10:35:36.396" v="10722" actId="14100"/>
          <ac:picMkLst>
            <pc:docMk/>
            <pc:sldMk cId="3955667010" sldId="935"/>
            <ac:picMk id="5" creationId="{CC6DEC81-C5E5-FFDD-9C02-5AD21E6D1DDB}"/>
          </ac:picMkLst>
        </pc:picChg>
      </pc:sldChg>
      <pc:sldChg chg="delSp modSp add del mod modTransition">
        <pc:chgData name="Matthew Archer" userId="aad98465-9c59-4159-8df1-a13be7bdef7f" providerId="ADAL" clId="{DDACC2BD-2885-405C-8076-C65D82DA6241}" dt="2025-11-13T10:35:45.142" v="10726" actId="47"/>
        <pc:sldMkLst>
          <pc:docMk/>
          <pc:sldMk cId="2357254328" sldId="936"/>
        </pc:sldMkLst>
        <pc:spChg chg="del">
          <ac:chgData name="Matthew Archer" userId="aad98465-9c59-4159-8df1-a13be7bdef7f" providerId="ADAL" clId="{DDACC2BD-2885-405C-8076-C65D82DA6241}" dt="2025-11-12T14:50:03.374" v="7853" actId="478"/>
          <ac:spMkLst>
            <pc:docMk/>
            <pc:sldMk cId="2357254328" sldId="936"/>
            <ac:spMk id="4" creationId="{3E0C3110-7A29-045B-9E95-6D3C2ADF4765}"/>
          </ac:spMkLst>
        </pc:spChg>
        <pc:picChg chg="mod">
          <ac:chgData name="Matthew Archer" userId="aad98465-9c59-4159-8df1-a13be7bdef7f" providerId="ADAL" clId="{DDACC2BD-2885-405C-8076-C65D82DA6241}" dt="2025-11-13T10:33:49.566" v="10702" actId="14100"/>
          <ac:picMkLst>
            <pc:docMk/>
            <pc:sldMk cId="2357254328" sldId="936"/>
            <ac:picMk id="2" creationId="{00665707-96C2-3B25-1882-B9E513C20B50}"/>
          </ac:picMkLst>
        </pc:picChg>
        <pc:picChg chg="del">
          <ac:chgData name="Matthew Archer" userId="aad98465-9c59-4159-8df1-a13be7bdef7f" providerId="ADAL" clId="{DDACC2BD-2885-405C-8076-C65D82DA6241}" dt="2025-11-12T14:50:00.374" v="7852" actId="478"/>
          <ac:picMkLst>
            <pc:docMk/>
            <pc:sldMk cId="2357254328" sldId="936"/>
            <ac:picMk id="5" creationId="{D67EDF4E-177E-6338-2856-DC2DFF322320}"/>
          </ac:picMkLst>
        </pc:picChg>
      </pc:sldChg>
      <pc:sldChg chg="addSp delSp modSp add mod modTransition">
        <pc:chgData name="Matthew Archer" userId="aad98465-9c59-4159-8df1-a13be7bdef7f" providerId="ADAL" clId="{DDACC2BD-2885-405C-8076-C65D82DA6241}" dt="2025-11-13T10:37:59.426" v="10732"/>
        <pc:sldMkLst>
          <pc:docMk/>
          <pc:sldMk cId="2347480363" sldId="937"/>
        </pc:sldMkLst>
        <pc:picChg chg="del">
          <ac:chgData name="Matthew Archer" userId="aad98465-9c59-4159-8df1-a13be7bdef7f" providerId="ADAL" clId="{DDACC2BD-2885-405C-8076-C65D82DA6241}" dt="2025-11-12T14:52:17.254" v="7857" actId="478"/>
          <ac:picMkLst>
            <pc:docMk/>
            <pc:sldMk cId="2347480363" sldId="937"/>
            <ac:picMk id="2" creationId="{7ACE8F82-5933-A267-2C93-6D270B276926}"/>
          </ac:picMkLst>
        </pc:picChg>
        <pc:picChg chg="add mod">
          <ac:chgData name="Matthew Archer" userId="aad98465-9c59-4159-8df1-a13be7bdef7f" providerId="ADAL" clId="{DDACC2BD-2885-405C-8076-C65D82DA6241}" dt="2025-11-12T14:55:39.467" v="7861" actId="1076"/>
          <ac:picMkLst>
            <pc:docMk/>
            <pc:sldMk cId="2347480363" sldId="937"/>
            <ac:picMk id="3" creationId="{55A5FF04-8470-84BB-5F85-597E87FAA205}"/>
          </ac:picMkLst>
        </pc:picChg>
        <pc:picChg chg="add mod">
          <ac:chgData name="Matthew Archer" userId="aad98465-9c59-4159-8df1-a13be7bdef7f" providerId="ADAL" clId="{DDACC2BD-2885-405C-8076-C65D82DA6241}" dt="2025-11-13T10:37:59.426" v="10732"/>
          <ac:picMkLst>
            <pc:docMk/>
            <pc:sldMk cId="2347480363" sldId="937"/>
            <ac:picMk id="5" creationId="{07EAB4EB-1ABC-5028-01C3-793122E4301A}"/>
          </ac:picMkLst>
        </pc:picChg>
      </pc:sldChg>
      <pc:sldChg chg="addSp delSp modSp add del mod modTransition modNotesTx">
        <pc:chgData name="Matthew Archer" userId="aad98465-9c59-4159-8df1-a13be7bdef7f" providerId="ADAL" clId="{DDACC2BD-2885-405C-8076-C65D82DA6241}" dt="2025-11-13T16:00:16.161" v="10862" actId="47"/>
        <pc:sldMkLst>
          <pc:docMk/>
          <pc:sldMk cId="4162281801" sldId="938"/>
        </pc:sldMkLst>
        <pc:picChg chg="add mod">
          <ac:chgData name="Matthew Archer" userId="aad98465-9c59-4159-8df1-a13be7bdef7f" providerId="ADAL" clId="{DDACC2BD-2885-405C-8076-C65D82DA6241}" dt="2025-11-12T15:10:21.434" v="7957" actId="1076"/>
          <ac:picMkLst>
            <pc:docMk/>
            <pc:sldMk cId="4162281801" sldId="938"/>
            <ac:picMk id="2" creationId="{DBABD4E4-AEC4-EDF5-82AE-2695F6E81BDA}"/>
          </ac:picMkLst>
        </pc:picChg>
        <pc:picChg chg="del">
          <ac:chgData name="Matthew Archer" userId="aad98465-9c59-4159-8df1-a13be7bdef7f" providerId="ADAL" clId="{DDACC2BD-2885-405C-8076-C65D82DA6241}" dt="2025-11-12T15:01:32.912" v="7864" actId="478"/>
          <ac:picMkLst>
            <pc:docMk/>
            <pc:sldMk cId="4162281801" sldId="938"/>
            <ac:picMk id="3" creationId="{6ED2F5B5-B091-0666-08CE-FEF360120B20}"/>
          </ac:picMkLst>
        </pc:picChg>
        <pc:picChg chg="add del">
          <ac:chgData name="Matthew Archer" userId="aad98465-9c59-4159-8df1-a13be7bdef7f" providerId="ADAL" clId="{DDACC2BD-2885-405C-8076-C65D82DA6241}" dt="2025-11-12T15:08:47.056" v="7951" actId="478"/>
          <ac:picMkLst>
            <pc:docMk/>
            <pc:sldMk cId="4162281801" sldId="938"/>
            <ac:picMk id="4" creationId="{21181F40-ED21-1B5B-081F-5B846CC149A5}"/>
          </ac:picMkLst>
        </pc:picChg>
        <pc:picChg chg="del">
          <ac:chgData name="Matthew Archer" userId="aad98465-9c59-4159-8df1-a13be7bdef7f" providerId="ADAL" clId="{DDACC2BD-2885-405C-8076-C65D82DA6241}" dt="2025-11-12T15:01:33.875" v="7865" actId="478"/>
          <ac:picMkLst>
            <pc:docMk/>
            <pc:sldMk cId="4162281801" sldId="938"/>
            <ac:picMk id="5" creationId="{C0526922-F9E9-F91A-6E52-46DBAEDA2798}"/>
          </ac:picMkLst>
        </pc:picChg>
        <pc:picChg chg="add del mod">
          <ac:chgData name="Matthew Archer" userId="aad98465-9c59-4159-8df1-a13be7bdef7f" providerId="ADAL" clId="{DDACC2BD-2885-405C-8076-C65D82DA6241}" dt="2025-11-13T08:42:40.888" v="9850" actId="478"/>
          <ac:picMkLst>
            <pc:docMk/>
            <pc:sldMk cId="4162281801" sldId="938"/>
            <ac:picMk id="6" creationId="{EF1F6777-CC7C-FC5E-EFFB-2BA59D5E8EB7}"/>
          </ac:picMkLst>
        </pc:picChg>
        <pc:picChg chg="add del mod">
          <ac:chgData name="Matthew Archer" userId="aad98465-9c59-4159-8df1-a13be7bdef7f" providerId="ADAL" clId="{DDACC2BD-2885-405C-8076-C65D82DA6241}" dt="2025-11-13T08:42:40.159" v="9849" actId="478"/>
          <ac:picMkLst>
            <pc:docMk/>
            <pc:sldMk cId="4162281801" sldId="938"/>
            <ac:picMk id="8" creationId="{186E2EC6-B7D6-34EA-86BA-6FBE57261D62}"/>
          </ac:picMkLst>
        </pc:picChg>
      </pc:sldChg>
      <pc:sldChg chg="addSp delSp modSp add mod modTransition modNotesTx">
        <pc:chgData name="Matthew Archer" userId="aad98465-9c59-4159-8df1-a13be7bdef7f" providerId="ADAL" clId="{DDACC2BD-2885-405C-8076-C65D82DA6241}" dt="2025-11-13T10:29:56.383" v="10653"/>
        <pc:sldMkLst>
          <pc:docMk/>
          <pc:sldMk cId="725050884" sldId="939"/>
        </pc:sldMkLst>
        <pc:picChg chg="del">
          <ac:chgData name="Matthew Archer" userId="aad98465-9c59-4159-8df1-a13be7bdef7f" providerId="ADAL" clId="{DDACC2BD-2885-405C-8076-C65D82DA6241}" dt="2025-11-12T15:15:21.509" v="8018" actId="478"/>
          <ac:picMkLst>
            <pc:docMk/>
            <pc:sldMk cId="725050884" sldId="939"/>
            <ac:picMk id="2" creationId="{46A26608-C37A-09E7-448C-03F46E2743C0}"/>
          </ac:picMkLst>
        </pc:picChg>
        <pc:picChg chg="add ord">
          <ac:chgData name="Matthew Archer" userId="aad98465-9c59-4159-8df1-a13be7bdef7f" providerId="ADAL" clId="{DDACC2BD-2885-405C-8076-C65D82DA6241}" dt="2025-11-12T15:15:18.892" v="8017" actId="167"/>
          <ac:picMkLst>
            <pc:docMk/>
            <pc:sldMk cId="725050884" sldId="939"/>
            <ac:picMk id="3" creationId="{A2FD8B95-0D62-E66E-9A2A-2738CAD86CCF}"/>
          </ac:picMkLst>
        </pc:picChg>
        <pc:picChg chg="del">
          <ac:chgData name="Matthew Archer" userId="aad98465-9c59-4159-8df1-a13be7bdef7f" providerId="ADAL" clId="{DDACC2BD-2885-405C-8076-C65D82DA6241}" dt="2025-11-12T15:15:22.227" v="8019" actId="478"/>
          <ac:picMkLst>
            <pc:docMk/>
            <pc:sldMk cId="725050884" sldId="939"/>
            <ac:picMk id="6" creationId="{97A0A5BD-14B1-31AB-F9E4-6965A814538D}"/>
          </ac:picMkLst>
        </pc:picChg>
        <pc:picChg chg="del">
          <ac:chgData name="Matthew Archer" userId="aad98465-9c59-4159-8df1-a13be7bdef7f" providerId="ADAL" clId="{DDACC2BD-2885-405C-8076-C65D82DA6241}" dt="2025-11-12T15:15:22.969" v="8020" actId="478"/>
          <ac:picMkLst>
            <pc:docMk/>
            <pc:sldMk cId="725050884" sldId="939"/>
            <ac:picMk id="8" creationId="{243D5A11-7589-175C-34A7-2005A36494C4}"/>
          </ac:picMkLst>
        </pc:picChg>
      </pc:sldChg>
      <pc:sldChg chg="add modTransition">
        <pc:chgData name="Matthew Archer" userId="aad98465-9c59-4159-8df1-a13be7bdef7f" providerId="ADAL" clId="{DDACC2BD-2885-405C-8076-C65D82DA6241}" dt="2025-11-13T10:29:56.383" v="10653"/>
        <pc:sldMkLst>
          <pc:docMk/>
          <pc:sldMk cId="1251815039" sldId="940"/>
        </pc:sldMkLst>
      </pc:sldChg>
      <pc:sldChg chg="modSp add mod ord modTransition modNotesTx">
        <pc:chgData name="Matthew Archer" userId="aad98465-9c59-4159-8df1-a13be7bdef7f" providerId="ADAL" clId="{DDACC2BD-2885-405C-8076-C65D82DA6241}" dt="2025-11-13T16:06:30.598" v="10910" actId="6549"/>
        <pc:sldMkLst>
          <pc:docMk/>
          <pc:sldMk cId="1618051168" sldId="941"/>
        </pc:sldMkLst>
        <pc:spChg chg="mod">
          <ac:chgData name="Matthew Archer" userId="aad98465-9c59-4159-8df1-a13be7bdef7f" providerId="ADAL" clId="{DDACC2BD-2885-405C-8076-C65D82DA6241}" dt="2025-11-12T15:53:18.504" v="8502"/>
          <ac:spMkLst>
            <pc:docMk/>
            <pc:sldMk cId="1618051168" sldId="941"/>
            <ac:spMk id="3" creationId="{DA1ADF67-139C-DD1D-87B2-22367F107A8C}"/>
          </ac:spMkLst>
        </pc:spChg>
      </pc:sldChg>
      <pc:sldChg chg="modSp add mod ord modTransition modNotesTx">
        <pc:chgData name="Matthew Archer" userId="aad98465-9c59-4159-8df1-a13be7bdef7f" providerId="ADAL" clId="{DDACC2BD-2885-405C-8076-C65D82DA6241}" dt="2025-11-13T10:39:44.126" v="10782" actId="20577"/>
        <pc:sldMkLst>
          <pc:docMk/>
          <pc:sldMk cId="2654834863" sldId="942"/>
        </pc:sldMkLst>
        <pc:spChg chg="mod">
          <ac:chgData name="Matthew Archer" userId="aad98465-9c59-4159-8df1-a13be7bdef7f" providerId="ADAL" clId="{DDACC2BD-2885-405C-8076-C65D82DA6241}" dt="2025-11-13T10:39:44.126" v="10782" actId="20577"/>
          <ac:spMkLst>
            <pc:docMk/>
            <pc:sldMk cId="2654834863" sldId="942"/>
            <ac:spMk id="3" creationId="{DABD5243-EFB6-7F87-30E8-2F40281EA701}"/>
          </ac:spMkLst>
        </pc:spChg>
      </pc:sldChg>
      <pc:sldChg chg="modSp add mod modTransition modNotesTx">
        <pc:chgData name="Matthew Archer" userId="aad98465-9c59-4159-8df1-a13be7bdef7f" providerId="ADAL" clId="{DDACC2BD-2885-405C-8076-C65D82DA6241}" dt="2025-11-13T16:07:16.177" v="10917" actId="6549"/>
        <pc:sldMkLst>
          <pc:docMk/>
          <pc:sldMk cId="3971059769" sldId="943"/>
        </pc:sldMkLst>
        <pc:spChg chg="mod">
          <ac:chgData name="Matthew Archer" userId="aad98465-9c59-4159-8df1-a13be7bdef7f" providerId="ADAL" clId="{DDACC2BD-2885-405C-8076-C65D82DA6241}" dt="2025-11-12T17:36:38.786" v="9233" actId="20577"/>
          <ac:spMkLst>
            <pc:docMk/>
            <pc:sldMk cId="3971059769" sldId="943"/>
            <ac:spMk id="3" creationId="{9DD76460-200A-8BAD-E4CC-5C8B215412A8}"/>
          </ac:spMkLst>
        </pc:spChg>
      </pc:sldChg>
      <pc:sldChg chg="addSp delSp modSp add mod modTransition modNotesTx">
        <pc:chgData name="Matthew Archer" userId="aad98465-9c59-4159-8df1-a13be7bdef7f" providerId="ADAL" clId="{DDACC2BD-2885-405C-8076-C65D82DA6241}" dt="2025-11-13T10:29:56.383" v="10653"/>
        <pc:sldMkLst>
          <pc:docMk/>
          <pc:sldMk cId="964251388" sldId="944"/>
        </pc:sldMkLst>
        <pc:spChg chg="del mod">
          <ac:chgData name="Matthew Archer" userId="aad98465-9c59-4159-8df1-a13be7bdef7f" providerId="ADAL" clId="{DDACC2BD-2885-405C-8076-C65D82DA6241}" dt="2025-11-12T17:32:27.804" v="9210" actId="478"/>
          <ac:spMkLst>
            <pc:docMk/>
            <pc:sldMk cId="964251388" sldId="944"/>
            <ac:spMk id="5" creationId="{1DA38ADF-052C-5EB8-AF34-7CF0215D40FD}"/>
          </ac:spMkLst>
        </pc:spChg>
        <pc:picChg chg="del">
          <ac:chgData name="Matthew Archer" userId="aad98465-9c59-4159-8df1-a13be7bdef7f" providerId="ADAL" clId="{DDACC2BD-2885-405C-8076-C65D82DA6241}" dt="2025-11-12T17:19:30.957" v="9160" actId="478"/>
          <ac:picMkLst>
            <pc:docMk/>
            <pc:sldMk cId="964251388" sldId="944"/>
            <ac:picMk id="2" creationId="{9C316C3A-3CB5-46F0-13DF-9CE0AA7FDA30}"/>
          </ac:picMkLst>
        </pc:picChg>
        <pc:picChg chg="add del mod">
          <ac:chgData name="Matthew Archer" userId="aad98465-9c59-4159-8df1-a13be7bdef7f" providerId="ADAL" clId="{DDACC2BD-2885-405C-8076-C65D82DA6241}" dt="2025-11-12T17:32:25.347" v="9209" actId="478"/>
          <ac:picMkLst>
            <pc:docMk/>
            <pc:sldMk cId="964251388" sldId="944"/>
            <ac:picMk id="3" creationId="{371FF898-FEE0-E9B8-2DE3-373303690DA0}"/>
          </ac:picMkLst>
        </pc:picChg>
        <pc:picChg chg="add del mod modCrop">
          <ac:chgData name="Matthew Archer" userId="aad98465-9c59-4159-8df1-a13be7bdef7f" providerId="ADAL" clId="{DDACC2BD-2885-405C-8076-C65D82DA6241}" dt="2025-11-12T17:24:35.950" v="9168" actId="478"/>
          <ac:picMkLst>
            <pc:docMk/>
            <pc:sldMk cId="964251388" sldId="944"/>
            <ac:picMk id="6" creationId="{24E00CD5-B4BC-68F7-0FD8-32320B621954}"/>
          </ac:picMkLst>
        </pc:picChg>
        <pc:picChg chg="add del">
          <ac:chgData name="Matthew Archer" userId="aad98465-9c59-4159-8df1-a13be7bdef7f" providerId="ADAL" clId="{DDACC2BD-2885-405C-8076-C65D82DA6241}" dt="2025-11-12T17:28:39.596" v="9200" actId="478"/>
          <ac:picMkLst>
            <pc:docMk/>
            <pc:sldMk cId="964251388" sldId="944"/>
            <ac:picMk id="7" creationId="{C578EECD-8DE3-CDC1-5D4D-17A883FF57C7}"/>
          </ac:picMkLst>
        </pc:picChg>
        <pc:picChg chg="add del">
          <ac:chgData name="Matthew Archer" userId="aad98465-9c59-4159-8df1-a13be7bdef7f" providerId="ADAL" clId="{DDACC2BD-2885-405C-8076-C65D82DA6241}" dt="2025-11-12T17:30:47.856" v="9202" actId="478"/>
          <ac:picMkLst>
            <pc:docMk/>
            <pc:sldMk cId="964251388" sldId="944"/>
            <ac:picMk id="8" creationId="{163640C3-1A9E-B4A5-9696-7FFDE821D75D}"/>
          </ac:picMkLst>
        </pc:picChg>
        <pc:picChg chg="add del">
          <ac:chgData name="Matthew Archer" userId="aad98465-9c59-4159-8df1-a13be7bdef7f" providerId="ADAL" clId="{DDACC2BD-2885-405C-8076-C65D82DA6241}" dt="2025-11-12T17:32:24.053" v="9208" actId="478"/>
          <ac:picMkLst>
            <pc:docMk/>
            <pc:sldMk cId="964251388" sldId="944"/>
            <ac:picMk id="9" creationId="{A102955D-7FCC-78EC-7ED5-E1AFB999CC5F}"/>
          </ac:picMkLst>
        </pc:picChg>
        <pc:picChg chg="add mod">
          <ac:chgData name="Matthew Archer" userId="aad98465-9c59-4159-8df1-a13be7bdef7f" providerId="ADAL" clId="{DDACC2BD-2885-405C-8076-C65D82DA6241}" dt="2025-11-12T17:32:30.920" v="9211" actId="1076"/>
          <ac:picMkLst>
            <pc:docMk/>
            <pc:sldMk cId="964251388" sldId="944"/>
            <ac:picMk id="10" creationId="{066E3589-1C8C-FF43-7E1E-B7B39A163211}"/>
          </ac:picMkLst>
        </pc:picChg>
        <pc:picChg chg="add del">
          <ac:chgData name="Matthew Archer" userId="aad98465-9c59-4159-8df1-a13be7bdef7f" providerId="ADAL" clId="{DDACC2BD-2885-405C-8076-C65D82DA6241}" dt="2025-11-12T17:31:56.579" v="9206" actId="478"/>
          <ac:picMkLst>
            <pc:docMk/>
            <pc:sldMk cId="964251388" sldId="944"/>
            <ac:picMk id="11" creationId="{ED8E778E-2C4A-5D19-B19C-1A544AB49E9C}"/>
          </ac:picMkLst>
        </pc:picChg>
      </pc:sldChg>
      <pc:sldChg chg="delSp modSp add mod ord modTransition setBg">
        <pc:chgData name="Matthew Archer" userId="aad98465-9c59-4159-8df1-a13be7bdef7f" providerId="ADAL" clId="{DDACC2BD-2885-405C-8076-C65D82DA6241}" dt="2025-11-13T10:29:56.383" v="10653"/>
        <pc:sldMkLst>
          <pc:docMk/>
          <pc:sldMk cId="3361706137" sldId="945"/>
        </pc:sldMkLst>
        <pc:spChg chg="mod">
          <ac:chgData name="Matthew Archer" userId="aad98465-9c59-4159-8df1-a13be7bdef7f" providerId="ADAL" clId="{DDACC2BD-2885-405C-8076-C65D82DA6241}" dt="2025-11-13T09:18:44.962" v="10217" actId="20577"/>
          <ac:spMkLst>
            <pc:docMk/>
            <pc:sldMk cId="3361706137" sldId="945"/>
            <ac:spMk id="3" creationId="{787FAFF6-2DB7-83CC-7029-62459CE6C324}"/>
          </ac:spMkLst>
        </pc:spChg>
        <pc:spChg chg="del">
          <ac:chgData name="Matthew Archer" userId="aad98465-9c59-4159-8df1-a13be7bdef7f" providerId="ADAL" clId="{DDACC2BD-2885-405C-8076-C65D82DA6241}" dt="2025-11-12T17:41:34.933" v="9277" actId="478"/>
          <ac:spMkLst>
            <pc:docMk/>
            <pc:sldMk cId="3361706137" sldId="945"/>
            <ac:spMk id="8" creationId="{100E15B9-1851-7C0C-BA47-FC2CA10C640D}"/>
          </ac:spMkLst>
        </pc:spChg>
      </pc:sldChg>
      <pc:sldChg chg="modSp add mod ord modTransition modShow modNotesTx">
        <pc:chgData name="Matthew Archer" userId="aad98465-9c59-4159-8df1-a13be7bdef7f" providerId="ADAL" clId="{DDACC2BD-2885-405C-8076-C65D82DA6241}" dt="2025-11-13T10:29:56.383" v="10653"/>
        <pc:sldMkLst>
          <pc:docMk/>
          <pc:sldMk cId="238016853" sldId="946"/>
        </pc:sldMkLst>
        <pc:spChg chg="mod">
          <ac:chgData name="Matthew Archer" userId="aad98465-9c59-4159-8df1-a13be7bdef7f" providerId="ADAL" clId="{DDACC2BD-2885-405C-8076-C65D82DA6241}" dt="2025-11-12T17:57:31.739" v="9344"/>
          <ac:spMkLst>
            <pc:docMk/>
            <pc:sldMk cId="238016853" sldId="946"/>
            <ac:spMk id="3" creationId="{7C173462-F4DD-D17C-7E3F-5FF9EFDB08D1}"/>
          </ac:spMkLst>
        </pc:spChg>
      </pc:sldChg>
      <pc:sldChg chg="addSp delSp modSp add del mod modNotesTx">
        <pc:chgData name="Matthew Archer" userId="aad98465-9c59-4159-8df1-a13be7bdef7f" providerId="ADAL" clId="{DDACC2BD-2885-405C-8076-C65D82DA6241}" dt="2025-11-13T08:26:57.946" v="9832" actId="2696"/>
        <pc:sldMkLst>
          <pc:docMk/>
          <pc:sldMk cId="169470125" sldId="947"/>
        </pc:sldMkLst>
        <pc:spChg chg="mod">
          <ac:chgData name="Matthew Archer" userId="aad98465-9c59-4159-8df1-a13be7bdef7f" providerId="ADAL" clId="{DDACC2BD-2885-405C-8076-C65D82DA6241}" dt="2025-11-12T19:49:03.006" v="9405" actId="6549"/>
          <ac:spMkLst>
            <pc:docMk/>
            <pc:sldMk cId="169470125" sldId="947"/>
            <ac:spMk id="4" creationId="{433B1860-3F0E-0942-1DBC-9D8BA3FACFFA}"/>
          </ac:spMkLst>
        </pc:spChg>
        <pc:picChg chg="add del mod">
          <ac:chgData name="Matthew Archer" userId="aad98465-9c59-4159-8df1-a13be7bdef7f" providerId="ADAL" clId="{DDACC2BD-2885-405C-8076-C65D82DA6241}" dt="2025-11-12T19:48:01.772" v="9387" actId="478"/>
          <ac:picMkLst>
            <pc:docMk/>
            <pc:sldMk cId="169470125" sldId="947"/>
            <ac:picMk id="2" creationId="{BBC17AC5-4DE3-34D3-64CF-6F30AA5C14C5}"/>
          </ac:picMkLst>
        </pc:picChg>
        <pc:picChg chg="del">
          <ac:chgData name="Matthew Archer" userId="aad98465-9c59-4159-8df1-a13be7bdef7f" providerId="ADAL" clId="{DDACC2BD-2885-405C-8076-C65D82DA6241}" dt="2025-11-12T19:46:06.060" v="9369" actId="478"/>
          <ac:picMkLst>
            <pc:docMk/>
            <pc:sldMk cId="169470125" sldId="947"/>
            <ac:picMk id="3" creationId="{ED5258C3-092F-083B-2036-52400367A329}"/>
          </ac:picMkLst>
        </pc:picChg>
        <pc:picChg chg="add mod ord">
          <ac:chgData name="Matthew Archer" userId="aad98465-9c59-4159-8df1-a13be7bdef7f" providerId="ADAL" clId="{DDACC2BD-2885-405C-8076-C65D82DA6241}" dt="2025-11-12T19:48:20.027" v="9390" actId="1076"/>
          <ac:picMkLst>
            <pc:docMk/>
            <pc:sldMk cId="169470125" sldId="947"/>
            <ac:picMk id="5" creationId="{4EB65870-6E47-D907-2EAA-0640E1B7BB0E}"/>
          </ac:picMkLst>
        </pc:picChg>
        <pc:picChg chg="del">
          <ac:chgData name="Matthew Archer" userId="aad98465-9c59-4159-8df1-a13be7bdef7f" providerId="ADAL" clId="{DDACC2BD-2885-405C-8076-C65D82DA6241}" dt="2025-11-12T19:45:07.948" v="9364" actId="478"/>
          <ac:picMkLst>
            <pc:docMk/>
            <pc:sldMk cId="169470125" sldId="947"/>
            <ac:picMk id="6" creationId="{E2CCA25E-150E-8B8D-EAA5-E055B18DC9B9}"/>
          </ac:picMkLst>
        </pc:picChg>
        <pc:picChg chg="del">
          <ac:chgData name="Matthew Archer" userId="aad98465-9c59-4159-8df1-a13be7bdef7f" providerId="ADAL" clId="{DDACC2BD-2885-405C-8076-C65D82DA6241}" dt="2025-11-12T19:46:05.333" v="9368" actId="478"/>
          <ac:picMkLst>
            <pc:docMk/>
            <pc:sldMk cId="169470125" sldId="947"/>
            <ac:picMk id="7" creationId="{FF9ED5E5-69BD-129E-10C3-E8019DA69E07}"/>
          </ac:picMkLst>
        </pc:picChg>
        <pc:picChg chg="add del">
          <ac:chgData name="Matthew Archer" userId="aad98465-9c59-4159-8df1-a13be7bdef7f" providerId="ADAL" clId="{DDACC2BD-2885-405C-8076-C65D82DA6241}" dt="2025-11-12T19:46:02.608" v="9367" actId="478"/>
          <ac:picMkLst>
            <pc:docMk/>
            <pc:sldMk cId="169470125" sldId="947"/>
            <ac:picMk id="8" creationId="{20D2A7BA-4537-FFE1-4F92-54FF281B2F1D}"/>
          </ac:picMkLst>
        </pc:picChg>
        <pc:picChg chg="add del">
          <ac:chgData name="Matthew Archer" userId="aad98465-9c59-4159-8df1-a13be7bdef7f" providerId="ADAL" clId="{DDACC2BD-2885-405C-8076-C65D82DA6241}" dt="2025-11-12T19:46:22.145" v="9371" actId="478"/>
          <ac:picMkLst>
            <pc:docMk/>
            <pc:sldMk cId="169470125" sldId="947"/>
            <ac:picMk id="9" creationId="{51ADF6E1-D118-5089-F3F4-3DF7C1BD9A7C}"/>
          </ac:picMkLst>
        </pc:picChg>
        <pc:picChg chg="add mod">
          <ac:chgData name="Matthew Archer" userId="aad98465-9c59-4159-8df1-a13be7bdef7f" providerId="ADAL" clId="{DDACC2BD-2885-405C-8076-C65D82DA6241}" dt="2025-11-12T19:48:23.997" v="9392" actId="1076"/>
          <ac:picMkLst>
            <pc:docMk/>
            <pc:sldMk cId="169470125" sldId="947"/>
            <ac:picMk id="10" creationId="{DE39543B-E8D1-3E2B-CF81-1831D6BB6920}"/>
          </ac:picMkLst>
        </pc:picChg>
        <pc:picChg chg="add mod">
          <ac:chgData name="Matthew Archer" userId="aad98465-9c59-4159-8df1-a13be7bdef7f" providerId="ADAL" clId="{DDACC2BD-2885-405C-8076-C65D82DA6241}" dt="2025-11-12T19:48:07.528" v="9388" actId="1076"/>
          <ac:picMkLst>
            <pc:docMk/>
            <pc:sldMk cId="169470125" sldId="947"/>
            <ac:picMk id="11" creationId="{4C6C3396-06D1-671C-6249-2D7ECA9F5986}"/>
          </ac:picMkLst>
        </pc:picChg>
        <pc:picChg chg="add mod">
          <ac:chgData name="Matthew Archer" userId="aad98465-9c59-4159-8df1-a13be7bdef7f" providerId="ADAL" clId="{DDACC2BD-2885-405C-8076-C65D82DA6241}" dt="2025-11-12T19:48:21.928" v="9391" actId="1076"/>
          <ac:picMkLst>
            <pc:docMk/>
            <pc:sldMk cId="169470125" sldId="947"/>
            <ac:picMk id="12" creationId="{867CF9EC-1116-8AC2-FC40-F0702A59B13D}"/>
          </ac:picMkLst>
        </pc:picChg>
      </pc:sldChg>
      <pc:sldChg chg="modSp add del mod modTransition modShow modNotesTx">
        <pc:chgData name="Matthew Archer" userId="aad98465-9c59-4159-8df1-a13be7bdef7f" providerId="ADAL" clId="{DDACC2BD-2885-405C-8076-C65D82DA6241}" dt="2025-11-13T15:59:17.459" v="10856" actId="47"/>
        <pc:sldMkLst>
          <pc:docMk/>
          <pc:sldMk cId="961802457" sldId="947"/>
        </pc:sldMkLst>
        <pc:spChg chg="mod">
          <ac:chgData name="Matthew Archer" userId="aad98465-9c59-4159-8df1-a13be7bdef7f" providerId="ADAL" clId="{DDACC2BD-2885-405C-8076-C65D82DA6241}" dt="2025-11-13T08:34:31.947" v="9846" actId="2711"/>
          <ac:spMkLst>
            <pc:docMk/>
            <pc:sldMk cId="961802457" sldId="947"/>
            <ac:spMk id="4" creationId="{433B1860-3F0E-0942-1DBC-9D8BA3FACFFA}"/>
          </ac:spMkLst>
        </pc:spChg>
      </pc:sldChg>
      <pc:sldChg chg="addSp delSp modSp add mod modTransition setBg modNotesTx">
        <pc:chgData name="Matthew Archer" userId="aad98465-9c59-4159-8df1-a13be7bdef7f" providerId="ADAL" clId="{DDACC2BD-2885-405C-8076-C65D82DA6241}" dt="2025-11-13T16:05:01.146" v="10900" actId="20577"/>
        <pc:sldMkLst>
          <pc:docMk/>
          <pc:sldMk cId="810349716" sldId="948"/>
        </pc:sldMkLst>
        <pc:spChg chg="add mod">
          <ac:chgData name="Matthew Archer" userId="aad98465-9c59-4159-8df1-a13be7bdef7f" providerId="ADAL" clId="{DDACC2BD-2885-405C-8076-C65D82DA6241}" dt="2025-11-13T08:26:31.152" v="9831" actId="207"/>
          <ac:spMkLst>
            <pc:docMk/>
            <pc:sldMk cId="810349716" sldId="948"/>
            <ac:spMk id="4" creationId="{16E8B92C-5731-B9BA-0D41-68591E44CE45}"/>
          </ac:spMkLst>
        </pc:spChg>
        <pc:picChg chg="add mod">
          <ac:chgData name="Matthew Archer" userId="aad98465-9c59-4159-8df1-a13be7bdef7f" providerId="ADAL" clId="{DDACC2BD-2885-405C-8076-C65D82DA6241}" dt="2025-11-13T10:06:59.237" v="10528" actId="14100"/>
          <ac:picMkLst>
            <pc:docMk/>
            <pc:sldMk cId="810349716" sldId="948"/>
            <ac:picMk id="2" creationId="{DB17E4D9-5873-4C84-1843-83A203BEE2EE}"/>
          </ac:picMkLst>
        </pc:picChg>
        <pc:picChg chg="del">
          <ac:chgData name="Matthew Archer" userId="aad98465-9c59-4159-8df1-a13be7bdef7f" providerId="ADAL" clId="{DDACC2BD-2885-405C-8076-C65D82DA6241}" dt="2025-11-12T19:51:56.449" v="9408" actId="478"/>
          <ac:picMkLst>
            <pc:docMk/>
            <pc:sldMk cId="810349716" sldId="948"/>
            <ac:picMk id="4" creationId="{8FED4EB6-C2BE-F6E1-E190-078A34FA8C31}"/>
          </ac:picMkLst>
        </pc:picChg>
      </pc:sldChg>
      <pc:sldChg chg="modSp add mod ord modTransition">
        <pc:chgData name="Matthew Archer" userId="aad98465-9c59-4159-8df1-a13be7bdef7f" providerId="ADAL" clId="{DDACC2BD-2885-405C-8076-C65D82DA6241}" dt="2025-11-13T10:33:08.220" v="10700" actId="113"/>
        <pc:sldMkLst>
          <pc:docMk/>
          <pc:sldMk cId="2634574520" sldId="949"/>
        </pc:sldMkLst>
        <pc:spChg chg="mod">
          <ac:chgData name="Matthew Archer" userId="aad98465-9c59-4159-8df1-a13be7bdef7f" providerId="ADAL" clId="{DDACC2BD-2885-405C-8076-C65D82DA6241}" dt="2025-11-13T10:33:08.220" v="10700" actId="113"/>
          <ac:spMkLst>
            <pc:docMk/>
            <pc:sldMk cId="2634574520" sldId="949"/>
            <ac:spMk id="9" creationId="{5C2B31AA-F04C-B119-B2E0-7D8459D9214F}"/>
          </ac:spMkLst>
        </pc:spChg>
      </pc:sldChg>
      <pc:sldChg chg="addSp delSp modSp add del mod ord modNotesTx">
        <pc:chgData name="Matthew Archer" userId="aad98465-9c59-4159-8df1-a13be7bdef7f" providerId="ADAL" clId="{DDACC2BD-2885-405C-8076-C65D82DA6241}" dt="2025-11-13T10:09:41.742" v="10590" actId="47"/>
        <pc:sldMkLst>
          <pc:docMk/>
          <pc:sldMk cId="3884602070" sldId="950"/>
        </pc:sldMkLst>
        <pc:spChg chg="del">
          <ac:chgData name="Matthew Archer" userId="aad98465-9c59-4159-8df1-a13be7bdef7f" providerId="ADAL" clId="{DDACC2BD-2885-405C-8076-C65D82DA6241}" dt="2025-11-12T20:15:17.137" v="9501" actId="478"/>
          <ac:spMkLst>
            <pc:docMk/>
            <pc:sldMk cId="3884602070" sldId="950"/>
            <ac:spMk id="2" creationId="{5D77A78D-8612-2D93-4B69-324E0D216FD7}"/>
          </ac:spMkLst>
        </pc:spChg>
        <pc:spChg chg="add mod">
          <ac:chgData name="Matthew Archer" userId="aad98465-9c59-4159-8df1-a13be7bdef7f" providerId="ADAL" clId="{DDACC2BD-2885-405C-8076-C65D82DA6241}" dt="2025-11-13T10:08:32.702" v="10583" actId="20577"/>
          <ac:spMkLst>
            <pc:docMk/>
            <pc:sldMk cId="3884602070" sldId="950"/>
            <ac:spMk id="4" creationId="{815DE510-2081-7E01-9ACE-FECAC306EDF8}"/>
          </ac:spMkLst>
        </pc:spChg>
        <pc:spChg chg="del">
          <ac:chgData name="Matthew Archer" userId="aad98465-9c59-4159-8df1-a13be7bdef7f" providerId="ADAL" clId="{DDACC2BD-2885-405C-8076-C65D82DA6241}" dt="2025-11-12T20:23:15.823" v="9549" actId="478"/>
          <ac:spMkLst>
            <pc:docMk/>
            <pc:sldMk cId="3884602070" sldId="950"/>
            <ac:spMk id="6" creationId="{082BE1D4-98F5-FEFA-6B78-036CEA354B22}"/>
          </ac:spMkLst>
        </pc:spChg>
        <pc:graphicFrameChg chg="del">
          <ac:chgData name="Matthew Archer" userId="aad98465-9c59-4159-8df1-a13be7bdef7f" providerId="ADAL" clId="{DDACC2BD-2885-405C-8076-C65D82DA6241}" dt="2025-11-12T20:11:55.482" v="9436" actId="478"/>
          <ac:graphicFrameMkLst>
            <pc:docMk/>
            <pc:sldMk cId="3884602070" sldId="950"/>
            <ac:graphicFrameMk id="7" creationId="{2510DC0D-49AB-8D4E-9BB7-283FB5E77A7A}"/>
          </ac:graphicFrameMkLst>
        </pc:graphicFrameChg>
        <pc:picChg chg="del mod">
          <ac:chgData name="Matthew Archer" userId="aad98465-9c59-4159-8df1-a13be7bdef7f" providerId="ADAL" clId="{DDACC2BD-2885-405C-8076-C65D82DA6241}" dt="2025-11-12T20:23:11.755" v="9548" actId="478"/>
          <ac:picMkLst>
            <pc:docMk/>
            <pc:sldMk cId="3884602070" sldId="950"/>
            <ac:picMk id="3" creationId="{F1D123F5-C1DE-BA64-36A2-74B97C8C40C4}"/>
          </ac:picMkLst>
        </pc:picChg>
        <pc:picChg chg="add mod">
          <ac:chgData name="Matthew Archer" userId="aad98465-9c59-4159-8df1-a13be7bdef7f" providerId="ADAL" clId="{DDACC2BD-2885-405C-8076-C65D82DA6241}" dt="2025-11-13T09:13:47.727" v="10188" actId="14100"/>
          <ac:picMkLst>
            <pc:docMk/>
            <pc:sldMk cId="3884602070" sldId="950"/>
            <ac:picMk id="5" creationId="{875ECDFC-6F32-4ECC-7FDA-00B1E850FCD5}"/>
          </ac:picMkLst>
        </pc:picChg>
      </pc:sldChg>
      <pc:sldChg chg="addSp delSp modSp add mod ord modTransition modNotesTx">
        <pc:chgData name="Matthew Archer" userId="aad98465-9c59-4159-8df1-a13be7bdef7f" providerId="ADAL" clId="{DDACC2BD-2885-405C-8076-C65D82DA6241}" dt="2025-11-13T10:29:56.383" v="10653"/>
        <pc:sldMkLst>
          <pc:docMk/>
          <pc:sldMk cId="867690459" sldId="951"/>
        </pc:sldMkLst>
        <pc:spChg chg="add del">
          <ac:chgData name="Matthew Archer" userId="aad98465-9c59-4159-8df1-a13be7bdef7f" providerId="ADAL" clId="{DDACC2BD-2885-405C-8076-C65D82DA6241}" dt="2025-11-12T20:34:23.891" v="9751" actId="478"/>
          <ac:spMkLst>
            <pc:docMk/>
            <pc:sldMk cId="867690459" sldId="951"/>
            <ac:spMk id="3" creationId="{37DB760A-2630-EA1B-C025-7085FECF4F17}"/>
          </ac:spMkLst>
        </pc:spChg>
        <pc:spChg chg="mod">
          <ac:chgData name="Matthew Archer" userId="aad98465-9c59-4159-8df1-a13be7bdef7f" providerId="ADAL" clId="{DDACC2BD-2885-405C-8076-C65D82DA6241}" dt="2025-11-12T20:35:40.159" v="9759" actId="20577"/>
          <ac:spMkLst>
            <pc:docMk/>
            <pc:sldMk cId="867690459" sldId="951"/>
            <ac:spMk id="4" creationId="{8946B8EF-66C1-7B5F-EF96-9663812E4C9B}"/>
          </ac:spMkLst>
        </pc:spChg>
        <pc:spChg chg="add del">
          <ac:chgData name="Matthew Archer" userId="aad98465-9c59-4159-8df1-a13be7bdef7f" providerId="ADAL" clId="{DDACC2BD-2885-405C-8076-C65D82DA6241}" dt="2025-11-12T20:33:54.826" v="9750" actId="478"/>
          <ac:spMkLst>
            <pc:docMk/>
            <pc:sldMk cId="867690459" sldId="951"/>
            <ac:spMk id="7" creationId="{5400ABDD-C77F-8EA1-2B57-F4C730CDD843}"/>
          </ac:spMkLst>
        </pc:spChg>
        <pc:picChg chg="del">
          <ac:chgData name="Matthew Archer" userId="aad98465-9c59-4159-8df1-a13be7bdef7f" providerId="ADAL" clId="{DDACC2BD-2885-405C-8076-C65D82DA6241}" dt="2025-11-12T20:36:13.879" v="9762" actId="478"/>
          <ac:picMkLst>
            <pc:docMk/>
            <pc:sldMk cId="867690459" sldId="951"/>
            <ac:picMk id="5" creationId="{D1CFEE69-6350-EDBB-6538-0768B0812C97}"/>
          </ac:picMkLst>
        </pc:picChg>
        <pc:picChg chg="add mod">
          <ac:chgData name="Matthew Archer" userId="aad98465-9c59-4159-8df1-a13be7bdef7f" providerId="ADAL" clId="{DDACC2BD-2885-405C-8076-C65D82DA6241}" dt="2025-11-12T20:36:10.949" v="9761" actId="1076"/>
          <ac:picMkLst>
            <pc:docMk/>
            <pc:sldMk cId="867690459" sldId="951"/>
            <ac:picMk id="8" creationId="{3CCDE29E-7687-0C86-A99A-0D710561D168}"/>
          </ac:picMkLst>
        </pc:picChg>
        <pc:picChg chg="add">
          <ac:chgData name="Matthew Archer" userId="aad98465-9c59-4159-8df1-a13be7bdef7f" providerId="ADAL" clId="{DDACC2BD-2885-405C-8076-C65D82DA6241}" dt="2025-11-12T20:36:37.539" v="9763"/>
          <ac:picMkLst>
            <pc:docMk/>
            <pc:sldMk cId="867690459" sldId="951"/>
            <ac:picMk id="9" creationId="{39608919-3720-08B8-623C-F6F374DE398B}"/>
          </ac:picMkLst>
        </pc:picChg>
      </pc:sldChg>
      <pc:sldChg chg="add modTransition">
        <pc:chgData name="Matthew Archer" userId="aad98465-9c59-4159-8df1-a13be7bdef7f" providerId="ADAL" clId="{DDACC2BD-2885-405C-8076-C65D82DA6241}" dt="2025-11-13T10:29:56.383" v="10653"/>
        <pc:sldMkLst>
          <pc:docMk/>
          <pc:sldMk cId="574623294" sldId="952"/>
        </pc:sldMkLst>
      </pc:sldChg>
      <pc:sldChg chg="addSp delSp modSp add mod ord modTransition">
        <pc:chgData name="Matthew Archer" userId="aad98465-9c59-4159-8df1-a13be7bdef7f" providerId="ADAL" clId="{DDACC2BD-2885-405C-8076-C65D82DA6241}" dt="2025-11-13T10:29:56.383" v="10653"/>
        <pc:sldMkLst>
          <pc:docMk/>
          <pc:sldMk cId="1042565754" sldId="953"/>
        </pc:sldMkLst>
        <pc:spChg chg="del">
          <ac:chgData name="Matthew Archer" userId="aad98465-9c59-4159-8df1-a13be7bdef7f" providerId="ADAL" clId="{DDACC2BD-2885-405C-8076-C65D82DA6241}" dt="2025-11-12T20:46:04.375" v="9792" actId="478"/>
          <ac:spMkLst>
            <pc:docMk/>
            <pc:sldMk cId="1042565754" sldId="953"/>
            <ac:spMk id="3" creationId="{72DDBBC7-681E-62AB-2C3A-E0DA0C490CAD}"/>
          </ac:spMkLst>
        </pc:spChg>
        <pc:picChg chg="add mod">
          <ac:chgData name="Matthew Archer" userId="aad98465-9c59-4159-8df1-a13be7bdef7f" providerId="ADAL" clId="{DDACC2BD-2885-405C-8076-C65D82DA6241}" dt="2025-11-12T20:46:19.316" v="9795"/>
          <ac:picMkLst>
            <pc:docMk/>
            <pc:sldMk cId="1042565754" sldId="953"/>
            <ac:picMk id="2" creationId="{AF005A4A-A73A-C34B-6CB6-14B89632CE4C}"/>
          </ac:picMkLst>
        </pc:picChg>
        <pc:picChg chg="del">
          <ac:chgData name="Matthew Archer" userId="aad98465-9c59-4159-8df1-a13be7bdef7f" providerId="ADAL" clId="{DDACC2BD-2885-405C-8076-C65D82DA6241}" dt="2025-11-12T20:46:06.434" v="9793" actId="478"/>
          <ac:picMkLst>
            <pc:docMk/>
            <pc:sldMk cId="1042565754" sldId="953"/>
            <ac:picMk id="5" creationId="{2200701B-DD49-B683-491F-B50BAC9310FF}"/>
          </ac:picMkLst>
        </pc:picChg>
        <pc:picChg chg="del">
          <ac:chgData name="Matthew Archer" userId="aad98465-9c59-4159-8df1-a13be7bdef7f" providerId="ADAL" clId="{DDACC2BD-2885-405C-8076-C65D82DA6241}" dt="2025-11-12T20:46:06.434" v="9793" actId="478"/>
          <ac:picMkLst>
            <pc:docMk/>
            <pc:sldMk cId="1042565754" sldId="953"/>
            <ac:picMk id="7" creationId="{6B7232C2-77E1-4AE0-EA12-2FAC0D09EC4A}"/>
          </ac:picMkLst>
        </pc:picChg>
        <pc:picChg chg="del">
          <ac:chgData name="Matthew Archer" userId="aad98465-9c59-4159-8df1-a13be7bdef7f" providerId="ADAL" clId="{DDACC2BD-2885-405C-8076-C65D82DA6241}" dt="2025-11-12T20:46:06.434" v="9793" actId="478"/>
          <ac:picMkLst>
            <pc:docMk/>
            <pc:sldMk cId="1042565754" sldId="953"/>
            <ac:picMk id="8" creationId="{E68B487A-1BE4-567F-2D67-7D1D9AC3977E}"/>
          </ac:picMkLst>
        </pc:picChg>
        <pc:picChg chg="del">
          <ac:chgData name="Matthew Archer" userId="aad98465-9c59-4159-8df1-a13be7bdef7f" providerId="ADAL" clId="{DDACC2BD-2885-405C-8076-C65D82DA6241}" dt="2025-11-12T20:46:06.434" v="9793" actId="478"/>
          <ac:picMkLst>
            <pc:docMk/>
            <pc:sldMk cId="1042565754" sldId="953"/>
            <ac:picMk id="9" creationId="{D7B5502D-D660-5C94-7B88-E2B63752CDBB}"/>
          </ac:picMkLst>
        </pc:picChg>
        <pc:picChg chg="del">
          <ac:chgData name="Matthew Archer" userId="aad98465-9c59-4159-8df1-a13be7bdef7f" providerId="ADAL" clId="{DDACC2BD-2885-405C-8076-C65D82DA6241}" dt="2025-11-12T20:46:01.065" v="9791" actId="478"/>
          <ac:picMkLst>
            <pc:docMk/>
            <pc:sldMk cId="1042565754" sldId="953"/>
            <ac:picMk id="10" creationId="{EF386723-FDFD-9109-9ADF-BFCAD17708E1}"/>
          </ac:picMkLst>
        </pc:picChg>
      </pc:sldChg>
      <pc:sldChg chg="add modTransition">
        <pc:chgData name="Matthew Archer" userId="aad98465-9c59-4159-8df1-a13be7bdef7f" providerId="ADAL" clId="{DDACC2BD-2885-405C-8076-C65D82DA6241}" dt="2025-11-13T10:29:56.383" v="10653"/>
        <pc:sldMkLst>
          <pc:docMk/>
          <pc:sldMk cId="3607570181" sldId="954"/>
        </pc:sldMkLst>
      </pc:sldChg>
      <pc:sldChg chg="delSp add del mod modTransition">
        <pc:chgData name="Matthew Archer" userId="aad98465-9c59-4159-8df1-a13be7bdef7f" providerId="ADAL" clId="{DDACC2BD-2885-405C-8076-C65D82DA6241}" dt="2025-11-13T16:00:14.981" v="10861" actId="47"/>
        <pc:sldMkLst>
          <pc:docMk/>
          <pc:sldMk cId="3161583647" sldId="955"/>
        </pc:sldMkLst>
        <pc:picChg chg="del">
          <ac:chgData name="Matthew Archer" userId="aad98465-9c59-4159-8df1-a13be7bdef7f" providerId="ADAL" clId="{DDACC2BD-2885-405C-8076-C65D82DA6241}" dt="2025-11-13T08:42:43.428" v="9851" actId="478"/>
          <ac:picMkLst>
            <pc:docMk/>
            <pc:sldMk cId="3161583647" sldId="955"/>
            <ac:picMk id="8" creationId="{0561CC6E-F2E7-D38A-D97A-7D419B22E192}"/>
          </ac:picMkLst>
        </pc:picChg>
      </pc:sldChg>
      <pc:sldChg chg="modSp add mod modTransition">
        <pc:chgData name="Matthew Archer" userId="aad98465-9c59-4159-8df1-a13be7bdef7f" providerId="ADAL" clId="{DDACC2BD-2885-405C-8076-C65D82DA6241}" dt="2025-11-13T10:29:56.383" v="10653"/>
        <pc:sldMkLst>
          <pc:docMk/>
          <pc:sldMk cId="2756995224" sldId="956"/>
        </pc:sldMkLst>
        <pc:spChg chg="mod">
          <ac:chgData name="Matthew Archer" userId="aad98465-9c59-4159-8df1-a13be7bdef7f" providerId="ADAL" clId="{DDACC2BD-2885-405C-8076-C65D82DA6241}" dt="2025-11-13T08:48:05.067" v="9919" actId="14100"/>
          <ac:spMkLst>
            <pc:docMk/>
            <pc:sldMk cId="2756995224" sldId="956"/>
            <ac:spMk id="4" creationId="{27715796-55B4-F1C9-93CF-0935DF12696C}"/>
          </ac:spMkLst>
        </pc:spChg>
        <pc:spChg chg="mod">
          <ac:chgData name="Matthew Archer" userId="aad98465-9c59-4159-8df1-a13be7bdef7f" providerId="ADAL" clId="{DDACC2BD-2885-405C-8076-C65D82DA6241}" dt="2025-11-13T08:48:01.949" v="9918" actId="14100"/>
          <ac:spMkLst>
            <pc:docMk/>
            <pc:sldMk cId="2756995224" sldId="956"/>
            <ac:spMk id="5" creationId="{84D6AE33-CA85-A6E7-EBD9-CB44B26B368C}"/>
          </ac:spMkLst>
        </pc:spChg>
      </pc:sldChg>
      <pc:sldChg chg="add del">
        <pc:chgData name="Matthew Archer" userId="aad98465-9c59-4159-8df1-a13be7bdef7f" providerId="ADAL" clId="{DDACC2BD-2885-405C-8076-C65D82DA6241}" dt="2025-11-13T08:50:56.515" v="9935" actId="47"/>
        <pc:sldMkLst>
          <pc:docMk/>
          <pc:sldMk cId="1229990167" sldId="957"/>
        </pc:sldMkLst>
      </pc:sldChg>
      <pc:sldChg chg="delSp modSp add mod modTransition">
        <pc:chgData name="Matthew Archer" userId="aad98465-9c59-4159-8df1-a13be7bdef7f" providerId="ADAL" clId="{DDACC2BD-2885-405C-8076-C65D82DA6241}" dt="2025-11-13T10:33:37.672" v="10701" actId="113"/>
        <pc:sldMkLst>
          <pc:docMk/>
          <pc:sldMk cId="2730592315" sldId="957"/>
        </pc:sldMkLst>
        <pc:spChg chg="mod">
          <ac:chgData name="Matthew Archer" userId="aad98465-9c59-4159-8df1-a13be7bdef7f" providerId="ADAL" clId="{DDACC2BD-2885-405C-8076-C65D82DA6241}" dt="2025-11-13T10:33:37.672" v="10701" actId="113"/>
          <ac:spMkLst>
            <pc:docMk/>
            <pc:sldMk cId="2730592315" sldId="957"/>
            <ac:spMk id="4" creationId="{8BE8AFDC-88B6-76D0-C9ED-55E3E9817934}"/>
          </ac:spMkLst>
        </pc:spChg>
        <pc:picChg chg="del">
          <ac:chgData name="Matthew Archer" userId="aad98465-9c59-4159-8df1-a13be7bdef7f" providerId="ADAL" clId="{DDACC2BD-2885-405C-8076-C65D82DA6241}" dt="2025-11-13T08:52:43.329" v="9949" actId="478"/>
          <ac:picMkLst>
            <pc:docMk/>
            <pc:sldMk cId="2730592315" sldId="957"/>
            <ac:picMk id="2" creationId="{FBD295D1-8BB2-45E1-E68C-26E77DED47FF}"/>
          </ac:picMkLst>
        </pc:picChg>
      </pc:sldChg>
      <pc:sldChg chg="modSp add mod ord modTransition">
        <pc:chgData name="Matthew Archer" userId="aad98465-9c59-4159-8df1-a13be7bdef7f" providerId="ADAL" clId="{DDACC2BD-2885-405C-8076-C65D82DA6241}" dt="2025-11-13T10:29:56.383" v="10653"/>
        <pc:sldMkLst>
          <pc:docMk/>
          <pc:sldMk cId="1643986968" sldId="958"/>
        </pc:sldMkLst>
        <pc:spChg chg="mod">
          <ac:chgData name="Matthew Archer" userId="aad98465-9c59-4159-8df1-a13be7bdef7f" providerId="ADAL" clId="{DDACC2BD-2885-405C-8076-C65D82DA6241}" dt="2025-11-13T09:03:53.499" v="10090" actId="20577"/>
          <ac:spMkLst>
            <pc:docMk/>
            <pc:sldMk cId="1643986968" sldId="958"/>
            <ac:spMk id="3" creationId="{2275E7C4-6FFD-8273-C384-2F9585AB0626}"/>
          </ac:spMkLst>
        </pc:spChg>
      </pc:sldChg>
      <pc:sldChg chg="add del ord">
        <pc:chgData name="Matthew Archer" userId="aad98465-9c59-4159-8df1-a13be7bdef7f" providerId="ADAL" clId="{DDACC2BD-2885-405C-8076-C65D82DA6241}" dt="2025-11-13T10:18:05.821" v="10619" actId="47"/>
        <pc:sldMkLst>
          <pc:docMk/>
          <pc:sldMk cId="2463042446" sldId="959"/>
        </pc:sldMkLst>
      </pc:sldChg>
      <pc:sldChg chg="add del mod modTransition modShow">
        <pc:chgData name="Matthew Archer" userId="aad98465-9c59-4159-8df1-a13be7bdef7f" providerId="ADAL" clId="{DDACC2BD-2885-405C-8076-C65D82DA6241}" dt="2025-11-13T15:59:14.876" v="10854" actId="47"/>
        <pc:sldMkLst>
          <pc:docMk/>
          <pc:sldMk cId="1613564365" sldId="960"/>
        </pc:sldMkLst>
      </pc:sldChg>
      <pc:sldChg chg="delSp modSp add mod modTransition">
        <pc:chgData name="Matthew Archer" userId="aad98465-9c59-4159-8df1-a13be7bdef7f" providerId="ADAL" clId="{DDACC2BD-2885-405C-8076-C65D82DA6241}" dt="2025-11-13T10:29:56.383" v="10653"/>
        <pc:sldMkLst>
          <pc:docMk/>
          <pc:sldMk cId="3817295320" sldId="961"/>
        </pc:sldMkLst>
        <pc:picChg chg="del">
          <ac:chgData name="Matthew Archer" userId="aad98465-9c59-4159-8df1-a13be7bdef7f" providerId="ADAL" clId="{DDACC2BD-2885-405C-8076-C65D82DA6241}" dt="2025-11-13T09:32:42.844" v="10342" actId="478"/>
          <ac:picMkLst>
            <pc:docMk/>
            <pc:sldMk cId="3817295320" sldId="961"/>
            <ac:picMk id="2" creationId="{9467CE15-4803-36AC-4260-BD0076C0873D}"/>
          </ac:picMkLst>
        </pc:picChg>
        <pc:picChg chg="mod">
          <ac:chgData name="Matthew Archer" userId="aad98465-9c59-4159-8df1-a13be7bdef7f" providerId="ADAL" clId="{DDACC2BD-2885-405C-8076-C65D82DA6241}" dt="2025-11-13T09:32:39.836" v="10341" actId="14100"/>
          <ac:picMkLst>
            <pc:docMk/>
            <pc:sldMk cId="3817295320" sldId="961"/>
            <ac:picMk id="4" creationId="{91A649BF-5048-156E-23F6-510156A8147D}"/>
          </ac:picMkLst>
        </pc:picChg>
      </pc:sldChg>
      <pc:sldChg chg="modSp add mod ord modTransition">
        <pc:chgData name="Matthew Archer" userId="aad98465-9c59-4159-8df1-a13be7bdef7f" providerId="ADAL" clId="{DDACC2BD-2885-405C-8076-C65D82DA6241}" dt="2025-11-13T10:29:56.383" v="10653"/>
        <pc:sldMkLst>
          <pc:docMk/>
          <pc:sldMk cId="3715882237" sldId="962"/>
        </pc:sldMkLst>
        <pc:spChg chg="mod">
          <ac:chgData name="Matthew Archer" userId="aad98465-9c59-4159-8df1-a13be7bdef7f" providerId="ADAL" clId="{DDACC2BD-2885-405C-8076-C65D82DA6241}" dt="2025-11-13T09:56:40.577" v="10507" actId="113"/>
          <ac:spMkLst>
            <pc:docMk/>
            <pc:sldMk cId="3715882237" sldId="962"/>
            <ac:spMk id="3" creationId="{5754ACB8-7A72-F93B-7FF1-A8D276E5F14D}"/>
          </ac:spMkLst>
        </pc:spChg>
      </pc:sldChg>
      <pc:sldChg chg="addSp modSp add mod modTransition modNotesTx">
        <pc:chgData name="Matthew Archer" userId="aad98465-9c59-4159-8df1-a13be7bdef7f" providerId="ADAL" clId="{DDACC2BD-2885-405C-8076-C65D82DA6241}" dt="2025-11-13T16:04:06.781" v="10896" actId="20577"/>
        <pc:sldMkLst>
          <pc:docMk/>
          <pc:sldMk cId="3101329995" sldId="963"/>
        </pc:sldMkLst>
        <pc:spChg chg="mod">
          <ac:chgData name="Matthew Archer" userId="aad98465-9c59-4159-8df1-a13be7bdef7f" providerId="ADAL" clId="{DDACC2BD-2885-405C-8076-C65D82DA6241}" dt="2025-11-13T10:40:33.399" v="10799" actId="20577"/>
          <ac:spMkLst>
            <pc:docMk/>
            <pc:sldMk cId="3101329995" sldId="963"/>
            <ac:spMk id="6" creationId="{BE656B9F-DE43-4CE8-B835-20616FCD92A8}"/>
          </ac:spMkLst>
        </pc:spChg>
        <pc:picChg chg="add mod modCrop">
          <ac:chgData name="Matthew Archer" userId="aad98465-9c59-4159-8df1-a13be7bdef7f" providerId="ADAL" clId="{DDACC2BD-2885-405C-8076-C65D82DA6241}" dt="2025-11-13T10:09:18.094" v="10588" actId="732"/>
          <ac:picMkLst>
            <pc:docMk/>
            <pc:sldMk cId="3101329995" sldId="963"/>
            <ac:picMk id="2" creationId="{56FFD2CA-0F2B-1129-825F-A410BC26E7E9}"/>
          </ac:picMkLst>
        </pc:picChg>
      </pc:sldChg>
      <pc:sldChg chg="add">
        <pc:chgData name="Matthew Archer" userId="aad98465-9c59-4159-8df1-a13be7bdef7f" providerId="ADAL" clId="{DDACC2BD-2885-405C-8076-C65D82DA6241}" dt="2025-11-13T10:31:47.073" v="10654" actId="2890"/>
        <pc:sldMkLst>
          <pc:docMk/>
          <pc:sldMk cId="3972253809" sldId="964"/>
        </pc:sldMkLst>
      </pc:sldChg>
      <pc:sldMasterChg chg="delSldLayout modSldLayout">
        <pc:chgData name="Matthew Archer" userId="aad98465-9c59-4159-8df1-a13be7bdef7f" providerId="ADAL" clId="{DDACC2BD-2885-405C-8076-C65D82DA6241}" dt="2025-11-13T08:30:26.559" v="9835" actId="2696"/>
        <pc:sldMasterMkLst>
          <pc:docMk/>
          <pc:sldMasterMk cId="602598753" sldId="2147483657"/>
        </pc:sldMasterMkLst>
        <pc:sldLayoutChg chg="delSp del mod">
          <pc:chgData name="Matthew Archer" userId="aad98465-9c59-4159-8df1-a13be7bdef7f" providerId="ADAL" clId="{DDACC2BD-2885-405C-8076-C65D82DA6241}" dt="2025-11-07T10:57:13.817" v="1870" actId="2696"/>
          <pc:sldLayoutMkLst>
            <pc:docMk/>
            <pc:sldMasterMk cId="602598753" sldId="2147483657"/>
            <pc:sldLayoutMk cId="4065600075" sldId="2147483709"/>
          </pc:sldLayoutMkLst>
        </pc:sldLayoutChg>
        <pc:sldLayoutChg chg="delSp del mod">
          <pc:chgData name="Matthew Archer" userId="aad98465-9c59-4159-8df1-a13be7bdef7f" providerId="ADAL" clId="{DDACC2BD-2885-405C-8076-C65D82DA6241}" dt="2025-11-07T10:57:13.817" v="1870" actId="2696"/>
          <pc:sldLayoutMkLst>
            <pc:docMk/>
            <pc:sldMasterMk cId="602598753" sldId="2147483657"/>
            <pc:sldLayoutMk cId="1513767117" sldId="2147483710"/>
          </pc:sldLayoutMkLst>
        </pc:sldLayoutChg>
        <pc:sldLayoutChg chg="delSp del mod">
          <pc:chgData name="Matthew Archer" userId="aad98465-9c59-4159-8df1-a13be7bdef7f" providerId="ADAL" clId="{DDACC2BD-2885-405C-8076-C65D82DA6241}" dt="2025-11-07T10:57:13.817" v="1870" actId="2696"/>
          <pc:sldLayoutMkLst>
            <pc:docMk/>
            <pc:sldMasterMk cId="602598753" sldId="2147483657"/>
            <pc:sldLayoutMk cId="640696861" sldId="2147483711"/>
          </pc:sldLayoutMkLst>
        </pc:sldLayoutChg>
        <pc:sldLayoutChg chg="delSp del mod">
          <pc:chgData name="Matthew Archer" userId="aad98465-9c59-4159-8df1-a13be7bdef7f" providerId="ADAL" clId="{DDACC2BD-2885-405C-8076-C65D82DA6241}" dt="2025-11-07T10:57:13.817" v="1870" actId="2696"/>
          <pc:sldLayoutMkLst>
            <pc:docMk/>
            <pc:sldMasterMk cId="602598753" sldId="2147483657"/>
            <pc:sldLayoutMk cId="541919772" sldId="2147483712"/>
          </pc:sldLayoutMkLst>
        </pc:sldLayoutChg>
        <pc:sldLayoutChg chg="del">
          <pc:chgData name="Matthew Archer" userId="aad98465-9c59-4159-8df1-a13be7bdef7f" providerId="ADAL" clId="{DDACC2BD-2885-405C-8076-C65D82DA6241}" dt="2025-11-13T08:30:26.559" v="9835" actId="2696"/>
          <pc:sldLayoutMkLst>
            <pc:docMk/>
            <pc:sldMasterMk cId="602598753" sldId="2147483657"/>
            <pc:sldLayoutMk cId="185208085" sldId="2147483714"/>
          </pc:sldLayoutMkLst>
        </pc:sldLayoutChg>
        <pc:sldLayoutChg chg="del">
          <pc:chgData name="Matthew Archer" userId="aad98465-9c59-4159-8df1-a13be7bdef7f" providerId="ADAL" clId="{DDACC2BD-2885-405C-8076-C65D82DA6241}" dt="2025-11-13T08:30:26.559" v="9835" actId="2696"/>
          <pc:sldLayoutMkLst>
            <pc:docMk/>
            <pc:sldMasterMk cId="602598753" sldId="2147483657"/>
            <pc:sldLayoutMk cId="3019025975" sldId="2147483715"/>
          </pc:sldLayoutMkLst>
        </pc:sldLayoutChg>
        <pc:sldLayoutChg chg="del">
          <pc:chgData name="Matthew Archer" userId="aad98465-9c59-4159-8df1-a13be7bdef7f" providerId="ADAL" clId="{DDACC2BD-2885-405C-8076-C65D82DA6241}" dt="2025-11-13T08:30:26.559" v="9835" actId="2696"/>
          <pc:sldLayoutMkLst>
            <pc:docMk/>
            <pc:sldMasterMk cId="602598753" sldId="2147483657"/>
            <pc:sldLayoutMk cId="2045561753" sldId="2147483716"/>
          </pc:sldLayoutMkLst>
        </pc:sldLayoutChg>
        <pc:sldLayoutChg chg="del">
          <pc:chgData name="Matthew Archer" userId="aad98465-9c59-4159-8df1-a13be7bdef7f" providerId="ADAL" clId="{DDACC2BD-2885-405C-8076-C65D82DA6241}" dt="2025-11-13T08:30:26.559" v="9835" actId="2696"/>
          <pc:sldLayoutMkLst>
            <pc:docMk/>
            <pc:sldMasterMk cId="602598753" sldId="2147483657"/>
            <pc:sldLayoutMk cId="1245204881" sldId="2147483717"/>
          </pc:sldLayoutMkLst>
        </pc:sldLayoutChg>
      </pc:sldMasterChg>
      <pc:sldMasterChg chg="del delSldLayout">
        <pc:chgData name="Matthew Archer" userId="aad98465-9c59-4159-8df1-a13be7bdef7f" providerId="ADAL" clId="{DDACC2BD-2885-405C-8076-C65D82DA6241}" dt="2025-11-07T17:07:21.217" v="5006" actId="2696"/>
        <pc:sldMasterMkLst>
          <pc:docMk/>
          <pc:sldMasterMk cId="226530562" sldId="2147483685"/>
        </pc:sldMasterMkLst>
        <pc:sldLayoutChg chg="del">
          <pc:chgData name="Matthew Archer" userId="aad98465-9c59-4159-8df1-a13be7bdef7f" providerId="ADAL" clId="{DDACC2BD-2885-405C-8076-C65D82DA6241}" dt="2025-11-07T17:07:21.217" v="5006" actId="2696"/>
          <pc:sldLayoutMkLst>
            <pc:docMk/>
            <pc:sldMasterMk cId="226530562" sldId="2147483685"/>
            <pc:sldLayoutMk cId="2436816709" sldId="2147483686"/>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1692597363" sldId="2147483687"/>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1887761861" sldId="2147483688"/>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3588954271" sldId="2147483689"/>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1812139781" sldId="2147483690"/>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1302040861" sldId="2147483691"/>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1611037691" sldId="2147483692"/>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70762475" sldId="2147483693"/>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238397843" sldId="2147483694"/>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3535757845" sldId="2147483695"/>
          </pc:sldLayoutMkLst>
        </pc:sldLayoutChg>
        <pc:sldLayoutChg chg="del">
          <pc:chgData name="Matthew Archer" userId="aad98465-9c59-4159-8df1-a13be7bdef7f" providerId="ADAL" clId="{DDACC2BD-2885-405C-8076-C65D82DA6241}" dt="2025-11-07T17:07:21.217" v="5006" actId="2696"/>
          <pc:sldLayoutMkLst>
            <pc:docMk/>
            <pc:sldMasterMk cId="226530562" sldId="2147483685"/>
            <pc:sldLayoutMk cId="3657799055" sldId="2147483696"/>
          </pc:sldLayoutMkLst>
        </pc:sldLayoutChg>
      </pc:sldMasterChg>
      <pc:sldMasterChg chg="del delSldLayout">
        <pc:chgData name="Matthew Archer" userId="aad98465-9c59-4159-8df1-a13be7bdef7f" providerId="ADAL" clId="{DDACC2BD-2885-405C-8076-C65D82DA6241}" dt="2025-11-07T17:07:21.217" v="5006" actId="2696"/>
        <pc:sldMasterMkLst>
          <pc:docMk/>
          <pc:sldMasterMk cId="3869739060" sldId="2147483697"/>
        </pc:sldMasterMkLst>
        <pc:sldLayoutChg chg="del">
          <pc:chgData name="Matthew Archer" userId="aad98465-9c59-4159-8df1-a13be7bdef7f" providerId="ADAL" clId="{DDACC2BD-2885-405C-8076-C65D82DA6241}" dt="2025-11-07T17:07:21.217" v="5006" actId="2696"/>
          <pc:sldLayoutMkLst>
            <pc:docMk/>
            <pc:sldMasterMk cId="3869739060" sldId="2147483697"/>
            <pc:sldLayoutMk cId="1298191234" sldId="2147483698"/>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1786759332" sldId="2147483699"/>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415904119" sldId="2147483700"/>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3866942577" sldId="2147483701"/>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3677813634" sldId="2147483702"/>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1839015096" sldId="2147483703"/>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2481143480" sldId="2147483704"/>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502216060" sldId="2147483705"/>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3315522665" sldId="2147483706"/>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1412625176" sldId="2147483707"/>
          </pc:sldLayoutMkLst>
        </pc:sldLayoutChg>
        <pc:sldLayoutChg chg="del">
          <pc:chgData name="Matthew Archer" userId="aad98465-9c59-4159-8df1-a13be7bdef7f" providerId="ADAL" clId="{DDACC2BD-2885-405C-8076-C65D82DA6241}" dt="2025-11-07T17:07:21.217" v="5006" actId="2696"/>
          <pc:sldLayoutMkLst>
            <pc:docMk/>
            <pc:sldMasterMk cId="3869739060" sldId="2147483697"/>
            <pc:sldLayoutMk cId="4154667867" sldId="2147483708"/>
          </pc:sldLayoutMkLst>
        </pc:sldLayoutChg>
      </pc:sldMasterChg>
      <pc:sldMasterChg chg="del delSldLayout">
        <pc:chgData name="Matthew Archer" userId="aad98465-9c59-4159-8df1-a13be7bdef7f" providerId="ADAL" clId="{DDACC2BD-2885-405C-8076-C65D82DA6241}" dt="2025-11-13T08:44:49.906" v="9852" actId="2696"/>
        <pc:sldMasterMkLst>
          <pc:docMk/>
          <pc:sldMasterMk cId="135084097" sldId="2147483719"/>
        </pc:sldMasterMkLst>
        <pc:sldLayoutChg chg="del">
          <pc:chgData name="Matthew Archer" userId="aad98465-9c59-4159-8df1-a13be7bdef7f" providerId="ADAL" clId="{DDACC2BD-2885-405C-8076-C65D82DA6241}" dt="2025-11-13T08:44:49.906" v="9852" actId="2696"/>
          <pc:sldLayoutMkLst>
            <pc:docMk/>
            <pc:sldMasterMk cId="135084097" sldId="2147483719"/>
            <pc:sldLayoutMk cId="3196576836" sldId="2147483720"/>
          </pc:sldLayoutMkLst>
        </pc:sldLayoutChg>
        <pc:sldLayoutChg chg="del">
          <pc:chgData name="Matthew Archer" userId="aad98465-9c59-4159-8df1-a13be7bdef7f" providerId="ADAL" clId="{DDACC2BD-2885-405C-8076-C65D82DA6241}" dt="2025-11-13T08:44:49.906" v="9852" actId="2696"/>
          <pc:sldLayoutMkLst>
            <pc:docMk/>
            <pc:sldMasterMk cId="135084097" sldId="2147483719"/>
            <pc:sldLayoutMk cId="2625246922" sldId="2147483721"/>
          </pc:sldLayoutMkLst>
        </pc:sldLayoutChg>
        <pc:sldLayoutChg chg="del">
          <pc:chgData name="Matthew Archer" userId="aad98465-9c59-4159-8df1-a13be7bdef7f" providerId="ADAL" clId="{DDACC2BD-2885-405C-8076-C65D82DA6241}" dt="2025-11-13T08:44:49.906" v="9852" actId="2696"/>
          <pc:sldLayoutMkLst>
            <pc:docMk/>
            <pc:sldMasterMk cId="135084097" sldId="2147483719"/>
            <pc:sldLayoutMk cId="3231842539" sldId="2147483722"/>
          </pc:sldLayoutMkLst>
        </pc:sldLayoutChg>
        <pc:sldLayoutChg chg="del">
          <pc:chgData name="Matthew Archer" userId="aad98465-9c59-4159-8df1-a13be7bdef7f" providerId="ADAL" clId="{DDACC2BD-2885-405C-8076-C65D82DA6241}" dt="2025-11-13T08:44:49.906" v="9852" actId="2696"/>
          <pc:sldLayoutMkLst>
            <pc:docMk/>
            <pc:sldMasterMk cId="135084097" sldId="2147483719"/>
            <pc:sldLayoutMk cId="1067702973" sldId="2147483723"/>
          </pc:sldLayoutMkLst>
        </pc:sldLayoutChg>
        <pc:sldLayoutChg chg="del">
          <pc:chgData name="Matthew Archer" userId="aad98465-9c59-4159-8df1-a13be7bdef7f" providerId="ADAL" clId="{DDACC2BD-2885-405C-8076-C65D82DA6241}" dt="2025-11-13T08:44:49.906" v="9852" actId="2696"/>
          <pc:sldLayoutMkLst>
            <pc:docMk/>
            <pc:sldMasterMk cId="135084097" sldId="2147483719"/>
            <pc:sldLayoutMk cId="690843175" sldId="2147483724"/>
          </pc:sldLayoutMkLst>
        </pc:sldLayoutChg>
      </pc:sldMasterChg>
    </pc:docChg>
  </pc:docChgLst>
  <pc:docChgLst>
    <pc:chgData name="Matthew Archer" userId="aad98465-9c59-4159-8df1-a13be7bdef7f" providerId="ADAL" clId="{24696FAC-EDCF-45AE-8685-06DEDBB700A3}"/>
    <pc:docChg chg="delSld modSld sldOrd delMainMaster">
      <pc:chgData name="Matthew Archer" userId="aad98465-9c59-4159-8df1-a13be7bdef7f" providerId="ADAL" clId="{24696FAC-EDCF-45AE-8685-06DEDBB700A3}" dt="2025-09-02T13:46:25.756" v="8" actId="20577"/>
      <pc:docMkLst>
        <pc:docMk/>
      </pc:docMkLst>
      <pc:sldChg chg="del">
        <pc:chgData name="Matthew Archer" userId="aad98465-9c59-4159-8df1-a13be7bdef7f" providerId="ADAL" clId="{24696FAC-EDCF-45AE-8685-06DEDBB700A3}" dt="2025-09-02T13:45:36.993" v="0" actId="47"/>
        <pc:sldMkLst>
          <pc:docMk/>
          <pc:sldMk cId="0" sldId="256"/>
        </pc:sldMkLst>
      </pc:sldChg>
      <pc:sldChg chg="del">
        <pc:chgData name="Matthew Archer" userId="aad98465-9c59-4159-8df1-a13be7bdef7f" providerId="ADAL" clId="{24696FAC-EDCF-45AE-8685-06DEDBB700A3}" dt="2025-09-02T13:45:36.993" v="0" actId="47"/>
        <pc:sldMkLst>
          <pc:docMk/>
          <pc:sldMk cId="0" sldId="257"/>
        </pc:sldMkLst>
      </pc:sldChg>
      <pc:sldChg chg="del">
        <pc:chgData name="Matthew Archer" userId="aad98465-9c59-4159-8df1-a13be7bdef7f" providerId="ADAL" clId="{24696FAC-EDCF-45AE-8685-06DEDBB700A3}" dt="2025-09-02T13:45:36.993" v="0" actId="47"/>
        <pc:sldMkLst>
          <pc:docMk/>
          <pc:sldMk cId="0" sldId="258"/>
        </pc:sldMkLst>
      </pc:sldChg>
      <pc:sldChg chg="del">
        <pc:chgData name="Matthew Archer" userId="aad98465-9c59-4159-8df1-a13be7bdef7f" providerId="ADAL" clId="{24696FAC-EDCF-45AE-8685-06DEDBB700A3}" dt="2025-09-02T13:45:36.993" v="0" actId="47"/>
        <pc:sldMkLst>
          <pc:docMk/>
          <pc:sldMk cId="0" sldId="259"/>
        </pc:sldMkLst>
      </pc:sldChg>
      <pc:sldChg chg="del">
        <pc:chgData name="Matthew Archer" userId="aad98465-9c59-4159-8df1-a13be7bdef7f" providerId="ADAL" clId="{24696FAC-EDCF-45AE-8685-06DEDBB700A3}" dt="2025-09-02T13:45:36.993" v="0" actId="47"/>
        <pc:sldMkLst>
          <pc:docMk/>
          <pc:sldMk cId="0" sldId="260"/>
        </pc:sldMkLst>
      </pc:sldChg>
      <pc:sldChg chg="del">
        <pc:chgData name="Matthew Archer" userId="aad98465-9c59-4159-8df1-a13be7bdef7f" providerId="ADAL" clId="{24696FAC-EDCF-45AE-8685-06DEDBB700A3}" dt="2025-09-02T13:45:36.993" v="0" actId="47"/>
        <pc:sldMkLst>
          <pc:docMk/>
          <pc:sldMk cId="0" sldId="261"/>
        </pc:sldMkLst>
      </pc:sldChg>
      <pc:sldChg chg="del">
        <pc:chgData name="Matthew Archer" userId="aad98465-9c59-4159-8df1-a13be7bdef7f" providerId="ADAL" clId="{24696FAC-EDCF-45AE-8685-06DEDBB700A3}" dt="2025-09-02T13:45:36.993" v="0" actId="47"/>
        <pc:sldMkLst>
          <pc:docMk/>
          <pc:sldMk cId="0" sldId="262"/>
        </pc:sldMkLst>
      </pc:sldChg>
      <pc:sldChg chg="del">
        <pc:chgData name="Matthew Archer" userId="aad98465-9c59-4159-8df1-a13be7bdef7f" providerId="ADAL" clId="{24696FAC-EDCF-45AE-8685-06DEDBB700A3}" dt="2025-09-02T13:45:36.993" v="0" actId="47"/>
        <pc:sldMkLst>
          <pc:docMk/>
          <pc:sldMk cId="925222875" sldId="263"/>
        </pc:sldMkLst>
      </pc:sldChg>
      <pc:sldChg chg="del">
        <pc:chgData name="Matthew Archer" userId="aad98465-9c59-4159-8df1-a13be7bdef7f" providerId="ADAL" clId="{24696FAC-EDCF-45AE-8685-06DEDBB700A3}" dt="2025-09-02T13:45:36.993" v="0" actId="47"/>
        <pc:sldMkLst>
          <pc:docMk/>
          <pc:sldMk cId="0" sldId="377"/>
        </pc:sldMkLst>
      </pc:sldChg>
      <pc:sldChg chg="del">
        <pc:chgData name="Matthew Archer" userId="aad98465-9c59-4159-8df1-a13be7bdef7f" providerId="ADAL" clId="{24696FAC-EDCF-45AE-8685-06DEDBB700A3}" dt="2025-09-02T13:45:36.993" v="0" actId="47"/>
        <pc:sldMkLst>
          <pc:docMk/>
          <pc:sldMk cId="3772393716" sldId="389"/>
        </pc:sldMkLst>
      </pc:sldChg>
      <pc:sldChg chg="del">
        <pc:chgData name="Matthew Archer" userId="aad98465-9c59-4159-8df1-a13be7bdef7f" providerId="ADAL" clId="{24696FAC-EDCF-45AE-8685-06DEDBB700A3}" dt="2025-09-02T13:45:36.993" v="0" actId="47"/>
        <pc:sldMkLst>
          <pc:docMk/>
          <pc:sldMk cId="484250537" sldId="392"/>
        </pc:sldMkLst>
      </pc:sldChg>
      <pc:sldChg chg="del">
        <pc:chgData name="Matthew Archer" userId="aad98465-9c59-4159-8df1-a13be7bdef7f" providerId="ADAL" clId="{24696FAC-EDCF-45AE-8685-06DEDBB700A3}" dt="2025-09-02T13:45:36.993" v="0" actId="47"/>
        <pc:sldMkLst>
          <pc:docMk/>
          <pc:sldMk cId="0" sldId="400"/>
        </pc:sldMkLst>
      </pc:sldChg>
      <pc:sldChg chg="del">
        <pc:chgData name="Matthew Archer" userId="aad98465-9c59-4159-8df1-a13be7bdef7f" providerId="ADAL" clId="{24696FAC-EDCF-45AE-8685-06DEDBB700A3}" dt="2025-09-02T13:45:36.993" v="0" actId="47"/>
        <pc:sldMkLst>
          <pc:docMk/>
          <pc:sldMk cId="0" sldId="410"/>
        </pc:sldMkLst>
      </pc:sldChg>
      <pc:sldChg chg="del">
        <pc:chgData name="Matthew Archer" userId="aad98465-9c59-4159-8df1-a13be7bdef7f" providerId="ADAL" clId="{24696FAC-EDCF-45AE-8685-06DEDBB700A3}" dt="2025-09-02T13:45:36.993" v="0" actId="47"/>
        <pc:sldMkLst>
          <pc:docMk/>
          <pc:sldMk cId="1414303173" sldId="414"/>
        </pc:sldMkLst>
      </pc:sldChg>
      <pc:sldChg chg="del">
        <pc:chgData name="Matthew Archer" userId="aad98465-9c59-4159-8df1-a13be7bdef7f" providerId="ADAL" clId="{24696FAC-EDCF-45AE-8685-06DEDBB700A3}" dt="2025-09-02T13:45:36.993" v="0" actId="47"/>
        <pc:sldMkLst>
          <pc:docMk/>
          <pc:sldMk cId="3025139983" sldId="415"/>
        </pc:sldMkLst>
      </pc:sldChg>
      <pc:sldChg chg="del">
        <pc:chgData name="Matthew Archer" userId="aad98465-9c59-4159-8df1-a13be7bdef7f" providerId="ADAL" clId="{24696FAC-EDCF-45AE-8685-06DEDBB700A3}" dt="2025-09-02T13:45:36.993" v="0" actId="47"/>
        <pc:sldMkLst>
          <pc:docMk/>
          <pc:sldMk cId="252915970" sldId="419"/>
        </pc:sldMkLst>
      </pc:sldChg>
      <pc:sldChg chg="del">
        <pc:chgData name="Matthew Archer" userId="aad98465-9c59-4159-8df1-a13be7bdef7f" providerId="ADAL" clId="{24696FAC-EDCF-45AE-8685-06DEDBB700A3}" dt="2025-09-02T13:45:36.993" v="0" actId="47"/>
        <pc:sldMkLst>
          <pc:docMk/>
          <pc:sldMk cId="1398564251" sldId="421"/>
        </pc:sldMkLst>
      </pc:sldChg>
      <pc:sldChg chg="del">
        <pc:chgData name="Matthew Archer" userId="aad98465-9c59-4159-8df1-a13be7bdef7f" providerId="ADAL" clId="{24696FAC-EDCF-45AE-8685-06DEDBB700A3}" dt="2025-09-02T13:45:36.993" v="0" actId="47"/>
        <pc:sldMkLst>
          <pc:docMk/>
          <pc:sldMk cId="385999965" sldId="426"/>
        </pc:sldMkLst>
      </pc:sldChg>
      <pc:sldChg chg="del">
        <pc:chgData name="Matthew Archer" userId="aad98465-9c59-4159-8df1-a13be7bdef7f" providerId="ADAL" clId="{24696FAC-EDCF-45AE-8685-06DEDBB700A3}" dt="2025-09-02T13:45:36.993" v="0" actId="47"/>
        <pc:sldMkLst>
          <pc:docMk/>
          <pc:sldMk cId="2884248592" sldId="428"/>
        </pc:sldMkLst>
      </pc:sldChg>
      <pc:sldChg chg="del">
        <pc:chgData name="Matthew Archer" userId="aad98465-9c59-4159-8df1-a13be7bdef7f" providerId="ADAL" clId="{24696FAC-EDCF-45AE-8685-06DEDBB700A3}" dt="2025-09-02T13:45:36.993" v="0" actId="47"/>
        <pc:sldMkLst>
          <pc:docMk/>
          <pc:sldMk cId="2372097875" sldId="429"/>
        </pc:sldMkLst>
      </pc:sldChg>
      <pc:sldChg chg="del">
        <pc:chgData name="Matthew Archer" userId="aad98465-9c59-4159-8df1-a13be7bdef7f" providerId="ADAL" clId="{24696FAC-EDCF-45AE-8685-06DEDBB700A3}" dt="2025-09-02T13:45:36.993" v="0" actId="47"/>
        <pc:sldMkLst>
          <pc:docMk/>
          <pc:sldMk cId="1529293056" sldId="433"/>
        </pc:sldMkLst>
      </pc:sldChg>
      <pc:sldChg chg="del">
        <pc:chgData name="Matthew Archer" userId="aad98465-9c59-4159-8df1-a13be7bdef7f" providerId="ADAL" clId="{24696FAC-EDCF-45AE-8685-06DEDBB700A3}" dt="2025-09-02T13:45:36.993" v="0" actId="47"/>
        <pc:sldMkLst>
          <pc:docMk/>
          <pc:sldMk cId="2782677310" sldId="567"/>
        </pc:sldMkLst>
      </pc:sldChg>
      <pc:sldChg chg="del">
        <pc:chgData name="Matthew Archer" userId="aad98465-9c59-4159-8df1-a13be7bdef7f" providerId="ADAL" clId="{24696FAC-EDCF-45AE-8685-06DEDBB700A3}" dt="2025-09-02T13:45:36.993" v="0" actId="47"/>
        <pc:sldMkLst>
          <pc:docMk/>
          <pc:sldMk cId="1043984744" sldId="568"/>
        </pc:sldMkLst>
      </pc:sldChg>
      <pc:sldChg chg="del">
        <pc:chgData name="Matthew Archer" userId="aad98465-9c59-4159-8df1-a13be7bdef7f" providerId="ADAL" clId="{24696FAC-EDCF-45AE-8685-06DEDBB700A3}" dt="2025-09-02T13:45:36.993" v="0" actId="47"/>
        <pc:sldMkLst>
          <pc:docMk/>
          <pc:sldMk cId="2751202829" sldId="569"/>
        </pc:sldMkLst>
      </pc:sldChg>
      <pc:sldChg chg="del">
        <pc:chgData name="Matthew Archer" userId="aad98465-9c59-4159-8df1-a13be7bdef7f" providerId="ADAL" clId="{24696FAC-EDCF-45AE-8685-06DEDBB700A3}" dt="2025-09-02T13:45:36.993" v="0" actId="47"/>
        <pc:sldMkLst>
          <pc:docMk/>
          <pc:sldMk cId="3644658490" sldId="570"/>
        </pc:sldMkLst>
      </pc:sldChg>
      <pc:sldChg chg="del">
        <pc:chgData name="Matthew Archer" userId="aad98465-9c59-4159-8df1-a13be7bdef7f" providerId="ADAL" clId="{24696FAC-EDCF-45AE-8685-06DEDBB700A3}" dt="2025-09-02T13:45:36.993" v="0" actId="47"/>
        <pc:sldMkLst>
          <pc:docMk/>
          <pc:sldMk cId="930897416" sldId="571"/>
        </pc:sldMkLst>
      </pc:sldChg>
      <pc:sldChg chg="del">
        <pc:chgData name="Matthew Archer" userId="aad98465-9c59-4159-8df1-a13be7bdef7f" providerId="ADAL" clId="{24696FAC-EDCF-45AE-8685-06DEDBB700A3}" dt="2025-09-02T13:45:36.993" v="0" actId="47"/>
        <pc:sldMkLst>
          <pc:docMk/>
          <pc:sldMk cId="2850642594" sldId="572"/>
        </pc:sldMkLst>
      </pc:sldChg>
      <pc:sldChg chg="del">
        <pc:chgData name="Matthew Archer" userId="aad98465-9c59-4159-8df1-a13be7bdef7f" providerId="ADAL" clId="{24696FAC-EDCF-45AE-8685-06DEDBB700A3}" dt="2025-09-02T13:45:36.993" v="0" actId="47"/>
        <pc:sldMkLst>
          <pc:docMk/>
          <pc:sldMk cId="4149909831" sldId="573"/>
        </pc:sldMkLst>
      </pc:sldChg>
      <pc:sldChg chg="del">
        <pc:chgData name="Matthew Archer" userId="aad98465-9c59-4159-8df1-a13be7bdef7f" providerId="ADAL" clId="{24696FAC-EDCF-45AE-8685-06DEDBB700A3}" dt="2025-09-02T13:45:36.993" v="0" actId="47"/>
        <pc:sldMkLst>
          <pc:docMk/>
          <pc:sldMk cId="1446266064" sldId="574"/>
        </pc:sldMkLst>
      </pc:sldChg>
      <pc:sldChg chg="del">
        <pc:chgData name="Matthew Archer" userId="aad98465-9c59-4159-8df1-a13be7bdef7f" providerId="ADAL" clId="{24696FAC-EDCF-45AE-8685-06DEDBB700A3}" dt="2025-09-02T13:46:02.649" v="4" actId="47"/>
        <pc:sldMkLst>
          <pc:docMk/>
          <pc:sldMk cId="2562525279" sldId="588"/>
        </pc:sldMkLst>
      </pc:sldChg>
      <pc:sldChg chg="del">
        <pc:chgData name="Matthew Archer" userId="aad98465-9c59-4159-8df1-a13be7bdef7f" providerId="ADAL" clId="{24696FAC-EDCF-45AE-8685-06DEDBB700A3}" dt="2025-09-02T13:45:36.993" v="0" actId="47"/>
        <pc:sldMkLst>
          <pc:docMk/>
          <pc:sldMk cId="2052484048" sldId="591"/>
        </pc:sldMkLst>
      </pc:sldChg>
      <pc:sldChg chg="del">
        <pc:chgData name="Matthew Archer" userId="aad98465-9c59-4159-8df1-a13be7bdef7f" providerId="ADAL" clId="{24696FAC-EDCF-45AE-8685-06DEDBB700A3}" dt="2025-09-02T13:45:36.993" v="0" actId="47"/>
        <pc:sldMkLst>
          <pc:docMk/>
          <pc:sldMk cId="447186851" sldId="594"/>
        </pc:sldMkLst>
      </pc:sldChg>
      <pc:sldChg chg="del">
        <pc:chgData name="Matthew Archer" userId="aad98465-9c59-4159-8df1-a13be7bdef7f" providerId="ADAL" clId="{24696FAC-EDCF-45AE-8685-06DEDBB700A3}" dt="2025-09-02T13:45:36.993" v="0" actId="47"/>
        <pc:sldMkLst>
          <pc:docMk/>
          <pc:sldMk cId="1392337750" sldId="595"/>
        </pc:sldMkLst>
      </pc:sldChg>
      <pc:sldChg chg="del">
        <pc:chgData name="Matthew Archer" userId="aad98465-9c59-4159-8df1-a13be7bdef7f" providerId="ADAL" clId="{24696FAC-EDCF-45AE-8685-06DEDBB700A3}" dt="2025-09-02T13:45:36.993" v="0" actId="47"/>
        <pc:sldMkLst>
          <pc:docMk/>
          <pc:sldMk cId="225576452" sldId="602"/>
        </pc:sldMkLst>
      </pc:sldChg>
      <pc:sldChg chg="del">
        <pc:chgData name="Matthew Archer" userId="aad98465-9c59-4159-8df1-a13be7bdef7f" providerId="ADAL" clId="{24696FAC-EDCF-45AE-8685-06DEDBB700A3}" dt="2025-09-02T13:45:36.993" v="0" actId="47"/>
        <pc:sldMkLst>
          <pc:docMk/>
          <pc:sldMk cId="3513502935" sldId="604"/>
        </pc:sldMkLst>
      </pc:sldChg>
      <pc:sldChg chg="del">
        <pc:chgData name="Matthew Archer" userId="aad98465-9c59-4159-8df1-a13be7bdef7f" providerId="ADAL" clId="{24696FAC-EDCF-45AE-8685-06DEDBB700A3}" dt="2025-09-02T13:45:52.831" v="1" actId="47"/>
        <pc:sldMkLst>
          <pc:docMk/>
          <pc:sldMk cId="634493741" sldId="607"/>
        </pc:sldMkLst>
      </pc:sldChg>
      <pc:sldChg chg="del">
        <pc:chgData name="Matthew Archer" userId="aad98465-9c59-4159-8df1-a13be7bdef7f" providerId="ADAL" clId="{24696FAC-EDCF-45AE-8685-06DEDBB700A3}" dt="2025-09-02T13:45:52.831" v="1" actId="47"/>
        <pc:sldMkLst>
          <pc:docMk/>
          <pc:sldMk cId="1470189930" sldId="608"/>
        </pc:sldMkLst>
      </pc:sldChg>
      <pc:sldChg chg="del">
        <pc:chgData name="Matthew Archer" userId="aad98465-9c59-4159-8df1-a13be7bdef7f" providerId="ADAL" clId="{24696FAC-EDCF-45AE-8685-06DEDBB700A3}" dt="2025-09-02T13:45:52.831" v="1" actId="47"/>
        <pc:sldMkLst>
          <pc:docMk/>
          <pc:sldMk cId="1827980823" sldId="610"/>
        </pc:sldMkLst>
      </pc:sldChg>
      <pc:sldChg chg="del">
        <pc:chgData name="Matthew Archer" userId="aad98465-9c59-4159-8df1-a13be7bdef7f" providerId="ADAL" clId="{24696FAC-EDCF-45AE-8685-06DEDBB700A3}" dt="2025-09-02T13:45:52.831" v="1" actId="47"/>
        <pc:sldMkLst>
          <pc:docMk/>
          <pc:sldMk cId="3379514281" sldId="611"/>
        </pc:sldMkLst>
      </pc:sldChg>
      <pc:sldChg chg="del">
        <pc:chgData name="Matthew Archer" userId="aad98465-9c59-4159-8df1-a13be7bdef7f" providerId="ADAL" clId="{24696FAC-EDCF-45AE-8685-06DEDBB700A3}" dt="2025-09-02T13:45:52.831" v="1" actId="47"/>
        <pc:sldMkLst>
          <pc:docMk/>
          <pc:sldMk cId="313060961" sldId="612"/>
        </pc:sldMkLst>
      </pc:sldChg>
      <pc:sldChg chg="del">
        <pc:chgData name="Matthew Archer" userId="aad98465-9c59-4159-8df1-a13be7bdef7f" providerId="ADAL" clId="{24696FAC-EDCF-45AE-8685-06DEDBB700A3}" dt="2025-09-02T13:45:52.831" v="1" actId="47"/>
        <pc:sldMkLst>
          <pc:docMk/>
          <pc:sldMk cId="674570819" sldId="613"/>
        </pc:sldMkLst>
      </pc:sldChg>
      <pc:sldChg chg="del">
        <pc:chgData name="Matthew Archer" userId="aad98465-9c59-4159-8df1-a13be7bdef7f" providerId="ADAL" clId="{24696FAC-EDCF-45AE-8685-06DEDBB700A3}" dt="2025-09-02T13:45:52.831" v="1" actId="47"/>
        <pc:sldMkLst>
          <pc:docMk/>
          <pc:sldMk cId="2228280683" sldId="614"/>
        </pc:sldMkLst>
      </pc:sldChg>
      <pc:sldChg chg="del">
        <pc:chgData name="Matthew Archer" userId="aad98465-9c59-4159-8df1-a13be7bdef7f" providerId="ADAL" clId="{24696FAC-EDCF-45AE-8685-06DEDBB700A3}" dt="2025-09-02T13:45:52.831" v="1" actId="47"/>
        <pc:sldMkLst>
          <pc:docMk/>
          <pc:sldMk cId="3304457666" sldId="615"/>
        </pc:sldMkLst>
      </pc:sldChg>
      <pc:sldChg chg="del">
        <pc:chgData name="Matthew Archer" userId="aad98465-9c59-4159-8df1-a13be7bdef7f" providerId="ADAL" clId="{24696FAC-EDCF-45AE-8685-06DEDBB700A3}" dt="2025-09-02T13:45:52.831" v="1" actId="47"/>
        <pc:sldMkLst>
          <pc:docMk/>
          <pc:sldMk cId="2237925752" sldId="616"/>
        </pc:sldMkLst>
      </pc:sldChg>
      <pc:sldChg chg="del">
        <pc:chgData name="Matthew Archer" userId="aad98465-9c59-4159-8df1-a13be7bdef7f" providerId="ADAL" clId="{24696FAC-EDCF-45AE-8685-06DEDBB700A3}" dt="2025-09-02T13:45:52.831" v="1" actId="47"/>
        <pc:sldMkLst>
          <pc:docMk/>
          <pc:sldMk cId="3821922999" sldId="617"/>
        </pc:sldMkLst>
      </pc:sldChg>
      <pc:sldChg chg="del">
        <pc:chgData name="Matthew Archer" userId="aad98465-9c59-4159-8df1-a13be7bdef7f" providerId="ADAL" clId="{24696FAC-EDCF-45AE-8685-06DEDBB700A3}" dt="2025-09-02T13:45:52.831" v="1" actId="47"/>
        <pc:sldMkLst>
          <pc:docMk/>
          <pc:sldMk cId="2461126385" sldId="618"/>
        </pc:sldMkLst>
      </pc:sldChg>
      <pc:sldChg chg="del">
        <pc:chgData name="Matthew Archer" userId="aad98465-9c59-4159-8df1-a13be7bdef7f" providerId="ADAL" clId="{24696FAC-EDCF-45AE-8685-06DEDBB700A3}" dt="2025-09-02T13:45:52.831" v="1" actId="47"/>
        <pc:sldMkLst>
          <pc:docMk/>
          <pc:sldMk cId="449019274" sldId="619"/>
        </pc:sldMkLst>
      </pc:sldChg>
      <pc:sldChg chg="del">
        <pc:chgData name="Matthew Archer" userId="aad98465-9c59-4159-8df1-a13be7bdef7f" providerId="ADAL" clId="{24696FAC-EDCF-45AE-8685-06DEDBB700A3}" dt="2025-09-02T13:45:52.831" v="1" actId="47"/>
        <pc:sldMkLst>
          <pc:docMk/>
          <pc:sldMk cId="4255004092" sldId="620"/>
        </pc:sldMkLst>
      </pc:sldChg>
      <pc:sldChg chg="del">
        <pc:chgData name="Matthew Archer" userId="aad98465-9c59-4159-8df1-a13be7bdef7f" providerId="ADAL" clId="{24696FAC-EDCF-45AE-8685-06DEDBB700A3}" dt="2025-09-02T13:45:52.831" v="1" actId="47"/>
        <pc:sldMkLst>
          <pc:docMk/>
          <pc:sldMk cId="1593149999" sldId="622"/>
        </pc:sldMkLst>
      </pc:sldChg>
      <pc:sldChg chg="del">
        <pc:chgData name="Matthew Archer" userId="aad98465-9c59-4159-8df1-a13be7bdef7f" providerId="ADAL" clId="{24696FAC-EDCF-45AE-8685-06DEDBB700A3}" dt="2025-09-02T13:45:36.993" v="0" actId="47"/>
        <pc:sldMkLst>
          <pc:docMk/>
          <pc:sldMk cId="1621069216" sldId="630"/>
        </pc:sldMkLst>
      </pc:sldChg>
      <pc:sldChg chg="del">
        <pc:chgData name="Matthew Archer" userId="aad98465-9c59-4159-8df1-a13be7bdef7f" providerId="ADAL" clId="{24696FAC-EDCF-45AE-8685-06DEDBB700A3}" dt="2025-09-02T13:45:52.831" v="1" actId="47"/>
        <pc:sldMkLst>
          <pc:docMk/>
          <pc:sldMk cId="3260530205" sldId="632"/>
        </pc:sldMkLst>
      </pc:sldChg>
      <pc:sldChg chg="del">
        <pc:chgData name="Matthew Archer" userId="aad98465-9c59-4159-8df1-a13be7bdef7f" providerId="ADAL" clId="{24696FAC-EDCF-45AE-8685-06DEDBB700A3}" dt="2025-09-02T13:45:36.993" v="0" actId="47"/>
        <pc:sldMkLst>
          <pc:docMk/>
          <pc:sldMk cId="661381927" sldId="633"/>
        </pc:sldMkLst>
      </pc:sldChg>
      <pc:sldChg chg="del">
        <pc:chgData name="Matthew Archer" userId="aad98465-9c59-4159-8df1-a13be7bdef7f" providerId="ADAL" clId="{24696FAC-EDCF-45AE-8685-06DEDBB700A3}" dt="2025-09-02T13:45:36.993" v="0" actId="47"/>
        <pc:sldMkLst>
          <pc:docMk/>
          <pc:sldMk cId="2158863828" sldId="634"/>
        </pc:sldMkLst>
      </pc:sldChg>
      <pc:sldChg chg="del">
        <pc:chgData name="Matthew Archer" userId="aad98465-9c59-4159-8df1-a13be7bdef7f" providerId="ADAL" clId="{24696FAC-EDCF-45AE-8685-06DEDBB700A3}" dt="2025-09-02T13:45:36.993" v="0" actId="47"/>
        <pc:sldMkLst>
          <pc:docMk/>
          <pc:sldMk cId="2635877157" sldId="636"/>
        </pc:sldMkLst>
      </pc:sldChg>
      <pc:sldChg chg="del">
        <pc:chgData name="Matthew Archer" userId="aad98465-9c59-4159-8df1-a13be7bdef7f" providerId="ADAL" clId="{24696FAC-EDCF-45AE-8685-06DEDBB700A3}" dt="2025-09-02T13:45:36.993" v="0" actId="47"/>
        <pc:sldMkLst>
          <pc:docMk/>
          <pc:sldMk cId="3045385591" sldId="639"/>
        </pc:sldMkLst>
      </pc:sldChg>
      <pc:sldChg chg="del">
        <pc:chgData name="Matthew Archer" userId="aad98465-9c59-4159-8df1-a13be7bdef7f" providerId="ADAL" clId="{24696FAC-EDCF-45AE-8685-06DEDBB700A3}" dt="2025-09-02T13:45:36.993" v="0" actId="47"/>
        <pc:sldMkLst>
          <pc:docMk/>
          <pc:sldMk cId="3686890981" sldId="640"/>
        </pc:sldMkLst>
      </pc:sldChg>
      <pc:sldChg chg="del">
        <pc:chgData name="Matthew Archer" userId="aad98465-9c59-4159-8df1-a13be7bdef7f" providerId="ADAL" clId="{24696FAC-EDCF-45AE-8685-06DEDBB700A3}" dt="2025-09-02T13:45:36.993" v="0" actId="47"/>
        <pc:sldMkLst>
          <pc:docMk/>
          <pc:sldMk cId="3292894327" sldId="641"/>
        </pc:sldMkLst>
      </pc:sldChg>
      <pc:sldChg chg="del">
        <pc:chgData name="Matthew Archer" userId="aad98465-9c59-4159-8df1-a13be7bdef7f" providerId="ADAL" clId="{24696FAC-EDCF-45AE-8685-06DEDBB700A3}" dt="2025-09-02T13:45:36.993" v="0" actId="47"/>
        <pc:sldMkLst>
          <pc:docMk/>
          <pc:sldMk cId="2882494537" sldId="642"/>
        </pc:sldMkLst>
      </pc:sldChg>
      <pc:sldChg chg="del">
        <pc:chgData name="Matthew Archer" userId="aad98465-9c59-4159-8df1-a13be7bdef7f" providerId="ADAL" clId="{24696FAC-EDCF-45AE-8685-06DEDBB700A3}" dt="2025-09-02T13:45:36.993" v="0" actId="47"/>
        <pc:sldMkLst>
          <pc:docMk/>
          <pc:sldMk cId="1209622821" sldId="643"/>
        </pc:sldMkLst>
      </pc:sldChg>
      <pc:sldChg chg="del">
        <pc:chgData name="Matthew Archer" userId="aad98465-9c59-4159-8df1-a13be7bdef7f" providerId="ADAL" clId="{24696FAC-EDCF-45AE-8685-06DEDBB700A3}" dt="2025-09-02T13:45:36.993" v="0" actId="47"/>
        <pc:sldMkLst>
          <pc:docMk/>
          <pc:sldMk cId="2783370478" sldId="644"/>
        </pc:sldMkLst>
      </pc:sldChg>
      <pc:sldChg chg="del">
        <pc:chgData name="Matthew Archer" userId="aad98465-9c59-4159-8df1-a13be7bdef7f" providerId="ADAL" clId="{24696FAC-EDCF-45AE-8685-06DEDBB700A3}" dt="2025-09-02T13:45:36.993" v="0" actId="47"/>
        <pc:sldMkLst>
          <pc:docMk/>
          <pc:sldMk cId="494475582" sldId="645"/>
        </pc:sldMkLst>
      </pc:sldChg>
      <pc:sldChg chg="del">
        <pc:chgData name="Matthew Archer" userId="aad98465-9c59-4159-8df1-a13be7bdef7f" providerId="ADAL" clId="{24696FAC-EDCF-45AE-8685-06DEDBB700A3}" dt="2025-09-02T13:45:36.993" v="0" actId="47"/>
        <pc:sldMkLst>
          <pc:docMk/>
          <pc:sldMk cId="3483254247" sldId="646"/>
        </pc:sldMkLst>
      </pc:sldChg>
      <pc:sldChg chg="del">
        <pc:chgData name="Matthew Archer" userId="aad98465-9c59-4159-8df1-a13be7bdef7f" providerId="ADAL" clId="{24696FAC-EDCF-45AE-8685-06DEDBB700A3}" dt="2025-09-02T13:45:36.993" v="0" actId="47"/>
        <pc:sldMkLst>
          <pc:docMk/>
          <pc:sldMk cId="1248952178" sldId="647"/>
        </pc:sldMkLst>
      </pc:sldChg>
      <pc:sldChg chg="del">
        <pc:chgData name="Matthew Archer" userId="aad98465-9c59-4159-8df1-a13be7bdef7f" providerId="ADAL" clId="{24696FAC-EDCF-45AE-8685-06DEDBB700A3}" dt="2025-09-02T13:45:36.993" v="0" actId="47"/>
        <pc:sldMkLst>
          <pc:docMk/>
          <pc:sldMk cId="1628631970" sldId="648"/>
        </pc:sldMkLst>
      </pc:sldChg>
      <pc:sldChg chg="del">
        <pc:chgData name="Matthew Archer" userId="aad98465-9c59-4159-8df1-a13be7bdef7f" providerId="ADAL" clId="{24696FAC-EDCF-45AE-8685-06DEDBB700A3}" dt="2025-09-02T13:45:36.993" v="0" actId="47"/>
        <pc:sldMkLst>
          <pc:docMk/>
          <pc:sldMk cId="3359293275" sldId="649"/>
        </pc:sldMkLst>
      </pc:sldChg>
      <pc:sldChg chg="del">
        <pc:chgData name="Matthew Archer" userId="aad98465-9c59-4159-8df1-a13be7bdef7f" providerId="ADAL" clId="{24696FAC-EDCF-45AE-8685-06DEDBB700A3}" dt="2025-09-02T13:45:36.993" v="0" actId="47"/>
        <pc:sldMkLst>
          <pc:docMk/>
          <pc:sldMk cId="1456110414" sldId="650"/>
        </pc:sldMkLst>
      </pc:sldChg>
      <pc:sldChg chg="del">
        <pc:chgData name="Matthew Archer" userId="aad98465-9c59-4159-8df1-a13be7bdef7f" providerId="ADAL" clId="{24696FAC-EDCF-45AE-8685-06DEDBB700A3}" dt="2025-09-02T13:45:36.993" v="0" actId="47"/>
        <pc:sldMkLst>
          <pc:docMk/>
          <pc:sldMk cId="1448374334" sldId="651"/>
        </pc:sldMkLst>
      </pc:sldChg>
      <pc:sldChg chg="del">
        <pc:chgData name="Matthew Archer" userId="aad98465-9c59-4159-8df1-a13be7bdef7f" providerId="ADAL" clId="{24696FAC-EDCF-45AE-8685-06DEDBB700A3}" dt="2025-09-02T13:45:36.993" v="0" actId="47"/>
        <pc:sldMkLst>
          <pc:docMk/>
          <pc:sldMk cId="1630304588" sldId="652"/>
        </pc:sldMkLst>
      </pc:sldChg>
      <pc:sldChg chg="del">
        <pc:chgData name="Matthew Archer" userId="aad98465-9c59-4159-8df1-a13be7bdef7f" providerId="ADAL" clId="{24696FAC-EDCF-45AE-8685-06DEDBB700A3}" dt="2025-09-02T13:46:07.180" v="5" actId="47"/>
        <pc:sldMkLst>
          <pc:docMk/>
          <pc:sldMk cId="1592750753" sldId="653"/>
        </pc:sldMkLst>
      </pc:sldChg>
      <pc:sldChg chg="del">
        <pc:chgData name="Matthew Archer" userId="aad98465-9c59-4159-8df1-a13be7bdef7f" providerId="ADAL" clId="{24696FAC-EDCF-45AE-8685-06DEDBB700A3}" dt="2025-09-02T13:45:36.993" v="0" actId="47"/>
        <pc:sldMkLst>
          <pc:docMk/>
          <pc:sldMk cId="3733151681" sldId="655"/>
        </pc:sldMkLst>
      </pc:sldChg>
      <pc:sldChg chg="del">
        <pc:chgData name="Matthew Archer" userId="aad98465-9c59-4159-8df1-a13be7bdef7f" providerId="ADAL" clId="{24696FAC-EDCF-45AE-8685-06DEDBB700A3}" dt="2025-09-02T13:45:36.993" v="0" actId="47"/>
        <pc:sldMkLst>
          <pc:docMk/>
          <pc:sldMk cId="2595590289" sldId="656"/>
        </pc:sldMkLst>
      </pc:sldChg>
      <pc:sldChg chg="del">
        <pc:chgData name="Matthew Archer" userId="aad98465-9c59-4159-8df1-a13be7bdef7f" providerId="ADAL" clId="{24696FAC-EDCF-45AE-8685-06DEDBB700A3}" dt="2025-09-02T13:45:36.993" v="0" actId="47"/>
        <pc:sldMkLst>
          <pc:docMk/>
          <pc:sldMk cId="2371534345" sldId="657"/>
        </pc:sldMkLst>
      </pc:sldChg>
      <pc:sldChg chg="del">
        <pc:chgData name="Matthew Archer" userId="aad98465-9c59-4159-8df1-a13be7bdef7f" providerId="ADAL" clId="{24696FAC-EDCF-45AE-8685-06DEDBB700A3}" dt="2025-09-02T13:45:36.993" v="0" actId="47"/>
        <pc:sldMkLst>
          <pc:docMk/>
          <pc:sldMk cId="2264433173" sldId="658"/>
        </pc:sldMkLst>
      </pc:sldChg>
      <pc:sldChg chg="del">
        <pc:chgData name="Matthew Archer" userId="aad98465-9c59-4159-8df1-a13be7bdef7f" providerId="ADAL" clId="{24696FAC-EDCF-45AE-8685-06DEDBB700A3}" dt="2025-09-02T13:45:36.993" v="0" actId="47"/>
        <pc:sldMkLst>
          <pc:docMk/>
          <pc:sldMk cId="1962176452" sldId="659"/>
        </pc:sldMkLst>
      </pc:sldChg>
      <pc:sldChg chg="del">
        <pc:chgData name="Matthew Archer" userId="aad98465-9c59-4159-8df1-a13be7bdef7f" providerId="ADAL" clId="{24696FAC-EDCF-45AE-8685-06DEDBB700A3}" dt="2025-09-02T13:45:36.993" v="0" actId="47"/>
        <pc:sldMkLst>
          <pc:docMk/>
          <pc:sldMk cId="512344258" sldId="660"/>
        </pc:sldMkLst>
      </pc:sldChg>
      <pc:sldChg chg="modSp mod">
        <pc:chgData name="Matthew Archer" userId="aad98465-9c59-4159-8df1-a13be7bdef7f" providerId="ADAL" clId="{24696FAC-EDCF-45AE-8685-06DEDBB700A3}" dt="2025-09-02T13:46:25.756" v="8" actId="20577"/>
        <pc:sldMkLst>
          <pc:docMk/>
          <pc:sldMk cId="2809455822" sldId="665"/>
        </pc:sldMkLst>
      </pc:sldChg>
      <pc:sldChg chg="del">
        <pc:chgData name="Matthew Archer" userId="aad98465-9c59-4159-8df1-a13be7bdef7f" providerId="ADAL" clId="{24696FAC-EDCF-45AE-8685-06DEDBB700A3}" dt="2025-09-02T13:46:08.068" v="6" actId="47"/>
        <pc:sldMkLst>
          <pc:docMk/>
          <pc:sldMk cId="3964726966" sldId="666"/>
        </pc:sldMkLst>
      </pc:sldChg>
      <pc:sldChg chg="del">
        <pc:chgData name="Matthew Archer" userId="aad98465-9c59-4159-8df1-a13be7bdef7f" providerId="ADAL" clId="{24696FAC-EDCF-45AE-8685-06DEDBB700A3}" dt="2025-09-02T13:45:52.831" v="1" actId="47"/>
        <pc:sldMkLst>
          <pc:docMk/>
          <pc:sldMk cId="258608793" sldId="669"/>
        </pc:sldMkLst>
      </pc:sldChg>
      <pc:sldChg chg="del">
        <pc:chgData name="Matthew Archer" userId="aad98465-9c59-4159-8df1-a13be7bdef7f" providerId="ADAL" clId="{24696FAC-EDCF-45AE-8685-06DEDBB700A3}" dt="2025-09-02T13:45:36.993" v="0" actId="47"/>
        <pc:sldMkLst>
          <pc:docMk/>
          <pc:sldMk cId="2851453872" sldId="671"/>
        </pc:sldMkLst>
      </pc:sldChg>
      <pc:sldChg chg="del">
        <pc:chgData name="Matthew Archer" userId="aad98465-9c59-4159-8df1-a13be7bdef7f" providerId="ADAL" clId="{24696FAC-EDCF-45AE-8685-06DEDBB700A3}" dt="2025-09-02T13:45:36.993" v="0" actId="47"/>
        <pc:sldMkLst>
          <pc:docMk/>
          <pc:sldMk cId="2244230350" sldId="672"/>
        </pc:sldMkLst>
      </pc:sldChg>
      <pc:sldChg chg="del">
        <pc:chgData name="Matthew Archer" userId="aad98465-9c59-4159-8df1-a13be7bdef7f" providerId="ADAL" clId="{24696FAC-EDCF-45AE-8685-06DEDBB700A3}" dt="2025-09-02T13:45:36.993" v="0" actId="47"/>
        <pc:sldMkLst>
          <pc:docMk/>
          <pc:sldMk cId="1800821732" sldId="673"/>
        </pc:sldMkLst>
      </pc:sldChg>
      <pc:sldChg chg="del">
        <pc:chgData name="Matthew Archer" userId="aad98465-9c59-4159-8df1-a13be7bdef7f" providerId="ADAL" clId="{24696FAC-EDCF-45AE-8685-06DEDBB700A3}" dt="2025-09-02T13:45:52.831" v="1" actId="47"/>
        <pc:sldMkLst>
          <pc:docMk/>
          <pc:sldMk cId="1210881397" sldId="674"/>
        </pc:sldMkLst>
      </pc:sldChg>
      <pc:sldChg chg="del">
        <pc:chgData name="Matthew Archer" userId="aad98465-9c59-4159-8df1-a13be7bdef7f" providerId="ADAL" clId="{24696FAC-EDCF-45AE-8685-06DEDBB700A3}" dt="2025-09-02T13:45:36.993" v="0" actId="47"/>
        <pc:sldMkLst>
          <pc:docMk/>
          <pc:sldMk cId="653184525" sldId="675"/>
        </pc:sldMkLst>
      </pc:sldChg>
      <pc:sldChg chg="del">
        <pc:chgData name="Matthew Archer" userId="aad98465-9c59-4159-8df1-a13be7bdef7f" providerId="ADAL" clId="{24696FAC-EDCF-45AE-8685-06DEDBB700A3}" dt="2025-09-02T13:45:36.993" v="0" actId="47"/>
        <pc:sldMkLst>
          <pc:docMk/>
          <pc:sldMk cId="3988297318" sldId="676"/>
        </pc:sldMkLst>
      </pc:sldChg>
      <pc:sldChg chg="ord">
        <pc:chgData name="Matthew Archer" userId="aad98465-9c59-4159-8df1-a13be7bdef7f" providerId="ADAL" clId="{24696FAC-EDCF-45AE-8685-06DEDBB700A3}" dt="2025-09-02T13:46:00.654" v="3"/>
        <pc:sldMkLst>
          <pc:docMk/>
          <pc:sldMk cId="2030320998" sldId="677"/>
        </pc:sldMkLst>
      </pc:sldChg>
      <pc:sldChg chg="del">
        <pc:chgData name="Matthew Archer" userId="aad98465-9c59-4159-8df1-a13be7bdef7f" providerId="ADAL" clId="{24696FAC-EDCF-45AE-8685-06DEDBB700A3}" dt="2025-09-02T13:45:52.831" v="1" actId="47"/>
        <pc:sldMkLst>
          <pc:docMk/>
          <pc:sldMk cId="2348776693" sldId="678"/>
        </pc:sldMkLst>
      </pc:sldChg>
      <pc:sldChg chg="del">
        <pc:chgData name="Matthew Archer" userId="aad98465-9c59-4159-8df1-a13be7bdef7f" providerId="ADAL" clId="{24696FAC-EDCF-45AE-8685-06DEDBB700A3}" dt="2025-09-02T13:45:52.831" v="1" actId="47"/>
        <pc:sldMkLst>
          <pc:docMk/>
          <pc:sldMk cId="1578286648" sldId="679"/>
        </pc:sldMkLst>
      </pc:sldChg>
      <pc:sldChg chg="del">
        <pc:chgData name="Matthew Archer" userId="aad98465-9c59-4159-8df1-a13be7bdef7f" providerId="ADAL" clId="{24696FAC-EDCF-45AE-8685-06DEDBB700A3}" dt="2025-09-02T13:45:36.993" v="0" actId="47"/>
        <pc:sldMkLst>
          <pc:docMk/>
          <pc:sldMk cId="1943856066" sldId="680"/>
        </pc:sldMkLst>
      </pc:sldChg>
      <pc:sldMasterChg chg="del delSldLayout">
        <pc:chgData name="Matthew Archer" userId="aad98465-9c59-4159-8df1-a13be7bdef7f" providerId="ADAL" clId="{24696FAC-EDCF-45AE-8685-06DEDBB700A3}" dt="2025-09-02T13:46:08.068" v="6" actId="47"/>
        <pc:sldMasterMkLst>
          <pc:docMk/>
          <pc:sldMasterMk cId="0" sldId="2147483648"/>
        </pc:sldMasterMkLst>
        <pc:sldLayoutChg chg="del">
          <pc:chgData name="Matthew Archer" userId="aad98465-9c59-4159-8df1-a13be7bdef7f" providerId="ADAL" clId="{24696FAC-EDCF-45AE-8685-06DEDBB700A3}" dt="2025-09-02T13:46:08.068" v="6" actId="47"/>
          <pc:sldLayoutMkLst>
            <pc:docMk/>
            <pc:sldMasterMk cId="0" sldId="2147483648"/>
            <pc:sldLayoutMk cId="412952386" sldId="2147483655"/>
          </pc:sldLayoutMkLst>
        </pc:sldLayoutChg>
        <pc:sldLayoutChg chg="del">
          <pc:chgData name="Matthew Archer" userId="aad98465-9c59-4159-8df1-a13be7bdef7f" providerId="ADAL" clId="{24696FAC-EDCF-45AE-8685-06DEDBB700A3}" dt="2025-09-02T13:46:08.068" v="6" actId="47"/>
          <pc:sldLayoutMkLst>
            <pc:docMk/>
            <pc:sldMasterMk cId="0" sldId="2147483648"/>
            <pc:sldLayoutMk cId="3075979577" sldId="2147483679"/>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smtClean="0"/>
            </a:lvl1pPr>
          </a:lstStyle>
          <a:p>
            <a:pPr>
              <a:defRPr/>
            </a:pPr>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smtClean="0"/>
            </a:lvl1pPr>
          </a:lstStyle>
          <a:p>
            <a:pPr>
              <a:defRPr/>
            </a:pPr>
            <a:fld id="{A1647075-030B-4236-89B6-E3D9FDCE7D83}" type="datetimeFigureOut">
              <a:rPr lang="en-GB"/>
              <a:pPr>
                <a:defRPr/>
              </a:pPr>
              <a:t>13/11/2025</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smtClean="0"/>
            </a:lvl1pPr>
          </a:lstStyle>
          <a:p>
            <a:pPr>
              <a:defRPr/>
            </a:pPr>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wrap="square" lIns="99048" tIns="49524" rIns="99048" bIns="49524" numCol="1" anchor="b" anchorCtr="0" compatLnSpc="1">
            <a:prstTxWarp prst="textNoShape">
              <a:avLst/>
            </a:prstTxWarp>
          </a:bodyPr>
          <a:lstStyle>
            <a:lvl1pPr algn="r">
              <a:defRPr sz="13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3076363" cy="511731"/>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lvl1pPr>
              <a:defRPr sz="1300" b="0" smtClean="0"/>
            </a:lvl1pPr>
          </a:lstStyle>
          <a:p>
            <a:pPr>
              <a:defRPr/>
            </a:pPr>
            <a:endParaRPr lang="en-GB"/>
          </a:p>
        </p:txBody>
      </p:sp>
      <p:sp>
        <p:nvSpPr>
          <p:cNvPr id="13315" name="Rectangle 3"/>
          <p:cNvSpPr>
            <a:spLocks noGrp="1" noChangeArrowheads="1"/>
          </p:cNvSpPr>
          <p:nvPr>
            <p:ph type="dt" idx="1"/>
          </p:nvPr>
        </p:nvSpPr>
        <p:spPr bwMode="auto">
          <a:xfrm>
            <a:off x="4022937" y="0"/>
            <a:ext cx="3076363" cy="511731"/>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lvl1pPr algn="r">
              <a:defRPr sz="13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139700" y="768350"/>
            <a:ext cx="6819900" cy="38369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46574" y="4861441"/>
            <a:ext cx="5206153" cy="4605576"/>
          </a:xfrm>
          <a:prstGeom prst="rect">
            <a:avLst/>
          </a:prstGeom>
          <a:noFill/>
          <a:ln w="9525">
            <a:noFill/>
            <a:miter lim="800000"/>
            <a:headEnd/>
            <a:tailEnd/>
          </a:ln>
          <a:effectLst/>
        </p:spPr>
        <p:txBody>
          <a:bodyPr vert="horz" wrap="square" lIns="99048" tIns="49524" rIns="99048" bIns="49524"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9722882"/>
            <a:ext cx="3076363" cy="511731"/>
          </a:xfrm>
          <a:prstGeom prst="rect">
            <a:avLst/>
          </a:prstGeom>
          <a:noFill/>
          <a:ln w="9525">
            <a:noFill/>
            <a:miter lim="800000"/>
            <a:headEnd/>
            <a:tailEnd/>
          </a:ln>
          <a:effectLst/>
        </p:spPr>
        <p:txBody>
          <a:bodyPr vert="horz" wrap="square" lIns="99048" tIns="49524" rIns="99048" bIns="49524" numCol="1" anchor="b" anchorCtr="0" compatLnSpc="1">
            <a:prstTxWarp prst="textNoShape">
              <a:avLst/>
            </a:prstTxWarp>
          </a:bodyPr>
          <a:lstStyle>
            <a:lvl1pPr>
              <a:defRPr sz="1300" b="0" smtClean="0"/>
            </a:lvl1pPr>
          </a:lstStyle>
          <a:p>
            <a:pPr>
              <a:defRPr/>
            </a:pPr>
            <a:endParaRPr lang="en-GB"/>
          </a:p>
        </p:txBody>
      </p:sp>
      <p:sp>
        <p:nvSpPr>
          <p:cNvPr id="13319" name="Rectangle 7"/>
          <p:cNvSpPr>
            <a:spLocks noGrp="1" noChangeArrowheads="1"/>
          </p:cNvSpPr>
          <p:nvPr>
            <p:ph type="sldNum" sz="quarter" idx="5"/>
          </p:nvPr>
        </p:nvSpPr>
        <p:spPr bwMode="auto">
          <a:xfrm>
            <a:off x="4022937" y="9722882"/>
            <a:ext cx="3076363" cy="511731"/>
          </a:xfrm>
          <a:prstGeom prst="rect">
            <a:avLst/>
          </a:prstGeom>
          <a:noFill/>
          <a:ln w="9525">
            <a:noFill/>
            <a:miter lim="800000"/>
            <a:headEnd/>
            <a:tailEnd/>
          </a:ln>
          <a:effectLst/>
        </p:spPr>
        <p:txBody>
          <a:bodyPr vert="horz" wrap="square" lIns="99048" tIns="49524" rIns="99048" bIns="49524" numCol="1" anchor="b" anchorCtr="0" compatLnSpc="1">
            <a:prstTxWarp prst="textNoShape">
              <a:avLst/>
            </a:prstTxWarp>
          </a:bodyPr>
          <a:lstStyle>
            <a:lvl1pPr algn="r">
              <a:defRPr sz="13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theguardian.com/global-development/2023/may/31/stop-dumping-your-cast-offs-on-us-ghanaian-clothes-traders-tell-eu"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6C3AA-19CC-8010-8332-D5EEA3CF93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F8DA8-F6A1-6D68-A12E-C6E9F3223C6F}"/>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7CE4EC61-AA07-7FB8-F653-5A331BE401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CE6AAC-BCC7-B6A5-0F26-56C24AE5C3A3}"/>
              </a:ext>
            </a:extLst>
          </p:cNvPr>
          <p:cNvSpPr>
            <a:spLocks noGrp="1"/>
          </p:cNvSpPr>
          <p:nvPr>
            <p:ph type="sldNum" sz="quarter" idx="5"/>
          </p:nvPr>
        </p:nvSpPr>
        <p:spPr/>
        <p:txBody>
          <a:bodyPr/>
          <a:lstStyle/>
          <a:p>
            <a:fld id="{9094A44D-036D-40EB-87CA-412D4725AB6F}" type="slidenum">
              <a:rPr lang="en-GB" altLang="en-US" smtClean="0"/>
              <a:pPr/>
              <a:t>2</a:t>
            </a:fld>
            <a:endParaRPr lang="en-GB" altLang="en-US"/>
          </a:p>
        </p:txBody>
      </p:sp>
    </p:spTree>
    <p:extLst>
      <p:ext uri="{BB962C8B-B14F-4D97-AF65-F5344CB8AC3E}">
        <p14:creationId xmlns:p14="http://schemas.microsoft.com/office/powerpoint/2010/main" val="1779527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CE4EFB-997C-F834-49C5-3077C59FC7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8967A3-8A0D-E80C-020C-F4AD52D121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49B70D-0F7C-9809-9934-9F9D8E897A0C}"/>
              </a:ext>
            </a:extLst>
          </p:cNvPr>
          <p:cNvSpPr>
            <a:spLocks noGrp="1"/>
          </p:cNvSpPr>
          <p:nvPr>
            <p:ph type="body" idx="1"/>
          </p:nvPr>
        </p:nvSpPr>
        <p:spPr/>
        <p:txBody>
          <a:bodyPr/>
          <a:lstStyle/>
          <a:p>
            <a:r>
              <a:rPr lang="en-GB" dirty="0"/>
              <a:t>Initially controversial, the Gaia Hypothesis is now influential in Earth system science, climate studies, and ecology.</a:t>
            </a:r>
          </a:p>
          <a:p>
            <a:endParaRPr lang="en-GB" dirty="0"/>
          </a:p>
          <a:p>
            <a:r>
              <a:rPr lang="en-GB" dirty="0"/>
              <a:t>It encourages a holistic view of Earth as a dynamic, interconnected system.</a:t>
            </a:r>
          </a:p>
          <a:p>
            <a:endParaRPr lang="en-GB" dirty="0"/>
          </a:p>
          <a:p>
            <a:r>
              <a:rPr lang="en-GB" dirty="0"/>
              <a:t>Definition: Proposed by chemist James Lovelock in the 1970s (with microbiologist Lynn Margulis), the Gaia Hypothesis suggests that Earth functions as a single, self-regulating organism where living organisms and their inorganic environment interact to maintain conditions suitable for life.</a:t>
            </a:r>
          </a:p>
          <a:p>
            <a:endParaRPr lang="en-GB" dirty="0"/>
          </a:p>
          <a:p>
            <a:r>
              <a:rPr lang="en-GB" dirty="0"/>
              <a:t>Key Principles:</a:t>
            </a:r>
          </a:p>
          <a:p>
            <a:pPr marL="185715" indent="-185715">
              <a:buFont typeface="Arial" panose="020B0604020202020204" pitchFamily="34" charset="0"/>
              <a:buChar char="•"/>
            </a:pPr>
            <a:r>
              <a:rPr lang="en-GB" dirty="0"/>
              <a:t>Homeostasis: Earth regulates its temperature, ocean salinity, atmospheric composition, and more to sustain life.</a:t>
            </a:r>
          </a:p>
          <a:p>
            <a:pPr marL="185715" indent="-185715">
              <a:buFont typeface="Arial" panose="020B0604020202020204" pitchFamily="34" charset="0"/>
              <a:buChar char="•"/>
            </a:pPr>
            <a:r>
              <a:rPr lang="en-GB" dirty="0"/>
              <a:t>Feedback Loops: Biological processes influence and are influenced by environmental conditions (e.g., algae affecting cloud formation).</a:t>
            </a:r>
          </a:p>
          <a:p>
            <a:r>
              <a:rPr lang="en-GB" dirty="0"/>
              <a:t>Examples Supporting Gaia:</a:t>
            </a:r>
          </a:p>
          <a:p>
            <a:pPr marL="185715" indent="-185715">
              <a:buFont typeface="Arial" panose="020B0604020202020204" pitchFamily="34" charset="0"/>
              <a:buChar char="•"/>
            </a:pPr>
            <a:r>
              <a:rPr lang="en-GB" dirty="0"/>
              <a:t>Oxygen levels: Earth's atmosphere maintains ~21% oxygen, thanks to photosynthesis. Without life, oxygen would vanish in ~1 million years.</a:t>
            </a:r>
          </a:p>
          <a:p>
            <a:pPr marL="185715" indent="-185715">
              <a:buFont typeface="Arial" panose="020B0604020202020204" pitchFamily="34" charset="0"/>
              <a:buChar char="•"/>
            </a:pPr>
            <a:r>
              <a:rPr lang="en-GB" dirty="0"/>
              <a:t>Phytoplankton and climate: Marine algae release gases that help form clouds, which reflect sunlight and cool the planet.</a:t>
            </a:r>
          </a:p>
          <a:p>
            <a:pPr marL="185715" indent="-185715">
              <a:buFont typeface="Arial" panose="020B0604020202020204" pitchFamily="34" charset="0"/>
              <a:buChar char="•"/>
            </a:pPr>
            <a:r>
              <a:rPr lang="en-GB" dirty="0"/>
              <a:t>Ocean </a:t>
            </a:r>
            <a:r>
              <a:rPr lang="en-GB" dirty="0" err="1"/>
              <a:t>SalinityDespite</a:t>
            </a:r>
            <a:r>
              <a:rPr lang="en-GB" dirty="0"/>
              <a:t> rivers adding salt, ocean salinity remains stable (~3.5%). Marine organisms and geological processes help regulate salt levels.</a:t>
            </a:r>
          </a:p>
          <a:p>
            <a:pPr marL="185715" indent="-185715">
              <a:buFont typeface="Arial" panose="020B0604020202020204" pitchFamily="34" charset="0"/>
              <a:buChar char="•"/>
            </a:pPr>
            <a:r>
              <a:rPr lang="en-GB" dirty="0"/>
              <a:t>Climate Regulation via Algae: Marine phytoplankton emit dimethyl </a:t>
            </a:r>
            <a:r>
              <a:rPr lang="en-GB" dirty="0" err="1"/>
              <a:t>sulfide</a:t>
            </a:r>
            <a:r>
              <a:rPr lang="en-GB" dirty="0"/>
              <a:t> (DMS), which seeds cloud formation. More clouds → more sunlight reflected → cooler Earth.</a:t>
            </a:r>
          </a:p>
          <a:p>
            <a:pPr marL="185715" indent="-185715">
              <a:buFont typeface="Arial" panose="020B0604020202020204" pitchFamily="34" charset="0"/>
              <a:buChar char="•"/>
            </a:pPr>
            <a:endParaRPr lang="en-GB" dirty="0"/>
          </a:p>
          <a:p>
            <a:pPr marL="0" indent="0">
              <a:buFont typeface="Arial" panose="020B0604020202020204" pitchFamily="34" charset="0"/>
              <a:buNone/>
            </a:pPr>
            <a:r>
              <a:rPr lang="en-GB" dirty="0"/>
              <a:t>Homeostasis - the tendency towards a relatively stable equilibrium between interdependent elements, especially as maintained by physiological processes.</a:t>
            </a:r>
          </a:p>
        </p:txBody>
      </p:sp>
      <p:sp>
        <p:nvSpPr>
          <p:cNvPr id="4" name="Slide Number Placeholder 3">
            <a:extLst>
              <a:ext uri="{FF2B5EF4-FFF2-40B4-BE49-F238E27FC236}">
                <a16:creationId xmlns:a16="http://schemas.microsoft.com/office/drawing/2014/main" id="{C1C48BD4-DC94-19BD-803D-66048809BB2F}"/>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a:t>
            </a:fld>
            <a:endParaRPr lang="en-GB">
              <a:solidFill>
                <a:prstClr val="black"/>
              </a:solidFill>
              <a:latin typeface="Calibri"/>
            </a:endParaRPr>
          </a:p>
        </p:txBody>
      </p:sp>
    </p:spTree>
    <p:extLst>
      <p:ext uri="{BB962C8B-B14F-4D97-AF65-F5344CB8AC3E}">
        <p14:creationId xmlns:p14="http://schemas.microsoft.com/office/powerpoint/2010/main" val="3585634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14F451-F0FC-79CB-DFB2-44E6BB8CB7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C6997E-FDC5-24BA-3C05-B16344885D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0FCB33-C1EF-8433-FD42-7BF766771B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3EA305-30DD-D24B-E014-CB5D90971FB0}"/>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4</a:t>
            </a:fld>
            <a:endParaRPr lang="en-GB">
              <a:solidFill>
                <a:prstClr val="black"/>
              </a:solidFill>
              <a:latin typeface="Calibri"/>
            </a:endParaRPr>
          </a:p>
        </p:txBody>
      </p:sp>
    </p:spTree>
    <p:extLst>
      <p:ext uri="{BB962C8B-B14F-4D97-AF65-F5344CB8AC3E}">
        <p14:creationId xmlns:p14="http://schemas.microsoft.com/office/powerpoint/2010/main" val="326729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E911F-7C43-1054-C15B-8F547CEF23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182CA9-AB90-5741-ACBB-7AF46486B4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32631F-5D50-F6BC-36A3-2F6901EACF5D}"/>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dirty="0">
                <a:latin typeface="Calibri Light" panose="020F0302020204030204" pitchFamily="34" charset="0"/>
                <a:cs typeface="Calibri Light" panose="020F0302020204030204" pitchFamily="34" charset="0"/>
              </a:rPr>
              <a:t>Famously in 1789 predicted that population growth would always surpass food supply.</a:t>
            </a:r>
          </a:p>
          <a:p>
            <a:endParaRPr lang="en-GB" dirty="0"/>
          </a:p>
        </p:txBody>
      </p:sp>
      <p:sp>
        <p:nvSpPr>
          <p:cNvPr id="4" name="Slide Number Placeholder 3">
            <a:extLst>
              <a:ext uri="{FF2B5EF4-FFF2-40B4-BE49-F238E27FC236}">
                <a16:creationId xmlns:a16="http://schemas.microsoft.com/office/drawing/2014/main" id="{C5794459-F8F4-F440-E6F7-FAC6BC066E85}"/>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5</a:t>
            </a:fld>
            <a:endParaRPr lang="en-GB">
              <a:solidFill>
                <a:prstClr val="black"/>
              </a:solidFill>
              <a:latin typeface="Calibri"/>
            </a:endParaRPr>
          </a:p>
        </p:txBody>
      </p:sp>
    </p:spTree>
    <p:extLst>
      <p:ext uri="{BB962C8B-B14F-4D97-AF65-F5344CB8AC3E}">
        <p14:creationId xmlns:p14="http://schemas.microsoft.com/office/powerpoint/2010/main" val="1771427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DDDAB-0426-B65C-919C-8EC8280E75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E49AA6-6C3C-00B2-52A5-90EFECC6ED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746710-6DB5-3A81-6E1D-F34B556AC2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A48784-9475-0721-0996-3CE4C4337889}"/>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6</a:t>
            </a:fld>
            <a:endParaRPr lang="en-GB">
              <a:solidFill>
                <a:prstClr val="black"/>
              </a:solidFill>
              <a:latin typeface="Calibri"/>
            </a:endParaRPr>
          </a:p>
        </p:txBody>
      </p:sp>
    </p:spTree>
    <p:extLst>
      <p:ext uri="{BB962C8B-B14F-4D97-AF65-F5344CB8AC3E}">
        <p14:creationId xmlns:p14="http://schemas.microsoft.com/office/powerpoint/2010/main" val="1201018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E4E708-0827-B75F-83EA-AF6829DA0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320C99-6988-D8DE-946D-B7D99A9753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F40064-3927-3EA9-35A5-1F5E6F189695}"/>
              </a:ext>
            </a:extLst>
          </p:cNvPr>
          <p:cNvSpPr>
            <a:spLocks noGrp="1"/>
          </p:cNvSpPr>
          <p:nvPr>
            <p:ph type="body" idx="1"/>
          </p:nvPr>
        </p:nvSpPr>
        <p:spPr/>
        <p:txBody>
          <a:bodyPr/>
          <a:lstStyle/>
          <a:p>
            <a:r>
              <a:rPr lang="en-GB" dirty="0"/>
              <a:t>1997 Kyoto Protocol represents a landmark effort in global climate governance. It was an international treaty aimed at reducing greenhouse gas emissions to combat climate change. The protocol commits industrialized countries and economies in transition to reduce their greenhouse gas (GHG) emissions by an average of 5% below 1990 levels.</a:t>
            </a:r>
          </a:p>
          <a:p>
            <a:endParaRPr lang="en-GB" dirty="0"/>
          </a:p>
          <a:p>
            <a:r>
              <a:rPr lang="en-GB" dirty="0"/>
              <a:t>2015 Paris Agreement: 195 countries adopted the Paris Agreement in December 2015, is a legally binding international treaty aimed at combating climate change. It was signed by 195 countries and aims to limit global warming to well below 2°C above pre-industrial levels, with a focus on efforts to limit the increase to 1.5°C.</a:t>
            </a:r>
          </a:p>
          <a:p>
            <a:endParaRPr lang="en-GB" dirty="0"/>
          </a:p>
          <a:p>
            <a:r>
              <a:rPr lang="en-GB" dirty="0"/>
              <a:t>COP30 Belém Climate Summit, Brazil, with approximately 40,000 people are flying in.</a:t>
            </a:r>
          </a:p>
          <a:p>
            <a:endParaRPr lang="en-GB" dirty="0"/>
          </a:p>
          <a:p>
            <a:endParaRPr lang="en-GB" dirty="0"/>
          </a:p>
        </p:txBody>
      </p:sp>
      <p:sp>
        <p:nvSpPr>
          <p:cNvPr id="4" name="Slide Number Placeholder 3">
            <a:extLst>
              <a:ext uri="{FF2B5EF4-FFF2-40B4-BE49-F238E27FC236}">
                <a16:creationId xmlns:a16="http://schemas.microsoft.com/office/drawing/2014/main" id="{E8730536-6B67-9F3C-368F-C53326C53954}"/>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7</a:t>
            </a:fld>
            <a:endParaRPr lang="en-GB">
              <a:solidFill>
                <a:prstClr val="black"/>
              </a:solidFill>
              <a:latin typeface="Calibri"/>
            </a:endParaRPr>
          </a:p>
        </p:txBody>
      </p:sp>
    </p:spTree>
    <p:extLst>
      <p:ext uri="{BB962C8B-B14F-4D97-AF65-F5344CB8AC3E}">
        <p14:creationId xmlns:p14="http://schemas.microsoft.com/office/powerpoint/2010/main" val="2669468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29388-C788-22C9-A4D5-D0CE725D5A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2AE8C5-C4D5-30B0-73DE-C19EB18A20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553E3-8336-3CC8-638B-0695B14CBF8D}"/>
              </a:ext>
            </a:extLst>
          </p:cNvPr>
          <p:cNvSpPr>
            <a:spLocks noGrp="1"/>
          </p:cNvSpPr>
          <p:nvPr>
            <p:ph type="body" idx="1"/>
          </p:nvPr>
        </p:nvSpPr>
        <p:spPr/>
        <p:txBody>
          <a:bodyPr/>
          <a:lstStyle/>
          <a:p>
            <a:r>
              <a:rPr lang="en-GB" dirty="0"/>
              <a:t>The Amazon rainforest around Belém is battling threats from mining, farming and fires, as well as climate change. Pic: Reuters</a:t>
            </a:r>
          </a:p>
        </p:txBody>
      </p:sp>
      <p:sp>
        <p:nvSpPr>
          <p:cNvPr id="4" name="Slide Number Placeholder 3">
            <a:extLst>
              <a:ext uri="{FF2B5EF4-FFF2-40B4-BE49-F238E27FC236}">
                <a16:creationId xmlns:a16="http://schemas.microsoft.com/office/drawing/2014/main" id="{FBFD0AF7-3522-4EDC-7034-825F2AD7A67D}"/>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8</a:t>
            </a:fld>
            <a:endParaRPr lang="en-GB">
              <a:solidFill>
                <a:prstClr val="black"/>
              </a:solidFill>
              <a:latin typeface="Calibri"/>
            </a:endParaRPr>
          </a:p>
        </p:txBody>
      </p:sp>
    </p:spTree>
    <p:extLst>
      <p:ext uri="{BB962C8B-B14F-4D97-AF65-F5344CB8AC3E}">
        <p14:creationId xmlns:p14="http://schemas.microsoft.com/office/powerpoint/2010/main" val="547585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01A02-B693-7346-AB1C-C95F76C12B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B007A4-0A03-F77C-5D38-F1FBE8CCEB4B}"/>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E983A8ED-F641-672C-E80D-AB158CB891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BFD28A-930D-3B89-BE8F-240BDD2EDE50}"/>
              </a:ext>
            </a:extLst>
          </p:cNvPr>
          <p:cNvSpPr>
            <a:spLocks noGrp="1"/>
          </p:cNvSpPr>
          <p:nvPr>
            <p:ph type="sldNum" sz="quarter" idx="5"/>
          </p:nvPr>
        </p:nvSpPr>
        <p:spPr/>
        <p:txBody>
          <a:bodyPr/>
          <a:lstStyle/>
          <a:p>
            <a:fld id="{9094A44D-036D-40EB-87CA-412D4725AB6F}" type="slidenum">
              <a:rPr lang="en-GB" altLang="en-US" smtClean="0"/>
              <a:pPr/>
              <a:t>9</a:t>
            </a:fld>
            <a:endParaRPr lang="en-GB" altLang="en-US"/>
          </a:p>
        </p:txBody>
      </p:sp>
    </p:spTree>
    <p:extLst>
      <p:ext uri="{BB962C8B-B14F-4D97-AF65-F5344CB8AC3E}">
        <p14:creationId xmlns:p14="http://schemas.microsoft.com/office/powerpoint/2010/main" val="2944594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A9AE0-2EAA-8AA9-B371-B97F114E5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FFD443-5ED0-438C-5B65-0926C0762190}"/>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252F1FD8-AD6E-9951-15BD-442782534AD6}"/>
              </a:ext>
            </a:extLst>
          </p:cNvPr>
          <p:cNvSpPr>
            <a:spLocks noGrp="1"/>
          </p:cNvSpPr>
          <p:nvPr>
            <p:ph type="body" idx="1"/>
          </p:nvPr>
        </p:nvSpPr>
        <p:spPr/>
        <p:txBody>
          <a:bodyPr/>
          <a:lstStyle/>
          <a:p>
            <a:r>
              <a:rPr lang="en-GB" dirty="0"/>
              <a:t>The Uros, a pre-Incan people in Peru, reside on artificial islands built out of totora reeds in Lake Titicaca.</a:t>
            </a:r>
          </a:p>
        </p:txBody>
      </p:sp>
      <p:sp>
        <p:nvSpPr>
          <p:cNvPr id="4" name="Slide Number Placeholder 3">
            <a:extLst>
              <a:ext uri="{FF2B5EF4-FFF2-40B4-BE49-F238E27FC236}">
                <a16:creationId xmlns:a16="http://schemas.microsoft.com/office/drawing/2014/main" id="{E03B9CB3-05F6-7D9E-4FA8-D63A125FFD95}"/>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747203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E5781-0D1F-722C-ED46-0C3AA388AC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4ED64A-8F3E-3964-54F2-3C2157DC07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CEDE22-9B66-2EC5-8A0A-B9EE9DF3DD5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CD666C-EFDA-A3FF-53A6-E43E24B1B26E}"/>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14</a:t>
            </a:fld>
            <a:endParaRPr lang="en-GB">
              <a:solidFill>
                <a:prstClr val="black"/>
              </a:solidFill>
              <a:latin typeface="Calibri"/>
            </a:endParaRPr>
          </a:p>
        </p:txBody>
      </p:sp>
    </p:spTree>
    <p:extLst>
      <p:ext uri="{BB962C8B-B14F-4D97-AF65-F5344CB8AC3E}">
        <p14:creationId xmlns:p14="http://schemas.microsoft.com/office/powerpoint/2010/main" val="1670221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58E30-76D2-5B70-AA84-1C356C787A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C84500-3F2B-CF09-5768-D711C95E64B3}"/>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E2E58DE5-B6AC-1CA2-0254-E8E6CCA8BA4F}"/>
              </a:ext>
            </a:extLst>
          </p:cNvPr>
          <p:cNvSpPr>
            <a:spLocks noGrp="1"/>
          </p:cNvSpPr>
          <p:nvPr>
            <p:ph type="body" idx="1"/>
          </p:nvPr>
        </p:nvSpPr>
        <p:spPr/>
        <p:txBody>
          <a:bodyPr/>
          <a:lstStyle/>
          <a:p>
            <a:r>
              <a:rPr lang="en-GB" dirty="0"/>
              <a:t>£104.00</a:t>
            </a:r>
          </a:p>
        </p:txBody>
      </p:sp>
      <p:sp>
        <p:nvSpPr>
          <p:cNvPr id="4" name="Slide Number Placeholder 3">
            <a:extLst>
              <a:ext uri="{FF2B5EF4-FFF2-40B4-BE49-F238E27FC236}">
                <a16:creationId xmlns:a16="http://schemas.microsoft.com/office/drawing/2014/main" id="{973799BF-54E9-59C7-5D86-069D70A7ED0C}"/>
              </a:ext>
            </a:extLst>
          </p:cNvPr>
          <p:cNvSpPr>
            <a:spLocks noGrp="1"/>
          </p:cNvSpPr>
          <p:nvPr>
            <p:ph type="sldNum" sz="quarter" idx="5"/>
          </p:nvPr>
        </p:nvSpPr>
        <p:spPr/>
        <p:txBody>
          <a:bodyPr/>
          <a:lstStyle/>
          <a:p>
            <a:fld id="{9094A44D-036D-40EB-87CA-412D4725AB6F}" type="slidenum">
              <a:rPr lang="en-GB" altLang="en-US" smtClean="0"/>
              <a:pPr/>
              <a:t>19</a:t>
            </a:fld>
            <a:endParaRPr lang="en-GB" altLang="en-US"/>
          </a:p>
        </p:txBody>
      </p:sp>
    </p:spTree>
    <p:extLst>
      <p:ext uri="{BB962C8B-B14F-4D97-AF65-F5344CB8AC3E}">
        <p14:creationId xmlns:p14="http://schemas.microsoft.com/office/powerpoint/2010/main" val="7862457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B6517-A3CC-6C5F-AB4D-8B14DBC901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7122D9-B168-5DE3-344A-044A8A23B958}"/>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75BA3D1A-3617-9003-C49C-788A11B0B2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69BB55-4693-FB0A-2A4C-797502C26193}"/>
              </a:ext>
            </a:extLst>
          </p:cNvPr>
          <p:cNvSpPr>
            <a:spLocks noGrp="1"/>
          </p:cNvSpPr>
          <p:nvPr>
            <p:ph type="sldNum" sz="quarter" idx="5"/>
          </p:nvPr>
        </p:nvSpPr>
        <p:spPr/>
        <p:txBody>
          <a:bodyPr/>
          <a:lstStyle/>
          <a:p>
            <a:fld id="{9094A44D-036D-40EB-87CA-412D4725AB6F}" type="slidenum">
              <a:rPr lang="en-GB" altLang="en-US" smtClean="0"/>
              <a:pPr/>
              <a:t>20</a:t>
            </a:fld>
            <a:endParaRPr lang="en-GB" altLang="en-US"/>
          </a:p>
        </p:txBody>
      </p:sp>
    </p:spTree>
    <p:extLst>
      <p:ext uri="{BB962C8B-B14F-4D97-AF65-F5344CB8AC3E}">
        <p14:creationId xmlns:p14="http://schemas.microsoft.com/office/powerpoint/2010/main" val="2165261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CD6E2-FAD8-E954-725A-F842C43462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5EFD2-6FE7-7210-FEAD-785896890C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3062AD-C82D-97F6-745F-AE573776EA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0B8BCD-45F3-34D4-5399-8E5150B1E70E}"/>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21</a:t>
            </a:fld>
            <a:endParaRPr lang="en-GB">
              <a:solidFill>
                <a:prstClr val="black"/>
              </a:solidFill>
              <a:latin typeface="Calibri"/>
            </a:endParaRPr>
          </a:p>
        </p:txBody>
      </p:sp>
    </p:spTree>
    <p:extLst>
      <p:ext uri="{BB962C8B-B14F-4D97-AF65-F5344CB8AC3E}">
        <p14:creationId xmlns:p14="http://schemas.microsoft.com/office/powerpoint/2010/main" val="1013618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AD492-71C1-8DC6-BDCD-6D162E0A65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46839C-9A04-6590-04A2-AC2ED73A4E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3E9747-4F8C-E6BE-FCCA-DBE67C1EEB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E25313D-A78C-4B34-DE1B-E8ADE2F06536}"/>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22</a:t>
            </a:fld>
            <a:endParaRPr lang="en-GB">
              <a:solidFill>
                <a:prstClr val="black"/>
              </a:solidFill>
              <a:latin typeface="Calibri"/>
            </a:endParaRPr>
          </a:p>
        </p:txBody>
      </p:sp>
    </p:spTree>
    <p:extLst>
      <p:ext uri="{BB962C8B-B14F-4D97-AF65-F5344CB8AC3E}">
        <p14:creationId xmlns:p14="http://schemas.microsoft.com/office/powerpoint/2010/main" val="6400240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9612D5-7970-C5D5-DAB1-6C735BC248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D3F2C8-1CC1-15DA-0D58-C5849A9FE3FA}"/>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16368A50-9597-C127-500A-CD7BE64F4243}"/>
              </a:ext>
            </a:extLst>
          </p:cNvPr>
          <p:cNvSpPr>
            <a:spLocks noGrp="1"/>
          </p:cNvSpPr>
          <p:nvPr>
            <p:ph type="body" idx="1"/>
          </p:nvPr>
        </p:nvSpPr>
        <p:spPr/>
        <p:txBody>
          <a:bodyPr/>
          <a:lstStyle/>
          <a:p>
            <a:r>
              <a:rPr lang="en-GB" dirty="0"/>
              <a:t>£104.00</a:t>
            </a:r>
          </a:p>
        </p:txBody>
      </p:sp>
      <p:sp>
        <p:nvSpPr>
          <p:cNvPr id="4" name="Slide Number Placeholder 3">
            <a:extLst>
              <a:ext uri="{FF2B5EF4-FFF2-40B4-BE49-F238E27FC236}">
                <a16:creationId xmlns:a16="http://schemas.microsoft.com/office/drawing/2014/main" id="{98E0F29F-0DF7-98F2-92E1-84F014970010}"/>
              </a:ext>
            </a:extLst>
          </p:cNvPr>
          <p:cNvSpPr>
            <a:spLocks noGrp="1"/>
          </p:cNvSpPr>
          <p:nvPr>
            <p:ph type="sldNum" sz="quarter" idx="5"/>
          </p:nvPr>
        </p:nvSpPr>
        <p:spPr/>
        <p:txBody>
          <a:bodyPr/>
          <a:lstStyle/>
          <a:p>
            <a:fld id="{9094A44D-036D-40EB-87CA-412D4725AB6F}" type="slidenum">
              <a:rPr lang="en-GB" altLang="en-US" smtClean="0"/>
              <a:pPr/>
              <a:t>23</a:t>
            </a:fld>
            <a:endParaRPr lang="en-GB" altLang="en-US"/>
          </a:p>
        </p:txBody>
      </p:sp>
    </p:spTree>
    <p:extLst>
      <p:ext uri="{BB962C8B-B14F-4D97-AF65-F5344CB8AC3E}">
        <p14:creationId xmlns:p14="http://schemas.microsoft.com/office/powerpoint/2010/main" val="3613743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9D68C-0310-14F1-71D4-E4B0E6856D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EB3E29-5529-1443-CCF1-A2FE5561D1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2791D6-C6D1-2044-C576-F339A6F468F2}"/>
              </a:ext>
            </a:extLst>
          </p:cNvPr>
          <p:cNvSpPr>
            <a:spLocks noGrp="1"/>
          </p:cNvSpPr>
          <p:nvPr>
            <p:ph type="body" idx="1"/>
          </p:nvPr>
        </p:nvSpPr>
        <p:spPr/>
        <p:txBody>
          <a:bodyPr/>
          <a:lstStyle/>
          <a:p>
            <a:r>
              <a:rPr lang="en-GB" dirty="0"/>
              <a:t>GUCCI’S CIRCULAR VISION</a:t>
            </a:r>
          </a:p>
        </p:txBody>
      </p:sp>
      <p:sp>
        <p:nvSpPr>
          <p:cNvPr id="4" name="Slide Number Placeholder 3">
            <a:extLst>
              <a:ext uri="{FF2B5EF4-FFF2-40B4-BE49-F238E27FC236}">
                <a16:creationId xmlns:a16="http://schemas.microsoft.com/office/drawing/2014/main" id="{D200D94A-3CA5-04BF-4566-0A01BCC88D4B}"/>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24</a:t>
            </a:fld>
            <a:endParaRPr lang="en-GB">
              <a:solidFill>
                <a:prstClr val="black"/>
              </a:solidFill>
              <a:latin typeface="Calibri"/>
            </a:endParaRPr>
          </a:p>
        </p:txBody>
      </p:sp>
    </p:spTree>
    <p:extLst>
      <p:ext uri="{BB962C8B-B14F-4D97-AF65-F5344CB8AC3E}">
        <p14:creationId xmlns:p14="http://schemas.microsoft.com/office/powerpoint/2010/main" val="3963913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383A6A-A095-ADD1-30A1-2199BE4848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172F91-4221-2535-6A07-E4CBD9A1C2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DE934D-ED44-473F-968F-90EE2CF261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EF83175-CFAB-6CA7-3128-15AF2AA6A147}"/>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25</a:t>
            </a:fld>
            <a:endParaRPr lang="en-GB">
              <a:solidFill>
                <a:prstClr val="black"/>
              </a:solidFill>
              <a:latin typeface="Calibri"/>
            </a:endParaRPr>
          </a:p>
        </p:txBody>
      </p:sp>
    </p:spTree>
    <p:extLst>
      <p:ext uri="{BB962C8B-B14F-4D97-AF65-F5344CB8AC3E}">
        <p14:creationId xmlns:p14="http://schemas.microsoft.com/office/powerpoint/2010/main" val="25801044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B55B23-A785-340A-C110-E26CC9926F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41A98B-96DA-F278-7675-54DA80D43241}"/>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87914E42-08A5-10AC-0F98-FDE8BEEC1E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0BAECF-1DF7-D466-31EB-F57DC19D7AAD}"/>
              </a:ext>
            </a:extLst>
          </p:cNvPr>
          <p:cNvSpPr>
            <a:spLocks noGrp="1"/>
          </p:cNvSpPr>
          <p:nvPr>
            <p:ph type="sldNum" sz="quarter" idx="5"/>
          </p:nvPr>
        </p:nvSpPr>
        <p:spPr/>
        <p:txBody>
          <a:bodyPr/>
          <a:lstStyle/>
          <a:p>
            <a:fld id="{9094A44D-036D-40EB-87CA-412D4725AB6F}" type="slidenum">
              <a:rPr lang="en-GB" altLang="en-US" smtClean="0"/>
              <a:pPr/>
              <a:t>29</a:t>
            </a:fld>
            <a:endParaRPr lang="en-GB" altLang="en-US"/>
          </a:p>
        </p:txBody>
      </p:sp>
    </p:spTree>
    <p:extLst>
      <p:ext uri="{BB962C8B-B14F-4D97-AF65-F5344CB8AC3E}">
        <p14:creationId xmlns:p14="http://schemas.microsoft.com/office/powerpoint/2010/main" val="8914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90D2C-BC87-396A-01A0-C245D24A1A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1A3B2B-5F07-5804-B87D-613CBAD869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542AC-7D8D-E71A-4326-11CAF3C582E2}"/>
              </a:ext>
            </a:extLst>
          </p:cNvPr>
          <p:cNvSpPr>
            <a:spLocks noGrp="1"/>
          </p:cNvSpPr>
          <p:nvPr>
            <p:ph type="body" idx="1"/>
          </p:nvPr>
        </p:nvSpPr>
        <p:spPr/>
        <p:txBody>
          <a:bodyPr/>
          <a:lstStyle/>
          <a:p>
            <a:r>
              <a:rPr lang="en-GB" dirty="0"/>
              <a:t>‘It’s like a death pit’: how Ghana became fast fashion’s dumping ground.</a:t>
            </a:r>
          </a:p>
        </p:txBody>
      </p:sp>
      <p:sp>
        <p:nvSpPr>
          <p:cNvPr id="4" name="Slide Number Placeholder 3">
            <a:extLst>
              <a:ext uri="{FF2B5EF4-FFF2-40B4-BE49-F238E27FC236}">
                <a16:creationId xmlns:a16="http://schemas.microsoft.com/office/drawing/2014/main" id="{4F3E5547-4E39-193A-A274-A1AEDA14EE3D}"/>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30</a:t>
            </a:fld>
            <a:endParaRPr lang="en-GB">
              <a:solidFill>
                <a:prstClr val="black"/>
              </a:solidFill>
              <a:latin typeface="Calibri"/>
            </a:endParaRPr>
          </a:p>
        </p:txBody>
      </p:sp>
    </p:spTree>
    <p:extLst>
      <p:ext uri="{BB962C8B-B14F-4D97-AF65-F5344CB8AC3E}">
        <p14:creationId xmlns:p14="http://schemas.microsoft.com/office/powerpoint/2010/main" val="2986134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like a death pit’: how Ghana became fast fashion’s dumping ground.</a:t>
            </a:r>
          </a:p>
        </p:txBody>
      </p:sp>
      <p:sp>
        <p:nvSpPr>
          <p:cNvPr id="4" name="Slide Number Placeholder 3"/>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31</a:t>
            </a:fld>
            <a:endParaRPr lang="en-GB">
              <a:solidFill>
                <a:prstClr val="black"/>
              </a:solidFill>
              <a:latin typeface="Calibri"/>
            </a:endParaRPr>
          </a:p>
        </p:txBody>
      </p:sp>
    </p:spTree>
    <p:extLst>
      <p:ext uri="{BB962C8B-B14F-4D97-AF65-F5344CB8AC3E}">
        <p14:creationId xmlns:p14="http://schemas.microsoft.com/office/powerpoint/2010/main" val="41055784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5EB5A1-EBA8-7F7C-932B-196BDF4109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2F32F0-C1B5-89D3-50AF-63133AA3AF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002BB7-01E1-3CE0-5D12-98D3A3DA7531}"/>
              </a:ext>
            </a:extLst>
          </p:cNvPr>
          <p:cNvSpPr>
            <a:spLocks noGrp="1"/>
          </p:cNvSpPr>
          <p:nvPr>
            <p:ph type="body" idx="1"/>
          </p:nvPr>
        </p:nvSpPr>
        <p:spPr/>
        <p:txBody>
          <a:bodyPr/>
          <a:lstStyle/>
          <a:p>
            <a:r>
              <a:rPr lang="en-GB" dirty="0"/>
              <a:t>https://www.theguardian.com/global-development/2023/jun/05/yvette-yaa-konadu-tetteh-how-ghana-became-fast-fashions-dumping-ground</a:t>
            </a:r>
          </a:p>
          <a:p>
            <a:endParaRPr lang="en-GB" dirty="0"/>
          </a:p>
          <a:p>
            <a:r>
              <a:rPr lang="en-GB" dirty="0"/>
              <a:t>https://www.theguardian.com/global-development/2023/may/31/stop-dumping-your-cast-offs-on-us-ghanaian-clothes-traders-tell-eu</a:t>
            </a:r>
          </a:p>
          <a:p>
            <a:endParaRPr lang="en-GB" dirty="0"/>
          </a:p>
          <a:p>
            <a:r>
              <a:rPr lang="en-GB" dirty="0"/>
              <a:t>With 100 tonnes of clothing from the west discarded every day in Accra, ‘fast fashion’ brands must be forced to help pay for the choking textile waste they create, environmentalists say.</a:t>
            </a:r>
          </a:p>
          <a:p>
            <a:endParaRPr lang="en-GB" dirty="0"/>
          </a:p>
          <a:p>
            <a:r>
              <a:rPr lang="en-GB" dirty="0"/>
              <a:t>Fast-fashion giant Shein pledges $15m for textile waste workers in Ghana.</a:t>
            </a:r>
          </a:p>
          <a:p>
            <a:endParaRPr lang="en-GB" dirty="0"/>
          </a:p>
          <a:p>
            <a:r>
              <a:rPr lang="en-GB" dirty="0"/>
              <a:t>Gesture announced at Copenhagen sustainability summit earns praise – and some cries of ‘greenwashing’. Not everyone was convinced by the gesture. “This was public greenwashing,” said one attendee who asked to remain anonymous but echoed the sentiment of several at the summit who believe reduced production of fast fashion is the answer. “This is too easy for Shein; it’s too soon to call them a leader here. They have been valued at $100bn [£80bn] – they have millions to spare. They should be addressing the root cause of the problem.”</a:t>
            </a:r>
          </a:p>
          <a:p>
            <a:endParaRPr lang="en-GB" dirty="0"/>
          </a:p>
          <a:p>
            <a:r>
              <a:rPr lang="en-GB" dirty="0"/>
              <a:t>That is approx. 0.0002% of their value</a:t>
            </a:r>
          </a:p>
        </p:txBody>
      </p:sp>
      <p:sp>
        <p:nvSpPr>
          <p:cNvPr id="4" name="Slide Number Placeholder 3">
            <a:extLst>
              <a:ext uri="{FF2B5EF4-FFF2-40B4-BE49-F238E27FC236}">
                <a16:creationId xmlns:a16="http://schemas.microsoft.com/office/drawing/2014/main" id="{92A72778-ADE8-EA58-37AB-69BFE6F573AF}"/>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32</a:t>
            </a:fld>
            <a:endParaRPr lang="en-GB">
              <a:solidFill>
                <a:prstClr val="black"/>
              </a:solidFill>
              <a:latin typeface="Calibri"/>
            </a:endParaRPr>
          </a:p>
        </p:txBody>
      </p:sp>
    </p:spTree>
    <p:extLst>
      <p:ext uri="{BB962C8B-B14F-4D97-AF65-F5344CB8AC3E}">
        <p14:creationId xmlns:p14="http://schemas.microsoft.com/office/powerpoint/2010/main" val="29718021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like a death pit’: how Ghana became fast fashion’s dumping ground.</a:t>
            </a:r>
          </a:p>
        </p:txBody>
      </p:sp>
      <p:sp>
        <p:nvSpPr>
          <p:cNvPr id="4" name="Slide Number Placeholder 3"/>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33</a:t>
            </a:fld>
            <a:endParaRPr lang="en-GB">
              <a:solidFill>
                <a:prstClr val="black"/>
              </a:solidFill>
              <a:latin typeface="Calibri"/>
            </a:endParaRPr>
          </a:p>
        </p:txBody>
      </p:sp>
    </p:spTree>
    <p:extLst>
      <p:ext uri="{BB962C8B-B14F-4D97-AF65-F5344CB8AC3E}">
        <p14:creationId xmlns:p14="http://schemas.microsoft.com/office/powerpoint/2010/main" val="31421337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Shein</a:t>
            </a:r>
            <a:r>
              <a:rPr lang="en-GB" dirty="0"/>
              <a:t> is renowned as the largest e-commerce only fashion retailer globally and has become a retailer used by millions of consumers everywhere on a regular basis. </a:t>
            </a:r>
            <a:r>
              <a:rPr lang="en-GB" dirty="0" err="1"/>
              <a:t>Shein</a:t>
            </a:r>
            <a:r>
              <a:rPr lang="en-GB" dirty="0"/>
              <a:t>, a Chinese brand, was originally founded in 2012 as </a:t>
            </a:r>
            <a:r>
              <a:rPr lang="en-GB" dirty="0" err="1"/>
              <a:t>SheInside</a:t>
            </a:r>
            <a:r>
              <a:rPr lang="en-GB" dirty="0"/>
              <a:t>, and only adopted the name </a:t>
            </a:r>
            <a:r>
              <a:rPr lang="en-GB" dirty="0" err="1"/>
              <a:t>Shein</a:t>
            </a:r>
            <a:r>
              <a:rPr lang="en-GB" dirty="0"/>
              <a:t> while rebranding in 2015 with customers in more than 150 countries.</a:t>
            </a:r>
          </a:p>
          <a:p>
            <a:endParaRPr lang="en-GB" dirty="0"/>
          </a:p>
          <a:p>
            <a:r>
              <a:rPr lang="en-GB" dirty="0"/>
              <a:t>Shein’s US market share – 40%</a:t>
            </a:r>
          </a:p>
          <a:p>
            <a:endParaRPr lang="en-GB" dirty="0"/>
          </a:p>
          <a:p>
            <a:r>
              <a:rPr lang="en-GB" dirty="0"/>
              <a:t>Down from £100 billion in 2022</a:t>
            </a:r>
          </a:p>
          <a:p>
            <a:endParaRPr lang="en-GB" dirty="0"/>
          </a:p>
          <a:p>
            <a:r>
              <a:rPr lang="en-GB" dirty="0"/>
              <a:t>Fast-fashion giant Shein pledges $15m for textile waste workers in Ghana.</a:t>
            </a:r>
          </a:p>
          <a:p>
            <a:endParaRPr lang="en-GB" dirty="0"/>
          </a:p>
          <a:p>
            <a:r>
              <a:rPr lang="en-GB" dirty="0"/>
              <a:t>Gesture announced at Copenhagen sustainability summit earns praise – and some cries of ‘greenwashing’. Not everyone was convinced by the gesture. “This was public greenwashing,” said one attendee who asked to remain anonymous but echoed the sentiment of several at the summit who believe reduced production of fast fashion is the answer. “This is too easy for Shein; it’s too soon to call them a leader here. They have been valued at $100bn [£80bn] – they have millions to spare. They should be addressing the root cause of the problem.”</a:t>
            </a:r>
          </a:p>
          <a:p>
            <a:endParaRPr lang="en-GB" dirty="0"/>
          </a:p>
          <a:p>
            <a:r>
              <a:rPr lang="en-GB" dirty="0"/>
              <a:t>Key market data insights about Shein:</a:t>
            </a:r>
          </a:p>
          <a:p>
            <a:r>
              <a:rPr lang="en-GB" dirty="0"/>
              <a:t>Revenue: Shein generated approximately $38 billion in sales worldwide in 2024, with a reported revenue of nearly $10 billion in Q1 2025. </a:t>
            </a:r>
          </a:p>
          <a:p>
            <a:endParaRPr lang="en-GB" dirty="0"/>
          </a:p>
          <a:p>
            <a:r>
              <a:rPr lang="en-GB" dirty="0"/>
              <a:t>Market Share: Shein holds an 18% market share in the fast fashion category globally. </a:t>
            </a:r>
          </a:p>
          <a:p>
            <a:endParaRPr lang="en-GB" dirty="0"/>
          </a:p>
          <a:p>
            <a:r>
              <a:rPr lang="en-GB" dirty="0"/>
              <a:t>User Base: The Shein app had over 85 million downloads in 2025, with 25.7 million monthly active users in the US. </a:t>
            </a:r>
          </a:p>
          <a:p>
            <a:endParaRPr lang="en-GB" dirty="0"/>
          </a:p>
          <a:p>
            <a:r>
              <a:rPr lang="en-GB" dirty="0"/>
              <a:t>Valuation: Shein's valuation has fluctuated, reaching over $100 billion in early 2022 but decreased to $64 billion in 2023. </a:t>
            </a:r>
          </a:p>
          <a:p>
            <a:endParaRPr lang="en-GB" dirty="0"/>
          </a:p>
          <a:p>
            <a:r>
              <a:rPr lang="en-GB" dirty="0"/>
              <a:t>Global Reach: Shein operates in over 150 markets worldwide, with significant growth in the US, Brazil, Mexico, and the UK. </a:t>
            </a:r>
          </a:p>
          <a:p>
            <a:endParaRPr lang="en-GB" dirty="0"/>
          </a:p>
          <a:p>
            <a:r>
              <a:rPr lang="en-GB" dirty="0"/>
              <a:t>These statistics highlight Shein's rapid growth and dominance in the fast fashion market.</a:t>
            </a:r>
          </a:p>
          <a:p>
            <a:endParaRPr lang="en-GB" dirty="0">
              <a:hlinkClick r:id="rId3"/>
            </a:endParaRPr>
          </a:p>
          <a:p>
            <a:endParaRPr lang="en-GB" dirty="0"/>
          </a:p>
        </p:txBody>
      </p:sp>
      <p:sp>
        <p:nvSpPr>
          <p:cNvPr id="4" name="Slide Number Placeholder 3"/>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34</a:t>
            </a:fld>
            <a:endParaRPr lang="en-GB">
              <a:solidFill>
                <a:prstClr val="black"/>
              </a:solidFill>
              <a:latin typeface="Calibri"/>
            </a:endParaRPr>
          </a:p>
        </p:txBody>
      </p:sp>
    </p:spTree>
    <p:extLst>
      <p:ext uri="{BB962C8B-B14F-4D97-AF65-F5344CB8AC3E}">
        <p14:creationId xmlns:p14="http://schemas.microsoft.com/office/powerpoint/2010/main" val="25811636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9410FD-40CA-7FD6-A1A8-8298A06888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F94E79-47A3-C6AD-EB3F-8766581D0040}"/>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815BC676-58C9-D661-722D-1A595200DA4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7661C8-E239-2C08-468B-71AA36F1F135}"/>
              </a:ext>
            </a:extLst>
          </p:cNvPr>
          <p:cNvSpPr>
            <a:spLocks noGrp="1"/>
          </p:cNvSpPr>
          <p:nvPr>
            <p:ph type="sldNum" sz="quarter" idx="5"/>
          </p:nvPr>
        </p:nvSpPr>
        <p:spPr/>
        <p:txBody>
          <a:bodyPr/>
          <a:lstStyle/>
          <a:p>
            <a:fld id="{9094A44D-036D-40EB-87CA-412D4725AB6F}" type="slidenum">
              <a:rPr lang="en-GB" altLang="en-US" smtClean="0"/>
              <a:pPr/>
              <a:t>36</a:t>
            </a:fld>
            <a:endParaRPr lang="en-GB" altLang="en-US"/>
          </a:p>
        </p:txBody>
      </p:sp>
    </p:spTree>
    <p:extLst>
      <p:ext uri="{BB962C8B-B14F-4D97-AF65-F5344CB8AC3E}">
        <p14:creationId xmlns:p14="http://schemas.microsoft.com/office/powerpoint/2010/main" val="17015877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195D6E-03CC-A1FB-7DCF-A0CE6B3D4A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11EA7F-109B-F32F-A68D-3B76439968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F398AA-0FA3-1895-6A4B-5BC6105026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D61A51-D497-1E36-B905-4699095B781C}"/>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37</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02146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20204-F639-19FB-9958-9C2185533C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2E9011-3F42-8412-9EFD-9B379E925A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511F0E-9FCC-F812-2CEA-80EB0D4590C5}"/>
              </a:ext>
            </a:extLst>
          </p:cNvPr>
          <p:cNvSpPr>
            <a:spLocks noGrp="1"/>
          </p:cNvSpPr>
          <p:nvPr>
            <p:ph type="body" idx="1"/>
          </p:nvPr>
        </p:nvSpPr>
        <p:spPr/>
        <p:txBody>
          <a:bodyPr/>
          <a:lstStyle/>
          <a:p>
            <a:r>
              <a:rPr lang="en-GB" dirty="0"/>
              <a:t>The introduction to synthetic dyeing came in 1856 by an English chemist William Henry Perkin when he was trying to create a medicine to cure malaria and accidentally invented the first synthetic dyestuff.</a:t>
            </a:r>
          </a:p>
          <a:p>
            <a:endParaRPr lang="en-GB" dirty="0"/>
          </a:p>
          <a:p>
            <a:r>
              <a:rPr lang="en-GB" dirty="0"/>
              <a:t>Perkin was astute enough to realise the commercial potential of his purple product. Tyrian purple was an ancient dye, very expensive because the shells of thousands of murex sea snails produced only a tiny amount. Wearing purple was therefore favoured by the wealthy as a mark of high social status.</a:t>
            </a:r>
          </a:p>
          <a:p>
            <a:endParaRPr lang="en-GB" dirty="0"/>
          </a:p>
          <a:p>
            <a:r>
              <a:rPr lang="en-GB" dirty="0"/>
              <a:t>Synthetic dyes have been used across the world and are now used considerably more than natural dyes with the rise in fast fashion across the world resulting in an estimated 20 percent of the planets water pollution being caused by the textile industry from dyeing and treating fabrics.</a:t>
            </a:r>
          </a:p>
          <a:p>
            <a:endParaRPr lang="en-GB" dirty="0"/>
          </a:p>
          <a:p>
            <a:r>
              <a:rPr lang="en-GB" dirty="0"/>
              <a:t>To make the colour more vibrant people used arsenious acid in the dyeing process. The toxic chemical was not always washed out properly therefore when garments were worn the toxic chemicals could be absorbed by the skin. In Perkins own factories he used mercuric nitrate causing health problems with his workers too so in this case forcing him to discontinue the use of it. Another dye called Coralline which was red/ orange in colour was another dye to cause big issues in the 19th century. Experiments were conducted by toxicologists </a:t>
            </a:r>
            <a:r>
              <a:rPr lang="en-GB" dirty="0" err="1"/>
              <a:t>Ambroise</a:t>
            </a:r>
            <a:r>
              <a:rPr lang="en-GB" dirty="0"/>
              <a:t> Tardieu and </a:t>
            </a:r>
            <a:r>
              <a:rPr lang="en-GB" dirty="0" err="1"/>
              <a:t>Roussin</a:t>
            </a:r>
            <a:r>
              <a:rPr lang="en-GB" dirty="0"/>
              <a:t> to prove the dye was poisonous. They tested on animals and found that it killed all of them very quickly. This idea however was challenged by others therefore the use of it was not stopped and only time would show that factory workers over years and decades were getting harmed by the chemicals. (Matthews David, 2015) </a:t>
            </a:r>
          </a:p>
          <a:p>
            <a:endParaRPr lang="en-GB" dirty="0"/>
          </a:p>
          <a:p>
            <a:r>
              <a:rPr lang="en-GB" dirty="0"/>
              <a:t>Perkins knew the consequences but still employed the same manufacturing processes.</a:t>
            </a:r>
          </a:p>
          <a:p>
            <a:endParaRPr lang="en-GB" dirty="0"/>
          </a:p>
          <a:p>
            <a:r>
              <a:rPr lang="en-GB" dirty="0"/>
              <a:t>The same can be said for the Asbestos industries.</a:t>
            </a:r>
          </a:p>
          <a:p>
            <a:endParaRPr lang="en-GB" dirty="0"/>
          </a:p>
        </p:txBody>
      </p:sp>
      <p:sp>
        <p:nvSpPr>
          <p:cNvPr id="4" name="Slide Number Placeholder 3">
            <a:extLst>
              <a:ext uri="{FF2B5EF4-FFF2-40B4-BE49-F238E27FC236}">
                <a16:creationId xmlns:a16="http://schemas.microsoft.com/office/drawing/2014/main" id="{E2AAA4B7-1E15-E4AD-04A6-029B74E86EB1}"/>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38</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437121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A70BE4-6A02-04C0-BFDA-68E297DAD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AF991-3D5E-4CD2-CB29-E691E6EDD2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58D3F-FB2F-6A1D-11CE-834AF477A1B8}"/>
              </a:ext>
            </a:extLst>
          </p:cNvPr>
          <p:cNvSpPr>
            <a:spLocks noGrp="1"/>
          </p:cNvSpPr>
          <p:nvPr>
            <p:ph type="body" idx="1"/>
          </p:nvPr>
        </p:nvSpPr>
        <p:spPr/>
        <p:txBody>
          <a:bodyPr/>
          <a:lstStyle/>
          <a:p>
            <a:r>
              <a:rPr lang="en-GB" dirty="0"/>
              <a:t>One of the first green dresses ever, from around 1778, at the Bata Shoe Museum. The dress tests positive for arsenic in the dye. Photo: Roberto Machado Noa/Getty Images</a:t>
            </a:r>
          </a:p>
        </p:txBody>
      </p:sp>
      <p:sp>
        <p:nvSpPr>
          <p:cNvPr id="4" name="Slide Number Placeholder 3">
            <a:extLst>
              <a:ext uri="{FF2B5EF4-FFF2-40B4-BE49-F238E27FC236}">
                <a16:creationId xmlns:a16="http://schemas.microsoft.com/office/drawing/2014/main" id="{5F556663-30A5-A0CC-186D-03A9E36EB999}"/>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39</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436553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9F5E2-C540-34CA-E347-49002582F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8B62E0-CD29-743A-60BF-0B00A272DC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602EF1-6623-74C9-BF83-B8A166B9F6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703D74-5414-EAF7-03A4-25EE06151936}"/>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40</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33198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41</a:t>
            </a:fld>
            <a:endParaRPr lang="en-GB"/>
          </a:p>
        </p:txBody>
      </p:sp>
    </p:spTree>
    <p:extLst>
      <p:ext uri="{BB962C8B-B14F-4D97-AF65-F5344CB8AC3E}">
        <p14:creationId xmlns:p14="http://schemas.microsoft.com/office/powerpoint/2010/main" val="19668103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34409-AFF3-9036-C6CD-36111877DF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0248F8-E5C2-0749-7085-810C6CF3F8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50479-374B-83E9-25A6-7E4BCADDE202}"/>
              </a:ext>
            </a:extLst>
          </p:cNvPr>
          <p:cNvSpPr>
            <a:spLocks noGrp="1"/>
          </p:cNvSpPr>
          <p:nvPr>
            <p:ph type="body" idx="1"/>
          </p:nvPr>
        </p:nvSpPr>
        <p:spPr/>
        <p:txBody>
          <a:bodyPr/>
          <a:lstStyle/>
          <a:p>
            <a:r>
              <a:rPr lang="en-GB" dirty="0"/>
              <a:t>Residents along Tullahan river, located to the north of Manila, Philippines, have noted a multi-coloured effluent in the river water, rocks and banks. Several industries, such as paper, pen and dye factories, are located upstream from this site.</a:t>
            </a:r>
          </a:p>
          <a:p>
            <a:endParaRPr lang="en-GB" dirty="0"/>
          </a:p>
          <a:p>
            <a:r>
              <a:rPr lang="en-GB" dirty="0"/>
              <a:t>Scientists call this type of water pollution eutrophication, and it is an enormous problem worldwide: There are more than 400 marine ‘dead zones’ caused by over-fertilization, covering an estimated 245,000 km2, which is an area six times the size of Switzerland.</a:t>
            </a:r>
          </a:p>
          <a:p>
            <a:endParaRPr lang="en-GB" dirty="0"/>
          </a:p>
          <a:p>
            <a:r>
              <a:rPr lang="en-GB" dirty="0"/>
              <a:t>Dead zones” are areas in aquatic environments where oxygen levels are so low (hypoxia or anoxia) that most aquatic life cannot survive. They are primarily formed by the decomposition of algal blooms fuelled by nutrient pollution from over-fertilization.</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Jian River in Luoyang, in north China's Henan province, turned red from red dye that was dumped into the city's storm water pipe network in December 2011. Credit: STR/AFP/Getty Images</a:t>
            </a:r>
          </a:p>
          <a:p>
            <a:endParaRPr lang="en-GB" dirty="0"/>
          </a:p>
        </p:txBody>
      </p:sp>
      <p:sp>
        <p:nvSpPr>
          <p:cNvPr id="4" name="Slide Number Placeholder 3">
            <a:extLst>
              <a:ext uri="{FF2B5EF4-FFF2-40B4-BE49-F238E27FC236}">
                <a16:creationId xmlns:a16="http://schemas.microsoft.com/office/drawing/2014/main" id="{51871C7A-8AA3-BDBA-F67F-B8502E64BBE4}"/>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42</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354393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D2B82-FCD4-CB16-9003-E8578ACC76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F67FBE-BA6B-65D4-B01C-35D935C25E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1CEDAE-F097-AD9F-7D3B-3B6526006027}"/>
              </a:ext>
            </a:extLst>
          </p:cNvPr>
          <p:cNvSpPr>
            <a:spLocks noGrp="1"/>
          </p:cNvSpPr>
          <p:nvPr>
            <p:ph type="body" idx="1"/>
          </p:nvPr>
        </p:nvSpPr>
        <p:spPr/>
        <p:txBody>
          <a:bodyPr/>
          <a:lstStyle/>
          <a:p>
            <a:r>
              <a:rPr lang="en-GB" b="0" dirty="0"/>
              <a:t>Natural Organic Dyes</a:t>
            </a:r>
          </a:p>
          <a:p>
            <a:r>
              <a:rPr lang="en-GB" b="0" dirty="0"/>
              <a:t>Pros: </a:t>
            </a:r>
          </a:p>
          <a:p>
            <a:pPr marL="185715" indent="-185715">
              <a:buFont typeface="Arial" panose="020B0604020202020204" pitchFamily="34" charset="0"/>
              <a:buChar char="•"/>
            </a:pPr>
            <a:r>
              <a:rPr lang="en-GB" b="0" dirty="0"/>
              <a:t>Biodegradable</a:t>
            </a:r>
          </a:p>
          <a:p>
            <a:pPr marL="185715" indent="-185715">
              <a:buFont typeface="Arial" panose="020B0604020202020204" pitchFamily="34" charset="0"/>
              <a:buChar char="•"/>
            </a:pPr>
            <a:r>
              <a:rPr lang="en-GB" b="0" dirty="0"/>
              <a:t>Lower toxicity</a:t>
            </a:r>
          </a:p>
          <a:p>
            <a:pPr marL="185715" indent="-185715">
              <a:buFont typeface="Arial" panose="020B0604020202020204" pitchFamily="34" charset="0"/>
              <a:buChar char="•"/>
            </a:pPr>
            <a:r>
              <a:rPr lang="en-GB" b="0" dirty="0"/>
              <a:t>Renewable sources</a:t>
            </a:r>
          </a:p>
          <a:p>
            <a:r>
              <a:rPr lang="en-GB" b="0" dirty="0"/>
              <a:t>Cons: </a:t>
            </a:r>
          </a:p>
          <a:p>
            <a:pPr marL="185715" indent="-185715">
              <a:buFont typeface="Arial" panose="020B0604020202020204" pitchFamily="34" charset="0"/>
              <a:buChar char="•"/>
            </a:pPr>
            <a:r>
              <a:rPr lang="en-GB" b="0" dirty="0"/>
              <a:t>Limited colour range and fastness (durability)</a:t>
            </a:r>
          </a:p>
          <a:p>
            <a:pPr marL="185715" indent="-185715">
              <a:buFont typeface="Arial" panose="020B0604020202020204" pitchFamily="34" charset="0"/>
              <a:buChar char="•"/>
            </a:pPr>
            <a:r>
              <a:rPr lang="en-GB" b="0" dirty="0"/>
              <a:t>Requires large land/water resources</a:t>
            </a:r>
          </a:p>
          <a:p>
            <a:pPr marL="185715" indent="-185715">
              <a:buFont typeface="Arial" panose="020B0604020202020204" pitchFamily="34" charset="0"/>
              <a:buChar char="•"/>
            </a:pPr>
            <a:r>
              <a:rPr lang="en-GB" b="0" dirty="0"/>
              <a:t>Often less efficient for industrial-scale use</a:t>
            </a:r>
          </a:p>
          <a:p>
            <a:endParaRPr lang="en-GB" b="0" dirty="0"/>
          </a:p>
          <a:p>
            <a:r>
              <a:rPr lang="en-GB" b="0" dirty="0"/>
              <a:t>Synthetic Organic Dyes</a:t>
            </a:r>
          </a:p>
          <a:p>
            <a:r>
              <a:rPr lang="en-GB" b="0" dirty="0"/>
              <a:t>Pros: </a:t>
            </a:r>
          </a:p>
          <a:p>
            <a:pPr marL="185715" indent="-185715">
              <a:buFont typeface="Arial" panose="020B0604020202020204" pitchFamily="34" charset="0"/>
              <a:buChar char="•"/>
            </a:pPr>
            <a:r>
              <a:rPr lang="en-GB" b="0" dirty="0"/>
              <a:t>Wide colour range</a:t>
            </a:r>
          </a:p>
          <a:p>
            <a:pPr marL="185715" indent="-185715">
              <a:buFont typeface="Arial" panose="020B0604020202020204" pitchFamily="34" charset="0"/>
              <a:buChar char="•"/>
            </a:pPr>
            <a:r>
              <a:rPr lang="en-GB" b="0" dirty="0"/>
              <a:t>High stability and performance</a:t>
            </a:r>
          </a:p>
          <a:p>
            <a:pPr marL="185715" indent="-185715">
              <a:buFont typeface="Arial" panose="020B0604020202020204" pitchFamily="34" charset="0"/>
              <a:buChar char="•"/>
            </a:pPr>
            <a:r>
              <a:rPr lang="en-GB" b="0" dirty="0"/>
              <a:t>Scalable for mass production</a:t>
            </a:r>
          </a:p>
          <a:p>
            <a:r>
              <a:rPr lang="en-GB" b="0" dirty="0"/>
              <a:t>Cons: </a:t>
            </a:r>
          </a:p>
          <a:p>
            <a:pPr marL="185715" indent="-185715">
              <a:buFont typeface="Arial" panose="020B0604020202020204" pitchFamily="34" charset="0"/>
              <a:buChar char="•"/>
            </a:pPr>
            <a:r>
              <a:rPr lang="en-GB" b="0" dirty="0"/>
              <a:t>Often derived from non-renewable petroleum</a:t>
            </a:r>
          </a:p>
          <a:p>
            <a:pPr marL="185715" indent="-185715">
              <a:buFont typeface="Arial" panose="020B0604020202020204" pitchFamily="34" charset="0"/>
              <a:buChar char="•"/>
            </a:pPr>
            <a:r>
              <a:rPr lang="en-GB" b="0" dirty="0"/>
              <a:t>Can be toxic to humans and ecosystems</a:t>
            </a:r>
          </a:p>
          <a:p>
            <a:pPr marL="185715" indent="-185715">
              <a:buFont typeface="Arial" panose="020B0604020202020204" pitchFamily="34" charset="0"/>
              <a:buChar char="•"/>
            </a:pPr>
            <a:r>
              <a:rPr lang="en-GB" b="0" dirty="0"/>
              <a:t>Wastewater from dyeing processes is a major pollutant</a:t>
            </a:r>
          </a:p>
          <a:p>
            <a:pPr marL="185715" indent="-185715">
              <a:buFont typeface="Arial" panose="020B0604020202020204" pitchFamily="34" charset="0"/>
              <a:buChar char="•"/>
            </a:pPr>
            <a:endParaRPr lang="en-GB" b="0" dirty="0"/>
          </a:p>
          <a:p>
            <a:pPr marL="0" indent="0">
              <a:buFont typeface="Arial" panose="020B0604020202020204" pitchFamily="34" charset="0"/>
              <a:buNone/>
            </a:pPr>
            <a:r>
              <a:rPr lang="en-GB" b="0" dirty="0"/>
              <a:t>Waterless Dyeing</a:t>
            </a:r>
          </a:p>
          <a:p>
            <a:pPr marL="0" indent="0">
              <a:buFont typeface="Arial" panose="020B0604020202020204" pitchFamily="34" charset="0"/>
              <a:buNone/>
            </a:pPr>
            <a:r>
              <a:rPr lang="en-GB" b="0" dirty="0"/>
              <a:t>Waterless dyeing techniques reduce water consumption dramatically. Manufacturers use supercritical CO₂ dyeing and digital printing. These methods eliminate large dye baths and cut water waste. They also reduce energy use and chemical discharge. The result is vibrant, eco-friendly textiles that conserve precious water resources.</a:t>
            </a:r>
          </a:p>
        </p:txBody>
      </p:sp>
      <p:sp>
        <p:nvSpPr>
          <p:cNvPr id="4" name="Slide Number Placeholder 3">
            <a:extLst>
              <a:ext uri="{FF2B5EF4-FFF2-40B4-BE49-F238E27FC236}">
                <a16:creationId xmlns:a16="http://schemas.microsoft.com/office/drawing/2014/main" id="{1C637288-E6D5-4B72-1247-25582203D7D8}"/>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43</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36208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44C41-001C-9F7C-F075-2CAEC05D8A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84711-55BB-2DEC-EF64-8F387FAF9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A03DB0-6AE9-03D1-AAF3-1B712BA0B2CA}"/>
              </a:ext>
            </a:extLst>
          </p:cNvPr>
          <p:cNvSpPr>
            <a:spLocks noGrp="1"/>
          </p:cNvSpPr>
          <p:nvPr>
            <p:ph type="body" idx="1"/>
          </p:nvPr>
        </p:nvSpPr>
        <p:spPr/>
        <p:txBody>
          <a:bodyPr/>
          <a:lstStyle/>
          <a:p>
            <a:endParaRPr lang="en-GB" b="0" dirty="0"/>
          </a:p>
        </p:txBody>
      </p:sp>
      <p:sp>
        <p:nvSpPr>
          <p:cNvPr id="4" name="Slide Number Placeholder 3">
            <a:extLst>
              <a:ext uri="{FF2B5EF4-FFF2-40B4-BE49-F238E27FC236}">
                <a16:creationId xmlns:a16="http://schemas.microsoft.com/office/drawing/2014/main" id="{76FF2BEB-F7BB-C0B7-BA80-BEF348356DA4}"/>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44</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60194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3D053-9D57-D26C-BDB8-C0CCA5757A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1EBFC0-979D-81C3-46E4-54524A78A1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975D1C-B3D4-3101-8D27-3251BBF4B523}"/>
              </a:ext>
            </a:extLst>
          </p:cNvPr>
          <p:cNvSpPr>
            <a:spLocks noGrp="1"/>
          </p:cNvSpPr>
          <p:nvPr>
            <p:ph type="body" idx="1"/>
          </p:nvPr>
        </p:nvSpPr>
        <p:spPr/>
        <p:txBody>
          <a:bodyPr/>
          <a:lstStyle/>
          <a:p>
            <a:r>
              <a:rPr lang="en-GB" b="0" dirty="0" err="1"/>
              <a:t>ColoriFix</a:t>
            </a:r>
            <a:r>
              <a:rPr lang="en-GB" b="0" dirty="0"/>
              <a:t>: Our impact third-party verified life cycle assessment performed for two different dyeing processes: conventional and </a:t>
            </a:r>
            <a:r>
              <a:rPr lang="en-GB" b="0" dirty="0" err="1"/>
              <a:t>Colorifix</a:t>
            </a:r>
            <a:r>
              <a:rPr lang="en-GB" b="0" dirty="0"/>
              <a:t>®. The study included the two stages: dyeing and final washes, performed on 1 Kg of knit jersey 52% recycled cotton 48% recycled polyester.</a:t>
            </a:r>
          </a:p>
          <a:p>
            <a:endParaRPr lang="en-GB" b="0" dirty="0"/>
          </a:p>
          <a:p>
            <a:r>
              <a:rPr lang="en-GB" b="0" dirty="0"/>
              <a:t>01 Engineering biology</a:t>
            </a:r>
          </a:p>
          <a:p>
            <a:r>
              <a:rPr lang="en-GB" b="0" dirty="0"/>
              <a:t>After identifying an interesting colour produced by a specific organism, we search public databases to find the instructions for making the colour in its DNA code. We then engineer a safe microbe with that DNA code to convert it into a microscopic colour factory.</a:t>
            </a:r>
          </a:p>
          <a:p>
            <a:endParaRPr lang="en-GB" b="0" dirty="0"/>
          </a:p>
          <a:p>
            <a:r>
              <a:rPr lang="en-GB" b="0" dirty="0"/>
              <a:t>02 Creating our colour bio-banks</a:t>
            </a:r>
          </a:p>
          <a:p>
            <a:r>
              <a:rPr lang="en-GB" b="0" dirty="0"/>
              <a:t>Once the colour has undergone the initial tests we ship a vial of freeze-dried, colour producing microbes to our customers. Starting with the freeze-dried microbes, the customer can then grow hundreds to thousands of litres of colour producing microbes using precise fermentation, literally “growing colour”.</a:t>
            </a:r>
          </a:p>
          <a:p>
            <a:endParaRPr lang="en-GB" b="0" dirty="0"/>
          </a:p>
          <a:p>
            <a:r>
              <a:rPr lang="en-GB" b="0" dirty="0"/>
              <a:t>03 Grow the colour into dye liquid</a:t>
            </a:r>
          </a:p>
          <a:p>
            <a:r>
              <a:rPr lang="en-GB" b="0" dirty="0"/>
              <a:t>The engineered microbes are grown in bioreactors, the same way beer is brewed. The microbes grow on non-hazardous ingredients, like agricultural by-products, which are naturally rich in sugars, peptides and salts.</a:t>
            </a:r>
          </a:p>
          <a:p>
            <a:endParaRPr lang="en-GB" b="0" dirty="0"/>
          </a:p>
          <a:p>
            <a:r>
              <a:rPr lang="en-GB" b="0" dirty="0"/>
              <a:t>04 Dyeing the fabric</a:t>
            </a:r>
          </a:p>
          <a:p>
            <a:r>
              <a:rPr lang="en-GB" b="0" dirty="0"/>
              <a:t>Everything in the </a:t>
            </a:r>
            <a:r>
              <a:rPr lang="en-GB" b="0" dirty="0" err="1"/>
              <a:t>fermentor</a:t>
            </a:r>
            <a:r>
              <a:rPr lang="en-GB" b="0" dirty="0"/>
              <a:t>—the microbes, water and media — are then pumped into standard dye machines along with the yarn, fabric, or garment to be dyed.</a:t>
            </a:r>
          </a:p>
          <a:p>
            <a:endParaRPr lang="en-GB" b="0" dirty="0"/>
          </a:p>
          <a:p>
            <a:r>
              <a:rPr lang="en-GB" b="0" dirty="0"/>
              <a:t>05 Brand launches</a:t>
            </a:r>
          </a:p>
          <a:p>
            <a:r>
              <a:rPr lang="en-GB" b="0" dirty="0"/>
              <a:t>We’ve already partnered with fashion brands such as </a:t>
            </a:r>
            <a:r>
              <a:rPr lang="en-GB" b="0" dirty="0" err="1"/>
              <a:t>Vollebak</a:t>
            </a:r>
            <a:r>
              <a:rPr lang="en-GB" b="0" dirty="0"/>
              <a:t> and </a:t>
            </a:r>
            <a:r>
              <a:rPr lang="en-GB" b="0" dirty="0" err="1"/>
              <a:t>Pangaia</a:t>
            </a:r>
            <a:r>
              <a:rPr lang="en-GB" b="0" dirty="0"/>
              <a:t> to bring products dyed with our technology to market and into consumers' wardrobes. The collaboration with brands are important to increase the demand throughout the supply chain as well as to educate and raise awareness amongst consumers.</a:t>
            </a:r>
          </a:p>
          <a:p>
            <a:endParaRPr lang="en-GB" b="0" dirty="0"/>
          </a:p>
        </p:txBody>
      </p:sp>
      <p:sp>
        <p:nvSpPr>
          <p:cNvPr id="4" name="Slide Number Placeholder 3">
            <a:extLst>
              <a:ext uri="{FF2B5EF4-FFF2-40B4-BE49-F238E27FC236}">
                <a16:creationId xmlns:a16="http://schemas.microsoft.com/office/drawing/2014/main" id="{3BDAA7DA-4B47-A557-6FB7-EB4FC9636AAA}"/>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45</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96687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E1F6F-A9D7-C0F6-858C-64D2256FD7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AA6FA2-C40C-0DED-CBC2-5B573EC232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C39653-4A35-BA83-BB1F-5557F3FF4B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BBDBE8-21D4-B54F-89FB-15D7FCC5E18F}"/>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46</a:t>
            </a:fld>
            <a:endParaRPr lang="en-GB">
              <a:solidFill>
                <a:prstClr val="black"/>
              </a:solidFill>
              <a:latin typeface="Calibri"/>
            </a:endParaRPr>
          </a:p>
        </p:txBody>
      </p:sp>
    </p:spTree>
    <p:extLst>
      <p:ext uri="{BB962C8B-B14F-4D97-AF65-F5344CB8AC3E}">
        <p14:creationId xmlns:p14="http://schemas.microsoft.com/office/powerpoint/2010/main" val="39110353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E78F2-1532-4BE5-5894-ADFE816FE2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A5D394-5DFE-0749-606E-54C14A2745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731269-B0D4-6306-E531-D161E4888F8F}"/>
              </a:ext>
            </a:extLst>
          </p:cNvPr>
          <p:cNvSpPr>
            <a:spLocks noGrp="1"/>
          </p:cNvSpPr>
          <p:nvPr>
            <p:ph type="body" idx="1"/>
          </p:nvPr>
        </p:nvSpPr>
        <p:spPr/>
        <p:txBody>
          <a:bodyPr/>
          <a:lstStyle/>
          <a:p>
            <a:r>
              <a:rPr lang="en-GB" dirty="0"/>
              <a:t>Fast Fashion Is Like Fast Food: Cheap And Unhealthy</a:t>
            </a:r>
          </a:p>
          <a:p>
            <a:r>
              <a:rPr lang="en-GB" dirty="0"/>
              <a:t>Fast Fashion Destroys The Environment</a:t>
            </a:r>
          </a:p>
          <a:p>
            <a:r>
              <a:rPr lang="en-GB" dirty="0"/>
              <a:t>Fast Fashion Exploits Workers</a:t>
            </a:r>
          </a:p>
        </p:txBody>
      </p:sp>
      <p:sp>
        <p:nvSpPr>
          <p:cNvPr id="4" name="Slide Number Placeholder 3">
            <a:extLst>
              <a:ext uri="{FF2B5EF4-FFF2-40B4-BE49-F238E27FC236}">
                <a16:creationId xmlns:a16="http://schemas.microsoft.com/office/drawing/2014/main" id="{7F4AEE19-120E-E835-C796-93220B5A800A}"/>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47</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217149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7122D-E5F2-4590-F1E3-0597AF799B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A141F0-36B6-F71C-9F0B-815C9F930A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281B45-87E1-E490-D88E-F373282A811B}"/>
              </a:ext>
            </a:extLst>
          </p:cNvPr>
          <p:cNvSpPr>
            <a:spLocks noGrp="1"/>
          </p:cNvSpPr>
          <p:nvPr>
            <p:ph type="body" idx="1"/>
          </p:nvPr>
        </p:nvSpPr>
        <p:spPr/>
        <p:txBody>
          <a:bodyPr/>
          <a:lstStyle/>
          <a:p>
            <a:r>
              <a:rPr lang="en-GB" dirty="0"/>
              <a:t>Fair &amp; Just Production.</a:t>
            </a:r>
          </a:p>
        </p:txBody>
      </p:sp>
      <p:sp>
        <p:nvSpPr>
          <p:cNvPr id="4" name="Slide Number Placeholder 3">
            <a:extLst>
              <a:ext uri="{FF2B5EF4-FFF2-40B4-BE49-F238E27FC236}">
                <a16:creationId xmlns:a16="http://schemas.microsoft.com/office/drawing/2014/main" id="{A514A31F-3AE1-4C67-327F-09BFD3B44211}"/>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48</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11491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E75EE-F116-C265-569F-577253DB5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11194-4AFE-EC25-1675-0FB5244460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71430-84C7-ED34-EA99-3BC6DB86A863}"/>
              </a:ext>
            </a:extLst>
          </p:cNvPr>
          <p:cNvSpPr>
            <a:spLocks noGrp="1"/>
          </p:cNvSpPr>
          <p:nvPr>
            <p:ph type="body" idx="1"/>
          </p:nvPr>
        </p:nvSpPr>
        <p:spPr/>
        <p:txBody>
          <a:bodyPr/>
          <a:lstStyle/>
          <a:p>
            <a:r>
              <a:rPr lang="en-GB" dirty="0"/>
              <a:t>Fashion Futures 2030</a:t>
            </a:r>
          </a:p>
          <a:p>
            <a:endParaRPr lang="en-GB" dirty="0"/>
          </a:p>
          <a:p>
            <a:r>
              <a:rPr lang="en-GB" dirty="0"/>
              <a:t>“Fashion Futures 2030 asks us to question our addiction to the current fashion system - to see beyond the adrenalin rush and fleeting satisfaction that we are sold - to consider what we really want, whether that’s through a career in fashion, through education or our personal style choices. This toolkit examines where our current fashion practice might be taking us - and at the same time, enables us to consider the ways in which we might seek to change or support a particular direction. It’s a chance to be future makers, mavericks and pragmatists - and critically, to find ways to create a future where we can all thrive together.” Professor Dilys Williams, Director of Centre for Sustainable Fashion (CSF) at London College of Fashion, UAL.</a:t>
            </a:r>
          </a:p>
        </p:txBody>
      </p:sp>
      <p:sp>
        <p:nvSpPr>
          <p:cNvPr id="4" name="Slide Number Placeholder 3">
            <a:extLst>
              <a:ext uri="{FF2B5EF4-FFF2-40B4-BE49-F238E27FC236}">
                <a16:creationId xmlns:a16="http://schemas.microsoft.com/office/drawing/2014/main" id="{7CFCF699-3287-FB3F-5912-6B22DBEAC4FB}"/>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49</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452184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Cotton is a thirsty and chemically dependent plant: </a:t>
            </a:r>
          </a:p>
          <a:p>
            <a:r>
              <a:rPr lang="en-GB" dirty="0"/>
              <a:t>Cotton alternatives aren’t any better:</a:t>
            </a:r>
          </a:p>
          <a:p>
            <a:r>
              <a:rPr lang="en-GB" dirty="0"/>
              <a:t>Garment operations, textile mills and dyeing plants are polluting waterways and endangering surrounding communities’ health:</a:t>
            </a:r>
          </a:p>
          <a:p>
            <a:r>
              <a:rPr lang="en-GB" dirty="0"/>
              <a:t>Toxic chemicals and dangerous work conditions put factory workers at risk:</a:t>
            </a:r>
          </a:p>
          <a:p>
            <a:r>
              <a:rPr lang="en-GB" dirty="0"/>
              <a:t>The chemicals in clothing linger:</a:t>
            </a:r>
          </a:p>
          <a:p>
            <a:r>
              <a:rPr lang="en-GB" dirty="0"/>
              <a:t>That dress you just bought is more well travelled than you:</a:t>
            </a:r>
          </a:p>
          <a:p>
            <a:endParaRPr lang="en-GB" dirty="0"/>
          </a:p>
          <a:p>
            <a:r>
              <a:rPr lang="en-GB" dirty="0"/>
              <a:t>Cotton is one of the world’s leading commodities. It represents approximately 31% of all fibre used in the textile industry and its production takes up more than 2.5% of total arable land. On an annual basis, around 26 million tonnes of cotton is produced, across 80 countries on an estimated 32 million hectares of land, with a global export market value of $50B (ITC, 2019). The cotton sector directly supports the livelihoods of 350 million people, 250 million which work in cotton processing and 100 million farmers and  cultivators (IISD, 2020). Despite its importance to the global economy, the future of cotton faces increasing uncertainty.</a:t>
            </a:r>
          </a:p>
          <a:p>
            <a:endParaRPr lang="en-GB" dirty="0"/>
          </a:p>
          <a:p>
            <a:r>
              <a:rPr lang="en-GB" dirty="0"/>
              <a:t>Cotton production can be associated with significant social, environmental and economic impacts, including over-consumption of water, inappropriate or excessive use of pesticides and fertilisers, low and insecure incomes of smallholder farmers and workers, and soil depletion. The sector is under scrutiny for human rights abuses, and for waste which is exacerbated by the predominant fast-fashion business model and lack of focus on garment recyclability. In addition, climate change impacts such as changing rainfall patterns, availability of water, rising temperatures and competition for land, are likely to result in a disruption to the industry’s future supply.</a:t>
            </a:r>
          </a:p>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50</a:t>
            </a:fld>
            <a:endParaRPr lang="en-GB" altLang="en-US"/>
          </a:p>
        </p:txBody>
      </p:sp>
    </p:spTree>
    <p:extLst>
      <p:ext uri="{BB962C8B-B14F-4D97-AF65-F5344CB8AC3E}">
        <p14:creationId xmlns:p14="http://schemas.microsoft.com/office/powerpoint/2010/main" val="323948991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581B89-0BEA-BB25-AAEB-CE0A98673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685A3A-4A83-BE24-604D-E6A0C0E733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D10D74-A46C-41F4-E1E2-E5CA57EBDB88}"/>
              </a:ext>
            </a:extLst>
          </p:cNvPr>
          <p:cNvSpPr>
            <a:spLocks noGrp="1"/>
          </p:cNvSpPr>
          <p:nvPr>
            <p:ph type="body" idx="1"/>
          </p:nvPr>
        </p:nvSpPr>
        <p:spPr/>
        <p:txBody>
          <a:bodyPr/>
          <a:lstStyle/>
          <a:p>
            <a:r>
              <a:rPr lang="en-GB" b="0" dirty="0" err="1"/>
              <a:t>Gooddrop</a:t>
            </a:r>
            <a:endParaRPr lang="en-GB" b="0" dirty="0"/>
          </a:p>
          <a:p>
            <a:endParaRPr lang="en-GB" b="0" dirty="0"/>
          </a:p>
          <a:p>
            <a:r>
              <a:rPr lang="en-GB" b="0" dirty="0"/>
              <a:t>Increased cotton yield: </a:t>
            </a:r>
            <a:r>
              <a:rPr lang="en-GB" b="0" dirty="0" err="1"/>
              <a:t>Gooddrop's</a:t>
            </a:r>
            <a:r>
              <a:rPr lang="en-GB" b="0" dirty="0"/>
              <a:t> vertical cotton farming will increase cotton yield by around 100 times the best of today's </a:t>
            </a:r>
          </a:p>
          <a:p>
            <a:r>
              <a:rPr lang="en-GB" b="0" dirty="0"/>
              <a:t>in-field levels.</a:t>
            </a:r>
          </a:p>
          <a:p>
            <a:endParaRPr lang="en-GB" b="0" dirty="0"/>
          </a:p>
          <a:p>
            <a:r>
              <a:rPr lang="en-GB" b="0" dirty="0"/>
              <a:t>Decreased land use: With </a:t>
            </a:r>
            <a:r>
              <a:rPr lang="en-GB" b="0" dirty="0" err="1"/>
              <a:t>Gooddrop</a:t>
            </a:r>
            <a:r>
              <a:rPr lang="en-GB" b="0" dirty="0"/>
              <a:t> the global yield of cotton could be grown on less than 0.4  per cent of the land currently used.</a:t>
            </a:r>
          </a:p>
          <a:p>
            <a:endParaRPr lang="en-GB" b="0" dirty="0"/>
          </a:p>
          <a:p>
            <a:r>
              <a:rPr lang="en-GB" b="0" dirty="0"/>
              <a:t>Decreased water consumption: </a:t>
            </a:r>
            <a:r>
              <a:rPr lang="en-GB" b="0" dirty="0" err="1"/>
              <a:t>Gooddrop's</a:t>
            </a:r>
            <a:r>
              <a:rPr lang="en-GB" b="0" dirty="0"/>
              <a:t> growing methods have approx. 95% water efficiency over traditional farming, using closer to 500 litres per 1kg of cotton compared to 10,000 litres.</a:t>
            </a:r>
          </a:p>
        </p:txBody>
      </p:sp>
      <p:sp>
        <p:nvSpPr>
          <p:cNvPr id="4" name="Slide Number Placeholder 3">
            <a:extLst>
              <a:ext uri="{FF2B5EF4-FFF2-40B4-BE49-F238E27FC236}">
                <a16:creationId xmlns:a16="http://schemas.microsoft.com/office/drawing/2014/main" id="{FB028E9A-68C8-55F2-3C53-62A2D94C9AAD}"/>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51</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449995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CD7FA-76F7-1E70-A166-30A2D3093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84C0D-32E1-5F8A-BBF3-0FAC1F1E2C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88C818-2890-BF28-846F-98E874EC41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8012DD-06EF-D2CA-CE51-89426742FCF6}"/>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52</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165545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7A781-C2BB-F750-DDE9-B91DA37488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28EB9D-E55E-81E3-F672-D56A2F38E9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471B13-1C8B-A4CD-5227-D49DD2F190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892B19-F88F-C2A6-F4A2-848DE1666FA3}"/>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53</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174247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2DA3B-E18F-F4CF-F549-BB11BAE689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70BF1D-F22E-48BF-0A84-20E1F137EB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0B001C-4440-56BB-4398-699F8C694433}"/>
              </a:ext>
            </a:extLst>
          </p:cNvPr>
          <p:cNvSpPr>
            <a:spLocks noGrp="1"/>
          </p:cNvSpPr>
          <p:nvPr>
            <p:ph type="body" idx="1"/>
          </p:nvPr>
        </p:nvSpPr>
        <p:spPr/>
        <p:txBody>
          <a:bodyPr/>
          <a:lstStyle/>
          <a:p>
            <a:r>
              <a:rPr lang="en-GB" dirty="0">
                <a:solidFill>
                  <a:srgbClr val="CCCCFF"/>
                </a:solidFill>
              </a:rPr>
              <a:t>Thread carefully: your gym clothes could be leaching toxic chemicals | Well actually | The Guardian</a:t>
            </a:r>
          </a:p>
          <a:p>
            <a:endParaRPr lang="en-GB" dirty="0"/>
          </a:p>
          <a:p>
            <a:r>
              <a:rPr lang="en-GB" dirty="0"/>
              <a:t>Alden Wicker’s 2023 book, To Dye For: How Toxic Fashion is Making Us Sick, delves into the many ways we’re exposed to chemicals through our clothing. According to Wicker, workout wear, especially clothing marketed as “sweat-wicking” or water-repellent, often contains PFAS, the notoriously carcinogenic and pervasive family of “forever chemicals”. Due to industrial contamination and widespread use in everything from frying pans to toilet paper, you can find some quantity of PFAS just about anywhere, but they can appear in high concentrations in clothes treated with certain high-performance, water-resistant finishings. “Things like Gore-Tex, that’s just pizzazz,” she says. “That’s just a type of PFAS coating.”</a:t>
            </a:r>
          </a:p>
          <a:p>
            <a:endParaRPr lang="en-GB" dirty="0"/>
          </a:p>
          <a:p>
            <a:r>
              <a:rPr lang="en-GB" dirty="0"/>
              <a:t>Wicker notes that polyester fabrics are usually coloured with disperse dyes – a family of chemical colourants used on plastics that are known skin irritants, particularly for children and people with sensitive conditions like eczema.</a:t>
            </a:r>
          </a:p>
        </p:txBody>
      </p:sp>
      <p:sp>
        <p:nvSpPr>
          <p:cNvPr id="4" name="Slide Number Placeholder 3">
            <a:extLst>
              <a:ext uri="{FF2B5EF4-FFF2-40B4-BE49-F238E27FC236}">
                <a16:creationId xmlns:a16="http://schemas.microsoft.com/office/drawing/2014/main" id="{E5B9FCB2-3740-FBED-AAB5-15341D3E19AD}"/>
              </a:ext>
            </a:extLst>
          </p:cNvPr>
          <p:cNvSpPr>
            <a:spLocks noGrp="1"/>
          </p:cNvSpPr>
          <p:nvPr>
            <p:ph type="sldNum" sz="quarter" idx="10"/>
          </p:nvPr>
        </p:nvSpPr>
        <p:spPr/>
        <p:txBody>
          <a:bodyPr/>
          <a:lstStyle/>
          <a:p>
            <a:pPr marL="0" marR="0" lvl="0" indent="0" algn="r" defTabSz="990478"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300" b="0" i="0" u="none" strike="noStrike" kern="1200" cap="none" spc="0" normalizeH="0" baseline="0" noProof="0">
                <a:ln>
                  <a:noFill/>
                </a:ln>
                <a:solidFill>
                  <a:prstClr val="black"/>
                </a:solidFill>
                <a:effectLst/>
                <a:uLnTx/>
                <a:uFillTx/>
                <a:latin typeface="Calibri"/>
                <a:ea typeface="+mn-ea"/>
                <a:cs typeface="+mn-cs"/>
              </a:rPr>
              <a:pPr marL="0" marR="0" lvl="0" indent="0" algn="r" defTabSz="990478" rtl="0" eaLnBrk="1" fontAlgn="auto" latinLnBrk="0" hangingPunct="1">
                <a:lnSpc>
                  <a:spcPct val="100000"/>
                </a:lnSpc>
                <a:spcBef>
                  <a:spcPts val="0"/>
                </a:spcBef>
                <a:spcAft>
                  <a:spcPts val="0"/>
                </a:spcAft>
                <a:buClrTx/>
                <a:buSzTx/>
                <a:buFontTx/>
                <a:buNone/>
                <a:tabLst/>
                <a:defRPr/>
              </a:pPr>
              <a:t>54</a:t>
            </a:fld>
            <a:endParaRPr kumimoji="0" lang="en-GB" sz="13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119772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34613-3D4D-A8FB-54D3-495D54B71D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370BA4-7544-41A9-EFB0-6421C6C53F48}"/>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4CA53267-EA9D-4F23-B71E-4BCFF63905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E9A7F3-3AC4-478E-17FA-EE651201CAC4}"/>
              </a:ext>
            </a:extLst>
          </p:cNvPr>
          <p:cNvSpPr>
            <a:spLocks noGrp="1"/>
          </p:cNvSpPr>
          <p:nvPr>
            <p:ph type="sldNum" sz="quarter" idx="5"/>
          </p:nvPr>
        </p:nvSpPr>
        <p:spPr/>
        <p:txBody>
          <a:bodyPr/>
          <a:lstStyle/>
          <a:p>
            <a:fld id="{9094A44D-036D-40EB-87CA-412D4725AB6F}" type="slidenum">
              <a:rPr lang="en-GB" altLang="en-US" smtClean="0"/>
              <a:pPr/>
              <a:t>55</a:t>
            </a:fld>
            <a:endParaRPr lang="en-GB" altLang="en-US"/>
          </a:p>
        </p:txBody>
      </p:sp>
    </p:spTree>
    <p:extLst>
      <p:ext uri="{BB962C8B-B14F-4D97-AF65-F5344CB8AC3E}">
        <p14:creationId xmlns:p14="http://schemas.microsoft.com/office/powerpoint/2010/main" val="33209425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0EB9A3-F24E-D266-DFE9-4AC44815E0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EC7BA4-E1BA-F862-B653-14316D4F83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DE677-FB9E-0000-9995-CF57B71904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8F6228-DE2D-BBC0-34CC-A53B1A1EA821}"/>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56</a:t>
            </a:fld>
            <a:endParaRPr lang="en-GB">
              <a:solidFill>
                <a:prstClr val="black"/>
              </a:solidFill>
              <a:latin typeface="Calibri"/>
            </a:endParaRPr>
          </a:p>
        </p:txBody>
      </p:sp>
    </p:spTree>
    <p:extLst>
      <p:ext uri="{BB962C8B-B14F-4D97-AF65-F5344CB8AC3E}">
        <p14:creationId xmlns:p14="http://schemas.microsoft.com/office/powerpoint/2010/main" val="30938645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E121E-7E49-3536-3699-F3802D3AD8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2E05F1-B612-6929-A9B3-8BB202E15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1E8CD0-DF8F-CB17-ECD4-6683CAF3B5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124D3D-5ACD-93C5-58E5-5D3D30D320EB}"/>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57</a:t>
            </a:fld>
            <a:endParaRPr lang="en-GB">
              <a:solidFill>
                <a:prstClr val="black"/>
              </a:solidFill>
              <a:latin typeface="Calibri"/>
            </a:endParaRPr>
          </a:p>
        </p:txBody>
      </p:sp>
    </p:spTree>
    <p:extLst>
      <p:ext uri="{BB962C8B-B14F-4D97-AF65-F5344CB8AC3E}">
        <p14:creationId xmlns:p14="http://schemas.microsoft.com/office/powerpoint/2010/main" val="32566162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B1843-DC2D-A09D-2981-1F38517786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18563A-3593-EADF-D8E4-71398AACBB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22CCEB-596A-7253-7FC2-D84E4C213153}"/>
              </a:ext>
            </a:extLst>
          </p:cNvPr>
          <p:cNvSpPr>
            <a:spLocks noGrp="1"/>
          </p:cNvSpPr>
          <p:nvPr>
            <p:ph type="body" idx="1"/>
          </p:nvPr>
        </p:nvSpPr>
        <p:spPr/>
        <p:txBody>
          <a:bodyPr/>
          <a:lstStyle/>
          <a:p>
            <a:r>
              <a:rPr lang="en-GB" dirty="0"/>
              <a:t>21st century trends:</a:t>
            </a:r>
          </a:p>
          <a:p>
            <a:endParaRPr lang="en-GB" dirty="0"/>
          </a:p>
          <a:p>
            <a:r>
              <a:rPr lang="en-GB" dirty="0"/>
              <a:t>Over the first two decades of the twenty-first century, there has been a concerning divergence between social and ecological trends at the global scale.</a:t>
            </a:r>
          </a:p>
          <a:p>
            <a:endParaRPr lang="en-GB" dirty="0"/>
          </a:p>
          <a:p>
            <a:r>
              <a:rPr lang="en-GB" dirty="0"/>
              <a:t>Humanity has generally made progress towards achieving the Doughnut's social foundation, although this improvement has been modest given the extent of deprivation remaining. Meanwhile, humanity's collective pressure on the living planet has substantially worsened since the early 2000s and had transgressed six of the nine planetary boundaries by 2022.</a:t>
            </a:r>
          </a:p>
          <a:p>
            <a:endParaRPr lang="en-GB" dirty="0"/>
          </a:p>
          <a:p>
            <a:r>
              <a:rPr lang="en-GB" dirty="0"/>
              <a:t>The 'unrolled' Doughnut bar-chart above shows trends in outcomes between 2000 and 2022, and complements the circular Doughnut diagram by making visible the quantified ecological dimensions that have not overshot the ecological ceiling.</a:t>
            </a:r>
          </a:p>
          <a:p>
            <a:endParaRPr lang="en-GB" dirty="0"/>
          </a:p>
          <a:p>
            <a:r>
              <a:rPr lang="en-GB" dirty="0"/>
              <a:t>Pink areas in the bars show the reduction in shortfall or overshoot between the start and end periods, while dark red areas show the increase in shortfall or overshoot between the start and end periods. The grey bar shows missing data. Overshoot bars with a faded edge extend beyond the chart area.</a:t>
            </a:r>
          </a:p>
          <a:p>
            <a:endParaRPr lang="en-GB" dirty="0"/>
          </a:p>
        </p:txBody>
      </p:sp>
      <p:sp>
        <p:nvSpPr>
          <p:cNvPr id="4" name="Slide Number Placeholder 3">
            <a:extLst>
              <a:ext uri="{FF2B5EF4-FFF2-40B4-BE49-F238E27FC236}">
                <a16:creationId xmlns:a16="http://schemas.microsoft.com/office/drawing/2014/main" id="{6C34C1D9-7065-D316-B465-F10A40B583C5}"/>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58</a:t>
            </a:fld>
            <a:endParaRPr lang="en-GB">
              <a:solidFill>
                <a:prstClr val="black"/>
              </a:solidFill>
              <a:latin typeface="Calibri"/>
            </a:endParaRPr>
          </a:p>
        </p:txBody>
      </p:sp>
    </p:spTree>
    <p:extLst>
      <p:ext uri="{BB962C8B-B14F-4D97-AF65-F5344CB8AC3E}">
        <p14:creationId xmlns:p14="http://schemas.microsoft.com/office/powerpoint/2010/main" val="1931474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5E0AD-FC52-D33C-8B13-9D3B8399A1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9A3FE5-4285-7DFB-B89F-90D6005D8A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B2E81A-7C74-3F05-1CFC-8352FBFE1359}"/>
              </a:ext>
            </a:extLst>
          </p:cNvPr>
          <p:cNvSpPr>
            <a:spLocks noGrp="1"/>
          </p:cNvSpPr>
          <p:nvPr>
            <p:ph type="body" idx="1"/>
          </p:nvPr>
        </p:nvSpPr>
        <p:spPr/>
        <p:txBody>
          <a:bodyPr/>
          <a:lstStyle/>
          <a:p>
            <a:r>
              <a:rPr lang="en-GB" dirty="0"/>
              <a:t>Inequalities in shortfall and overshoot:</a:t>
            </a:r>
          </a:p>
          <a:p>
            <a:endParaRPr lang="en-GB" dirty="0"/>
          </a:p>
          <a:p>
            <a:r>
              <a:rPr lang="en-GB" dirty="0"/>
              <a:t>The latest quantitative assessment in 2025 disaggregated the global Doughnut into three clusters of countries by income percentiles: the poorest 40%, the middle 40%, and the richest 20%. </a:t>
            </a:r>
          </a:p>
          <a:p>
            <a:endParaRPr lang="en-GB" dirty="0"/>
          </a:p>
          <a:p>
            <a:r>
              <a:rPr lang="en-GB" dirty="0"/>
              <a:t>Based on the median results, the richest 20% of countries (home to 15% of people) were responsible for over 40% of ecological overshoot in 2017, while the poorest 40% (home to 42% of people) experienced more than 60% of global deprivation.</a:t>
            </a:r>
          </a:p>
          <a:p>
            <a:endParaRPr lang="en-GB" dirty="0"/>
          </a:p>
          <a:p>
            <a:r>
              <a:rPr lang="en-GB" dirty="0"/>
              <a:t>In the country-cluster Doughnut plots above, dark green circles show the social foundation and ecological ceiling. Red wedges show the status of each country cluster's population relative to minimum social standards, or of each country cluster's consumption-based environmental 'footprints' relative to downscaled per capita boundaries. Grey wedges show indicators with missing data.</a:t>
            </a:r>
          </a:p>
        </p:txBody>
      </p:sp>
      <p:sp>
        <p:nvSpPr>
          <p:cNvPr id="4" name="Slide Number Placeholder 3">
            <a:extLst>
              <a:ext uri="{FF2B5EF4-FFF2-40B4-BE49-F238E27FC236}">
                <a16:creationId xmlns:a16="http://schemas.microsoft.com/office/drawing/2014/main" id="{50847284-8D06-E774-5A3B-3F2A53A6AEE2}"/>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59</a:t>
            </a:fld>
            <a:endParaRPr lang="en-GB">
              <a:solidFill>
                <a:prstClr val="black"/>
              </a:solidFill>
              <a:latin typeface="Calibri"/>
            </a:endParaRPr>
          </a:p>
        </p:txBody>
      </p:sp>
    </p:spTree>
    <p:extLst>
      <p:ext uri="{BB962C8B-B14F-4D97-AF65-F5344CB8AC3E}">
        <p14:creationId xmlns:p14="http://schemas.microsoft.com/office/powerpoint/2010/main" val="320203603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809E53-FD92-CDB8-E312-1A027E31A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18E4F-07F0-3015-11FF-91AFD53EE1EA}"/>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326CC26F-54AA-EBF7-A763-143A7B2BCA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63A1C1-E733-7E50-55A9-5181B1F036CA}"/>
              </a:ext>
            </a:extLst>
          </p:cNvPr>
          <p:cNvSpPr>
            <a:spLocks noGrp="1"/>
          </p:cNvSpPr>
          <p:nvPr>
            <p:ph type="sldNum" sz="quarter" idx="5"/>
          </p:nvPr>
        </p:nvSpPr>
        <p:spPr/>
        <p:txBody>
          <a:bodyPr/>
          <a:lstStyle/>
          <a:p>
            <a:fld id="{9094A44D-036D-40EB-87CA-412D4725AB6F}" type="slidenum">
              <a:rPr lang="en-GB" altLang="en-US" smtClean="0"/>
              <a:pPr/>
              <a:t>60</a:t>
            </a:fld>
            <a:endParaRPr lang="en-GB" altLang="en-US"/>
          </a:p>
        </p:txBody>
      </p:sp>
    </p:spTree>
    <p:extLst>
      <p:ext uri="{BB962C8B-B14F-4D97-AF65-F5344CB8AC3E}">
        <p14:creationId xmlns:p14="http://schemas.microsoft.com/office/powerpoint/2010/main" val="238561721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0B90D7-6CAD-2B42-AA32-37F5109925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E5CD1A-829C-0973-BB7B-C0349C8FED09}"/>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9DD77E3B-DE46-3B89-DD1A-04F8FB06CE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E7BC79-46FB-EC75-0EFF-7B3F5ACFB71C}"/>
              </a:ext>
            </a:extLst>
          </p:cNvPr>
          <p:cNvSpPr>
            <a:spLocks noGrp="1"/>
          </p:cNvSpPr>
          <p:nvPr>
            <p:ph type="sldNum" sz="quarter" idx="5"/>
          </p:nvPr>
        </p:nvSpPr>
        <p:spPr/>
        <p:txBody>
          <a:bodyPr/>
          <a:lstStyle/>
          <a:p>
            <a:fld id="{9094A44D-036D-40EB-87CA-412D4725AB6F}" type="slidenum">
              <a:rPr lang="en-GB" altLang="en-US" smtClean="0"/>
              <a:pPr/>
              <a:t>61</a:t>
            </a:fld>
            <a:endParaRPr lang="en-GB" altLang="en-US"/>
          </a:p>
        </p:txBody>
      </p:sp>
    </p:spTree>
    <p:extLst>
      <p:ext uri="{BB962C8B-B14F-4D97-AF65-F5344CB8AC3E}">
        <p14:creationId xmlns:p14="http://schemas.microsoft.com/office/powerpoint/2010/main" val="17993775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62</a:t>
            </a:fld>
            <a:endParaRPr lang="en-GB" altLang="en-US"/>
          </a:p>
        </p:txBody>
      </p:sp>
    </p:spTree>
    <p:extLst>
      <p:ext uri="{BB962C8B-B14F-4D97-AF65-F5344CB8AC3E}">
        <p14:creationId xmlns:p14="http://schemas.microsoft.com/office/powerpoint/2010/main" val="428716800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64</a:t>
            </a:fld>
            <a:endParaRPr lang="en-GB" altLang="en-US"/>
          </a:p>
        </p:txBody>
      </p:sp>
    </p:spTree>
    <p:extLst>
      <p:ext uri="{BB962C8B-B14F-4D97-AF65-F5344CB8AC3E}">
        <p14:creationId xmlns:p14="http://schemas.microsoft.com/office/powerpoint/2010/main" val="91813458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2C010-519A-38D6-0E5E-4DC6027E00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AC1ACC-EA54-4359-6665-5AB1AED8FE15}"/>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523B87C5-C39E-F31A-668F-39D3B3F253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233284D-3B1C-2D27-C8E8-AA3EB361E19B}"/>
              </a:ext>
            </a:extLst>
          </p:cNvPr>
          <p:cNvSpPr>
            <a:spLocks noGrp="1"/>
          </p:cNvSpPr>
          <p:nvPr>
            <p:ph type="sldNum" sz="quarter" idx="5"/>
          </p:nvPr>
        </p:nvSpPr>
        <p:spPr/>
        <p:txBody>
          <a:bodyPr/>
          <a:lstStyle/>
          <a:p>
            <a:fld id="{9094A44D-036D-40EB-87CA-412D4725AB6F}" type="slidenum">
              <a:rPr lang="en-GB" altLang="en-US" smtClean="0"/>
              <a:pPr/>
              <a:t>65</a:t>
            </a:fld>
            <a:endParaRPr lang="en-GB" altLang="en-US"/>
          </a:p>
        </p:txBody>
      </p:sp>
    </p:spTree>
    <p:extLst>
      <p:ext uri="{BB962C8B-B14F-4D97-AF65-F5344CB8AC3E}">
        <p14:creationId xmlns:p14="http://schemas.microsoft.com/office/powerpoint/2010/main" val="339616042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D0223-8923-092F-CDC9-8802020D31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2E1529-95E2-6F4A-7573-A6910E9323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5A7905-82CE-B364-6D02-99B7FA78FC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AA1538-B765-17B6-E6E4-54759D9D628F}"/>
              </a:ext>
            </a:extLst>
          </p:cNvPr>
          <p:cNvSpPr>
            <a:spLocks noGrp="1"/>
          </p:cNvSpPr>
          <p:nvPr>
            <p:ph type="sldNum" sz="quarter" idx="10"/>
          </p:nvPr>
        </p:nvSpPr>
        <p:spPr/>
        <p:txBody>
          <a:bodyPr/>
          <a:lstStyle/>
          <a:p>
            <a:fld id="{3A40C232-871E-49C6-A38E-B087202758B8}" type="slidenum">
              <a:rPr lang="en-GB" smtClean="0"/>
              <a:t>66</a:t>
            </a:fld>
            <a:endParaRPr lang="en-GB"/>
          </a:p>
        </p:txBody>
      </p:sp>
    </p:spTree>
    <p:extLst>
      <p:ext uri="{BB962C8B-B14F-4D97-AF65-F5344CB8AC3E}">
        <p14:creationId xmlns:p14="http://schemas.microsoft.com/office/powerpoint/2010/main" val="255038652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C9796-70AB-6A6A-45E5-B0BFE7169C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5CBEA6-BD9E-8BDC-EF32-3233DFE75D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811C7E-C1CC-7E32-8C22-1148B75F12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9EECF3-0BDE-882B-464D-BCF5BA16FE24}"/>
              </a:ext>
            </a:extLst>
          </p:cNvPr>
          <p:cNvSpPr>
            <a:spLocks noGrp="1"/>
          </p:cNvSpPr>
          <p:nvPr>
            <p:ph type="sldNum" sz="quarter" idx="10"/>
          </p:nvPr>
        </p:nvSpPr>
        <p:spPr/>
        <p:txBody>
          <a:bodyPr/>
          <a:lstStyle/>
          <a:p>
            <a:fld id="{3A40C232-871E-49C6-A38E-B087202758B8}" type="slidenum">
              <a:rPr lang="en-GB" smtClean="0"/>
              <a:t>67</a:t>
            </a:fld>
            <a:endParaRPr lang="en-GB"/>
          </a:p>
        </p:txBody>
      </p:sp>
    </p:spTree>
    <p:extLst>
      <p:ext uri="{BB962C8B-B14F-4D97-AF65-F5344CB8AC3E}">
        <p14:creationId xmlns:p14="http://schemas.microsoft.com/office/powerpoint/2010/main" val="207884528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DC2F9-7737-1061-37CC-9694ED22F6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F77E9A-E160-5801-13D1-78189789AB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AD6457-98E0-13E7-7193-3305A9F50559}"/>
              </a:ext>
            </a:extLst>
          </p:cNvPr>
          <p:cNvSpPr>
            <a:spLocks noGrp="1"/>
          </p:cNvSpPr>
          <p:nvPr>
            <p:ph type="body" idx="1"/>
          </p:nvPr>
        </p:nvSpPr>
        <p:spPr/>
        <p:txBody>
          <a:bodyPr/>
          <a:lstStyle/>
          <a:p>
            <a:r>
              <a:rPr lang="en-GB" dirty="0"/>
              <a:t>Doha | Qatar Museums</a:t>
            </a:r>
          </a:p>
        </p:txBody>
      </p:sp>
      <p:sp>
        <p:nvSpPr>
          <p:cNvPr id="4" name="Slide Number Placeholder 3">
            <a:extLst>
              <a:ext uri="{FF2B5EF4-FFF2-40B4-BE49-F238E27FC236}">
                <a16:creationId xmlns:a16="http://schemas.microsoft.com/office/drawing/2014/main" id="{327BC385-AD14-688B-9ABF-E72CED08AEB1}"/>
              </a:ext>
            </a:extLst>
          </p:cNvPr>
          <p:cNvSpPr>
            <a:spLocks noGrp="1"/>
          </p:cNvSpPr>
          <p:nvPr>
            <p:ph type="sldNum" sz="quarter" idx="10"/>
          </p:nvPr>
        </p:nvSpPr>
        <p:spPr/>
        <p:txBody>
          <a:bodyPr/>
          <a:lstStyle/>
          <a:p>
            <a:fld id="{3A40C232-871E-49C6-A38E-B087202758B8}" type="slidenum">
              <a:rPr lang="en-GB" smtClean="0"/>
              <a:t>68</a:t>
            </a:fld>
            <a:endParaRPr lang="en-GB"/>
          </a:p>
        </p:txBody>
      </p:sp>
    </p:spTree>
    <p:extLst>
      <p:ext uri="{BB962C8B-B14F-4D97-AF65-F5344CB8AC3E}">
        <p14:creationId xmlns:p14="http://schemas.microsoft.com/office/powerpoint/2010/main" val="424317282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441DF-7F55-0B87-8809-3E58E143A0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9D8F2-AB9F-A4CE-9C9E-31BEF973F4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BD550D-3027-C740-0BD2-58A6A5FB6557}"/>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Iceland during its 4th wave face coverings are still mandatory in public indoor spaces and because of some people’s carelessness many of them are not disposed of properly, posing a major threat to our oceans and beyond: ‘More masks than jellyfish’ entitles the article written by </a:t>
            </a:r>
            <a:r>
              <a:rPr lang="en-GB" dirty="0" err="1"/>
              <a:t>Ashifa</a:t>
            </a:r>
            <a:r>
              <a:rPr lang="en-GB" dirty="0"/>
              <a:t> Kassam on The Guardian. Icelandic winds can be very strong, this means that the masks that we see on the streets can quickly pollute our natural environment. To prevent this from happening we collected around 1500 light-blue masks around the streets of Reykjavík, thoroughly disinfected with ozone gas and shipped to Helsinki for Aleksi Saastamoinen, Fashion Design student at the Aalto University, before becoming an unusual filling for “Coat-19”, a forward-looking puffer jacket that wants to highlight this absurd pandemic-related environmental issue. Most of the disposable masks available on the market are made with a thermoplastic called polypropylene which is also used to produce Poly-fill, the most common acrylic stuffing for cheap down jackets: same material, same function, different look. Some of the light-blue masks were partly filled with organic cotton wool in order to create puffy shapes for an oversized jacket. The outer layer is a semi-transparent breathable and waterproof laminate based on bio-sources that let the disposable masks be visible.</a:t>
            </a:r>
          </a:p>
          <a:p>
            <a:endParaRPr lang="en-GB" dirty="0"/>
          </a:p>
          <a:p>
            <a:r>
              <a:rPr lang="en-GB" dirty="0"/>
              <a:t>In the Foamy project, we are envisioning a new and exciting life for waste foam material </a:t>
            </a:r>
            <a:r>
              <a:rPr lang="en-GB" dirty="0" err="1"/>
              <a:t>Polimix</a:t>
            </a:r>
            <a:r>
              <a:rPr lang="en-GB" dirty="0"/>
              <a:t> from the local Czech manufacturer Yate. We designed small collection of furniture intended for indoor use in public spaces (</a:t>
            </a:r>
            <a:r>
              <a:rPr lang="en-GB" dirty="0" err="1"/>
              <a:t>eg.</a:t>
            </a:r>
            <a:r>
              <a:rPr lang="en-GB" dirty="0"/>
              <a:t> libraries, hospitals, …). We gained the inspiration from the material itself – its eye-catching surface in combination with its physical properties make it a great option for seating. As there are certain limitations regarding its technology of recycling (it can be currently produced only in limited formats and sizes) we decided to work with segments of foam which are held together by metal frame. Bases and side panel are made out of recycled plastic boards manufactured by local group Plastic Guys. Our designs are modular and each part can be replaced when signs of wear occur. This would not only prolong the life span of the furniture and enable easy repair but also reduce the necessary storage space and enable an easier transportation.</a:t>
            </a:r>
          </a:p>
          <a:p>
            <a:endParaRPr lang="en-GB" dirty="0"/>
          </a:p>
          <a:p>
            <a:r>
              <a:rPr lang="en-GB" dirty="0"/>
              <a:t>Eggo is a public plastic canopy wall that adds value to the lifespan of single-use plastic egg crates, broadening the common dialogue of sustainability concerns. Eggo transforms the basic egg tray into perforated screens by subtracting holes from the opposing protrusions, breaking sunlight strikes into fluttering shadows. It utilizes the existing qualities of the egg crates: the series of alternating dips to act as a noise reduction applicator. Allowing users to appreciate a shaded breathing moment on the ground with nature, while simultaneously, it serves as a tool to stimulate our emotional sympathetic system into action—to start seeing and feeling what we usually don’t see and feel with the disposable matter.</a:t>
            </a:r>
          </a:p>
          <a:p>
            <a:endParaRPr lang="en-GB" dirty="0"/>
          </a:p>
          <a:p>
            <a:r>
              <a:rPr lang="en-GB" dirty="0"/>
              <a:t>In contrast, Eggo visually communicates and celebrates the natural lifespan of physical change, exhibiting the aging qualities of the plastic egg crates after disposal to the public, showing its youth and aging journey. Allowing the public to see how the plastic behaves after its expiration date —deterring shallow living.</a:t>
            </a:r>
          </a:p>
          <a:p>
            <a:endParaRPr lang="en-GB" dirty="0"/>
          </a:p>
          <a:p>
            <a:r>
              <a:rPr lang="en-GB" dirty="0"/>
              <a:t>The use of plastic egg crates in this foreign setting and function triggers others to be more attentive to adapt and learn to create a process where users shift their </a:t>
            </a:r>
            <a:r>
              <a:rPr lang="en-GB" dirty="0" err="1"/>
              <a:t>behavior</a:t>
            </a:r>
            <a:r>
              <a:rPr lang="en-GB" dirty="0"/>
              <a:t> to respect the life of a </a:t>
            </a:r>
            <a:r>
              <a:rPr lang="en-GB" dirty="0" err="1"/>
              <a:t>nonliving</a:t>
            </a:r>
            <a:r>
              <a:rPr lang="en-GB" dirty="0"/>
              <a:t> organism.</a:t>
            </a:r>
          </a:p>
          <a:p>
            <a:endParaRPr lang="en-GB" dirty="0"/>
          </a:p>
        </p:txBody>
      </p:sp>
      <p:sp>
        <p:nvSpPr>
          <p:cNvPr id="4" name="Slide Number Placeholder 3">
            <a:extLst>
              <a:ext uri="{FF2B5EF4-FFF2-40B4-BE49-F238E27FC236}">
                <a16:creationId xmlns:a16="http://schemas.microsoft.com/office/drawing/2014/main" id="{A7F70B2C-D738-CA0B-C441-C07457606340}"/>
              </a:ext>
            </a:extLst>
          </p:cNvPr>
          <p:cNvSpPr>
            <a:spLocks noGrp="1"/>
          </p:cNvSpPr>
          <p:nvPr>
            <p:ph type="sldNum" sz="quarter" idx="10"/>
          </p:nvPr>
        </p:nvSpPr>
        <p:spPr/>
        <p:txBody>
          <a:bodyPr/>
          <a:lstStyle/>
          <a:p>
            <a:fld id="{3A40C232-871E-49C6-A38E-B087202758B8}" type="slidenum">
              <a:rPr lang="en-GB" smtClean="0"/>
              <a:t>69</a:t>
            </a:fld>
            <a:endParaRPr lang="en-GB"/>
          </a:p>
        </p:txBody>
      </p:sp>
    </p:spTree>
    <p:extLst>
      <p:ext uri="{BB962C8B-B14F-4D97-AF65-F5344CB8AC3E}">
        <p14:creationId xmlns:p14="http://schemas.microsoft.com/office/powerpoint/2010/main" val="380929301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DD6C9C-EEFE-86D9-F71F-E837ADEA68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DFF17D-5338-0D04-F00B-0B4F81C04608}"/>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10A14409-64B2-5958-39FD-7D978A97F9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8CEB5F-A996-6DD0-0863-12BA338F81A9}"/>
              </a:ext>
            </a:extLst>
          </p:cNvPr>
          <p:cNvSpPr>
            <a:spLocks noGrp="1"/>
          </p:cNvSpPr>
          <p:nvPr>
            <p:ph type="sldNum" sz="quarter" idx="5"/>
          </p:nvPr>
        </p:nvSpPr>
        <p:spPr/>
        <p:txBody>
          <a:bodyPr/>
          <a:lstStyle/>
          <a:p>
            <a:fld id="{9094A44D-036D-40EB-87CA-412D4725AB6F}" type="slidenum">
              <a:rPr lang="en-GB" altLang="en-US" smtClean="0"/>
              <a:pPr/>
              <a:t>70</a:t>
            </a:fld>
            <a:endParaRPr lang="en-GB" altLang="en-US"/>
          </a:p>
        </p:txBody>
      </p:sp>
    </p:spTree>
    <p:extLst>
      <p:ext uri="{BB962C8B-B14F-4D97-AF65-F5344CB8AC3E}">
        <p14:creationId xmlns:p14="http://schemas.microsoft.com/office/powerpoint/2010/main" val="339563787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34001-7AF6-53B0-5A54-51FE142560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F716D1-065B-E224-1FCD-6BE9B445B91C}"/>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B788B061-DD0C-1297-B2E3-7E0676EC6B2A}"/>
              </a:ext>
            </a:extLst>
          </p:cNvPr>
          <p:cNvSpPr>
            <a:spLocks noGrp="1"/>
          </p:cNvSpPr>
          <p:nvPr>
            <p:ph type="body" idx="1"/>
          </p:nvPr>
        </p:nvSpPr>
        <p:spPr/>
        <p:txBody>
          <a:bodyPr/>
          <a:lstStyle/>
          <a:p>
            <a:r>
              <a:rPr lang="en-GB" dirty="0"/>
              <a:t>£104.00</a:t>
            </a:r>
          </a:p>
        </p:txBody>
      </p:sp>
      <p:sp>
        <p:nvSpPr>
          <p:cNvPr id="4" name="Slide Number Placeholder 3">
            <a:extLst>
              <a:ext uri="{FF2B5EF4-FFF2-40B4-BE49-F238E27FC236}">
                <a16:creationId xmlns:a16="http://schemas.microsoft.com/office/drawing/2014/main" id="{7CBE7F51-7832-E5FD-5A06-EE6CB54ADA3C}"/>
              </a:ext>
            </a:extLst>
          </p:cNvPr>
          <p:cNvSpPr>
            <a:spLocks noGrp="1"/>
          </p:cNvSpPr>
          <p:nvPr>
            <p:ph type="sldNum" sz="quarter" idx="5"/>
          </p:nvPr>
        </p:nvSpPr>
        <p:spPr/>
        <p:txBody>
          <a:bodyPr/>
          <a:lstStyle/>
          <a:p>
            <a:fld id="{9094A44D-036D-40EB-87CA-412D4725AB6F}" type="slidenum">
              <a:rPr lang="en-GB" altLang="en-US" smtClean="0"/>
              <a:pPr/>
              <a:t>73</a:t>
            </a:fld>
            <a:endParaRPr lang="en-GB" altLang="en-US"/>
          </a:p>
        </p:txBody>
      </p:sp>
    </p:spTree>
    <p:extLst>
      <p:ext uri="{BB962C8B-B14F-4D97-AF65-F5344CB8AC3E}">
        <p14:creationId xmlns:p14="http://schemas.microsoft.com/office/powerpoint/2010/main" val="79603490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spcBef>
                <a:spcPts val="0"/>
              </a:spcBef>
            </a:pPr>
            <a:r>
              <a:rPr lang="en-GB" altLang="en-US" sz="1200" dirty="0">
                <a:latin typeface="Calibri Light" panose="020F0302020204030204" pitchFamily="34" charset="0"/>
                <a:cs typeface="Calibri Light" panose="020F0302020204030204" pitchFamily="34" charset="0"/>
              </a:rPr>
              <a:t>FLAX – Biodegradable Ceiling Lamp</a:t>
            </a:r>
          </a:p>
          <a:p>
            <a:pPr lvl="0">
              <a:spcBef>
                <a:spcPts val="0"/>
              </a:spcBef>
            </a:pPr>
            <a:endParaRPr lang="en-GB" sz="12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200" b="0" dirty="0">
                <a:latin typeface="Calibri Light" panose="020F0302020204030204" pitchFamily="34" charset="0"/>
                <a:cs typeface="Calibri Light" panose="020F0302020204030204" pitchFamily="34" charset="0"/>
              </a:rPr>
              <a:t>The lampshade is made of a biodegradable composite material enriched with flax fibres.</a:t>
            </a:r>
          </a:p>
          <a:p>
            <a:pPr marL="285750" lvl="0" indent="-285750">
              <a:spcBef>
                <a:spcPts val="0"/>
              </a:spcBef>
              <a:buFont typeface="Arial" panose="020B0604020202020204" pitchFamily="34" charset="0"/>
              <a:buChar char="•"/>
            </a:pPr>
            <a:r>
              <a:rPr lang="en-GB" sz="1200" b="0" dirty="0">
                <a:latin typeface="Calibri Light" panose="020F0302020204030204" pitchFamily="34" charset="0"/>
                <a:cs typeface="Calibri Light" panose="020F0302020204030204" pitchFamily="34" charset="0"/>
              </a:rPr>
              <a:t>£89</a:t>
            </a:r>
          </a:p>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75</a:t>
            </a:fld>
            <a:endParaRPr lang="en-GB" altLang="en-US"/>
          </a:p>
        </p:txBody>
      </p:sp>
    </p:spTree>
    <p:extLst>
      <p:ext uri="{BB962C8B-B14F-4D97-AF65-F5344CB8AC3E}">
        <p14:creationId xmlns:p14="http://schemas.microsoft.com/office/powerpoint/2010/main" val="351879621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B852D9-F911-5BC4-9602-78680C38A3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09AE37-3532-F9B9-349A-D454A0DEB3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880617-6D56-B2DF-FB7D-338B7FD529B9}"/>
              </a:ext>
            </a:extLst>
          </p:cNvPr>
          <p:cNvSpPr>
            <a:spLocks noGrp="1"/>
          </p:cNvSpPr>
          <p:nvPr>
            <p:ph type="body" idx="1"/>
          </p:nvPr>
        </p:nvSpPr>
        <p:spPr/>
        <p:txBody>
          <a:bodyPr/>
          <a:lstStyle/>
          <a:p>
            <a:pPr lvl="0">
              <a:spcBef>
                <a:spcPts val="0"/>
              </a:spcBef>
            </a:pPr>
            <a:r>
              <a:rPr lang="en-GB" altLang="en-US" sz="1200" dirty="0">
                <a:latin typeface="Calibri Light" panose="020F0302020204030204" pitchFamily="34" charset="0"/>
                <a:cs typeface="Calibri Light" panose="020F0302020204030204" pitchFamily="34" charset="0"/>
              </a:rPr>
              <a:t>The vase is 3D printed of 100% natural clay. It features a matte exterior and glazed interior.</a:t>
            </a:r>
          </a:p>
        </p:txBody>
      </p:sp>
      <p:sp>
        <p:nvSpPr>
          <p:cNvPr id="4" name="Slide Number Placeholder 3">
            <a:extLst>
              <a:ext uri="{FF2B5EF4-FFF2-40B4-BE49-F238E27FC236}">
                <a16:creationId xmlns:a16="http://schemas.microsoft.com/office/drawing/2014/main" id="{E7371257-5CC0-D9EC-D958-20686C984A61}"/>
              </a:ext>
            </a:extLst>
          </p:cNvPr>
          <p:cNvSpPr>
            <a:spLocks noGrp="1"/>
          </p:cNvSpPr>
          <p:nvPr>
            <p:ph type="sldNum" sz="quarter" idx="5"/>
          </p:nvPr>
        </p:nvSpPr>
        <p:spPr/>
        <p:txBody>
          <a:bodyPr/>
          <a:lstStyle/>
          <a:p>
            <a:fld id="{9094A44D-036D-40EB-87CA-412D4725AB6F}" type="slidenum">
              <a:rPr lang="en-GB" altLang="en-US" smtClean="0"/>
              <a:pPr/>
              <a:t>76</a:t>
            </a:fld>
            <a:endParaRPr lang="en-GB" altLang="en-US"/>
          </a:p>
        </p:txBody>
      </p:sp>
    </p:spTree>
    <p:extLst>
      <p:ext uri="{BB962C8B-B14F-4D97-AF65-F5344CB8AC3E}">
        <p14:creationId xmlns:p14="http://schemas.microsoft.com/office/powerpoint/2010/main" val="39282964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7183D-2CEA-F850-606F-FB86095429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90F098-0BE3-950A-03E7-E90CD477093D}"/>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020713AB-2F19-B38B-3228-F3BA14697D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C80F24-3C6D-F885-73CC-96DDA73991BE}"/>
              </a:ext>
            </a:extLst>
          </p:cNvPr>
          <p:cNvSpPr>
            <a:spLocks noGrp="1"/>
          </p:cNvSpPr>
          <p:nvPr>
            <p:ph type="sldNum" sz="quarter" idx="5"/>
          </p:nvPr>
        </p:nvSpPr>
        <p:spPr/>
        <p:txBody>
          <a:bodyPr/>
          <a:lstStyle/>
          <a:p>
            <a:fld id="{9094A44D-036D-40EB-87CA-412D4725AB6F}" type="slidenum">
              <a:rPr lang="en-GB" altLang="en-US" smtClean="0"/>
              <a:pPr/>
              <a:t>77</a:t>
            </a:fld>
            <a:endParaRPr lang="en-GB" altLang="en-US"/>
          </a:p>
        </p:txBody>
      </p:sp>
    </p:spTree>
    <p:extLst>
      <p:ext uri="{BB962C8B-B14F-4D97-AF65-F5344CB8AC3E}">
        <p14:creationId xmlns:p14="http://schemas.microsoft.com/office/powerpoint/2010/main" val="10381154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CONFLUENCE (OUR CHANGING SEAS V) 2017-2018</a:t>
            </a:r>
          </a:p>
          <a:p>
            <a:endParaRPr lang="en-GB" dirty="0"/>
          </a:p>
          <a:p>
            <a:r>
              <a:rPr lang="en-GB" dirty="0"/>
              <a:t>Permanent Collection of the US Embassy, Jakarta, Indonesia, Art in Embassies, US Department of State. Curated by Virginia Shore and Claire </a:t>
            </a:r>
            <a:r>
              <a:rPr lang="en-GB" dirty="0" err="1"/>
              <a:t>D’Alba</a:t>
            </a:r>
            <a:r>
              <a:rPr lang="en-GB" dirty="0"/>
              <a:t>.</a:t>
            </a:r>
          </a:p>
          <a:p>
            <a:endParaRPr lang="en-GB" dirty="0"/>
          </a:p>
          <a:p>
            <a:r>
              <a:rPr lang="en-GB" dirty="0"/>
              <a:t>Artist statement:</a:t>
            </a:r>
          </a:p>
          <a:p>
            <a:endParaRPr lang="en-GB" dirty="0"/>
          </a:p>
          <a:p>
            <a:r>
              <a:rPr lang="en-GB" dirty="0"/>
              <a:t>Like cities, coral reefs pulse in a frenzy of activity. Residents of these diverse habitats find food, shelter and mates within their structures. Weary </a:t>
            </a:r>
            <a:r>
              <a:rPr lang="en-GB" dirty="0" err="1"/>
              <a:t>travelers</a:t>
            </a:r>
            <a:r>
              <a:rPr lang="en-GB" dirty="0"/>
              <a:t> find respite in their outcroppings—oases from the open sea. From the tiniest snapping shrimp to the largest whale shark, coral reefs are sanctuaries for life’s exuberance. In reefs as in cities, each individual plays a role that can affect how the ecosystem functions. The key to success is finding harmony in heterogeneity—unity in diversity.</a:t>
            </a:r>
          </a:p>
          <a:p>
            <a:endParaRPr lang="en-GB" dirty="0"/>
          </a:p>
          <a:p>
            <a:r>
              <a:rPr lang="en-GB" dirty="0"/>
              <a:t>Indonesia lies at the heart of the Coral Triangle—the ‘Amazon of the sea.’ With more invertebrate species than anywhere else on the planet and nearly 4,000 species of fish, this exceptional region provides food, livelihoods, coastal protection and joy to nearly 400 million people across six countries. Indonesia’s archipelago of over 17,000 islands is a keystone for this rich ecosystem, with the health of its human population directly linked to that of the reef. Yet today it faces unprecedented threats.</a:t>
            </a:r>
          </a:p>
          <a:p>
            <a:endParaRPr lang="en-GB" dirty="0"/>
          </a:p>
          <a:p>
            <a:r>
              <a:rPr lang="en-GB" dirty="0"/>
              <a:t>Corals are so sensitive that the slightest change to the temperature or chemistry of surrounding seawater can cause rapid devastation. Sea temperatures warmed by climate change stress corals and force them to lose the </a:t>
            </a:r>
            <a:r>
              <a:rPr lang="en-GB" dirty="0" err="1"/>
              <a:t>colorful</a:t>
            </a:r>
            <a:r>
              <a:rPr lang="en-GB" dirty="0"/>
              <a:t> algae that live within their tissues and provide an important food source, causing these coral hosts to ‘bleach’ white and starve. Corals can recover from bleaching if threats subside quickly, but bleaching most often leads to coral death, disease and reef erosion—like a city going bankrupt and leaving its buildings to crumble.</a:t>
            </a:r>
          </a:p>
          <a:p>
            <a:endParaRPr lang="en-GB" dirty="0"/>
          </a:p>
          <a:p>
            <a:r>
              <a:rPr lang="en-GB" dirty="0"/>
              <a:t>Without our help to mitigate climate change, pollution and overfishing, scientists predict that the world’s coral reefs may cease to function as ecological wellsprings for marine life by the end of this century. Indonesia’s share of the Coral Triangle, with greater biodiversity, health and resilience than any other reef system on Earth, may be the last bastion of hope for a future with healthy oceans.</a:t>
            </a:r>
          </a:p>
          <a:p>
            <a:endParaRPr lang="en-GB" dirty="0"/>
          </a:p>
          <a:p>
            <a:r>
              <a:rPr lang="en-GB" dirty="0"/>
              <a:t>Confluence (Our Changing Seas V) pays homage to Indonesia’s coral reefs and the value they provide to Indonesians and the world. I hope that the idea of creating such a monumental, intricately hand-detailed ceramic coral reef sculptural installation inspires a sense of excitement in viewers about the connections we share to reefs while empowering individuals and policymakers to act to conserve.</a:t>
            </a:r>
          </a:p>
          <a:p>
            <a:endParaRPr lang="en-GB" dirty="0"/>
          </a:p>
          <a:p>
            <a:r>
              <a:rPr lang="en-GB" dirty="0"/>
              <a:t>It feels essential that the medium of this work be ceramic, as calcium carbonate is both a common ingredient in clay and glaze materials and the substance precipitated by reef-building corals to form their stony skeletons. Not only does the chemical structure of my work parallel that of a natural reef, but brittle porcelain anemone tentacles and stoneware coral branches break easily if improperly handled, similar to the delicate bodies of living reef organisms. Using simple tools like chopsticks and paintbrushes, I enjoy feeling like a coral, patiently and methodically constructing large, delicate, stony structures that can change an ecosystem.</a:t>
            </a:r>
          </a:p>
          <a:p>
            <a:endParaRPr lang="en-GB" dirty="0"/>
          </a:p>
          <a:p>
            <a:r>
              <a:rPr lang="en-GB" dirty="0"/>
              <a:t>This site-specific installation celebrates the fragile beauty, diversity and value of Indonesia’s vibrant reefs while highlighting the human-caused threats they face. Corals, anemones, sponges and other reef-dwelling invertebrates coalesce into a cyclone-like spiral with </a:t>
            </a:r>
            <a:r>
              <a:rPr lang="en-GB" dirty="0" err="1"/>
              <a:t>colorful</a:t>
            </a:r>
            <a:r>
              <a:rPr lang="en-GB" dirty="0"/>
              <a:t> healthy corals at the eye of the storm, their tentacles and branches dancing in the current. Toward the edges and tail of the swirling constellation, corals sicken and bleach, exposing their sterile white skeletons—a </a:t>
            </a:r>
            <a:r>
              <a:rPr lang="en-GB" dirty="0" err="1"/>
              <a:t>specter</a:t>
            </a:r>
            <a:r>
              <a:rPr lang="en-GB" dirty="0"/>
              <a:t> of what could be lost from climate change. Yet at its heart the reef remains healthy, resilient and harmonious.</a:t>
            </a:r>
          </a:p>
          <a:p>
            <a:endParaRPr lang="en-GB" dirty="0"/>
          </a:p>
          <a:p>
            <a:r>
              <a:rPr lang="en-GB" dirty="0"/>
              <a:t>It is possible for coral reefs to recover even from the point of bleaching if we unite and act quickly enough to decrease the threats we impose. Perhaps if more people appreciate Indonesia’s spectacular reefs, we will act more wholeheartedly to preserve them for future generations.</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80</a:t>
            </a:fld>
            <a:endParaRPr lang="en-GB" altLang="en-US"/>
          </a:p>
        </p:txBody>
      </p:sp>
    </p:spTree>
    <p:extLst>
      <p:ext uri="{BB962C8B-B14F-4D97-AF65-F5344CB8AC3E}">
        <p14:creationId xmlns:p14="http://schemas.microsoft.com/office/powerpoint/2010/main" val="281315981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Malum </a:t>
            </a:r>
            <a:r>
              <a:rPr lang="en-GB" dirty="0" err="1"/>
              <a:t>Geminos</a:t>
            </a:r>
            <a:r>
              <a:rPr lang="en-GB" dirty="0"/>
              <a:t> 2019</a:t>
            </a:r>
          </a:p>
          <a:p>
            <a:endParaRPr lang="en-GB" dirty="0"/>
          </a:p>
          <a:p>
            <a:r>
              <a:rPr lang="en-GB" dirty="0"/>
              <a:t>glazed stoneware + porcelain</a:t>
            </a:r>
          </a:p>
          <a:p>
            <a:endParaRPr lang="en-GB" dirty="0"/>
          </a:p>
          <a:p>
            <a:r>
              <a:rPr lang="en-GB" dirty="0"/>
              <a:t>213 x 635 x 55 cm (84 x 250 x 22 in)</a:t>
            </a:r>
          </a:p>
          <a:p>
            <a:endParaRPr lang="en-GB" dirty="0"/>
          </a:p>
          <a:p>
            <a:r>
              <a:rPr lang="en-GB" dirty="0"/>
              <a:t>This hand-sculpted ceramic wall relief is comprised of bleached coral forms branching horizontally in a fractal-inspired, book-matched pattern across the gallery wall. Clusters of gelatinous white polyps appear to have had their supportive skeletons dissolved by acidic seawater. The title Malum </a:t>
            </a:r>
            <a:r>
              <a:rPr lang="en-GB" dirty="0" err="1"/>
              <a:t>Geminos</a:t>
            </a:r>
            <a:r>
              <a:rPr lang="en-GB" dirty="0"/>
              <a:t>, meaning “evil twins” in Latin, pays homage to a statement by the </a:t>
            </a:r>
            <a:r>
              <a:rPr lang="en-GB" dirty="0" err="1"/>
              <a:t>Honorable</a:t>
            </a:r>
            <a:r>
              <a:rPr lang="en-GB" dirty="0"/>
              <a:t> Jane Lubchenco, PhD at the 2009 United Nations Climate Change Conference in Copenhagen referring to ocean acidification as the “equally evil twin” of climate change threatening coral reefs, caused by carbon dioxide emissions dissolving into the sea. The skeletal nature of this design also references Dr. Lubchenco’s other profound comparison of ocean acidification as “osteoporosis of the sea.”</a:t>
            </a:r>
          </a:p>
          <a:p>
            <a:endParaRPr lang="en-GB" dirty="0"/>
          </a:p>
          <a:p>
            <a:r>
              <a:rPr lang="en-GB" dirty="0"/>
              <a:t>This work was commissioned for ‘Fragile Earth’ at the Florence Griswold Museum in 2019 and is currently on tour in ‘Iris Van </a:t>
            </a:r>
            <a:r>
              <a:rPr lang="en-GB" dirty="0" err="1"/>
              <a:t>Herpen</a:t>
            </a:r>
            <a:r>
              <a:rPr lang="en-GB" dirty="0"/>
              <a:t>. Sculpting the Senses’ by MAD Paris.</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81</a:t>
            </a:fld>
            <a:endParaRPr lang="en-GB" altLang="en-US"/>
          </a:p>
        </p:txBody>
      </p:sp>
    </p:spTree>
    <p:extLst>
      <p:ext uri="{BB962C8B-B14F-4D97-AF65-F5344CB8AC3E}">
        <p14:creationId xmlns:p14="http://schemas.microsoft.com/office/powerpoint/2010/main" val="235596888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734435-E0C3-29B1-F759-53954D455D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6D18CD-F266-553D-A069-7AF3DA878419}"/>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0F04C9F9-F724-C435-9797-E5BC4C54029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5796BC-D650-DA1F-9B60-12EA1CBC3A70}"/>
              </a:ext>
            </a:extLst>
          </p:cNvPr>
          <p:cNvSpPr>
            <a:spLocks noGrp="1"/>
          </p:cNvSpPr>
          <p:nvPr>
            <p:ph type="sldNum" sz="quarter" idx="5"/>
          </p:nvPr>
        </p:nvSpPr>
        <p:spPr/>
        <p:txBody>
          <a:bodyPr/>
          <a:lstStyle/>
          <a:p>
            <a:fld id="{9094A44D-036D-40EB-87CA-412D4725AB6F}" type="slidenum">
              <a:rPr lang="en-GB" altLang="en-US" smtClean="0"/>
              <a:pPr/>
              <a:t>82</a:t>
            </a:fld>
            <a:endParaRPr lang="en-GB" altLang="en-US"/>
          </a:p>
        </p:txBody>
      </p:sp>
    </p:spTree>
    <p:extLst>
      <p:ext uri="{BB962C8B-B14F-4D97-AF65-F5344CB8AC3E}">
        <p14:creationId xmlns:p14="http://schemas.microsoft.com/office/powerpoint/2010/main" val="139486384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AB3BB-BCC0-E0D0-76EE-7BEEE37994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A6413-F0DD-EC43-1288-604243696CCB}"/>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6C78D182-6AF0-F160-F00C-4447194947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AE564D-7E6F-8AF6-64E8-8EDEBA0718B2}"/>
              </a:ext>
            </a:extLst>
          </p:cNvPr>
          <p:cNvSpPr>
            <a:spLocks noGrp="1"/>
          </p:cNvSpPr>
          <p:nvPr>
            <p:ph type="sldNum" sz="quarter" idx="5"/>
          </p:nvPr>
        </p:nvSpPr>
        <p:spPr/>
        <p:txBody>
          <a:bodyPr/>
          <a:lstStyle/>
          <a:p>
            <a:fld id="{9094A44D-036D-40EB-87CA-412D4725AB6F}" type="slidenum">
              <a:rPr lang="en-GB" altLang="en-US" smtClean="0"/>
              <a:pPr/>
              <a:t>83</a:t>
            </a:fld>
            <a:endParaRPr lang="en-GB" altLang="en-US"/>
          </a:p>
        </p:txBody>
      </p:sp>
    </p:spTree>
    <p:extLst>
      <p:ext uri="{BB962C8B-B14F-4D97-AF65-F5344CB8AC3E}">
        <p14:creationId xmlns:p14="http://schemas.microsoft.com/office/powerpoint/2010/main" val="164985061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5D834-A1C8-EAD7-B5B1-0D869BD568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D6581-205F-B0B5-78C5-FABCABDFAF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65719F-DB45-B64A-D205-AAF655E62441}"/>
              </a:ext>
            </a:extLst>
          </p:cNvPr>
          <p:cNvSpPr>
            <a:spLocks noGrp="1"/>
          </p:cNvSpPr>
          <p:nvPr>
            <p:ph type="body" idx="1"/>
          </p:nvPr>
        </p:nvSpPr>
        <p:spPr/>
        <p:txBody>
          <a:bodyPr/>
          <a:lstStyle/>
          <a:p>
            <a:r>
              <a:rPr lang="en-GB" b="0" i="0" dirty="0">
                <a:solidFill>
                  <a:srgbClr val="141414"/>
                </a:solidFill>
                <a:effectLst/>
                <a:latin typeface="Arial" panose="020B0604020202020204" pitchFamily="34" charset="0"/>
                <a:cs typeface="Arial" panose="020B0604020202020204" pitchFamily="34" charset="0"/>
              </a:rPr>
              <a:t>$114.99</a:t>
            </a:r>
            <a:endParaRPr lang="en-GB" b="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1054419-27F5-98A2-238B-C2771ECA81A9}"/>
              </a:ext>
            </a:extLst>
          </p:cNvPr>
          <p:cNvSpPr>
            <a:spLocks noGrp="1"/>
          </p:cNvSpPr>
          <p:nvPr>
            <p:ph type="sldNum" sz="quarter" idx="5"/>
          </p:nvPr>
        </p:nvSpPr>
        <p:spPr/>
        <p:txBody>
          <a:bodyPr/>
          <a:lstStyle/>
          <a:p>
            <a:fld id="{9094A44D-036D-40EB-87CA-412D4725AB6F}" type="slidenum">
              <a:rPr lang="en-GB" altLang="en-US" smtClean="0"/>
              <a:pPr/>
              <a:t>84</a:t>
            </a:fld>
            <a:endParaRPr lang="en-GB" altLang="en-US"/>
          </a:p>
        </p:txBody>
      </p:sp>
    </p:spTree>
    <p:extLst>
      <p:ext uri="{BB962C8B-B14F-4D97-AF65-F5344CB8AC3E}">
        <p14:creationId xmlns:p14="http://schemas.microsoft.com/office/powerpoint/2010/main" val="76155531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232C3-7358-DE72-A8C7-D3F19C917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95466C-C42B-CEEF-1BE1-786F25F275CC}"/>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14340922-9D22-8C7B-D3CD-4D4697530C3D}"/>
              </a:ext>
            </a:extLst>
          </p:cNvPr>
          <p:cNvSpPr>
            <a:spLocks noGrp="1"/>
          </p:cNvSpPr>
          <p:nvPr>
            <p:ph type="body" idx="1"/>
          </p:nvPr>
        </p:nvSpPr>
        <p:spPr/>
        <p:txBody>
          <a:bodyPr/>
          <a:lstStyle/>
          <a:p>
            <a:r>
              <a:rPr lang="en-GB" dirty="0"/>
              <a:t>96% of healthcare professionals say the model helps reduce children’s anxiety.</a:t>
            </a:r>
          </a:p>
          <a:p>
            <a:r>
              <a:rPr lang="en-GB" dirty="0"/>
              <a:t>95% of healthcare professionals using the set say it improves the family’s hospital experience.</a:t>
            </a:r>
          </a:p>
          <a:p>
            <a:r>
              <a:rPr lang="en-GB" dirty="0"/>
              <a:t>46% of healthcare professionals report a reduced need to use sedation or general anaesthetic on children during MRI procedures after playing with the set.</a:t>
            </a:r>
          </a:p>
          <a:p>
            <a:r>
              <a:rPr lang="en-GB" dirty="0"/>
              <a:t>94% find it fun and engaging for children.</a:t>
            </a:r>
          </a:p>
        </p:txBody>
      </p:sp>
      <p:sp>
        <p:nvSpPr>
          <p:cNvPr id="4" name="Slide Number Placeholder 3">
            <a:extLst>
              <a:ext uri="{FF2B5EF4-FFF2-40B4-BE49-F238E27FC236}">
                <a16:creationId xmlns:a16="http://schemas.microsoft.com/office/drawing/2014/main" id="{EDA31399-C137-C14C-FFAD-2B356E33C576}"/>
              </a:ext>
            </a:extLst>
          </p:cNvPr>
          <p:cNvSpPr>
            <a:spLocks noGrp="1"/>
          </p:cNvSpPr>
          <p:nvPr>
            <p:ph type="sldNum" sz="quarter" idx="5"/>
          </p:nvPr>
        </p:nvSpPr>
        <p:spPr/>
        <p:txBody>
          <a:bodyPr/>
          <a:lstStyle/>
          <a:p>
            <a:fld id="{9094A44D-036D-40EB-87CA-412D4725AB6F}" type="slidenum">
              <a:rPr lang="en-GB" altLang="en-US" smtClean="0"/>
              <a:pPr/>
              <a:t>85</a:t>
            </a:fld>
            <a:endParaRPr lang="en-GB" altLang="en-US"/>
          </a:p>
        </p:txBody>
      </p:sp>
    </p:spTree>
    <p:extLst>
      <p:ext uri="{BB962C8B-B14F-4D97-AF65-F5344CB8AC3E}">
        <p14:creationId xmlns:p14="http://schemas.microsoft.com/office/powerpoint/2010/main" val="377620845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B0EF57-B066-0E87-D600-B1FFF99D0A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297AD7-2AB7-4D42-C4A8-799930A474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EA1934-18B7-720B-7330-F34DE9133014}"/>
              </a:ext>
            </a:extLst>
          </p:cNvPr>
          <p:cNvSpPr>
            <a:spLocks noGrp="1"/>
          </p:cNvSpPr>
          <p:nvPr>
            <p:ph type="body" idx="1"/>
          </p:nvPr>
        </p:nvSpPr>
        <p:spPr/>
        <p:txBody>
          <a:bodyPr/>
          <a:lstStyle/>
          <a:p>
            <a:r>
              <a:rPr lang="en-GB" b="0" i="0" dirty="0">
                <a:solidFill>
                  <a:srgbClr val="141414"/>
                </a:solidFill>
                <a:effectLst/>
                <a:latin typeface="Arial" panose="020B0604020202020204" pitchFamily="34" charset="0"/>
                <a:cs typeface="Arial" panose="020B0604020202020204" pitchFamily="34" charset="0"/>
              </a:rPr>
              <a:t>FSC certification stands for Forest Stewardship Council certification, which is a global standard for responsible forest management. It ensures that the wood and paper products you purchase come from forests that are managed sustainably, protecting the environment, wildlife, and the rights of local communities.</a:t>
            </a:r>
            <a:endParaRPr lang="en-GB" b="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1369654-B83A-8D59-7FC9-8A07E5DEF7FE}"/>
              </a:ext>
            </a:extLst>
          </p:cNvPr>
          <p:cNvSpPr>
            <a:spLocks noGrp="1"/>
          </p:cNvSpPr>
          <p:nvPr>
            <p:ph type="sldNum" sz="quarter" idx="5"/>
          </p:nvPr>
        </p:nvSpPr>
        <p:spPr/>
        <p:txBody>
          <a:bodyPr/>
          <a:lstStyle/>
          <a:p>
            <a:fld id="{9094A44D-036D-40EB-87CA-412D4725AB6F}" type="slidenum">
              <a:rPr lang="en-GB" altLang="en-US" smtClean="0"/>
              <a:pPr/>
              <a:t>86</a:t>
            </a:fld>
            <a:endParaRPr lang="en-GB" altLang="en-US"/>
          </a:p>
        </p:txBody>
      </p:sp>
    </p:spTree>
    <p:extLst>
      <p:ext uri="{BB962C8B-B14F-4D97-AF65-F5344CB8AC3E}">
        <p14:creationId xmlns:p14="http://schemas.microsoft.com/office/powerpoint/2010/main" val="197053462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F7713-CDEA-1FAF-937C-556040A259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967B5C-2FA2-CC22-88DF-4633CBF82D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6442CB-1B37-FFFA-4C01-20976CDDDA78}"/>
              </a:ext>
            </a:extLst>
          </p:cNvPr>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Equivalent to 9 stadiums</a:t>
            </a:r>
          </a:p>
        </p:txBody>
      </p:sp>
      <p:sp>
        <p:nvSpPr>
          <p:cNvPr id="4" name="Slide Number Placeholder 3">
            <a:extLst>
              <a:ext uri="{FF2B5EF4-FFF2-40B4-BE49-F238E27FC236}">
                <a16:creationId xmlns:a16="http://schemas.microsoft.com/office/drawing/2014/main" id="{0223369C-FC75-5915-8C71-7921E4A247D5}"/>
              </a:ext>
            </a:extLst>
          </p:cNvPr>
          <p:cNvSpPr>
            <a:spLocks noGrp="1"/>
          </p:cNvSpPr>
          <p:nvPr>
            <p:ph type="sldNum" sz="quarter" idx="5"/>
          </p:nvPr>
        </p:nvSpPr>
        <p:spPr/>
        <p:txBody>
          <a:bodyPr/>
          <a:lstStyle/>
          <a:p>
            <a:fld id="{9094A44D-036D-40EB-87CA-412D4725AB6F}" type="slidenum">
              <a:rPr lang="en-GB" altLang="en-US" smtClean="0"/>
              <a:pPr/>
              <a:t>87</a:t>
            </a:fld>
            <a:endParaRPr lang="en-GB" altLang="en-US"/>
          </a:p>
        </p:txBody>
      </p:sp>
    </p:spTree>
    <p:extLst>
      <p:ext uri="{BB962C8B-B14F-4D97-AF65-F5344CB8AC3E}">
        <p14:creationId xmlns:p14="http://schemas.microsoft.com/office/powerpoint/2010/main" val="1983622306"/>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2B778-F0CB-8A61-0A54-746E52F132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A8C9B4-E1DC-BC65-1E99-6B2CC32725A7}"/>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DBBF6FEC-CDF3-D0A6-6410-75193ACF9C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499F7E-A7B9-735D-F038-84168DDE35A6}"/>
              </a:ext>
            </a:extLst>
          </p:cNvPr>
          <p:cNvSpPr>
            <a:spLocks noGrp="1"/>
          </p:cNvSpPr>
          <p:nvPr>
            <p:ph type="sldNum" sz="quarter" idx="5"/>
          </p:nvPr>
        </p:nvSpPr>
        <p:spPr/>
        <p:txBody>
          <a:bodyPr/>
          <a:lstStyle/>
          <a:p>
            <a:pPr defTabSz="990478">
              <a:defRPr/>
            </a:pPr>
            <a:fld id="{9094A44D-036D-40EB-87CA-412D4725AB6F}" type="slidenum">
              <a:rPr lang="en-GB" altLang="en-US">
                <a:solidFill>
                  <a:srgbClr val="000000"/>
                </a:solidFill>
              </a:rPr>
              <a:pPr defTabSz="990478">
                <a:defRPr/>
              </a:pPr>
              <a:t>88</a:t>
            </a:fld>
            <a:endParaRPr lang="en-GB" altLang="en-US">
              <a:solidFill>
                <a:srgbClr val="000000"/>
              </a:solidFill>
            </a:endParaRPr>
          </a:p>
        </p:txBody>
      </p:sp>
    </p:spTree>
    <p:extLst>
      <p:ext uri="{BB962C8B-B14F-4D97-AF65-F5344CB8AC3E}">
        <p14:creationId xmlns:p14="http://schemas.microsoft.com/office/powerpoint/2010/main" val="287989633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7E9AC6-0430-3176-79EA-D74FF2C3CB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C3CA73-E651-3A42-132E-A53AA04DC1CC}"/>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4D4BDDD9-1592-1B42-70D1-13CDDC51A7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1E443F-DA0C-4609-6460-7FCA994FF906}"/>
              </a:ext>
            </a:extLst>
          </p:cNvPr>
          <p:cNvSpPr>
            <a:spLocks noGrp="1"/>
          </p:cNvSpPr>
          <p:nvPr>
            <p:ph type="sldNum" sz="quarter" idx="5"/>
          </p:nvPr>
        </p:nvSpPr>
        <p:spPr/>
        <p:txBody>
          <a:bodyPr/>
          <a:lstStyle/>
          <a:p>
            <a:fld id="{9094A44D-036D-40EB-87CA-412D4725AB6F}" type="slidenum">
              <a:rPr lang="en-GB" altLang="en-US" smtClean="0"/>
              <a:pPr/>
              <a:t>89</a:t>
            </a:fld>
            <a:endParaRPr lang="en-GB" altLang="en-US"/>
          </a:p>
        </p:txBody>
      </p:sp>
    </p:spTree>
    <p:extLst>
      <p:ext uri="{BB962C8B-B14F-4D97-AF65-F5344CB8AC3E}">
        <p14:creationId xmlns:p14="http://schemas.microsoft.com/office/powerpoint/2010/main" val="142371609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man-made plastic was created by Alexander Parkes who publicly demonstrated it at the 1862 Great International Exhibition in London. The material, called </a:t>
            </a:r>
            <a:r>
              <a:rPr lang="en-GB" dirty="0" err="1"/>
              <a:t>Parkesine</a:t>
            </a:r>
            <a:r>
              <a:rPr lang="en-GB" dirty="0"/>
              <a:t>, was an organic material derived from cellulose that, once heated, could be moulded and retained its shape when cooled.</a:t>
            </a:r>
          </a:p>
        </p:txBody>
      </p:sp>
      <p:sp>
        <p:nvSpPr>
          <p:cNvPr id="4" name="Slide Number Placeholder 3"/>
          <p:cNvSpPr>
            <a:spLocks noGrp="1"/>
          </p:cNvSpPr>
          <p:nvPr>
            <p:ph type="sldNum" sz="quarter" idx="10"/>
          </p:nvPr>
        </p:nvSpPr>
        <p:spPr/>
        <p:txBody>
          <a:bodyPr/>
          <a:lstStyle/>
          <a:p>
            <a:fld id="{3A40C232-871E-49C6-A38E-B087202758B8}" type="slidenum">
              <a:rPr lang="en-GB" smtClean="0"/>
              <a:t>90</a:t>
            </a:fld>
            <a:endParaRPr lang="en-GB"/>
          </a:p>
        </p:txBody>
      </p:sp>
    </p:spTree>
    <p:extLst>
      <p:ext uri="{BB962C8B-B14F-4D97-AF65-F5344CB8AC3E}">
        <p14:creationId xmlns:p14="http://schemas.microsoft.com/office/powerpoint/2010/main" val="414033921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Walk through trash</a:t>
            </a:r>
          </a:p>
          <a:p>
            <a:r>
              <a:rPr lang="en-GB" dirty="0"/>
              <a:t>This drone shot shows a bridge surrounded by plastic waste in Dhaka, Bangladesh, one of the most plastic-polluted countries in the world. Photo by Jahid Apu/EPOTY 23</a:t>
            </a:r>
          </a:p>
        </p:txBody>
      </p:sp>
      <p:sp>
        <p:nvSpPr>
          <p:cNvPr id="4" name="Slide Number Placeholder 3"/>
          <p:cNvSpPr>
            <a:spLocks noGrp="1"/>
          </p:cNvSpPr>
          <p:nvPr>
            <p:ph type="sldNum" sz="quarter" idx="10"/>
          </p:nvPr>
        </p:nvSpPr>
        <p:spPr/>
        <p:txBody>
          <a:bodyPr/>
          <a:lstStyle/>
          <a:p>
            <a:fld id="{3A40C232-871E-49C6-A38E-B087202758B8}" type="slidenum">
              <a:rPr lang="en-GB" smtClean="0"/>
              <a:t>91</a:t>
            </a:fld>
            <a:endParaRPr lang="en-GB"/>
          </a:p>
        </p:txBody>
      </p:sp>
    </p:spTree>
    <p:extLst>
      <p:ext uri="{BB962C8B-B14F-4D97-AF65-F5344CB8AC3E}">
        <p14:creationId xmlns:p14="http://schemas.microsoft.com/office/powerpoint/2010/main" val="1395107907"/>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Celluloid is derived from cellulose and alcoholised camphor. John Wesley Hyatt invented celluloid as a substitute for the ivory in billiard balls in 1868. He first tried using a natural substance called collodion after spilling a bottle of it and discovering that the material dried into a tough and flexible film. However, the material was not strong enough to be used as a billiard ball without the addition of camphor, a derivative of the laurel tree—celluloid was created when these were combined. The new celluloid could be moulded with heat and pressure into a durable shape.</a:t>
            </a:r>
          </a:p>
          <a:p>
            <a:endParaRPr lang="en-GB" dirty="0"/>
          </a:p>
          <a:p>
            <a:r>
              <a:rPr lang="en-GB" dirty="0"/>
              <a:t>Besides billiard balls, celluloid became famous as the first flexible photographic film used for still photography and motion pictures. Hyatt created celluloid in a strip format for movie film. By 1900, movie film was an exploding market for celluloid.</a:t>
            </a:r>
          </a:p>
        </p:txBody>
      </p:sp>
      <p:sp>
        <p:nvSpPr>
          <p:cNvPr id="4" name="Slide Number Placeholder 3"/>
          <p:cNvSpPr>
            <a:spLocks noGrp="1"/>
          </p:cNvSpPr>
          <p:nvPr>
            <p:ph type="sldNum" sz="quarter" idx="10"/>
          </p:nvPr>
        </p:nvSpPr>
        <p:spPr/>
        <p:txBody>
          <a:bodyPr/>
          <a:lstStyle/>
          <a:p>
            <a:fld id="{3A40C232-871E-49C6-A38E-B087202758B8}" type="slidenum">
              <a:rPr lang="en-GB" smtClean="0"/>
              <a:t>93</a:t>
            </a:fld>
            <a:endParaRPr lang="en-GB"/>
          </a:p>
        </p:txBody>
      </p:sp>
    </p:spTree>
    <p:extLst>
      <p:ext uri="{BB962C8B-B14F-4D97-AF65-F5344CB8AC3E}">
        <p14:creationId xmlns:p14="http://schemas.microsoft.com/office/powerpoint/2010/main" val="320870554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Celluloid is derived from cellulose and alcoholised camphor. John Wesley Hyatt invented celluloid as a substitute for the ivory in billiard balls in 1868. He first tried using a natural substance called collodion after spilling a bottle of it and discovering that the material dried into a tough and flexible film. However, the material was not strong enough to be used as a billiard ball without the addition of camphor, a derivative of the laurel tree—celluloid was created when these were combined. The new celluloid could be moulded with heat and pressure into a durable shape.</a:t>
            </a:r>
          </a:p>
          <a:p>
            <a:endParaRPr lang="en-GB" dirty="0"/>
          </a:p>
          <a:p>
            <a:r>
              <a:rPr lang="en-GB" dirty="0"/>
              <a:t>Besides billiard balls, celluloid became famous as the first flexible photographic film used for still photography and motion pictures. Hyatt created celluloid in a strip format for movie film. By 1900, movie film was an exploding market for celluloid.</a:t>
            </a:r>
          </a:p>
        </p:txBody>
      </p:sp>
      <p:sp>
        <p:nvSpPr>
          <p:cNvPr id="4" name="Slide Number Placeholder 3"/>
          <p:cNvSpPr>
            <a:spLocks noGrp="1"/>
          </p:cNvSpPr>
          <p:nvPr>
            <p:ph type="sldNum" sz="quarter" idx="10"/>
          </p:nvPr>
        </p:nvSpPr>
        <p:spPr/>
        <p:txBody>
          <a:bodyPr/>
          <a:lstStyle/>
          <a:p>
            <a:fld id="{3A40C232-871E-49C6-A38E-B087202758B8}" type="slidenum">
              <a:rPr lang="en-GB" smtClean="0"/>
              <a:t>94</a:t>
            </a:fld>
            <a:endParaRPr lang="en-GB"/>
          </a:p>
        </p:txBody>
      </p:sp>
    </p:spTree>
    <p:extLst>
      <p:ext uri="{BB962C8B-B14F-4D97-AF65-F5344CB8AC3E}">
        <p14:creationId xmlns:p14="http://schemas.microsoft.com/office/powerpoint/2010/main" val="5673476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Ericsson Bakelite telephone, c. 1931</a:t>
            </a:r>
          </a:p>
          <a:p>
            <a:pPr marL="0" indent="0">
              <a:buNone/>
            </a:pPr>
            <a:endParaRPr lang="en-GB" dirty="0"/>
          </a:p>
          <a:p>
            <a:pPr marL="0" indent="0">
              <a:buNone/>
            </a:pPr>
            <a:endParaRPr lang="en-GB" dirty="0"/>
          </a:p>
          <a:p>
            <a:pPr marL="0" indent="0">
              <a:buNone/>
            </a:pPr>
            <a:r>
              <a:rPr lang="en-GB" dirty="0"/>
              <a:t>1839 Eduard Simon, a German apothecary, discovers polystyrene</a:t>
            </a:r>
          </a:p>
          <a:p>
            <a:pPr marL="0" indent="0">
              <a:buNone/>
            </a:pPr>
            <a:endParaRPr lang="en-GB" dirty="0"/>
          </a:p>
          <a:p>
            <a:pPr marL="0" indent="0">
              <a:buNone/>
            </a:pPr>
            <a:r>
              <a:rPr lang="en-GB" dirty="0"/>
              <a:t>1856 Parkesine (nitrocellulose) is considered the first man-made plastic. The plastic material was patented by Alexander Parkes, in Birmingham, England in 1856. It was unveiled at the 1862 Great International Exhibition in London. Parkesine won a bronze medal at the 1862 World's fair in London. Parkes patented it as a clothing </a:t>
            </a:r>
            <a:r>
              <a:rPr lang="en-GB" dirty="0" err="1"/>
              <a:t>waterproofer</a:t>
            </a:r>
            <a:r>
              <a:rPr lang="en-GB" dirty="0"/>
              <a:t> for woven fabrics in the same year. Later Parkes showcased Parkesine at the 1862 International Exhibition in London, where he was awarded a bronze medal for his efforts. The introduction of Parkesine is generally regarded as the birth of the plastics industry. Parkesine was made from cellulose treated with nitric acid and a solvent. It is often called synthetic ivory. The Parkesine company ceased trading in 1868. Pictures of Parkesine are held by the Plastics Historical Society of London. There is a plaque on the wall of the site of the Parkesine Works in Hackney, London.</a:t>
            </a:r>
          </a:p>
          <a:p>
            <a:pPr marL="0" indent="0">
              <a:buNone/>
            </a:pPr>
            <a:endParaRPr lang="en-GB" dirty="0"/>
          </a:p>
          <a:p>
            <a:pPr marL="0" indent="0">
              <a:buNone/>
            </a:pPr>
            <a:r>
              <a:rPr lang="en-GB" dirty="0"/>
              <a:t>1907 Bakelite, the first fully synthetic thermoset, was reported by Leo Baekeland using phenol and formaldehyde.</a:t>
            </a:r>
          </a:p>
          <a:p>
            <a:pPr marL="0" indent="0">
              <a:buNone/>
            </a:pPr>
            <a:endParaRPr lang="en-GB" dirty="0"/>
          </a:p>
          <a:p>
            <a:pPr marL="0" indent="0">
              <a:buNone/>
            </a:pPr>
            <a:r>
              <a:rPr lang="en-GB" dirty="0"/>
              <a:t>1930’s 40’s 50’s plastic explosion </a:t>
            </a:r>
            <a:r>
              <a:rPr lang="en-GB" dirty="0" err="1"/>
              <a:t>Dupont</a:t>
            </a:r>
            <a:r>
              <a:rPr lang="en-GB" dirty="0"/>
              <a:t> Bayer</a:t>
            </a:r>
            <a:r>
              <a:rPr lang="en-GB" baseline="0" dirty="0"/>
              <a:t> BASF</a:t>
            </a:r>
          </a:p>
          <a:p>
            <a:pPr marL="0" indent="0">
              <a:buNone/>
            </a:pPr>
            <a:endParaRPr lang="en-GB" baseline="0" dirty="0"/>
          </a:p>
          <a:p>
            <a:pPr marL="0" indent="0">
              <a:buNone/>
            </a:pP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95</a:t>
            </a:fld>
            <a:endParaRPr lang="en-GB"/>
          </a:p>
        </p:txBody>
      </p:sp>
    </p:spTree>
    <p:extLst>
      <p:ext uri="{BB962C8B-B14F-4D97-AF65-F5344CB8AC3E}">
        <p14:creationId xmlns:p14="http://schemas.microsoft.com/office/powerpoint/2010/main" val="42095462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E52FED-C5DC-ECCA-078D-141B5A4151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30B17-9091-698A-FD4D-CE270F716C7C}"/>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41B1C0CE-50FF-ABB2-CD37-B1800469F325}"/>
              </a:ext>
            </a:extLst>
          </p:cNvPr>
          <p:cNvSpPr>
            <a:spLocks noGrp="1"/>
          </p:cNvSpPr>
          <p:nvPr>
            <p:ph type="body" idx="1"/>
          </p:nvPr>
        </p:nvSpPr>
        <p:spPr/>
        <p:txBody>
          <a:bodyPr/>
          <a:lstStyle/>
          <a:p>
            <a:r>
              <a:rPr lang="en-GB" dirty="0"/>
              <a:t>1973</a:t>
            </a:r>
          </a:p>
          <a:p>
            <a:r>
              <a:rPr lang="en-GB" dirty="0"/>
              <a:t>Polyethylene terephthalate (PET) bottles are patented. They are the first plastic bottles that can contain the pressure of carbonation, thus creating a much cheaper alternative to bottling than was possible with glass.</a:t>
            </a:r>
          </a:p>
          <a:p>
            <a:endParaRPr lang="en-GB" dirty="0"/>
          </a:p>
          <a:p>
            <a:r>
              <a:rPr lang="en-GB" dirty="0"/>
              <a:t>Early 2000s</a:t>
            </a:r>
          </a:p>
          <a:p>
            <a:r>
              <a:rPr lang="en-GB" dirty="0"/>
              <a:t>The tap vs. bottled war is fully engaged, with beverage companies playing to consumers’ fears of illness and contamination from tap sources. One major player in the assault on tap water is Brita filters, with ads that say “Tap and toilet water come from the same source. Don’t you deserve better?”</a:t>
            </a:r>
          </a:p>
          <a:p>
            <a:endParaRPr lang="en-GB" dirty="0"/>
          </a:p>
        </p:txBody>
      </p:sp>
      <p:sp>
        <p:nvSpPr>
          <p:cNvPr id="4" name="Slide Number Placeholder 3">
            <a:extLst>
              <a:ext uri="{FF2B5EF4-FFF2-40B4-BE49-F238E27FC236}">
                <a16:creationId xmlns:a16="http://schemas.microsoft.com/office/drawing/2014/main" id="{E9AE8857-0985-7126-BDB5-2937C4D3D326}"/>
              </a:ext>
            </a:extLst>
          </p:cNvPr>
          <p:cNvSpPr>
            <a:spLocks noGrp="1"/>
          </p:cNvSpPr>
          <p:nvPr>
            <p:ph type="sldNum" sz="quarter" idx="5"/>
          </p:nvPr>
        </p:nvSpPr>
        <p:spPr/>
        <p:txBody>
          <a:bodyPr/>
          <a:lstStyle/>
          <a:p>
            <a:fld id="{9094A44D-036D-40EB-87CA-412D4725AB6F}" type="slidenum">
              <a:rPr lang="en-GB" altLang="en-US" smtClean="0"/>
              <a:pPr/>
              <a:t>96</a:t>
            </a:fld>
            <a:endParaRPr lang="en-GB" altLang="en-US"/>
          </a:p>
        </p:txBody>
      </p:sp>
    </p:spTree>
    <p:extLst>
      <p:ext uri="{BB962C8B-B14F-4D97-AF65-F5344CB8AC3E}">
        <p14:creationId xmlns:p14="http://schemas.microsoft.com/office/powerpoint/2010/main" val="1776516630"/>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47698-0C7B-E8F1-7E25-C23C1E33EF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B6E214-E1F5-EB44-B437-0468509CF3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576D4C-21A6-D280-6845-5C78D035653A}"/>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Bottled water is around 1,000 times more expensive than tap water.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err="1"/>
              <a:t>Tŷ</a:t>
            </a:r>
            <a:r>
              <a:rPr lang="en-GB" dirty="0"/>
              <a:t> Nant was launched in 1989 in a Cobalt Blue bottle. To celebrate the company's 10th anniversary, </a:t>
            </a:r>
            <a:r>
              <a:rPr lang="en-GB" dirty="0" err="1"/>
              <a:t>Tŷ</a:t>
            </a:r>
            <a:r>
              <a:rPr lang="en-GB" dirty="0"/>
              <a:t> Nant offered the same iconic bottle shape in a complimentary Crimson Red.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a:p>
            <a:r>
              <a:rPr lang="en-GB" dirty="0"/>
              <a:t>Welsh for "to be silent", the word TAU encapsulates the bottles understated clean lines</a:t>
            </a:r>
          </a:p>
        </p:txBody>
      </p:sp>
      <p:sp>
        <p:nvSpPr>
          <p:cNvPr id="4" name="Slide Number Placeholder 3">
            <a:extLst>
              <a:ext uri="{FF2B5EF4-FFF2-40B4-BE49-F238E27FC236}">
                <a16:creationId xmlns:a16="http://schemas.microsoft.com/office/drawing/2014/main" id="{B1C8D77D-F34B-2AF0-502A-F40B89B3D93A}"/>
              </a:ext>
            </a:extLst>
          </p:cNvPr>
          <p:cNvSpPr>
            <a:spLocks noGrp="1"/>
          </p:cNvSpPr>
          <p:nvPr>
            <p:ph type="sldNum" sz="quarter" idx="10"/>
          </p:nvPr>
        </p:nvSpPr>
        <p:spPr/>
        <p:txBody>
          <a:bodyPr/>
          <a:lstStyle/>
          <a:p>
            <a:fld id="{3A40C232-871E-49C6-A38E-B087202758B8}" type="slidenum">
              <a:rPr lang="en-GB" smtClean="0"/>
              <a:t>97</a:t>
            </a:fld>
            <a:endParaRPr lang="en-GB"/>
          </a:p>
        </p:txBody>
      </p:sp>
    </p:spTree>
    <p:extLst>
      <p:ext uri="{BB962C8B-B14F-4D97-AF65-F5344CB8AC3E}">
        <p14:creationId xmlns:p14="http://schemas.microsoft.com/office/powerpoint/2010/main" val="2655291821"/>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sketch &amp; introduction of plastic!</a:t>
            </a:r>
          </a:p>
          <a:p>
            <a:endParaRPr lang="en-GB" dirty="0"/>
          </a:p>
          <a:p>
            <a:r>
              <a:rPr lang="en-GB" dirty="0"/>
              <a:t>The Ripple Effect.</a:t>
            </a:r>
          </a:p>
          <a:p>
            <a:r>
              <a:rPr lang="en-GB" dirty="0"/>
              <a:t>The award winning, visionary bottle, designed by famed </a:t>
            </a:r>
            <a:r>
              <a:rPr lang="en-GB" dirty="0" err="1"/>
              <a:t>welsh</a:t>
            </a:r>
            <a:r>
              <a:rPr lang="en-GB" dirty="0"/>
              <a:t> born designer Ross Lovegrove has a unique asymmetrical packaging. Launched at Harrods in December 2001 this radical work of art rewrote the rules of bottle design. Voted 8th coolest object in the world by Arena Magazine, its undulating ripple design which refracts light and colour, imitating surface reflections on water, evoking the hypnotic motion of flowing water.</a:t>
            </a:r>
          </a:p>
        </p:txBody>
      </p:sp>
      <p:sp>
        <p:nvSpPr>
          <p:cNvPr id="4" name="Slide Number Placeholder 3"/>
          <p:cNvSpPr>
            <a:spLocks noGrp="1"/>
          </p:cNvSpPr>
          <p:nvPr>
            <p:ph type="sldNum" sz="quarter" idx="10"/>
          </p:nvPr>
        </p:nvSpPr>
        <p:spPr/>
        <p:txBody>
          <a:bodyPr/>
          <a:lstStyle/>
          <a:p>
            <a:fld id="{3A40C232-871E-49C6-A38E-B087202758B8}" type="slidenum">
              <a:rPr lang="en-GB" smtClean="0"/>
              <a:t>98</a:t>
            </a:fld>
            <a:endParaRPr lang="en-GB"/>
          </a:p>
        </p:txBody>
      </p:sp>
    </p:spTree>
    <p:extLst>
      <p:ext uri="{BB962C8B-B14F-4D97-AF65-F5344CB8AC3E}">
        <p14:creationId xmlns:p14="http://schemas.microsoft.com/office/powerpoint/2010/main" val="73452921"/>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99</a:t>
            </a:fld>
            <a:endParaRPr lang="en-GB"/>
          </a:p>
        </p:txBody>
      </p:sp>
    </p:spTree>
    <p:extLst>
      <p:ext uri="{BB962C8B-B14F-4D97-AF65-F5344CB8AC3E}">
        <p14:creationId xmlns:p14="http://schemas.microsoft.com/office/powerpoint/2010/main" val="298457982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100</a:t>
            </a:fld>
            <a:endParaRPr lang="en-GB"/>
          </a:p>
        </p:txBody>
      </p:sp>
    </p:spTree>
    <p:extLst>
      <p:ext uri="{BB962C8B-B14F-4D97-AF65-F5344CB8AC3E}">
        <p14:creationId xmlns:p14="http://schemas.microsoft.com/office/powerpoint/2010/main" val="2820073829"/>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7C508-361A-4FAD-65B5-938BB64DC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C5D96A-738D-B417-DF6F-91F37BB3D0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3AF670-0302-C285-876E-FDE65FF87E17}"/>
              </a:ext>
            </a:extLst>
          </p:cNvPr>
          <p:cNvSpPr>
            <a:spLocks noGrp="1"/>
          </p:cNvSpPr>
          <p:nvPr>
            <p:ph type="body" idx="1"/>
          </p:nvPr>
        </p:nvSpPr>
        <p:spPr/>
        <p:txBody>
          <a:bodyPr/>
          <a:lstStyle/>
          <a:p>
            <a:r>
              <a:rPr lang="en-GB" dirty="0"/>
              <a:t>Coca-Cola sells over 100 billion throwaway plastic bottles every year. So many of them end up as litter that new figures out on Monday name the company as the world’s biggest plastic polluter.</a:t>
            </a:r>
          </a:p>
          <a:p>
            <a:endParaRPr lang="en-GB" dirty="0"/>
          </a:p>
          <a:p>
            <a:r>
              <a:rPr lang="en-GB" dirty="0"/>
              <a:t>It’s a problem that Samoa has just begun to experience for itself, after Coca-Cola switched from glass to plastic bottles on the Pacific island earlier this year.</a:t>
            </a:r>
          </a:p>
          <a:p>
            <a:endParaRPr lang="en-GB" dirty="0"/>
          </a:p>
          <a:p>
            <a:r>
              <a:rPr lang="en-GB" dirty="0"/>
              <a:t>The BBC’s Panorama programme has been finding out what that means for a country too small to operate its own recycling plant.</a:t>
            </a:r>
          </a:p>
          <a:p>
            <a:endParaRPr lang="en-GB" dirty="0"/>
          </a:p>
        </p:txBody>
      </p:sp>
      <p:sp>
        <p:nvSpPr>
          <p:cNvPr id="4" name="Slide Number Placeholder 3">
            <a:extLst>
              <a:ext uri="{FF2B5EF4-FFF2-40B4-BE49-F238E27FC236}">
                <a16:creationId xmlns:a16="http://schemas.microsoft.com/office/drawing/2014/main" id="{627D453A-F721-512A-B450-E479F95F6687}"/>
              </a:ext>
            </a:extLst>
          </p:cNvPr>
          <p:cNvSpPr>
            <a:spLocks noGrp="1"/>
          </p:cNvSpPr>
          <p:nvPr>
            <p:ph type="sldNum" sz="quarter" idx="10"/>
          </p:nvPr>
        </p:nvSpPr>
        <p:spPr/>
        <p:txBody>
          <a:bodyPr/>
          <a:lstStyle/>
          <a:p>
            <a:fld id="{3A40C232-871E-49C6-A38E-B087202758B8}" type="slidenum">
              <a:rPr lang="en-GB" smtClean="0"/>
              <a:t>101</a:t>
            </a:fld>
            <a:endParaRPr lang="en-GB"/>
          </a:p>
        </p:txBody>
      </p:sp>
    </p:spTree>
    <p:extLst>
      <p:ext uri="{BB962C8B-B14F-4D97-AF65-F5344CB8AC3E}">
        <p14:creationId xmlns:p14="http://schemas.microsoft.com/office/powerpoint/2010/main" val="3283624224"/>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design of the modern-day plastic bag is attributed to a Swedish packaging designer named </a:t>
            </a:r>
            <a:r>
              <a:rPr lang="en-GB" dirty="0" err="1"/>
              <a:t>Sten</a:t>
            </a:r>
            <a:r>
              <a:rPr lang="en-GB" dirty="0"/>
              <a:t> Gustaf Thulin.  In the early 1960s, Thulin (1914 – 2006) conceived the idea of creating a bag that was strong, convenient, aesthetically pleasing and, above all, cost-effective.  He experimented with many different types of material before settling on a bag design made from plastic.  On 27th April 1965, the Swedish packaging company ‘</a:t>
            </a:r>
            <a:r>
              <a:rPr lang="en-GB" dirty="0" err="1"/>
              <a:t>Celloplast</a:t>
            </a:r>
            <a:r>
              <a:rPr lang="en-GB" dirty="0"/>
              <a:t>’ patented Thulin’s design for a “bag with handle of weldable plastic material”.  Also known as the ‘T-shirt bag’, the design had a welded closed bottom and front and back panels, each with a looped handle for ease of carrying.  It was intended to be re-usable and Thulin envisaged consumers using the same bag many times over.  The bag itself was to be made of polyethylene, which is a basic type of plastic that would, in time, become the most popular and common plastic on the planet.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40C232-871E-49C6-A38E-B087202758B8}"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8793735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044F0-C791-BA7E-CA75-95EA3D6A4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36E23-0BD9-3CE6-E102-15E85D068694}"/>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408C8D5E-F9A0-AB91-3CBE-EA8920C941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08F691-68F1-2A7E-4430-CBCFA420DD49}"/>
              </a:ext>
            </a:extLst>
          </p:cNvPr>
          <p:cNvSpPr>
            <a:spLocks noGrp="1"/>
          </p:cNvSpPr>
          <p:nvPr>
            <p:ph type="sldNum" sz="quarter" idx="5"/>
          </p:nvPr>
        </p:nvSpPr>
        <p:spPr/>
        <p:txBody>
          <a:bodyPr/>
          <a:lstStyle/>
          <a:p>
            <a:fld id="{9094A44D-036D-40EB-87CA-412D4725AB6F}" type="slidenum">
              <a:rPr lang="en-GB" altLang="en-US" smtClean="0"/>
              <a:pPr/>
              <a:t>103</a:t>
            </a:fld>
            <a:endParaRPr lang="en-GB" altLang="en-US"/>
          </a:p>
        </p:txBody>
      </p:sp>
    </p:spTree>
    <p:extLst>
      <p:ext uri="{BB962C8B-B14F-4D97-AF65-F5344CB8AC3E}">
        <p14:creationId xmlns:p14="http://schemas.microsoft.com/office/powerpoint/2010/main" val="376773130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1F241-750E-F368-936B-FA969110B9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740F34-7EB2-AFF3-B8B5-08A49B6235CD}"/>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0387C7E8-E79E-3D48-FA31-F43A77C96B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943B21-96E3-A228-905A-1EC4A1713664}"/>
              </a:ext>
            </a:extLst>
          </p:cNvPr>
          <p:cNvSpPr>
            <a:spLocks noGrp="1"/>
          </p:cNvSpPr>
          <p:nvPr>
            <p:ph type="sldNum" sz="quarter" idx="5"/>
          </p:nvPr>
        </p:nvSpPr>
        <p:spPr/>
        <p:txBody>
          <a:bodyPr/>
          <a:lstStyle/>
          <a:p>
            <a:fld id="{9094A44D-036D-40EB-87CA-412D4725AB6F}" type="slidenum">
              <a:rPr lang="en-GB" altLang="en-US" smtClean="0"/>
              <a:pPr/>
              <a:t>104</a:t>
            </a:fld>
            <a:endParaRPr lang="en-GB" altLang="en-US"/>
          </a:p>
        </p:txBody>
      </p:sp>
    </p:spTree>
    <p:extLst>
      <p:ext uri="{BB962C8B-B14F-4D97-AF65-F5344CB8AC3E}">
        <p14:creationId xmlns:p14="http://schemas.microsoft.com/office/powerpoint/2010/main" val="93244861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C5718-1FCC-5600-EF1D-A830754528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5CFCE-BEE1-D0D9-8F96-6DB6B6A68F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DEE50-2B22-6783-36E6-3581BCD5B7C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39E88-3868-F536-999C-B3CB04DF2047}"/>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105</a:t>
            </a:fld>
            <a:endParaRPr lang="en-GB">
              <a:solidFill>
                <a:prstClr val="black"/>
              </a:solidFill>
              <a:latin typeface="Calibri"/>
            </a:endParaRPr>
          </a:p>
        </p:txBody>
      </p:sp>
    </p:spTree>
    <p:extLst>
      <p:ext uri="{BB962C8B-B14F-4D97-AF65-F5344CB8AC3E}">
        <p14:creationId xmlns:p14="http://schemas.microsoft.com/office/powerpoint/2010/main" val="178041004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106</a:t>
            </a:fld>
            <a:endParaRPr lang="en-GB"/>
          </a:p>
        </p:txBody>
      </p:sp>
    </p:spTree>
    <p:extLst>
      <p:ext uri="{BB962C8B-B14F-4D97-AF65-F5344CB8AC3E}">
        <p14:creationId xmlns:p14="http://schemas.microsoft.com/office/powerpoint/2010/main" val="3759794148"/>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horns of the Impala are made of keratin covering a core of bone.</a:t>
            </a:r>
          </a:p>
          <a:p>
            <a:endParaRPr lang="en-GB" dirty="0"/>
          </a:p>
          <a:p>
            <a:r>
              <a:rPr lang="en-GB" dirty="0"/>
              <a:t>AdobeStock_526967031</a:t>
            </a:r>
          </a:p>
        </p:txBody>
      </p:sp>
      <p:sp>
        <p:nvSpPr>
          <p:cNvPr id="4" name="Slide Number Placeholder 3"/>
          <p:cNvSpPr>
            <a:spLocks noGrp="1"/>
          </p:cNvSpPr>
          <p:nvPr>
            <p:ph type="sldNum" sz="quarter" idx="10"/>
          </p:nvPr>
        </p:nvSpPr>
        <p:spPr/>
        <p:txBody>
          <a:bodyPr/>
          <a:lstStyle/>
          <a:p>
            <a:fld id="{3A40C232-871E-49C6-A38E-B087202758B8}" type="slidenum">
              <a:rPr lang="en-GB" smtClean="0"/>
              <a:t>107</a:t>
            </a:fld>
            <a:endParaRPr lang="en-GB"/>
          </a:p>
        </p:txBody>
      </p:sp>
    </p:spTree>
    <p:extLst>
      <p:ext uri="{BB962C8B-B14F-4D97-AF65-F5344CB8AC3E}">
        <p14:creationId xmlns:p14="http://schemas.microsoft.com/office/powerpoint/2010/main" val="882980572"/>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108</a:t>
            </a:fld>
            <a:endParaRPr lang="en-GB"/>
          </a:p>
        </p:txBody>
      </p:sp>
    </p:spTree>
    <p:extLst>
      <p:ext uri="{BB962C8B-B14F-4D97-AF65-F5344CB8AC3E}">
        <p14:creationId xmlns:p14="http://schemas.microsoft.com/office/powerpoint/2010/main" val="976516323"/>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40C232-871E-49C6-A38E-B087202758B8}" type="slidenum">
              <a:rPr lang="en-GB" smtClean="0"/>
              <a:t>109</a:t>
            </a:fld>
            <a:endParaRPr lang="en-GB"/>
          </a:p>
        </p:txBody>
      </p:sp>
    </p:spTree>
    <p:extLst>
      <p:ext uri="{BB962C8B-B14F-4D97-AF65-F5344CB8AC3E}">
        <p14:creationId xmlns:p14="http://schemas.microsoft.com/office/powerpoint/2010/main" val="516863626"/>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A0D1BC-C95D-4A0F-F1A7-5E9464FA3F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E8BA1E-9B5F-EBB4-1167-654D8646D033}"/>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69DCA789-CA1A-ECE7-7045-7A164CB998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CF247-566F-767E-48CB-2CECCB71EE7A}"/>
              </a:ext>
            </a:extLst>
          </p:cNvPr>
          <p:cNvSpPr>
            <a:spLocks noGrp="1"/>
          </p:cNvSpPr>
          <p:nvPr>
            <p:ph type="sldNum" sz="quarter" idx="5"/>
          </p:nvPr>
        </p:nvSpPr>
        <p:spPr/>
        <p:txBody>
          <a:bodyPr/>
          <a:lstStyle/>
          <a:p>
            <a:fld id="{9094A44D-036D-40EB-87CA-412D4725AB6F}" type="slidenum">
              <a:rPr lang="en-GB" altLang="en-US" smtClean="0"/>
              <a:pPr/>
              <a:t>110</a:t>
            </a:fld>
            <a:endParaRPr lang="en-GB" altLang="en-US"/>
          </a:p>
        </p:txBody>
      </p:sp>
    </p:spTree>
    <p:extLst>
      <p:ext uri="{BB962C8B-B14F-4D97-AF65-F5344CB8AC3E}">
        <p14:creationId xmlns:p14="http://schemas.microsoft.com/office/powerpoint/2010/main" val="216058723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64B0C-3D70-E47B-E1BB-F7B8615580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F6C1DC-C87C-02CD-E269-EE513F87D7CC}"/>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9D390120-44C8-6B9E-8B42-A73D17F25D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A3E758-C158-DB78-6084-0864286B06C6}"/>
              </a:ext>
            </a:extLst>
          </p:cNvPr>
          <p:cNvSpPr>
            <a:spLocks noGrp="1"/>
          </p:cNvSpPr>
          <p:nvPr>
            <p:ph type="sldNum" sz="quarter" idx="5"/>
          </p:nvPr>
        </p:nvSpPr>
        <p:spPr/>
        <p:txBody>
          <a:bodyPr/>
          <a:lstStyle/>
          <a:p>
            <a:fld id="{9094A44D-036D-40EB-87CA-412D4725AB6F}" type="slidenum">
              <a:rPr lang="en-GB" altLang="en-US" smtClean="0"/>
              <a:pPr/>
              <a:t>111</a:t>
            </a:fld>
            <a:endParaRPr lang="en-GB" altLang="en-US"/>
          </a:p>
        </p:txBody>
      </p:sp>
    </p:spTree>
    <p:extLst>
      <p:ext uri="{BB962C8B-B14F-4D97-AF65-F5344CB8AC3E}">
        <p14:creationId xmlns:p14="http://schemas.microsoft.com/office/powerpoint/2010/main" val="3596919753"/>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114</a:t>
            </a:fld>
            <a:endParaRPr lang="en-GB" altLang="en-US"/>
          </a:p>
        </p:txBody>
      </p:sp>
    </p:spTree>
    <p:extLst>
      <p:ext uri="{BB962C8B-B14F-4D97-AF65-F5344CB8AC3E}">
        <p14:creationId xmlns:p14="http://schemas.microsoft.com/office/powerpoint/2010/main" val="270363887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4C198-1ECD-89D3-5C8D-7ABD37E082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651FA2-2E0E-57F6-5164-7D0DB72393C6}"/>
              </a:ext>
            </a:extLst>
          </p:cNvPr>
          <p:cNvSpPr>
            <a:spLocks noGrp="1" noRot="1" noChangeAspect="1"/>
          </p:cNvSpPr>
          <p:nvPr>
            <p:ph type="sldImg"/>
          </p:nvPr>
        </p:nvSpPr>
        <p:spPr>
          <a:xfrm>
            <a:off x="139700" y="768350"/>
            <a:ext cx="6819900" cy="3836988"/>
          </a:xfrm>
        </p:spPr>
      </p:sp>
      <p:sp>
        <p:nvSpPr>
          <p:cNvPr id="3" name="Notes Placeholder 2">
            <a:extLst>
              <a:ext uri="{FF2B5EF4-FFF2-40B4-BE49-F238E27FC236}">
                <a16:creationId xmlns:a16="http://schemas.microsoft.com/office/drawing/2014/main" id="{7772A79D-4EC8-C3B2-8419-6B787DB0C4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0235A83-6933-4186-C2DF-94D613E10262}"/>
              </a:ext>
            </a:extLst>
          </p:cNvPr>
          <p:cNvSpPr>
            <a:spLocks noGrp="1"/>
          </p:cNvSpPr>
          <p:nvPr>
            <p:ph type="sldNum" sz="quarter" idx="5"/>
          </p:nvPr>
        </p:nvSpPr>
        <p:spPr/>
        <p:txBody>
          <a:bodyPr/>
          <a:lstStyle/>
          <a:p>
            <a:fld id="{9094A44D-036D-40EB-87CA-412D4725AB6F}" type="slidenum">
              <a:rPr lang="en-GB" altLang="en-US" smtClean="0"/>
              <a:pPr/>
              <a:t>117</a:t>
            </a:fld>
            <a:endParaRPr lang="en-GB" altLang="en-US"/>
          </a:p>
        </p:txBody>
      </p:sp>
    </p:spTree>
    <p:extLst>
      <p:ext uri="{BB962C8B-B14F-4D97-AF65-F5344CB8AC3E}">
        <p14:creationId xmlns:p14="http://schemas.microsoft.com/office/powerpoint/2010/main" val="838296198"/>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D1A2F-269F-B978-2537-93037AEE0E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1EA8E1-F446-14F9-3C4D-D34FD18D9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5C0677-2110-9535-9B48-1552EF661997}"/>
              </a:ext>
            </a:extLst>
          </p:cNvPr>
          <p:cNvSpPr>
            <a:spLocks noGrp="1"/>
          </p:cNvSpPr>
          <p:nvPr>
            <p:ph type="body" idx="1"/>
          </p:nvPr>
        </p:nvSpPr>
        <p:spPr/>
        <p:txBody>
          <a:bodyPr/>
          <a:lstStyle/>
          <a:p>
            <a:r>
              <a:rPr lang="en-GB" dirty="0"/>
              <a:t>https://www.footprintcalc.org/</a:t>
            </a:r>
          </a:p>
        </p:txBody>
      </p:sp>
      <p:sp>
        <p:nvSpPr>
          <p:cNvPr id="4" name="Slide Number Placeholder 3">
            <a:extLst>
              <a:ext uri="{FF2B5EF4-FFF2-40B4-BE49-F238E27FC236}">
                <a16:creationId xmlns:a16="http://schemas.microsoft.com/office/drawing/2014/main" id="{623D9FAD-0FE0-DBE0-0C31-4FF69E1EB418}"/>
              </a:ext>
            </a:extLst>
          </p:cNvPr>
          <p:cNvSpPr>
            <a:spLocks noGrp="1"/>
          </p:cNvSpPr>
          <p:nvPr>
            <p:ph type="sldNum" sz="quarter" idx="10"/>
          </p:nvPr>
        </p:nvSpPr>
        <p:spPr/>
        <p:txBody>
          <a:bodyPr/>
          <a:lstStyle/>
          <a:p>
            <a:pPr defTabSz="990478" eaLnBrk="1" fontAlgn="auto" hangingPunct="1">
              <a:spcBef>
                <a:spcPts val="0"/>
              </a:spcBef>
              <a:spcAft>
                <a:spcPts val="0"/>
              </a:spcAft>
              <a:defRPr/>
            </a:pPr>
            <a:fld id="{3A40C232-871E-49C6-A38E-B087202758B8}" type="slidenum">
              <a:rPr lang="en-GB">
                <a:solidFill>
                  <a:prstClr val="black"/>
                </a:solidFill>
                <a:latin typeface="Calibri"/>
              </a:rPr>
              <a:pPr defTabSz="990478" eaLnBrk="1" fontAlgn="auto" hangingPunct="1">
                <a:spcBef>
                  <a:spcPts val="0"/>
                </a:spcBef>
                <a:spcAft>
                  <a:spcPts val="0"/>
                </a:spcAft>
                <a:defRPr/>
              </a:pPr>
              <a:t>118</a:t>
            </a:fld>
            <a:endParaRPr lang="en-GB">
              <a:solidFill>
                <a:prstClr val="black"/>
              </a:solidFill>
              <a:latin typeface="Calibri"/>
            </a:endParaRPr>
          </a:p>
        </p:txBody>
      </p:sp>
    </p:spTree>
    <p:extLst>
      <p:ext uri="{BB962C8B-B14F-4D97-AF65-F5344CB8AC3E}">
        <p14:creationId xmlns:p14="http://schemas.microsoft.com/office/powerpoint/2010/main" val="1634527638"/>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3846B-95C9-8668-DDF9-05D7465AA6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0BC043-AD1F-FB76-C6BD-756F51E124B5}"/>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3321CF6B-2F0E-D309-8D86-44E546F007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2B7917-45A1-1853-0E65-E1A84E8FE85C}"/>
              </a:ext>
            </a:extLst>
          </p:cNvPr>
          <p:cNvSpPr>
            <a:spLocks noGrp="1"/>
          </p:cNvSpPr>
          <p:nvPr>
            <p:ph type="sldNum" sz="quarter" idx="5"/>
          </p:nvPr>
        </p:nvSpPr>
        <p:spPr/>
        <p:txBody>
          <a:bodyPr/>
          <a:lstStyle/>
          <a:p>
            <a:fld id="{9094A44D-036D-40EB-87CA-412D4725AB6F}" type="slidenum">
              <a:rPr lang="en-GB" altLang="en-US" smtClean="0"/>
              <a:pPr/>
              <a:t>119</a:t>
            </a:fld>
            <a:endParaRPr lang="en-GB" altLang="en-US"/>
          </a:p>
        </p:txBody>
      </p:sp>
    </p:spTree>
    <p:extLst>
      <p:ext uri="{BB962C8B-B14F-4D97-AF65-F5344CB8AC3E}">
        <p14:creationId xmlns:p14="http://schemas.microsoft.com/office/powerpoint/2010/main" val="50012956"/>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D1FA-C20E-61B7-D89D-0673ABAE37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E1D79C-1B70-A49D-98A5-C227D8E36B78}"/>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178EA08-7BBE-7601-7863-F9F1D48440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933573F-7B4F-F640-4729-BA0C6EA15FC6}"/>
              </a:ext>
            </a:extLst>
          </p:cNvPr>
          <p:cNvSpPr>
            <a:spLocks noGrp="1"/>
          </p:cNvSpPr>
          <p:nvPr>
            <p:ph type="sldNum" sz="quarter" idx="5"/>
          </p:nvPr>
        </p:nvSpPr>
        <p:spPr/>
        <p:txBody>
          <a:bodyPr/>
          <a:lstStyle/>
          <a:p>
            <a:fld id="{9094A44D-036D-40EB-87CA-412D4725AB6F}" type="slidenum">
              <a:rPr lang="en-GB" altLang="en-US" smtClean="0"/>
              <a:pPr/>
              <a:t>120</a:t>
            </a:fld>
            <a:endParaRPr lang="en-GB" altLang="en-US"/>
          </a:p>
        </p:txBody>
      </p:sp>
    </p:spTree>
    <p:extLst>
      <p:ext uri="{BB962C8B-B14F-4D97-AF65-F5344CB8AC3E}">
        <p14:creationId xmlns:p14="http://schemas.microsoft.com/office/powerpoint/2010/main" val="2014752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9943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5466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3513793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cSld name="Title Only">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488" b="0" i="0">
                <a:solidFill>
                  <a:srgbClr val="7B0E30"/>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40654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4038323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766226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730487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4268C8-0AA7-4413-9163-7EA353916F2B}"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784420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4268C8-0AA7-4413-9163-7EA353916F2B}"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658570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4268C8-0AA7-4413-9163-7EA353916F2B}"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784246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4268C8-0AA7-4413-9163-7EA353916F2B}"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091554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4268C8-0AA7-4413-9163-7EA353916F2B}"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970958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4268C8-0AA7-4413-9163-7EA353916F2B}"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682400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14774671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4268C8-0AA7-4413-9163-7EA353916F2B}"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43C513-D92C-4477-A4B2-D05F9CBBFDED}" type="slidenum">
              <a:rPr lang="en-GB" smtClean="0"/>
              <a:t>‹#›</a:t>
            </a:fld>
            <a:endParaRPr lang="en-GB"/>
          </a:p>
        </p:txBody>
      </p:sp>
    </p:spTree>
    <p:extLst>
      <p:ext uri="{BB962C8B-B14F-4D97-AF65-F5344CB8AC3E}">
        <p14:creationId xmlns:p14="http://schemas.microsoft.com/office/powerpoint/2010/main" val="2245383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7995284" y="1304543"/>
            <a:ext cx="3779520" cy="1729105"/>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1368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27115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709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28219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077624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3.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11/13/2025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02598753"/>
      </p:ext>
    </p:extLst>
  </p:cSld>
  <p:clrMap bg1="lt1" tx1="dk1" bg2="lt2" tx2="dk2" accent1="accent1" accent2="accent2" accent3="accent3" accent4="accent4" accent5="accent5" accent6="accent6" hlink="hlink" folHlink="folHlink"/>
  <p:sldLayoutIdLst>
    <p:sldLayoutId id="2147483658" r:id="rId1"/>
    <p:sldLayoutId id="2147483664" r:id="rId2"/>
    <p:sldLayoutId id="2147483713" r:id="rId3"/>
    <p:sldLayoutId id="2147483718" r:id="rId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4268C8-0AA7-4413-9163-7EA353916F2B}" type="datetimeFigureOut">
              <a:rPr lang="en-GB" smtClean="0"/>
              <a:t>13/11/2025</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43C513-D92C-4477-A4B2-D05F9CBBFDED}" type="slidenum">
              <a:rPr lang="en-GB" smtClean="0"/>
              <a:t>‹#›</a:t>
            </a:fld>
            <a:endParaRPr lang="en-GB"/>
          </a:p>
        </p:txBody>
      </p:sp>
    </p:spTree>
    <p:extLst>
      <p:ext uri="{BB962C8B-B14F-4D97-AF65-F5344CB8AC3E}">
        <p14:creationId xmlns:p14="http://schemas.microsoft.com/office/powerpoint/2010/main" val="150727305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91465" y="244093"/>
            <a:ext cx="8411209" cy="122174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3434079" y="1750123"/>
            <a:ext cx="7829550" cy="1397000"/>
          </a:xfrm>
          <a:prstGeom prst="rect">
            <a:avLst/>
          </a:prstGeom>
        </p:spPr>
        <p:txBody>
          <a:bodyPr wrap="square" lIns="0" tIns="0" rIns="0" bIns="0">
            <a:spAutoFit/>
          </a:bodyPr>
          <a:lstStyle>
            <a:lvl1pPr>
              <a:defRPr sz="1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11/13/2025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783253466"/>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hyperlink" Target="https://trends.google.com/trends/explore?q=%2Fg%2F11kpy7rf8q&amp;hl=e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insider.com/the-floating-islands-of-lake-titicaca-2013-2#originally-the-islands-were-used-as-a-defensive-measure-they-were-anchored-in-place-with-ropes-attached-to-wooden-poles-secured-at-the-bottom-of-the-lake-so-they-could-be-moved-if-threatened-watchtowers-made-of-reeds-were-also-constructed-on-the-islands-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 Target="slide14.xml"/><Relationship Id="rId1" Type="http://schemas.openxmlformats.org/officeDocument/2006/relationships/slideLayout" Target="../slideLayouts/slideLayout3.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hyperlink" Target="https://www.theguardian.com/environment/2025/oct/02/planetary-health-diet-could-save-40000-deaths-a-day-landmark-report-finds"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llenmacarthurfoundation.org/circular-design-guide/overview"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20.gif"/></Relationships>
</file>

<file path=ppt/slides/_rels/slide22.xml.rels><?xml version="1.0" encoding="UTF-8" standalone="yes"?>
<Relationships xmlns="http://schemas.openxmlformats.org/package/2006/relationships"><Relationship Id="rId3" Type="http://schemas.openxmlformats.org/officeDocument/2006/relationships/hyperlink" Target="https://www.ellenmacarthurfoundation.org/circular-design-guide/overview"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20.gi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IoRjz8iTVoo" TargetMode="External"/><Relationship Id="rId2" Type="http://schemas.openxmlformats.org/officeDocument/2006/relationships/image" Target="../media/image23.png"/><Relationship Id="rId1" Type="http://schemas.openxmlformats.org/officeDocument/2006/relationships/slideLayout" Target="../slideLayouts/slideLayout3.xml"/><Relationship Id="rId4" Type="http://schemas.openxmlformats.org/officeDocument/2006/relationships/hyperlink" Target="https://learningonscreen.ac.uk/o%20ndemand/index.php/clip/101771"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theguardian.com/global-development/2023/jun/05/yvette-yaa-konadu-tetteh-how-ghana-became-fast-fashions-dumping-ground"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hyperlink" Target="https://www.theguardian.com/global-development/2023/jun/05/yvette-yaa-konadu-tetteh-how-ghana-became-fast-fashions-dumping-ground" TargetMode="External"/><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hyperlink" Target="https://www.theguardian.com/global-development/2023/may/31/stop-dumping-your-cast-offs-on-us-ghanaian-clothes-traders-tell-eu"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4" Type="http://schemas.openxmlformats.org/officeDocument/2006/relationships/image" Target="../media/image26.png"/></Relationships>
</file>

<file path=ppt/slides/_rels/slide33.xml.rels><?xml version="1.0" encoding="UTF-8" standalone="yes"?>
<Relationships xmlns="http://schemas.openxmlformats.org/package/2006/relationships"><Relationship Id="rId3" Type="http://schemas.openxmlformats.org/officeDocument/2006/relationships/hyperlink" Target="https://www.theguardian.com/global-development/2023/jun/05/yvette-yaa-konadu-tetteh-how-ghana-became-fast-fashions-dumping-ground" TargetMode="External"/><Relationship Id="rId2" Type="http://schemas.openxmlformats.org/officeDocument/2006/relationships/notesSlide" Target="../notesSlides/notesSlide22.xml"/><Relationship Id="rId1" Type="http://schemas.openxmlformats.org/officeDocument/2006/relationships/slideLayout" Target="../slideLayouts/slideLayout3.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esign2repeat.com/the-complete-guide-to-surface-pattern-design"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31.jpeg"/></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6.xml"/><Relationship Id="rId5" Type="http://schemas.openxmlformats.org/officeDocument/2006/relationships/image" Target="../media/image36.png"/><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s://www.forbes.com/sites/maevecampbell/2025/06/20/dyeing-for-fashion-meet-the-scientists-growing-colour-without-chemicals/" TargetMode="External"/><Relationship Id="rId2" Type="http://schemas.openxmlformats.org/officeDocument/2006/relationships/notesSlide" Target="../notesSlides/notesSlide33.xml"/><Relationship Id="rId1" Type="http://schemas.openxmlformats.org/officeDocument/2006/relationships/slideLayout" Target="../slideLayouts/slideLayout6.xml"/><Relationship Id="rId4" Type="http://schemas.openxmlformats.org/officeDocument/2006/relationships/image" Target="../media/image37.jpe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hyperlink" Target="https://www.forumforthefuture.org/fashion-futures-2030" TargetMode="External"/><Relationship Id="rId2" Type="http://schemas.openxmlformats.org/officeDocument/2006/relationships/notesSlide" Target="../notesSlides/notesSlide37.xml"/><Relationship Id="rId1" Type="http://schemas.openxmlformats.org/officeDocument/2006/relationships/slideLayout" Target="../slideLayouts/slideLayout6.xml"/><Relationship Id="rId4" Type="http://schemas.openxmlformats.org/officeDocument/2006/relationships/image" Target="../media/image40.png"/></Relationships>
</file>

<file path=ppt/slides/_rels/slide50.xml.rels><?xml version="1.0" encoding="UTF-8" standalone="yes"?>
<Relationships xmlns="http://schemas.openxmlformats.org/package/2006/relationships"><Relationship Id="rId3" Type="http://schemas.openxmlformats.org/officeDocument/2006/relationships/hyperlink" Target="https://www.forumforthefuture.org/cotton-2040" TargetMode="External"/><Relationship Id="rId2" Type="http://schemas.openxmlformats.org/officeDocument/2006/relationships/notesSlide" Target="../notesSlides/notesSlide38.xml"/><Relationship Id="rId1" Type="http://schemas.openxmlformats.org/officeDocument/2006/relationships/slideLayout" Target="../slideLayouts/slideLayout17.xml"/><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3" Type="http://schemas.openxmlformats.org/officeDocument/2006/relationships/hyperlink" Target="https://www.good-drop.com/press/cotton-agtech-gooddrop-invests-1m-in-launch-and-unveils-research-partnership-with-university-of-nottingham" TargetMode="External"/><Relationship Id="rId2" Type="http://schemas.openxmlformats.org/officeDocument/2006/relationships/notesSlide" Target="../notesSlides/notesSlide39.xml"/><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2.xml.rels><?xml version="1.0" encoding="UTF-8" standalone="yes"?>
<Relationships xmlns="http://schemas.openxmlformats.org/package/2006/relationships"><Relationship Id="rId3" Type="http://schemas.openxmlformats.org/officeDocument/2006/relationships/hyperlink" Target="https://www.sustainablejungle.com/sustainable-fabrics/" TargetMode="External"/><Relationship Id="rId2" Type="http://schemas.openxmlformats.org/officeDocument/2006/relationships/notesSlide" Target="../notesSlides/notesSlide40.xml"/><Relationship Id="rId1" Type="http://schemas.openxmlformats.org/officeDocument/2006/relationships/slideLayout" Target="../slideLayouts/slideLayout6.xml"/><Relationship Id="rId4" Type="http://schemas.openxmlformats.org/officeDocument/2006/relationships/image" Target="../media/image44.png"/></Relationships>
</file>

<file path=ppt/slides/_rels/slide5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hyperlink" Target="https://www.theguardian.com/wellness/2023/nov/02/workout-clothes-sweat-chemicals-cancer" TargetMode="External"/><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46.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46.xml"/><Relationship Id="rId1" Type="http://schemas.openxmlformats.org/officeDocument/2006/relationships/slideLayout" Target="../slideLayouts/slideLayout6.xml"/><Relationship Id="rId5" Type="http://schemas.openxmlformats.org/officeDocument/2006/relationships/hyperlink" Target="https://dealstorage.ams3.digitaloceanspaces.com/zexpkyvv1e1ge6swmyjnppmvcr1d?response-content-disposition=inline%3B%20filename%3D%22Raworth_2025-The%20Evolving%20Doughnut.pdf%22%3B%20filename%2A%3DUTF-8%27%27Raworth_2025-The%2520Evolving%2520Doughnut.pdf&amp;response-content-type=application%2Fpdf&amp;X-Amz-Algorithm=AWS4-HMAC-SHA256&amp;X-Amz-Credential=CTDDGL7SPMVVB2WUVYH6%2F20251029%2Fams3%2Fs3%2Faws4_request&amp;X-Amz-Date=20251029T141959Z&amp;X-Amz-Expires=300&amp;X-Amz-SignedHeaders=host&amp;X-Amz-Signature=3115577cd462c9abd28dd9076a1d61f7427d34231869f1f68dc4552aefeacac3" TargetMode="External"/><Relationship Id="rId4" Type="http://schemas.openxmlformats.org/officeDocument/2006/relationships/hyperlink" Target="https://doughnuteconomics.org/tools/the-evolving-doughnut"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0.xml"/><Relationship Id="rId1" Type="http://schemas.openxmlformats.org/officeDocument/2006/relationships/slideLayout" Target="../slideLayouts/slideLayout17.xml"/><Relationship Id="rId5" Type="http://schemas.openxmlformats.org/officeDocument/2006/relationships/image" Target="../media/image52.jpeg"/><Relationship Id="rId4" Type="http://schemas.openxmlformats.org/officeDocument/2006/relationships/hyperlink" Target="https://www.lucasmunoz.com/site/project.php?id=552"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s://www.lucasmunoz.com/site/project.php?id=551" TargetMode="External"/><Relationship Id="rId1" Type="http://schemas.openxmlformats.org/officeDocument/2006/relationships/slideLayout" Target="../slideLayouts/slideLayout17.xml"/><Relationship Id="rId4" Type="http://schemas.openxmlformats.org/officeDocument/2006/relationships/image" Target="../media/image51.png"/></Relationships>
</file>

<file path=ppt/slides/_rels/slide64.xml.rels><?xml version="1.0" encoding="UTF-8" standalone="yes"?>
<Relationships xmlns="http://schemas.openxmlformats.org/package/2006/relationships"><Relationship Id="rId3" Type="http://schemas.openxmlformats.org/officeDocument/2006/relationships/hyperlink" Target="https://www.lucasmunoz.com/site/project.php?id=396" TargetMode="External"/><Relationship Id="rId2" Type="http://schemas.openxmlformats.org/officeDocument/2006/relationships/notesSlide" Target="../notesSlides/notesSlide51.xml"/><Relationship Id="rId1" Type="http://schemas.openxmlformats.org/officeDocument/2006/relationships/slideLayout" Target="../slideLayouts/slideLayout17.xml"/><Relationship Id="rId5" Type="http://schemas.openxmlformats.org/officeDocument/2006/relationships/image" Target="../media/image51.png"/><Relationship Id="rId4" Type="http://schemas.openxmlformats.org/officeDocument/2006/relationships/image" Target="../media/image54.jpeg"/></Relationships>
</file>

<file path=ppt/slides/_rels/slide65.xml.rels><?xml version="1.0" encoding="UTF-8" standalone="yes"?>
<Relationships xmlns="http://schemas.openxmlformats.org/package/2006/relationships"><Relationship Id="rId3" Type="http://schemas.openxmlformats.org/officeDocument/2006/relationships/hyperlink" Target="https://solutions.covestro.com/en/highlights/articles/stories/2024/attributed-polycarbonates-from-recycled-waste#brochuresdownloads"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5" Type="http://schemas.openxmlformats.org/officeDocument/2006/relationships/image" Target="../media/image56.jpeg"/><Relationship Id="rId4" Type="http://schemas.openxmlformats.org/officeDocument/2006/relationships/image" Target="../media/image55.png"/></Relationships>
</file>

<file path=ppt/slides/_rels/slide6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3.xml"/><Relationship Id="rId1" Type="http://schemas.openxmlformats.org/officeDocument/2006/relationships/slideLayout" Target="../slideLayouts/slideLayout3.xml"/><Relationship Id="rId5" Type="http://schemas.openxmlformats.org/officeDocument/2006/relationships/image" Target="../media/image59.jpeg"/><Relationship Id="rId4" Type="http://schemas.openxmlformats.org/officeDocument/2006/relationships/image" Target="../media/image58.jpeg"/></Relationships>
</file>

<file path=ppt/slides/_rels/slide6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4.xml"/><Relationship Id="rId1" Type="http://schemas.openxmlformats.org/officeDocument/2006/relationships/slideLayout" Target="../slideLayouts/slideLayout3.xml"/><Relationship Id="rId4" Type="http://schemas.openxmlformats.org/officeDocument/2006/relationships/image" Target="../media/image61.png"/></Relationships>
</file>

<file path=ppt/slides/_rels/slide6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56.xml"/><Relationship Id="rId1" Type="http://schemas.openxmlformats.org/officeDocument/2006/relationships/slideLayout" Target="../slideLayouts/slideLayout3.xml"/><Relationship Id="rId5" Type="http://schemas.openxmlformats.org/officeDocument/2006/relationships/image" Target="../media/image65.jpeg"/><Relationship Id="rId4" Type="http://schemas.openxmlformats.org/officeDocument/2006/relationships/image" Target="../media/image64.jpe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png"/><Relationship Id="rId1" Type="http://schemas.openxmlformats.org/officeDocument/2006/relationships/slideLayout" Target="../slideLayouts/slideLayout17.xml"/><Relationship Id="rId4" Type="http://schemas.openxmlformats.org/officeDocument/2006/relationships/image" Target="../media/image68.jpeg"/></Relationships>
</file>

<file path=ppt/slides/_rels/slide73.xml.rels><?xml version="1.0" encoding="UTF-8" standalone="yes"?>
<Relationships xmlns="http://schemas.openxmlformats.org/package/2006/relationships"><Relationship Id="rId3" Type="http://schemas.openxmlformats.org/officeDocument/2006/relationships/hyperlink" Target="https://juslinmaunula.com/" TargetMode="External"/><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9.xml"/><Relationship Id="rId1" Type="http://schemas.openxmlformats.org/officeDocument/2006/relationships/slideLayout" Target="../slideLayouts/slideLayout17.xml"/><Relationship Id="rId4" Type="http://schemas.openxmlformats.org/officeDocument/2006/relationships/image" Target="../media/image71.jpeg"/></Relationships>
</file>

<file path=ppt/slides/_rels/slide76.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60.xml"/><Relationship Id="rId1" Type="http://schemas.openxmlformats.org/officeDocument/2006/relationships/slideLayout" Target="../slideLayouts/slideLayout17.xml"/><Relationship Id="rId4" Type="http://schemas.openxmlformats.org/officeDocument/2006/relationships/image" Target="../media/image73.jpeg"/></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hyperlink" Target="https://www.alex-goad.com/" TargetMode="External"/><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3" Type="http://schemas.openxmlformats.org/officeDocument/2006/relationships/image" Target="../media/image75.jpeg"/><Relationship Id="rId7" Type="http://schemas.openxmlformats.org/officeDocument/2006/relationships/image" Target="../media/image79.jpeg"/><Relationship Id="rId2" Type="http://schemas.openxmlformats.org/officeDocument/2006/relationships/image" Target="../media/image74.jpeg"/><Relationship Id="rId1" Type="http://schemas.openxmlformats.org/officeDocument/2006/relationships/slideLayout" Target="../slideLayouts/slideLayout17.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8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2.xml"/><Relationship Id="rId1" Type="http://schemas.openxmlformats.org/officeDocument/2006/relationships/slideLayout" Target="../slideLayouts/slideLayout17.xml"/><Relationship Id="rId4" Type="http://schemas.openxmlformats.org/officeDocument/2006/relationships/hyperlink" Target="https://courtneymattison.com/" TargetMode="External"/></Relationships>
</file>

<file path=ppt/slides/_rels/slide8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63.xml"/><Relationship Id="rId1" Type="http://schemas.openxmlformats.org/officeDocument/2006/relationships/slideLayout" Target="../slideLayouts/slideLayout17.xml"/></Relationships>
</file>

<file path=ppt/slides/_rels/slide82.xml.rels><?xml version="1.0" encoding="UTF-8" standalone="yes"?>
<Relationships xmlns="http://schemas.openxmlformats.org/package/2006/relationships"><Relationship Id="rId3" Type="http://schemas.openxmlformats.org/officeDocument/2006/relationships/hyperlink" Target="https://design2repeat.com/the-complete-guide-to-surface-pattern-design" TargetMode="External"/><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5.xml"/><Relationship Id="rId1" Type="http://schemas.openxmlformats.org/officeDocument/2006/relationships/slideLayout" Target="../slideLayouts/slideLayout2.xml"/><Relationship Id="rId5" Type="http://schemas.openxmlformats.org/officeDocument/2006/relationships/hyperlink" Target="https://ecologi.com/bobbibeck" TargetMode="External"/><Relationship Id="rId4" Type="http://schemas.openxmlformats.org/officeDocument/2006/relationships/hyperlink" Target="https://www.bobbibeck.com/" TargetMode="External"/></Relationships>
</file>

<file path=ppt/slides/_rels/slide8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66.xml"/><Relationship Id="rId1" Type="http://schemas.openxmlformats.org/officeDocument/2006/relationships/slideLayout" Target="../slideLayouts/slideLayout17.xml"/></Relationships>
</file>

<file path=ppt/slides/_rels/slide8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hyperlink" Target="https://www.ikea.com/global/en/our-business/sustainability/wood-we-use/" TargetMode="External"/><Relationship Id="rId2" Type="http://schemas.openxmlformats.org/officeDocument/2006/relationships/notesSlide" Target="../notesSlides/notesSlide68.xml"/><Relationship Id="rId1" Type="http://schemas.openxmlformats.org/officeDocument/2006/relationships/slideLayout" Target="../slideLayouts/slideLayout17.xml"/><Relationship Id="rId4" Type="http://schemas.openxmlformats.org/officeDocument/2006/relationships/image" Target="../media/image85.jpeg"/></Relationships>
</file>

<file path=ppt/slides/_rels/slide8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69.xml"/><Relationship Id="rId1" Type="http://schemas.openxmlformats.org/officeDocument/2006/relationships/slideLayout" Target="../slideLayouts/slideLayout17.xml"/></Relationships>
</file>

<file path=ppt/slides/_rels/slide88.xml.rels><?xml version="1.0" encoding="UTF-8" standalone="yes"?>
<Relationships xmlns="http://schemas.openxmlformats.org/package/2006/relationships"><Relationship Id="rId3" Type="http://schemas.openxmlformats.org/officeDocument/2006/relationships/hyperlink" Target="https://materialmatters.design/Podcast" TargetMode="External"/><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89.xml.rels><?xml version="1.0" encoding="UTF-8" standalone="yes"?>
<Relationships xmlns="http://schemas.openxmlformats.org/package/2006/relationships"><Relationship Id="rId3" Type="http://schemas.openxmlformats.org/officeDocument/2006/relationships/hyperlink" Target="https://design2repeat.com/the-complete-guide-to-surface-pattern-design" TargetMode="External"/><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93.xml.rels><?xml version="1.0" encoding="UTF-8" standalone="yes"?>
<Relationships xmlns="http://schemas.openxmlformats.org/package/2006/relationships"><Relationship Id="rId3" Type="http://schemas.openxmlformats.org/officeDocument/2006/relationships/hyperlink" Target="https://www.thoughtco.com/history-of-plastics-1992322#:~:text=Celluloid%20is%20derived,market%20for%20celluloid." TargetMode="External"/><Relationship Id="rId2" Type="http://schemas.openxmlformats.org/officeDocument/2006/relationships/notesSlide" Target="../notesSlides/notesSlide74.xml"/><Relationship Id="rId1" Type="http://schemas.openxmlformats.org/officeDocument/2006/relationships/slideLayout" Target="../slideLayouts/slideLayout6.xml"/><Relationship Id="rId4" Type="http://schemas.openxmlformats.org/officeDocument/2006/relationships/image" Target="../media/image93.png"/></Relationships>
</file>

<file path=ppt/slides/_rels/slide9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96.xml.rels><?xml version="1.0" encoding="UTF-8" standalone="yes"?>
<Relationships xmlns="http://schemas.openxmlformats.org/package/2006/relationships"><Relationship Id="rId3" Type="http://schemas.openxmlformats.org/officeDocument/2006/relationships/hyperlink" Target="https://design2repeat.com/the-complete-guide-to-surface-pattern-design" TargetMode="External"/><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78.xml"/><Relationship Id="rId1" Type="http://schemas.openxmlformats.org/officeDocument/2006/relationships/slideLayout" Target="../slideLayouts/slideLayout6.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98.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notesSlide" Target="../notesSlides/notesSlide79.xml"/><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81.xml"/><Relationship Id="rId1" Type="http://schemas.openxmlformats.org/officeDocument/2006/relationships/slideLayout" Target="../slideLayouts/slideLayout5.xml"/></Relationships>
</file>

<file path=ppt/slides/_rels/slide101.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82.xml"/><Relationship Id="rId1" Type="http://schemas.openxmlformats.org/officeDocument/2006/relationships/slideLayout" Target="../slideLayouts/slideLayout5.xml"/><Relationship Id="rId4" Type="http://schemas.openxmlformats.org/officeDocument/2006/relationships/image" Target="../media/image104.png"/></Relationships>
</file>

<file path=ppt/slides/_rels/slide102.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83.xml"/><Relationship Id="rId1" Type="http://schemas.openxmlformats.org/officeDocument/2006/relationships/slideLayout" Target="../slideLayouts/slideLayout6.xml"/><Relationship Id="rId4" Type="http://schemas.openxmlformats.org/officeDocument/2006/relationships/image" Target="../media/image106.png"/></Relationships>
</file>

<file path=ppt/slides/_rels/slide10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hyperlink" Target="https://newsus.cgtn.com/news/2019-12-17/Successful-first-cleanup-of-Great-Pacific-Garbage-Patch-Mub1hm9lZK/index.html" TargetMode="External"/><Relationship Id="rId2" Type="http://schemas.openxmlformats.org/officeDocument/2006/relationships/notesSlide" Target="../notesSlides/notesSlide85.xml"/><Relationship Id="rId1" Type="http://schemas.openxmlformats.org/officeDocument/2006/relationships/slideLayout" Target="../slideLayouts/slideLayout2.xml"/><Relationship Id="rId4" Type="http://schemas.openxmlformats.org/officeDocument/2006/relationships/image" Target="../media/image108.png"/></Relationships>
</file>

<file path=ppt/slides/_rels/slide105.xml.rels><?xml version="1.0" encoding="UTF-8" standalone="yes"?>
<Relationships xmlns="http://schemas.openxmlformats.org/package/2006/relationships"><Relationship Id="rId3" Type="http://schemas.openxmlformats.org/officeDocument/2006/relationships/hyperlink" Target="https://www.facebook.com/reel/1283342565986866" TargetMode="External"/><Relationship Id="rId2" Type="http://schemas.openxmlformats.org/officeDocument/2006/relationships/notesSlide" Target="../notesSlides/notesSlide86.xml"/><Relationship Id="rId1" Type="http://schemas.openxmlformats.org/officeDocument/2006/relationships/slideLayout" Target="../slideLayouts/slideLayout3.xml"/><Relationship Id="rId6" Type="http://schemas.openxmlformats.org/officeDocument/2006/relationships/image" Target="../media/image110.png"/><Relationship Id="rId5" Type="http://schemas.openxmlformats.org/officeDocument/2006/relationships/hyperlink" Target="https://www.facebook.com/reel/1549646459508689" TargetMode="External"/><Relationship Id="rId4" Type="http://schemas.openxmlformats.org/officeDocument/2006/relationships/image" Target="../media/image109.png"/></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88.xml"/><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5.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hyperlink" Target="https://design-council.typeform.com/to/gZ1Qpwea" TargetMode="External"/><Relationship Id="rId2" Type="http://schemas.openxmlformats.org/officeDocument/2006/relationships/image" Target="../media/image14.png"/><Relationship Id="rId1" Type="http://schemas.openxmlformats.org/officeDocument/2006/relationships/slideLayout" Target="../slideLayouts/slideLayout3.xml"/><Relationship Id="rId4" Type="http://schemas.openxmlformats.org/officeDocument/2006/relationships/hyperlink" Target="https://creativeconcern.com/" TargetMode="External"/></Relationships>
</file>

<file path=ppt/slides/_rels/slide113.xml.rels><?xml version="1.0" encoding="UTF-8" standalone="yes"?>
<Relationships xmlns="http://schemas.openxmlformats.org/package/2006/relationships"><Relationship Id="rId3" Type="http://schemas.openxmlformats.org/officeDocument/2006/relationships/hyperlink" Target="https://design-council.typeform.com/to/gZ1Qpwea" TargetMode="External"/><Relationship Id="rId2" Type="http://schemas.openxmlformats.org/officeDocument/2006/relationships/image" Target="../media/image14.png"/><Relationship Id="rId1" Type="http://schemas.openxmlformats.org/officeDocument/2006/relationships/slideLayout" Target="../slideLayouts/slideLayout3.xml"/><Relationship Id="rId4" Type="http://schemas.openxmlformats.org/officeDocument/2006/relationships/hyperlink" Target="https://creativeconcern.com/" TargetMode="Externa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3.xml"/></Relationships>
</file>

<file path=ppt/slides/_rels/slide115.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hyperlink" Target="https://sdgs.un.org/goals#icons" TargetMode="External"/><Relationship Id="rId1" Type="http://schemas.openxmlformats.org/officeDocument/2006/relationships/slideLayout" Target="../slideLayouts/slideLayout3.xml"/></Relationships>
</file>

<file path=ppt/slides/_rels/slide1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14.png"/><Relationship Id="rId1" Type="http://schemas.openxmlformats.org/officeDocument/2006/relationships/slideLayout" Target="../slideLayouts/slideLayout4.xml"/></Relationships>
</file>

<file path=ppt/slides/_rels/slide117.xml.rels><?xml version="1.0" encoding="UTF-8" standalone="yes"?>
<Relationships xmlns="http://schemas.openxmlformats.org/package/2006/relationships"><Relationship Id="rId3" Type="http://schemas.openxmlformats.org/officeDocument/2006/relationships/hyperlink" Target="https://www.scribd.com/document/725463658/The-10-Best-BIC-Ads-of-All-Time" TargetMode="External"/><Relationship Id="rId2" Type="http://schemas.openxmlformats.org/officeDocument/2006/relationships/notesSlide" Target="../notesSlides/notesSlide94.xml"/><Relationship Id="rId1" Type="http://schemas.openxmlformats.org/officeDocument/2006/relationships/slideLayout" Target="../slideLayouts/slideLayout2.xml"/><Relationship Id="rId4" Type="http://schemas.openxmlformats.org/officeDocument/2006/relationships/image" Target="../media/image115.png"/></Relationships>
</file>

<file path=ppt/slides/_rels/slide118.xml.rels><?xml version="1.0" encoding="UTF-8" standalone="yes"?>
<Relationships xmlns="http://schemas.openxmlformats.org/package/2006/relationships"><Relationship Id="rId3" Type="http://schemas.openxmlformats.org/officeDocument/2006/relationships/hyperlink" Target="https://www.footprintcalc.org/" TargetMode="External"/><Relationship Id="rId2" Type="http://schemas.openxmlformats.org/officeDocument/2006/relationships/notesSlide" Target="../notesSlides/notesSlide95.xml"/><Relationship Id="rId1" Type="http://schemas.openxmlformats.org/officeDocument/2006/relationships/slideLayout" Target="../slideLayouts/slideLayout3.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agnifying glass with question marks">
            <a:extLst>
              <a:ext uri="{FF2B5EF4-FFF2-40B4-BE49-F238E27FC236}">
                <a16:creationId xmlns:a16="http://schemas.microsoft.com/office/drawing/2014/main" id="{A0953662-707A-BD5F-B083-28328BA68E01}"/>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 name="Text Box 31">
            <a:extLst>
              <a:ext uri="{FF2B5EF4-FFF2-40B4-BE49-F238E27FC236}">
                <a16:creationId xmlns:a16="http://schemas.microsoft.com/office/drawing/2014/main" id="{28912ED1-E058-B634-10BB-940A37BD9076}"/>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200" dirty="0">
                <a:latin typeface="Arial" panose="020B0604020202020204" pitchFamily="34" charset="0"/>
              </a:rPr>
              <a:t>ADAD5003</a:t>
            </a:r>
            <a:r>
              <a:rPr lang="en-GB" altLang="en-US" sz="4000" dirty="0">
                <a:latin typeface="Arial" panose="020B0604020202020204" pitchFamily="34" charset="0"/>
              </a:rPr>
              <a:t> </a:t>
            </a:r>
            <a:r>
              <a:rPr lang="en-GB" altLang="en-US" sz="1800" dirty="0">
                <a:latin typeface="Arial" panose="020B0604020202020204" pitchFamily="34" charset="0"/>
              </a:rPr>
              <a:t>RESEARCH IN CONTEXT M ARCHER  [13.11.25]</a:t>
            </a:r>
          </a:p>
        </p:txBody>
      </p:sp>
      <p:sp>
        <p:nvSpPr>
          <p:cNvPr id="4" name="Text Box 31">
            <a:extLst>
              <a:ext uri="{FF2B5EF4-FFF2-40B4-BE49-F238E27FC236}">
                <a16:creationId xmlns:a16="http://schemas.microsoft.com/office/drawing/2014/main" id="{182BE6D7-866C-714A-C042-7A75E1557A61}"/>
              </a:ext>
            </a:extLst>
          </p:cNvPr>
          <p:cNvSpPr txBox="1">
            <a:spLocks noChangeArrowheads="1"/>
          </p:cNvSpPr>
          <p:nvPr/>
        </p:nvSpPr>
        <p:spPr bwMode="auto">
          <a:xfrm>
            <a:off x="389858" y="4839580"/>
            <a:ext cx="4651373"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200" dirty="0">
                <a:latin typeface="Arial" panose="020B0604020202020204" pitchFamily="34" charset="0"/>
              </a:rPr>
              <a:t>WEEK 6</a:t>
            </a:r>
          </a:p>
          <a:p>
            <a:pPr lvl="0">
              <a:spcBef>
                <a:spcPts val="0"/>
              </a:spcBef>
            </a:pPr>
            <a:r>
              <a:rPr lang="en-GB" altLang="en-US" sz="1800" dirty="0">
                <a:latin typeface="Arial" panose="020B0604020202020204" pitchFamily="34" charset="0"/>
              </a:rPr>
              <a:t>DESIGN FOR PLANET :</a:t>
            </a:r>
          </a:p>
          <a:p>
            <a:pPr lvl="0">
              <a:spcBef>
                <a:spcPts val="0"/>
              </a:spcBef>
            </a:pPr>
            <a:r>
              <a:rPr lang="en-GB" altLang="en-US" sz="1800" dirty="0">
                <a:latin typeface="Arial" panose="020B0604020202020204" pitchFamily="34" charset="0"/>
              </a:rPr>
              <a:t>HAVE WE PASSED THE TIPPING POINT?</a:t>
            </a:r>
          </a:p>
        </p:txBody>
      </p:sp>
    </p:spTree>
    <p:extLst>
      <p:ext uri="{BB962C8B-B14F-4D97-AF65-F5344CB8AC3E}">
        <p14:creationId xmlns:p14="http://schemas.microsoft.com/office/powerpoint/2010/main" val="280945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541A5-5E3E-8CEA-3E4B-FC97E2E60479}"/>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5754ACB8-7A72-F93B-7FF1-A8D276E5F14D}"/>
              </a:ext>
            </a:extLst>
          </p:cNvPr>
          <p:cNvSpPr txBox="1">
            <a:spLocks noChangeArrowheads="1"/>
          </p:cNvSpPr>
          <p:nvPr/>
        </p:nvSpPr>
        <p:spPr bwMode="auto">
          <a:xfrm>
            <a:off x="1524000" y="852371"/>
            <a:ext cx="9848850" cy="526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800" dirty="0">
                <a:latin typeface="Arial" panose="020B0604020202020204" pitchFamily="34" charset="0"/>
              </a:rPr>
              <a:t>ESSAY QUESTIONS</a:t>
            </a:r>
          </a:p>
          <a:p>
            <a:pPr lvl="0">
              <a:spcBef>
                <a:spcPts val="0"/>
              </a:spcBef>
            </a:pPr>
            <a:endParaRPr lang="en-GB" altLang="en-US" sz="1800" dirty="0">
              <a:latin typeface="Arial" panose="020B0604020202020204" pitchFamily="34" charset="0"/>
            </a:endParaRPr>
          </a:p>
          <a:p>
            <a:pPr lvl="0">
              <a:spcBef>
                <a:spcPts val="0"/>
              </a:spcBef>
            </a:pPr>
            <a:r>
              <a:rPr lang="en-GB" altLang="en-US" sz="1800" dirty="0">
                <a:latin typeface="Arial" panose="020B0604020202020204" pitchFamily="34" charset="0"/>
              </a:rPr>
              <a:t>Question 2: ‘What do I stand for?’</a:t>
            </a:r>
          </a:p>
          <a:p>
            <a:pPr lvl="0">
              <a:spcBef>
                <a:spcPts val="0"/>
              </a:spcBef>
            </a:pPr>
            <a:r>
              <a:rPr lang="en-GB" altLang="en-US" sz="1800" b="0" dirty="0">
                <a:latin typeface="Arial" panose="020B0604020202020204" pitchFamily="34" charset="0"/>
              </a:rPr>
              <a:t>How useful are Manifestos to artists and designers? Outline your discussion with reference to two/three key manifestos. Through careful critique, conclude your text by defining your own design values in a 10-point manifesto.</a:t>
            </a:r>
          </a:p>
          <a:p>
            <a:pPr lvl="0">
              <a:spcBef>
                <a:spcPts val="0"/>
              </a:spcBef>
            </a:pPr>
            <a:endParaRPr lang="en-GB" altLang="en-US" sz="1800" b="0" dirty="0">
              <a:latin typeface="Arial" panose="020B0604020202020204" pitchFamily="34" charset="0"/>
            </a:endParaRPr>
          </a:p>
          <a:p>
            <a:pPr lvl="0">
              <a:spcBef>
                <a:spcPts val="0"/>
              </a:spcBef>
            </a:pPr>
            <a:r>
              <a:rPr lang="en-GB" altLang="en-US" sz="1800" dirty="0">
                <a:latin typeface="Arial" panose="020B0604020202020204" pitchFamily="34" charset="0"/>
              </a:rPr>
              <a:t>Question 4: ‘The Future is Ours’</a:t>
            </a:r>
          </a:p>
          <a:p>
            <a:pPr lvl="0">
              <a:spcBef>
                <a:spcPts val="0"/>
              </a:spcBef>
            </a:pPr>
            <a:r>
              <a:rPr lang="en-GB" altLang="en-US" sz="1800" b="0" dirty="0">
                <a:latin typeface="Arial" panose="020B0604020202020204" pitchFamily="34" charset="0"/>
              </a:rPr>
              <a:t>What does the phase ‘Design for Planet’ mean to you? Outline your discussion with reference to current environmental, political, or social design issues that urgently require addressing, and discuss the tools and approaches you might use to consider these issues over the duration of your future design/make career.</a:t>
            </a:r>
          </a:p>
          <a:p>
            <a:pPr lvl="0">
              <a:spcBef>
                <a:spcPts val="0"/>
              </a:spcBef>
            </a:pPr>
            <a:endParaRPr lang="en-GB" altLang="en-US" sz="1800" b="0" dirty="0">
              <a:latin typeface="Arial" panose="020B0604020202020204" pitchFamily="34" charset="0"/>
            </a:endParaRPr>
          </a:p>
          <a:p>
            <a:pPr lvl="0">
              <a:spcBef>
                <a:spcPts val="0"/>
              </a:spcBef>
            </a:pPr>
            <a:r>
              <a:rPr lang="en-GB" altLang="en-US" sz="1800" dirty="0">
                <a:latin typeface="Arial" panose="020B0604020202020204" pitchFamily="34" charset="0"/>
              </a:rPr>
              <a:t>Question 6: ‘Get Out of Jail Card!’</a:t>
            </a:r>
          </a:p>
          <a:p>
            <a:pPr lvl="0">
              <a:spcBef>
                <a:spcPts val="0"/>
              </a:spcBef>
            </a:pPr>
            <a:r>
              <a:rPr lang="en-GB" altLang="en-US" sz="1800" b="0" dirty="0">
                <a:latin typeface="Arial" panose="020B0604020202020204" pitchFamily="34" charset="0"/>
              </a:rPr>
              <a:t>Choose a theme, concept, movement, or selection of artists or designers that inspire or challenge your thinking or practice, and construct a critical narrative that reflects your approach, traditional or innovative, with reference to two/three illustrated case studies.</a:t>
            </a:r>
          </a:p>
        </p:txBody>
      </p:sp>
      <p:sp>
        <p:nvSpPr>
          <p:cNvPr id="8" name="Rectangle 3">
            <a:extLst>
              <a:ext uri="{FF2B5EF4-FFF2-40B4-BE49-F238E27FC236}">
                <a16:creationId xmlns:a16="http://schemas.microsoft.com/office/drawing/2014/main" id="{8C9B5FD9-BEC6-AF52-41B4-1D95EFF2F606}"/>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71588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A0C251-9823-6719-FA1F-E0807B531CF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9E9796-B5BB-0245-DEC3-B2E27FE0AD92}"/>
              </a:ext>
            </a:extLst>
          </p:cNvPr>
          <p:cNvSpPr/>
          <p:nvPr/>
        </p:nvSpPr>
        <p:spPr>
          <a:xfrm>
            <a:off x="0" y="0"/>
            <a:ext cx="6096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29EEB2F-E425-BEB7-051C-5C7D56E28313}"/>
              </a:ext>
            </a:extLst>
          </p:cNvPr>
          <p:cNvPicPr>
            <a:picLocks noChangeAspect="1"/>
          </p:cNvPicPr>
          <p:nvPr/>
        </p:nvPicPr>
        <p:blipFill>
          <a:blip r:embed="rId3"/>
          <a:stretch>
            <a:fillRect/>
          </a:stretch>
        </p:blipFill>
        <p:spPr>
          <a:xfrm>
            <a:off x="0" y="303146"/>
            <a:ext cx="6096000" cy="6251708"/>
          </a:xfrm>
          <a:prstGeom prst="rect">
            <a:avLst/>
          </a:prstGeom>
        </p:spPr>
      </p:pic>
      <p:sp>
        <p:nvSpPr>
          <p:cNvPr id="4" name="Text Box 31">
            <a:extLst>
              <a:ext uri="{FF2B5EF4-FFF2-40B4-BE49-F238E27FC236}">
                <a16:creationId xmlns:a16="http://schemas.microsoft.com/office/drawing/2014/main" id="{C736991E-1D4A-10A2-54B8-D56D5EC30EC9}"/>
              </a:ext>
            </a:extLst>
          </p:cNvPr>
          <p:cNvSpPr txBox="1">
            <a:spLocks noChangeArrowheads="1"/>
          </p:cNvSpPr>
          <p:nvPr/>
        </p:nvSpPr>
        <p:spPr bwMode="auto">
          <a:xfrm>
            <a:off x="6591869" y="1436741"/>
            <a:ext cx="5284698"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 GAIA HYPOTHESIS:</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Proposed by chemist </a:t>
            </a:r>
            <a:r>
              <a:rPr lang="en-GB" sz="1800" dirty="0">
                <a:latin typeface="Calibri Light" panose="020F0302020204030204" pitchFamily="34" charset="0"/>
                <a:cs typeface="Calibri Light" panose="020F0302020204030204" pitchFamily="34" charset="0"/>
              </a:rPr>
              <a:t>James Lovelock</a:t>
            </a:r>
            <a:r>
              <a:rPr lang="en-GB" sz="1800" b="0" dirty="0">
                <a:latin typeface="Calibri Light" panose="020F0302020204030204" pitchFamily="34" charset="0"/>
                <a:cs typeface="Calibri Light" panose="020F0302020204030204" pitchFamily="34" charset="0"/>
              </a:rPr>
              <a:t> in the </a:t>
            </a:r>
            <a:r>
              <a:rPr lang="en-GB" sz="1800" dirty="0">
                <a:latin typeface="Calibri Light" panose="020F0302020204030204" pitchFamily="34" charset="0"/>
                <a:cs typeface="Calibri Light" panose="020F0302020204030204" pitchFamily="34" charset="0"/>
              </a:rPr>
              <a:t>1970’s</a:t>
            </a: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scientific theory stating that [all] living organisms interact with their inorganic surroundings to maintain conditions that support life, regulating:</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444500" lvl="1" indent="-1778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Atmospheric composition</a:t>
            </a:r>
          </a:p>
          <a:p>
            <a:pPr marL="444500" lvl="1" indent="-1778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Ocean salinity</a:t>
            </a:r>
          </a:p>
          <a:p>
            <a:pPr marL="444500" lvl="1" indent="-1778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Surface temperature</a:t>
            </a:r>
          </a:p>
          <a:p>
            <a:pPr marL="444500" lvl="1" indent="-177800">
              <a:spcBef>
                <a:spcPts val="0"/>
              </a:spcBef>
              <a:buFont typeface="Calibri Light" panose="020F0302020204030204" pitchFamily="34" charset="0"/>
              <a:buChar char="₋"/>
            </a:pPr>
            <a:r>
              <a:rPr lang="en-GB" altLang="en-US" sz="1800" b="0" dirty="0">
                <a:latin typeface="Calibri Light" panose="020F0302020204030204" pitchFamily="34" charset="0"/>
                <a:cs typeface="Calibri Light" panose="020F0302020204030204" pitchFamily="34" charset="0"/>
              </a:rPr>
              <a:t>Climate stability</a:t>
            </a:r>
          </a:p>
          <a:p>
            <a:pPr marL="444500" lvl="1" indent="-177800">
              <a:spcBef>
                <a:spcPts val="0"/>
              </a:spcBef>
              <a:buFont typeface="Calibri Light" panose="020F0302020204030204" pitchFamily="34" charset="0"/>
              <a:buChar char="₋"/>
            </a:pPr>
            <a:endParaRPr lang="en-GB" altLang="en-US" sz="1800" b="0" dirty="0">
              <a:latin typeface="Calibri Light" panose="020F0302020204030204" pitchFamily="34" charset="0"/>
              <a:cs typeface="Calibri Light" panose="020F0302020204030204" pitchFamily="34" charset="0"/>
            </a:endParaRPr>
          </a:p>
          <a:p>
            <a:pPr indent="-476250">
              <a:spcBef>
                <a:spcPts val="0"/>
              </a:spcBef>
            </a:pPr>
            <a:r>
              <a:rPr lang="en-GB" altLang="en-US" sz="1800" b="0" dirty="0">
                <a:latin typeface="Calibri Light" panose="020F0302020204030204" pitchFamily="34" charset="0"/>
                <a:cs typeface="Calibri Light" panose="020F0302020204030204" pitchFamily="34" charset="0"/>
              </a:rPr>
              <a:t>Key Principles: Homeostasis &amp; Feedback Loops.</a:t>
            </a:r>
          </a:p>
        </p:txBody>
      </p:sp>
    </p:spTree>
    <p:extLst>
      <p:ext uri="{BB962C8B-B14F-4D97-AF65-F5344CB8AC3E}">
        <p14:creationId xmlns:p14="http://schemas.microsoft.com/office/powerpoint/2010/main" val="3040294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F7A732-3835-F928-1E2A-5248F0F8919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598B020-C3A5-952F-8525-73F634CE100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304384" y="0"/>
            <a:ext cx="9583231" cy="6858000"/>
          </a:xfrm>
          <a:prstGeom prst="rect">
            <a:avLst/>
          </a:prstGeom>
        </p:spPr>
      </p:pic>
    </p:spTree>
    <p:extLst>
      <p:ext uri="{BB962C8B-B14F-4D97-AF65-F5344CB8AC3E}">
        <p14:creationId xmlns:p14="http://schemas.microsoft.com/office/powerpoint/2010/main" val="1213364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7B65F6-BA87-F8B0-9BFF-B4BBFB74B10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C6DEC81-C5E5-FFDD-9C02-5AD21E6D1DDB}"/>
              </a:ext>
            </a:extLst>
          </p:cNvPr>
          <p:cNvPicPr>
            <a:picLocks noChangeAspect="1"/>
          </p:cNvPicPr>
          <p:nvPr/>
        </p:nvPicPr>
        <p:blipFill>
          <a:blip r:embed="rId3"/>
          <a:stretch>
            <a:fillRect/>
          </a:stretch>
        </p:blipFill>
        <p:spPr>
          <a:xfrm>
            <a:off x="1696267" y="625642"/>
            <a:ext cx="3446493" cy="5174914"/>
          </a:xfrm>
          <a:prstGeom prst="rect">
            <a:avLst/>
          </a:prstGeom>
        </p:spPr>
      </p:pic>
      <p:pic>
        <p:nvPicPr>
          <p:cNvPr id="2" name="Picture 1">
            <a:extLst>
              <a:ext uri="{FF2B5EF4-FFF2-40B4-BE49-F238E27FC236}">
                <a16:creationId xmlns:a16="http://schemas.microsoft.com/office/drawing/2014/main" id="{B1031B89-3918-9B93-2EBC-4B57DB59FB5D}"/>
              </a:ext>
            </a:extLst>
          </p:cNvPr>
          <p:cNvPicPr>
            <a:picLocks noChangeAspect="1"/>
          </p:cNvPicPr>
          <p:nvPr/>
        </p:nvPicPr>
        <p:blipFill>
          <a:blip r:embed="rId4"/>
          <a:stretch>
            <a:fillRect/>
          </a:stretch>
        </p:blipFill>
        <p:spPr>
          <a:xfrm>
            <a:off x="7049242" y="625642"/>
            <a:ext cx="3623959" cy="5144660"/>
          </a:xfrm>
          <a:prstGeom prst="rect">
            <a:avLst/>
          </a:prstGeom>
        </p:spPr>
      </p:pic>
    </p:spTree>
    <p:extLst>
      <p:ext uri="{BB962C8B-B14F-4D97-AF65-F5344CB8AC3E}">
        <p14:creationId xmlns:p14="http://schemas.microsoft.com/office/powerpoint/2010/main" val="395566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379156-1DAB-A7DC-8E4A-257CE799724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5A5FF04-8470-84BB-5F85-597E87FAA20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3895344" cy="6858000"/>
          </a:xfrm>
          <a:prstGeom prst="rect">
            <a:avLst/>
          </a:prstGeom>
        </p:spPr>
      </p:pic>
      <p:pic>
        <p:nvPicPr>
          <p:cNvPr id="5" name="Picture 4">
            <a:hlinkClick r:id="rId4"/>
            <a:extLst>
              <a:ext uri="{FF2B5EF4-FFF2-40B4-BE49-F238E27FC236}">
                <a16:creationId xmlns:a16="http://schemas.microsoft.com/office/drawing/2014/main" id="{07EAB4EB-1ABC-5028-01C3-793122E4301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440380" y="1495880"/>
            <a:ext cx="7238669" cy="4283333"/>
          </a:xfrm>
          <a:prstGeom prst="rect">
            <a:avLst/>
          </a:prstGeom>
        </p:spPr>
      </p:pic>
    </p:spTree>
    <p:extLst>
      <p:ext uri="{BB962C8B-B14F-4D97-AF65-F5344CB8AC3E}">
        <p14:creationId xmlns:p14="http://schemas.microsoft.com/office/powerpoint/2010/main" val="2347480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C02F8C-E939-3070-35C4-F7D0C14F1C6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913AF61-9CB2-C55A-99B4-5E15FE57E5A0}"/>
              </a:ext>
            </a:extLst>
          </p:cNvPr>
          <p:cNvPicPr>
            <a:picLocks noChangeAspect="1"/>
          </p:cNvPicPr>
          <p:nvPr/>
        </p:nvPicPr>
        <p:blipFill>
          <a:blip r:embed="rId3"/>
          <a:stretch>
            <a:fillRect/>
          </a:stretch>
        </p:blipFill>
        <p:spPr>
          <a:xfrm>
            <a:off x="485774" y="377010"/>
            <a:ext cx="4514850" cy="2828925"/>
          </a:xfrm>
          <a:prstGeom prst="rect">
            <a:avLst/>
          </a:prstGeom>
        </p:spPr>
      </p:pic>
      <p:pic>
        <p:nvPicPr>
          <p:cNvPr id="6" name="Picture 5">
            <a:extLst>
              <a:ext uri="{FF2B5EF4-FFF2-40B4-BE49-F238E27FC236}">
                <a16:creationId xmlns:a16="http://schemas.microsoft.com/office/drawing/2014/main" id="{5D2849E6-FC98-FC69-CB3B-95AD132CDBC6}"/>
              </a:ext>
            </a:extLst>
          </p:cNvPr>
          <p:cNvPicPr>
            <a:picLocks noChangeAspect="1"/>
          </p:cNvPicPr>
          <p:nvPr/>
        </p:nvPicPr>
        <p:blipFill>
          <a:blip r:embed="rId4"/>
          <a:stretch>
            <a:fillRect/>
          </a:stretch>
        </p:blipFill>
        <p:spPr>
          <a:xfrm>
            <a:off x="2290762" y="1285875"/>
            <a:ext cx="7610475" cy="4286250"/>
          </a:xfrm>
          <a:prstGeom prst="rect">
            <a:avLst/>
          </a:prstGeom>
        </p:spPr>
      </p:pic>
      <p:pic>
        <p:nvPicPr>
          <p:cNvPr id="8" name="Picture 7">
            <a:extLst>
              <a:ext uri="{FF2B5EF4-FFF2-40B4-BE49-F238E27FC236}">
                <a16:creationId xmlns:a16="http://schemas.microsoft.com/office/drawing/2014/main" id="{1D73D18C-FEE4-478F-2437-D006F5A23D5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43199" y="3030704"/>
            <a:ext cx="9047747" cy="3450286"/>
          </a:xfrm>
          <a:prstGeom prst="rect">
            <a:avLst/>
          </a:prstGeom>
        </p:spPr>
      </p:pic>
    </p:spTree>
    <p:extLst>
      <p:ext uri="{BB962C8B-B14F-4D97-AF65-F5344CB8AC3E}">
        <p14:creationId xmlns:p14="http://schemas.microsoft.com/office/powerpoint/2010/main" val="3607570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16926F-A9F5-557B-0FAE-3EA9FC8D07B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2FD8B95-0D62-E66E-9A2A-2738CAD86CC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25050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8D4ED-72A8-3C10-6EF9-1ABEE79281EB}"/>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81D7D4E-584C-EA5C-9584-64F0B7BFBAC9}"/>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WHY AREN’T WE LEARNING FROM INDIGINOUS COMMUNITIES?</a:t>
            </a:r>
          </a:p>
        </p:txBody>
      </p:sp>
      <p:sp>
        <p:nvSpPr>
          <p:cNvPr id="8" name="Rectangle 3">
            <a:extLst>
              <a:ext uri="{FF2B5EF4-FFF2-40B4-BE49-F238E27FC236}">
                <a16:creationId xmlns:a16="http://schemas.microsoft.com/office/drawing/2014/main" id="{4E29087A-1045-2EB4-3BF1-2BF81F76203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413428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13EC25-4E11-759F-7113-A123CC0529A7}"/>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69C61E23-89F9-F1CF-AA26-70987ECDCEA6}"/>
              </a:ext>
            </a:extLst>
          </p:cNvPr>
          <p:cNvPicPr>
            <a:picLocks noChangeAspect="1"/>
          </p:cNvPicPr>
          <p:nvPr/>
        </p:nvPicPr>
        <p:blipFill>
          <a:blip r:embed="rId4"/>
          <a:srcRect l="6235" r="6235"/>
          <a:stretch>
            <a:fillRect/>
          </a:stretch>
        </p:blipFill>
        <p:spPr>
          <a:xfrm>
            <a:off x="0" y="1"/>
            <a:ext cx="12192000" cy="6857998"/>
          </a:xfrm>
          <a:prstGeom prst="rect">
            <a:avLst/>
          </a:prstGeom>
        </p:spPr>
      </p:pic>
      <p:sp>
        <p:nvSpPr>
          <p:cNvPr id="8" name="Rectangle 3">
            <a:extLst>
              <a:ext uri="{FF2B5EF4-FFF2-40B4-BE49-F238E27FC236}">
                <a16:creationId xmlns:a16="http://schemas.microsoft.com/office/drawing/2014/main" id="{B8D52E01-6AFC-EDAE-63F9-8BA135E0C0CC}"/>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41070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DF30C-1B6E-78B2-D744-2362AE9B894F}"/>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F5146664-8CDB-6BDC-36D2-7F2419CDFE91}"/>
              </a:ext>
            </a:extLst>
          </p:cNvPr>
          <p:cNvPicPr/>
          <p:nvPr/>
        </p:nvPicPr>
        <p:blipFill>
          <a:blip r:embed="rId2" cstate="screen">
            <a:extLst>
              <a:ext uri="{28A0092B-C50C-407E-A947-70E740481C1C}">
                <a14:useLocalDpi xmlns:a14="http://schemas.microsoft.com/office/drawing/2010/main"/>
              </a:ext>
            </a:extLst>
          </a:blip>
          <a:srcRect/>
          <a:stretch>
            <a:fillRect/>
          </a:stretch>
        </p:blipFill>
        <p:spPr>
          <a:xfrm>
            <a:off x="428" y="169"/>
            <a:ext cx="12191144" cy="6857831"/>
          </a:xfrm>
          <a:prstGeom prst="rect">
            <a:avLst/>
          </a:prstGeom>
        </p:spPr>
      </p:pic>
      <p:sp>
        <p:nvSpPr>
          <p:cNvPr id="4" name="object 4">
            <a:extLst>
              <a:ext uri="{FF2B5EF4-FFF2-40B4-BE49-F238E27FC236}">
                <a16:creationId xmlns:a16="http://schemas.microsoft.com/office/drawing/2014/main" id="{6EC7B7C0-B5D1-40F9-1D08-BAA4AB155B89}"/>
              </a:ext>
            </a:extLst>
          </p:cNvPr>
          <p:cNvSpPr/>
          <p:nvPr/>
        </p:nvSpPr>
        <p:spPr>
          <a:xfrm>
            <a:off x="5874512" y="3223834"/>
            <a:ext cx="6317488" cy="1750954"/>
          </a:xfrm>
          <a:custGeom>
            <a:avLst/>
            <a:gdLst/>
            <a:ahLst/>
            <a:cxnLst/>
            <a:rect l="l" t="t" r="r" b="b"/>
            <a:pathLst>
              <a:path w="13235305" h="4460875">
                <a:moveTo>
                  <a:pt x="13235199" y="0"/>
                </a:moveTo>
                <a:lnTo>
                  <a:pt x="0" y="0"/>
                </a:lnTo>
                <a:lnTo>
                  <a:pt x="0" y="4460597"/>
                </a:lnTo>
                <a:lnTo>
                  <a:pt x="13235199" y="4460597"/>
                </a:lnTo>
                <a:lnTo>
                  <a:pt x="13235199" y="0"/>
                </a:lnTo>
                <a:close/>
              </a:path>
            </a:pathLst>
          </a:custGeom>
          <a:solidFill>
            <a:srgbClr val="7B0E30"/>
          </a:solidFill>
        </p:spPr>
        <p:txBody>
          <a:bodyPr wrap="square" lIns="0" tIns="0" rIns="0" bIns="0" rtlCol="0"/>
          <a:lstStyle/>
          <a:p>
            <a:endParaRPr sz="1455"/>
          </a:p>
        </p:txBody>
      </p:sp>
      <p:sp>
        <p:nvSpPr>
          <p:cNvPr id="5" name="object 5">
            <a:extLst>
              <a:ext uri="{FF2B5EF4-FFF2-40B4-BE49-F238E27FC236}">
                <a16:creationId xmlns:a16="http://schemas.microsoft.com/office/drawing/2014/main" id="{2BBEAEC8-E3E6-B72B-CDD5-4C43CA330819}"/>
              </a:ext>
            </a:extLst>
          </p:cNvPr>
          <p:cNvSpPr txBox="1"/>
          <p:nvPr/>
        </p:nvSpPr>
        <p:spPr>
          <a:xfrm>
            <a:off x="6148832" y="3223834"/>
            <a:ext cx="6043168" cy="1600585"/>
          </a:xfrm>
          <a:prstGeom prst="rect">
            <a:avLst/>
          </a:prstGeom>
        </p:spPr>
        <p:txBody>
          <a:bodyPr vert="horz" wrap="square" lIns="0" tIns="122065" rIns="0" bIns="0" rtlCol="0">
            <a:spAutoFit/>
          </a:bodyPr>
          <a:lstStyle/>
          <a:p>
            <a:pPr marL="7701" marR="3081">
              <a:spcBef>
                <a:spcPts val="0"/>
              </a:spcBef>
            </a:pPr>
            <a:r>
              <a:rPr lang="en-GB" sz="4800" dirty="0">
                <a:solidFill>
                  <a:srgbClr val="ED1D24"/>
                </a:solidFill>
                <a:latin typeface="Arial"/>
                <a:cs typeface="Arial"/>
              </a:rPr>
              <a:t>A new era of design</a:t>
            </a:r>
          </a:p>
          <a:p>
            <a:pPr marL="7701" marR="3081">
              <a:spcBef>
                <a:spcPts val="0"/>
              </a:spcBef>
            </a:pPr>
            <a:r>
              <a:rPr lang="en-GB" sz="4800" dirty="0">
                <a:solidFill>
                  <a:srgbClr val="ED1D24"/>
                </a:solidFill>
                <a:latin typeface="Arial"/>
                <a:cs typeface="Arial"/>
              </a:rPr>
              <a:t>The 5 Year Mission</a:t>
            </a:r>
          </a:p>
        </p:txBody>
      </p:sp>
      <p:pic>
        <p:nvPicPr>
          <p:cNvPr id="7" name="object 16">
            <a:extLst>
              <a:ext uri="{FF2B5EF4-FFF2-40B4-BE49-F238E27FC236}">
                <a16:creationId xmlns:a16="http://schemas.microsoft.com/office/drawing/2014/main" id="{DC47FE5E-B4AC-B746-56F1-775A6304E6F6}"/>
              </a:ext>
            </a:extLst>
          </p:cNvPr>
          <p:cNvPicPr/>
          <p:nvPr/>
        </p:nvPicPr>
        <p:blipFill>
          <a:blip r:embed="rId3"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sp>
        <p:nvSpPr>
          <p:cNvPr id="3" name="object 4">
            <a:extLst>
              <a:ext uri="{FF2B5EF4-FFF2-40B4-BE49-F238E27FC236}">
                <a16:creationId xmlns:a16="http://schemas.microsoft.com/office/drawing/2014/main" id="{BCCFA0AA-A5EE-5545-5E03-F0305E5C558A}"/>
              </a:ext>
            </a:extLst>
          </p:cNvPr>
          <p:cNvSpPr/>
          <p:nvPr/>
        </p:nvSpPr>
        <p:spPr>
          <a:xfrm>
            <a:off x="3759200" y="397720"/>
            <a:ext cx="6299200" cy="942903"/>
          </a:xfrm>
          <a:custGeom>
            <a:avLst/>
            <a:gdLst/>
            <a:ahLst/>
            <a:cxnLst/>
            <a:rect l="l" t="t" r="r" b="b"/>
            <a:pathLst>
              <a:path w="13235305" h="4460875">
                <a:moveTo>
                  <a:pt x="13235199" y="0"/>
                </a:moveTo>
                <a:lnTo>
                  <a:pt x="0" y="0"/>
                </a:lnTo>
                <a:lnTo>
                  <a:pt x="0" y="4460597"/>
                </a:lnTo>
                <a:lnTo>
                  <a:pt x="13235199" y="4460597"/>
                </a:lnTo>
                <a:lnTo>
                  <a:pt x="13235199" y="0"/>
                </a:lnTo>
                <a:close/>
              </a:path>
            </a:pathLst>
          </a:custGeom>
          <a:solidFill>
            <a:srgbClr val="7B0E30"/>
          </a:solidFill>
        </p:spPr>
        <p:txBody>
          <a:bodyPr wrap="square" lIns="0" tIns="0" rIns="0" bIns="0" rtlCol="0"/>
          <a:lstStyle/>
          <a:p>
            <a:endParaRPr sz="1455"/>
          </a:p>
        </p:txBody>
      </p:sp>
      <p:sp>
        <p:nvSpPr>
          <p:cNvPr id="6" name="object 5">
            <a:extLst>
              <a:ext uri="{FF2B5EF4-FFF2-40B4-BE49-F238E27FC236}">
                <a16:creationId xmlns:a16="http://schemas.microsoft.com/office/drawing/2014/main" id="{25A954D9-94CA-B3EE-B924-2CAF1F210FDB}"/>
              </a:ext>
            </a:extLst>
          </p:cNvPr>
          <p:cNvSpPr txBox="1"/>
          <p:nvPr/>
        </p:nvSpPr>
        <p:spPr>
          <a:xfrm>
            <a:off x="4094480" y="315220"/>
            <a:ext cx="7213600" cy="861921"/>
          </a:xfrm>
          <a:prstGeom prst="rect">
            <a:avLst/>
          </a:prstGeom>
        </p:spPr>
        <p:txBody>
          <a:bodyPr vert="horz" wrap="square" lIns="0" tIns="122065" rIns="0" bIns="0" rtlCol="0">
            <a:spAutoFit/>
          </a:bodyPr>
          <a:lstStyle/>
          <a:p>
            <a:pPr marL="7701" marR="3081">
              <a:spcBef>
                <a:spcPts val="0"/>
              </a:spcBef>
            </a:pPr>
            <a:r>
              <a:rPr lang="en-GB" sz="4800" dirty="0">
                <a:solidFill>
                  <a:srgbClr val="FFFFFF"/>
                </a:solidFill>
                <a:latin typeface="Arial"/>
                <a:cs typeface="Arial"/>
              </a:rPr>
              <a:t>Design For Planet:</a:t>
            </a:r>
            <a:endParaRPr lang="en-GB" sz="4800" spc="91" dirty="0">
              <a:solidFill>
                <a:srgbClr val="FFFFFF"/>
              </a:solidFill>
              <a:latin typeface="Arial"/>
              <a:cs typeface="Arial"/>
            </a:endParaRPr>
          </a:p>
        </p:txBody>
      </p:sp>
    </p:spTree>
    <p:extLst>
      <p:ext uri="{BB962C8B-B14F-4D97-AF65-F5344CB8AC3E}">
        <p14:creationId xmlns:p14="http://schemas.microsoft.com/office/powerpoint/2010/main" val="1336872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79D975-9805-FFEB-FB22-34780C711697}"/>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53D99C88-7BC3-3442-3F3D-C2E970F634D3}"/>
              </a:ext>
            </a:extLst>
          </p:cNvPr>
          <p:cNvPicPr/>
          <p:nvPr/>
        </p:nvPicPr>
        <p:blipFill>
          <a:blip r:embed="rId2" cstate="screen">
            <a:extLst>
              <a:ext uri="{28A0092B-C50C-407E-A947-70E740481C1C}">
                <a14:useLocalDpi xmlns:a14="http://schemas.microsoft.com/office/drawing/2010/main"/>
              </a:ext>
            </a:extLst>
          </a:blip>
          <a:srcRect/>
          <a:stretch>
            <a:fillRect/>
          </a:stretch>
        </p:blipFill>
        <p:spPr>
          <a:xfrm>
            <a:off x="428" y="169"/>
            <a:ext cx="12191144" cy="6857831"/>
          </a:xfrm>
          <a:prstGeom prst="rect">
            <a:avLst/>
          </a:prstGeom>
        </p:spPr>
      </p:pic>
      <p:sp>
        <p:nvSpPr>
          <p:cNvPr id="4" name="object 4">
            <a:extLst>
              <a:ext uri="{FF2B5EF4-FFF2-40B4-BE49-F238E27FC236}">
                <a16:creationId xmlns:a16="http://schemas.microsoft.com/office/drawing/2014/main" id="{27715796-55B4-F1C9-93CF-0935DF12696C}"/>
              </a:ext>
            </a:extLst>
          </p:cNvPr>
          <p:cNvSpPr/>
          <p:nvPr/>
        </p:nvSpPr>
        <p:spPr>
          <a:xfrm>
            <a:off x="6937248" y="3223834"/>
            <a:ext cx="5254752" cy="1750954"/>
          </a:xfrm>
          <a:custGeom>
            <a:avLst/>
            <a:gdLst/>
            <a:ahLst/>
            <a:cxnLst/>
            <a:rect l="l" t="t" r="r" b="b"/>
            <a:pathLst>
              <a:path w="13235305" h="4460875">
                <a:moveTo>
                  <a:pt x="13235199" y="0"/>
                </a:moveTo>
                <a:lnTo>
                  <a:pt x="0" y="0"/>
                </a:lnTo>
                <a:lnTo>
                  <a:pt x="0" y="4460597"/>
                </a:lnTo>
                <a:lnTo>
                  <a:pt x="13235199" y="4460597"/>
                </a:lnTo>
                <a:lnTo>
                  <a:pt x="13235199" y="0"/>
                </a:lnTo>
                <a:close/>
              </a:path>
            </a:pathLst>
          </a:custGeom>
          <a:solidFill>
            <a:srgbClr val="7B0E30"/>
          </a:solidFill>
        </p:spPr>
        <p:txBody>
          <a:bodyPr wrap="square" lIns="0" tIns="0" rIns="0" bIns="0" rtlCol="0"/>
          <a:lstStyle/>
          <a:p>
            <a:endParaRPr sz="1455"/>
          </a:p>
        </p:txBody>
      </p:sp>
      <p:sp>
        <p:nvSpPr>
          <p:cNvPr id="5" name="object 5">
            <a:extLst>
              <a:ext uri="{FF2B5EF4-FFF2-40B4-BE49-F238E27FC236}">
                <a16:creationId xmlns:a16="http://schemas.microsoft.com/office/drawing/2014/main" id="{84D6AE33-CA85-A6E7-EBD9-CB44B26B368C}"/>
              </a:ext>
            </a:extLst>
          </p:cNvPr>
          <p:cNvSpPr txBox="1"/>
          <p:nvPr/>
        </p:nvSpPr>
        <p:spPr>
          <a:xfrm>
            <a:off x="7254240" y="3223834"/>
            <a:ext cx="4937760" cy="1600585"/>
          </a:xfrm>
          <a:prstGeom prst="rect">
            <a:avLst/>
          </a:prstGeom>
        </p:spPr>
        <p:txBody>
          <a:bodyPr vert="horz" wrap="square" lIns="0" tIns="122065" rIns="0" bIns="0" rtlCol="0">
            <a:spAutoFit/>
          </a:bodyPr>
          <a:lstStyle/>
          <a:p>
            <a:pPr marL="7701" marR="3081">
              <a:spcBef>
                <a:spcPts val="0"/>
              </a:spcBef>
            </a:pPr>
            <a:r>
              <a:rPr lang="en-GB" sz="4800" dirty="0">
                <a:solidFill>
                  <a:srgbClr val="ED1D24"/>
                </a:solidFill>
                <a:latin typeface="Arial"/>
                <a:cs typeface="Arial"/>
              </a:rPr>
              <a:t>Requires a new mindset</a:t>
            </a:r>
            <a:endParaRPr lang="en-GB" sz="4800" spc="127" dirty="0">
              <a:solidFill>
                <a:srgbClr val="ED1D24"/>
              </a:solidFill>
              <a:latin typeface="Arial"/>
              <a:cs typeface="Arial"/>
            </a:endParaRPr>
          </a:p>
        </p:txBody>
      </p:sp>
      <p:pic>
        <p:nvPicPr>
          <p:cNvPr id="7" name="object 16">
            <a:extLst>
              <a:ext uri="{FF2B5EF4-FFF2-40B4-BE49-F238E27FC236}">
                <a16:creationId xmlns:a16="http://schemas.microsoft.com/office/drawing/2014/main" id="{33401823-199F-EB77-5E52-B9C305BA747F}"/>
              </a:ext>
            </a:extLst>
          </p:cNvPr>
          <p:cNvPicPr/>
          <p:nvPr/>
        </p:nvPicPr>
        <p:blipFill>
          <a:blip r:embed="rId3"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sp>
        <p:nvSpPr>
          <p:cNvPr id="3" name="object 4">
            <a:extLst>
              <a:ext uri="{FF2B5EF4-FFF2-40B4-BE49-F238E27FC236}">
                <a16:creationId xmlns:a16="http://schemas.microsoft.com/office/drawing/2014/main" id="{13BDC24A-977A-AB1A-1478-45A103405B13}"/>
              </a:ext>
            </a:extLst>
          </p:cNvPr>
          <p:cNvSpPr/>
          <p:nvPr/>
        </p:nvSpPr>
        <p:spPr>
          <a:xfrm>
            <a:off x="3759200" y="397720"/>
            <a:ext cx="6299200" cy="942903"/>
          </a:xfrm>
          <a:custGeom>
            <a:avLst/>
            <a:gdLst/>
            <a:ahLst/>
            <a:cxnLst/>
            <a:rect l="l" t="t" r="r" b="b"/>
            <a:pathLst>
              <a:path w="13235305" h="4460875">
                <a:moveTo>
                  <a:pt x="13235199" y="0"/>
                </a:moveTo>
                <a:lnTo>
                  <a:pt x="0" y="0"/>
                </a:lnTo>
                <a:lnTo>
                  <a:pt x="0" y="4460597"/>
                </a:lnTo>
                <a:lnTo>
                  <a:pt x="13235199" y="4460597"/>
                </a:lnTo>
                <a:lnTo>
                  <a:pt x="13235199" y="0"/>
                </a:lnTo>
                <a:close/>
              </a:path>
            </a:pathLst>
          </a:custGeom>
          <a:solidFill>
            <a:srgbClr val="7B0E30"/>
          </a:solidFill>
        </p:spPr>
        <p:txBody>
          <a:bodyPr wrap="square" lIns="0" tIns="0" rIns="0" bIns="0" rtlCol="0"/>
          <a:lstStyle/>
          <a:p>
            <a:endParaRPr sz="1455"/>
          </a:p>
        </p:txBody>
      </p:sp>
      <p:sp>
        <p:nvSpPr>
          <p:cNvPr id="6" name="object 5">
            <a:extLst>
              <a:ext uri="{FF2B5EF4-FFF2-40B4-BE49-F238E27FC236}">
                <a16:creationId xmlns:a16="http://schemas.microsoft.com/office/drawing/2014/main" id="{682ECE88-1EF4-8E1D-DE64-A95428A8FDF7}"/>
              </a:ext>
            </a:extLst>
          </p:cNvPr>
          <p:cNvSpPr txBox="1"/>
          <p:nvPr/>
        </p:nvSpPr>
        <p:spPr>
          <a:xfrm>
            <a:off x="4094480" y="315220"/>
            <a:ext cx="7213600" cy="861921"/>
          </a:xfrm>
          <a:prstGeom prst="rect">
            <a:avLst/>
          </a:prstGeom>
        </p:spPr>
        <p:txBody>
          <a:bodyPr vert="horz" wrap="square" lIns="0" tIns="122065" rIns="0" bIns="0" rtlCol="0">
            <a:spAutoFit/>
          </a:bodyPr>
          <a:lstStyle/>
          <a:p>
            <a:pPr marL="7701" marR="3081">
              <a:spcBef>
                <a:spcPts val="0"/>
              </a:spcBef>
            </a:pPr>
            <a:r>
              <a:rPr lang="en-GB" sz="4800" dirty="0">
                <a:solidFill>
                  <a:srgbClr val="FFFFFF"/>
                </a:solidFill>
                <a:latin typeface="Arial"/>
                <a:cs typeface="Arial"/>
              </a:rPr>
              <a:t>Design For Planet:</a:t>
            </a:r>
            <a:endParaRPr lang="en-GB" sz="4800" spc="91" dirty="0">
              <a:solidFill>
                <a:srgbClr val="FFFFFF"/>
              </a:solidFill>
              <a:latin typeface="Arial"/>
              <a:cs typeface="Arial"/>
            </a:endParaRPr>
          </a:p>
        </p:txBody>
      </p:sp>
    </p:spTree>
    <p:extLst>
      <p:ext uri="{BB962C8B-B14F-4D97-AF65-F5344CB8AC3E}">
        <p14:creationId xmlns:p14="http://schemas.microsoft.com/office/powerpoint/2010/main" val="2756995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F011C-C5E2-9829-A019-079098611165}"/>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9435A7FE-C3C3-F127-7064-72B6EFAEC376}"/>
              </a:ext>
            </a:extLst>
          </p:cNvPr>
          <p:cNvSpPr/>
          <p:nvPr/>
        </p:nvSpPr>
        <p:spPr>
          <a:xfrm>
            <a:off x="2676627" y="2643468"/>
            <a:ext cx="1959313" cy="3696620"/>
          </a:xfrm>
          <a:prstGeom prst="rect">
            <a:avLst/>
          </a:prstGeom>
          <a:solidFill>
            <a:srgbClr val="FFFF00">
              <a:alpha val="38000"/>
            </a:srgbClr>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55"/>
          </a:p>
        </p:txBody>
      </p:sp>
      <p:sp>
        <p:nvSpPr>
          <p:cNvPr id="2" name="object 2">
            <a:extLst>
              <a:ext uri="{FF2B5EF4-FFF2-40B4-BE49-F238E27FC236}">
                <a16:creationId xmlns:a16="http://schemas.microsoft.com/office/drawing/2014/main" id="{D90F50C9-62D3-2931-B5A3-67FBD17A6D8D}"/>
              </a:ext>
            </a:extLst>
          </p:cNvPr>
          <p:cNvSpPr/>
          <p:nvPr/>
        </p:nvSpPr>
        <p:spPr>
          <a:xfrm>
            <a:off x="6134097" y="0"/>
            <a:ext cx="6057836" cy="508285"/>
          </a:xfrm>
          <a:custGeom>
            <a:avLst/>
            <a:gdLst/>
            <a:ahLst/>
            <a:cxnLst/>
            <a:rect l="l" t="t" r="r" b="b"/>
            <a:pathLst>
              <a:path w="9989819" h="838200">
                <a:moveTo>
                  <a:pt x="9989224" y="0"/>
                </a:moveTo>
                <a:lnTo>
                  <a:pt x="0" y="0"/>
                </a:lnTo>
                <a:lnTo>
                  <a:pt x="0" y="837670"/>
                </a:lnTo>
                <a:lnTo>
                  <a:pt x="9989224" y="837670"/>
                </a:lnTo>
                <a:lnTo>
                  <a:pt x="9989224" y="0"/>
                </a:lnTo>
                <a:close/>
              </a:path>
            </a:pathLst>
          </a:custGeom>
          <a:solidFill>
            <a:srgbClr val="760032"/>
          </a:solidFill>
        </p:spPr>
        <p:txBody>
          <a:bodyPr wrap="square" lIns="0" tIns="0" rIns="0" bIns="0" rtlCol="0"/>
          <a:lstStyle/>
          <a:p>
            <a:endParaRPr sz="1455"/>
          </a:p>
        </p:txBody>
      </p:sp>
      <p:sp>
        <p:nvSpPr>
          <p:cNvPr id="3" name="object 3">
            <a:extLst>
              <a:ext uri="{FF2B5EF4-FFF2-40B4-BE49-F238E27FC236}">
                <a16:creationId xmlns:a16="http://schemas.microsoft.com/office/drawing/2014/main" id="{9A03D781-5717-9729-EC53-11797A74EC07}"/>
              </a:ext>
            </a:extLst>
          </p:cNvPr>
          <p:cNvSpPr/>
          <p:nvPr/>
        </p:nvSpPr>
        <p:spPr>
          <a:xfrm>
            <a:off x="1086201" y="3564428"/>
            <a:ext cx="0" cy="600316"/>
          </a:xfrm>
          <a:custGeom>
            <a:avLst/>
            <a:gdLst/>
            <a:ahLst/>
            <a:cxnLst/>
            <a:rect l="l" t="t" r="r" b="b"/>
            <a:pathLst>
              <a:path h="989965">
                <a:moveTo>
                  <a:pt x="0" y="0"/>
                </a:moveTo>
                <a:lnTo>
                  <a:pt x="0" y="989942"/>
                </a:lnTo>
              </a:path>
            </a:pathLst>
          </a:custGeom>
          <a:ln w="52354">
            <a:solidFill>
              <a:srgbClr val="7B0E30"/>
            </a:solidFill>
          </a:ln>
        </p:spPr>
        <p:txBody>
          <a:bodyPr wrap="square" lIns="0" tIns="0" rIns="0" bIns="0" rtlCol="0"/>
          <a:lstStyle/>
          <a:p>
            <a:endParaRPr sz="1455"/>
          </a:p>
        </p:txBody>
      </p:sp>
      <p:sp>
        <p:nvSpPr>
          <p:cNvPr id="4" name="object 4">
            <a:extLst>
              <a:ext uri="{FF2B5EF4-FFF2-40B4-BE49-F238E27FC236}">
                <a16:creationId xmlns:a16="http://schemas.microsoft.com/office/drawing/2014/main" id="{3D26162F-F06F-00AC-AFD7-91B4A310BA30}"/>
              </a:ext>
            </a:extLst>
          </p:cNvPr>
          <p:cNvSpPr/>
          <p:nvPr/>
        </p:nvSpPr>
        <p:spPr>
          <a:xfrm>
            <a:off x="6360487"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sp>
        <p:nvSpPr>
          <p:cNvPr id="5" name="object 5">
            <a:extLst>
              <a:ext uri="{FF2B5EF4-FFF2-40B4-BE49-F238E27FC236}">
                <a16:creationId xmlns:a16="http://schemas.microsoft.com/office/drawing/2014/main" id="{D2E88E39-690F-DD77-87DD-469A78B2452F}"/>
              </a:ext>
            </a:extLst>
          </p:cNvPr>
          <p:cNvSpPr/>
          <p:nvPr/>
        </p:nvSpPr>
        <p:spPr>
          <a:xfrm>
            <a:off x="6360487" y="3564431"/>
            <a:ext cx="0" cy="600316"/>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6" name="object 6">
            <a:extLst>
              <a:ext uri="{FF2B5EF4-FFF2-40B4-BE49-F238E27FC236}">
                <a16:creationId xmlns:a16="http://schemas.microsoft.com/office/drawing/2014/main" id="{A81C78A4-7EDD-1CC5-2569-59ADDA183E98}"/>
              </a:ext>
            </a:extLst>
          </p:cNvPr>
          <p:cNvSpPr/>
          <p:nvPr/>
        </p:nvSpPr>
        <p:spPr>
          <a:xfrm>
            <a:off x="3688551"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sp>
        <p:nvSpPr>
          <p:cNvPr id="7" name="object 7">
            <a:extLst>
              <a:ext uri="{FF2B5EF4-FFF2-40B4-BE49-F238E27FC236}">
                <a16:creationId xmlns:a16="http://schemas.microsoft.com/office/drawing/2014/main" id="{88327259-CB22-E0FF-494A-4A2689BEE10C}"/>
              </a:ext>
            </a:extLst>
          </p:cNvPr>
          <p:cNvSpPr/>
          <p:nvPr/>
        </p:nvSpPr>
        <p:spPr>
          <a:xfrm>
            <a:off x="3688551" y="3564431"/>
            <a:ext cx="0" cy="600316"/>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8" name="object 8">
            <a:extLst>
              <a:ext uri="{FF2B5EF4-FFF2-40B4-BE49-F238E27FC236}">
                <a16:creationId xmlns:a16="http://schemas.microsoft.com/office/drawing/2014/main" id="{E73CD9B8-EB20-5EE4-8666-93FF5E36202B}"/>
              </a:ext>
            </a:extLst>
          </p:cNvPr>
          <p:cNvSpPr/>
          <p:nvPr/>
        </p:nvSpPr>
        <p:spPr>
          <a:xfrm>
            <a:off x="9048542"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grpSp>
        <p:nvGrpSpPr>
          <p:cNvPr id="9" name="object 9">
            <a:extLst>
              <a:ext uri="{FF2B5EF4-FFF2-40B4-BE49-F238E27FC236}">
                <a16:creationId xmlns:a16="http://schemas.microsoft.com/office/drawing/2014/main" id="{946B7263-D985-1167-BFB4-0D833E925561}"/>
              </a:ext>
            </a:extLst>
          </p:cNvPr>
          <p:cNvGrpSpPr/>
          <p:nvPr/>
        </p:nvGrpSpPr>
        <p:grpSpPr>
          <a:xfrm>
            <a:off x="436960" y="3564431"/>
            <a:ext cx="10527665" cy="701973"/>
            <a:chOff x="719873" y="5878011"/>
            <a:chExt cx="17360900" cy="1157605"/>
          </a:xfrm>
        </p:grpSpPr>
        <p:sp>
          <p:nvSpPr>
            <p:cNvPr id="10" name="object 10">
              <a:extLst>
                <a:ext uri="{FF2B5EF4-FFF2-40B4-BE49-F238E27FC236}">
                  <a16:creationId xmlns:a16="http://schemas.microsoft.com/office/drawing/2014/main" id="{EF634968-B055-48A9-8CBF-0BFB9F2C34D2}"/>
                </a:ext>
              </a:extLst>
            </p:cNvPr>
            <p:cNvSpPr/>
            <p:nvPr/>
          </p:nvSpPr>
          <p:spPr>
            <a:xfrm>
              <a:off x="14921011" y="5878011"/>
              <a:ext cx="0" cy="989965"/>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11" name="object 11">
              <a:extLst>
                <a:ext uri="{FF2B5EF4-FFF2-40B4-BE49-F238E27FC236}">
                  <a16:creationId xmlns:a16="http://schemas.microsoft.com/office/drawing/2014/main" id="{2D3F6B1E-738A-BEC4-9058-DA6AC0E08965}"/>
                </a:ext>
              </a:extLst>
            </p:cNvPr>
            <p:cNvSpPr/>
            <p:nvPr/>
          </p:nvSpPr>
          <p:spPr>
            <a:xfrm>
              <a:off x="719873" y="6867948"/>
              <a:ext cx="17360900" cy="167640"/>
            </a:xfrm>
            <a:custGeom>
              <a:avLst/>
              <a:gdLst/>
              <a:ahLst/>
              <a:cxnLst/>
              <a:rect l="l" t="t" r="r" b="b"/>
              <a:pathLst>
                <a:path w="17360900" h="167640">
                  <a:moveTo>
                    <a:pt x="17360727" y="0"/>
                  </a:moveTo>
                  <a:lnTo>
                    <a:pt x="0" y="0"/>
                  </a:lnTo>
                  <a:lnTo>
                    <a:pt x="0" y="167534"/>
                  </a:lnTo>
                  <a:lnTo>
                    <a:pt x="17360727" y="167534"/>
                  </a:lnTo>
                  <a:lnTo>
                    <a:pt x="17360727" y="0"/>
                  </a:lnTo>
                  <a:close/>
                </a:path>
              </a:pathLst>
            </a:custGeom>
            <a:solidFill>
              <a:srgbClr val="A6193C"/>
            </a:solidFill>
          </p:spPr>
          <p:txBody>
            <a:bodyPr wrap="square" lIns="0" tIns="0" rIns="0" bIns="0" rtlCol="0"/>
            <a:lstStyle/>
            <a:p>
              <a:endParaRPr sz="1455"/>
            </a:p>
          </p:txBody>
        </p:sp>
      </p:grpSp>
      <p:sp>
        <p:nvSpPr>
          <p:cNvPr id="12" name="object 12">
            <a:extLst>
              <a:ext uri="{FF2B5EF4-FFF2-40B4-BE49-F238E27FC236}">
                <a16:creationId xmlns:a16="http://schemas.microsoft.com/office/drawing/2014/main" id="{877739C9-8FA0-89CE-B857-C18AFA36BC3A}"/>
              </a:ext>
            </a:extLst>
          </p:cNvPr>
          <p:cNvSpPr/>
          <p:nvPr/>
        </p:nvSpPr>
        <p:spPr>
          <a:xfrm>
            <a:off x="8649956" y="2069974"/>
            <a:ext cx="797469" cy="962276"/>
          </a:xfrm>
          <a:custGeom>
            <a:avLst/>
            <a:gdLst/>
            <a:ahLst/>
            <a:cxnLst/>
            <a:rect l="l" t="t" r="r" b="b"/>
            <a:pathLst>
              <a:path w="1315084" h="1586864">
                <a:moveTo>
                  <a:pt x="650222" y="0"/>
                </a:moveTo>
                <a:lnTo>
                  <a:pt x="604391" y="2084"/>
                </a:lnTo>
                <a:lnTo>
                  <a:pt x="558775" y="7349"/>
                </a:lnTo>
                <a:lnTo>
                  <a:pt x="513553" y="15792"/>
                </a:lnTo>
                <a:lnTo>
                  <a:pt x="468904" y="27411"/>
                </a:lnTo>
                <a:lnTo>
                  <a:pt x="425008" y="42205"/>
                </a:lnTo>
                <a:lnTo>
                  <a:pt x="382045" y="60170"/>
                </a:lnTo>
                <a:lnTo>
                  <a:pt x="340195" y="81307"/>
                </a:lnTo>
                <a:lnTo>
                  <a:pt x="299638" y="105611"/>
                </a:lnTo>
                <a:lnTo>
                  <a:pt x="260553" y="133083"/>
                </a:lnTo>
                <a:lnTo>
                  <a:pt x="223120" y="163719"/>
                </a:lnTo>
                <a:lnTo>
                  <a:pt x="187519" y="197517"/>
                </a:lnTo>
                <a:lnTo>
                  <a:pt x="154493" y="233840"/>
                </a:lnTo>
                <a:lnTo>
                  <a:pt x="124669" y="271927"/>
                </a:lnTo>
                <a:lnTo>
                  <a:pt x="98045" y="311596"/>
                </a:lnTo>
                <a:lnTo>
                  <a:pt x="74618" y="352669"/>
                </a:lnTo>
                <a:lnTo>
                  <a:pt x="54386" y="394965"/>
                </a:lnTo>
                <a:lnTo>
                  <a:pt x="37349" y="438305"/>
                </a:lnTo>
                <a:lnTo>
                  <a:pt x="23503" y="482509"/>
                </a:lnTo>
                <a:lnTo>
                  <a:pt x="12847" y="527398"/>
                </a:lnTo>
                <a:lnTo>
                  <a:pt x="5379" y="572792"/>
                </a:lnTo>
                <a:lnTo>
                  <a:pt x="1097" y="618511"/>
                </a:lnTo>
                <a:lnTo>
                  <a:pt x="0" y="664375"/>
                </a:lnTo>
                <a:lnTo>
                  <a:pt x="2084" y="710204"/>
                </a:lnTo>
                <a:lnTo>
                  <a:pt x="7349" y="755820"/>
                </a:lnTo>
                <a:lnTo>
                  <a:pt x="15792" y="801041"/>
                </a:lnTo>
                <a:lnTo>
                  <a:pt x="27412" y="845689"/>
                </a:lnTo>
                <a:lnTo>
                  <a:pt x="42206" y="889584"/>
                </a:lnTo>
                <a:lnTo>
                  <a:pt x="60172" y="932546"/>
                </a:lnTo>
                <a:lnTo>
                  <a:pt x="81310" y="974395"/>
                </a:lnTo>
                <a:lnTo>
                  <a:pt x="105616" y="1014952"/>
                </a:lnTo>
                <a:lnTo>
                  <a:pt x="133089" y="1054036"/>
                </a:lnTo>
                <a:lnTo>
                  <a:pt x="163728" y="1091469"/>
                </a:lnTo>
                <a:lnTo>
                  <a:pt x="197529" y="1127070"/>
                </a:lnTo>
                <a:lnTo>
                  <a:pt x="667305" y="1586857"/>
                </a:lnTo>
                <a:lnTo>
                  <a:pt x="1127082" y="1117060"/>
                </a:lnTo>
                <a:lnTo>
                  <a:pt x="1160107" y="1080739"/>
                </a:lnTo>
                <a:lnTo>
                  <a:pt x="1189931" y="1042655"/>
                </a:lnTo>
                <a:lnTo>
                  <a:pt x="1216555" y="1002987"/>
                </a:lnTo>
                <a:lnTo>
                  <a:pt x="1239981" y="961916"/>
                </a:lnTo>
                <a:lnTo>
                  <a:pt x="1260211" y="919621"/>
                </a:lnTo>
                <a:lnTo>
                  <a:pt x="1277248" y="876281"/>
                </a:lnTo>
                <a:lnTo>
                  <a:pt x="1291093" y="832077"/>
                </a:lnTo>
                <a:lnTo>
                  <a:pt x="1301748" y="787188"/>
                </a:lnTo>
                <a:lnTo>
                  <a:pt x="1309215" y="741794"/>
                </a:lnTo>
                <a:lnTo>
                  <a:pt x="1313496" y="696075"/>
                </a:lnTo>
                <a:lnTo>
                  <a:pt x="1314593" y="650210"/>
                </a:lnTo>
                <a:lnTo>
                  <a:pt x="1312508" y="604380"/>
                </a:lnTo>
                <a:lnTo>
                  <a:pt x="1307243" y="558763"/>
                </a:lnTo>
                <a:lnTo>
                  <a:pt x="1298799" y="513541"/>
                </a:lnTo>
                <a:lnTo>
                  <a:pt x="1287180" y="468892"/>
                </a:lnTo>
                <a:lnTo>
                  <a:pt x="1272386" y="424996"/>
                </a:lnTo>
                <a:lnTo>
                  <a:pt x="1254419" y="382033"/>
                </a:lnTo>
                <a:lnTo>
                  <a:pt x="1233283" y="340183"/>
                </a:lnTo>
                <a:lnTo>
                  <a:pt x="1208978" y="299626"/>
                </a:lnTo>
                <a:lnTo>
                  <a:pt x="1181506" y="260541"/>
                </a:lnTo>
                <a:lnTo>
                  <a:pt x="1150870" y="223108"/>
                </a:lnTo>
                <a:lnTo>
                  <a:pt x="1117072" y="187507"/>
                </a:lnTo>
                <a:lnTo>
                  <a:pt x="1080751" y="154483"/>
                </a:lnTo>
                <a:lnTo>
                  <a:pt x="1042667" y="124660"/>
                </a:lnTo>
                <a:lnTo>
                  <a:pt x="1002999" y="98037"/>
                </a:lnTo>
                <a:lnTo>
                  <a:pt x="961928" y="74611"/>
                </a:lnTo>
                <a:lnTo>
                  <a:pt x="919632" y="54381"/>
                </a:lnTo>
                <a:lnTo>
                  <a:pt x="876293" y="37345"/>
                </a:lnTo>
                <a:lnTo>
                  <a:pt x="832088" y="23500"/>
                </a:lnTo>
                <a:lnTo>
                  <a:pt x="787200" y="12845"/>
                </a:lnTo>
                <a:lnTo>
                  <a:pt x="741806" y="5378"/>
                </a:lnTo>
                <a:lnTo>
                  <a:pt x="696086" y="1097"/>
                </a:lnTo>
                <a:lnTo>
                  <a:pt x="650222" y="0"/>
                </a:lnTo>
                <a:close/>
              </a:path>
            </a:pathLst>
          </a:custGeom>
          <a:solidFill>
            <a:srgbClr val="F9CAC7"/>
          </a:solidFill>
        </p:spPr>
        <p:txBody>
          <a:bodyPr wrap="square" lIns="0" tIns="0" rIns="0" bIns="0" rtlCol="0"/>
          <a:lstStyle/>
          <a:p>
            <a:endParaRPr sz="1455"/>
          </a:p>
        </p:txBody>
      </p:sp>
      <p:sp>
        <p:nvSpPr>
          <p:cNvPr id="13" name="object 13">
            <a:extLst>
              <a:ext uri="{FF2B5EF4-FFF2-40B4-BE49-F238E27FC236}">
                <a16:creationId xmlns:a16="http://schemas.microsoft.com/office/drawing/2014/main" id="{0395C7A4-97F1-F6A2-5E5A-4D71F24953F9}"/>
              </a:ext>
            </a:extLst>
          </p:cNvPr>
          <p:cNvSpPr txBox="1"/>
          <p:nvPr/>
        </p:nvSpPr>
        <p:spPr>
          <a:xfrm>
            <a:off x="8807009" y="2309763"/>
            <a:ext cx="483256" cy="329984"/>
          </a:xfrm>
          <a:prstGeom prst="rect">
            <a:avLst/>
          </a:prstGeom>
        </p:spPr>
        <p:txBody>
          <a:bodyPr vert="horz" wrap="square" lIns="0" tIns="8086" rIns="0" bIns="0" rtlCol="0">
            <a:spAutoFit/>
          </a:bodyPr>
          <a:lstStyle/>
          <a:p>
            <a:pPr marL="99732" marR="3081" indent="-92415">
              <a:spcBef>
                <a:spcPts val="64"/>
              </a:spcBef>
            </a:pPr>
            <a:r>
              <a:rPr sz="697" dirty="0">
                <a:solidFill>
                  <a:srgbClr val="7B0E30"/>
                </a:solidFill>
                <a:latin typeface="Arial"/>
                <a:cs typeface="Arial"/>
              </a:rPr>
              <a:t>We</a:t>
            </a:r>
            <a:r>
              <a:rPr sz="697" spc="15" dirty="0">
                <a:solidFill>
                  <a:srgbClr val="7B0E30"/>
                </a:solidFill>
                <a:latin typeface="Arial"/>
                <a:cs typeface="Arial"/>
              </a:rPr>
              <a:t> </a:t>
            </a:r>
            <a:r>
              <a:rPr sz="697" dirty="0">
                <a:solidFill>
                  <a:srgbClr val="7B0E30"/>
                </a:solidFill>
                <a:latin typeface="Arial"/>
                <a:cs typeface="Arial"/>
              </a:rPr>
              <a:t>need</a:t>
            </a:r>
            <a:r>
              <a:rPr sz="697" spc="15" dirty="0">
                <a:solidFill>
                  <a:srgbClr val="7B0E30"/>
                </a:solidFill>
                <a:latin typeface="Arial"/>
                <a:cs typeface="Arial"/>
              </a:rPr>
              <a:t> to </a:t>
            </a:r>
            <a:r>
              <a:rPr sz="697" dirty="0">
                <a:solidFill>
                  <a:srgbClr val="7B0E30"/>
                </a:solidFill>
                <a:latin typeface="Arial"/>
                <a:cs typeface="Arial"/>
              </a:rPr>
              <a:t>be</a:t>
            </a:r>
            <a:r>
              <a:rPr sz="697" spc="36" dirty="0">
                <a:solidFill>
                  <a:srgbClr val="7B0E30"/>
                </a:solidFill>
                <a:latin typeface="Arial"/>
                <a:cs typeface="Arial"/>
              </a:rPr>
              <a:t> </a:t>
            </a:r>
            <a:r>
              <a:rPr sz="697" spc="-12" dirty="0">
                <a:solidFill>
                  <a:srgbClr val="7B0E30"/>
                </a:solidFill>
                <a:latin typeface="Arial"/>
                <a:cs typeface="Arial"/>
              </a:rPr>
              <a:t>here</a:t>
            </a:r>
            <a:endParaRPr sz="697">
              <a:latin typeface="Arial"/>
              <a:cs typeface="Arial"/>
            </a:endParaRPr>
          </a:p>
        </p:txBody>
      </p:sp>
      <p:sp>
        <p:nvSpPr>
          <p:cNvPr id="14" name="object 14">
            <a:extLst>
              <a:ext uri="{FF2B5EF4-FFF2-40B4-BE49-F238E27FC236}">
                <a16:creationId xmlns:a16="http://schemas.microsoft.com/office/drawing/2014/main" id="{A4DF857B-3BD1-8611-472E-81BCDC0D8350}"/>
              </a:ext>
            </a:extLst>
          </p:cNvPr>
          <p:cNvSpPr/>
          <p:nvPr/>
        </p:nvSpPr>
        <p:spPr>
          <a:xfrm>
            <a:off x="428" y="0"/>
            <a:ext cx="432042" cy="2463643"/>
          </a:xfrm>
          <a:custGeom>
            <a:avLst/>
            <a:gdLst/>
            <a:ahLst/>
            <a:cxnLst/>
            <a:rect l="l" t="t" r="r" b="b"/>
            <a:pathLst>
              <a:path w="712470" h="4062729">
                <a:moveTo>
                  <a:pt x="712020" y="0"/>
                </a:moveTo>
                <a:lnTo>
                  <a:pt x="0" y="0"/>
                </a:lnTo>
                <a:lnTo>
                  <a:pt x="0" y="4062703"/>
                </a:lnTo>
                <a:lnTo>
                  <a:pt x="712020" y="4062703"/>
                </a:lnTo>
                <a:lnTo>
                  <a:pt x="712020" y="0"/>
                </a:lnTo>
                <a:close/>
              </a:path>
            </a:pathLst>
          </a:custGeom>
          <a:solidFill>
            <a:srgbClr val="E30613"/>
          </a:solidFill>
        </p:spPr>
        <p:txBody>
          <a:bodyPr wrap="square" lIns="0" tIns="0" rIns="0" bIns="0" rtlCol="0"/>
          <a:lstStyle/>
          <a:p>
            <a:endParaRPr sz="1455"/>
          </a:p>
        </p:txBody>
      </p:sp>
      <p:sp>
        <p:nvSpPr>
          <p:cNvPr id="16" name="object 16">
            <a:extLst>
              <a:ext uri="{FF2B5EF4-FFF2-40B4-BE49-F238E27FC236}">
                <a16:creationId xmlns:a16="http://schemas.microsoft.com/office/drawing/2014/main" id="{76AC0690-2059-7ED6-F475-5A6B9000DF15}"/>
              </a:ext>
            </a:extLst>
          </p:cNvPr>
          <p:cNvSpPr txBox="1"/>
          <p:nvPr/>
        </p:nvSpPr>
        <p:spPr>
          <a:xfrm>
            <a:off x="8351915" y="5046544"/>
            <a:ext cx="1353887" cy="1085503"/>
          </a:xfrm>
          <a:prstGeom prst="rect">
            <a:avLst/>
          </a:prstGeom>
        </p:spPr>
        <p:txBody>
          <a:bodyPr vert="horz" wrap="square" lIns="0" tIns="7316" rIns="0" bIns="0" rtlCol="0">
            <a:spAutoFit/>
          </a:bodyPr>
          <a:lstStyle/>
          <a:p>
            <a:pPr marL="7701" marR="3081">
              <a:spcBef>
                <a:spcPts val="58"/>
              </a:spcBef>
            </a:pPr>
            <a:r>
              <a:rPr sz="1001" b="0" spc="-42" dirty="0">
                <a:solidFill>
                  <a:srgbClr val="7B0E30"/>
                </a:solidFill>
                <a:latin typeface="Arial"/>
                <a:cs typeface="Arial"/>
              </a:rPr>
              <a:t>A</a:t>
            </a:r>
            <a:r>
              <a:rPr sz="1001" b="0" spc="-24" dirty="0">
                <a:solidFill>
                  <a:srgbClr val="7B0E30"/>
                </a:solidFill>
                <a:latin typeface="Arial"/>
                <a:cs typeface="Arial"/>
              </a:rPr>
              <a:t> </a:t>
            </a:r>
            <a:r>
              <a:rPr sz="1001" b="0" spc="-52" dirty="0">
                <a:solidFill>
                  <a:srgbClr val="7B0E30"/>
                </a:solidFill>
                <a:latin typeface="Arial"/>
                <a:cs typeface="Arial"/>
              </a:rPr>
              <a:t>regenerative</a:t>
            </a:r>
            <a:r>
              <a:rPr sz="1001" b="0" spc="-24" dirty="0">
                <a:solidFill>
                  <a:srgbClr val="7B0E30"/>
                </a:solidFill>
                <a:latin typeface="Arial"/>
                <a:cs typeface="Arial"/>
              </a:rPr>
              <a:t> </a:t>
            </a:r>
            <a:r>
              <a:rPr sz="1001" b="0" spc="-6" dirty="0">
                <a:solidFill>
                  <a:srgbClr val="7B0E30"/>
                </a:solidFill>
                <a:latin typeface="Arial"/>
                <a:cs typeface="Arial"/>
              </a:rPr>
              <a:t>society </a:t>
            </a:r>
            <a:r>
              <a:rPr sz="1001" b="0" i="1" dirty="0">
                <a:solidFill>
                  <a:srgbClr val="E30613"/>
                </a:solidFill>
                <a:latin typeface="Arial"/>
                <a:cs typeface="Arial"/>
              </a:rPr>
              <a:t>restores</a:t>
            </a:r>
            <a:r>
              <a:rPr sz="1001" b="0" i="1" spc="36" dirty="0">
                <a:solidFill>
                  <a:srgbClr val="E30613"/>
                </a:solidFill>
                <a:latin typeface="Arial"/>
                <a:cs typeface="Arial"/>
              </a:rPr>
              <a:t> </a:t>
            </a:r>
            <a:r>
              <a:rPr sz="1001" b="0" spc="-30" dirty="0">
                <a:solidFill>
                  <a:srgbClr val="7B0E30"/>
                </a:solidFill>
                <a:latin typeface="Arial"/>
                <a:cs typeface="Arial"/>
              </a:rPr>
              <a:t>its</a:t>
            </a:r>
            <a:r>
              <a:rPr sz="1001" b="0" spc="12" dirty="0">
                <a:solidFill>
                  <a:srgbClr val="7B0E30"/>
                </a:solidFill>
                <a:latin typeface="Arial"/>
                <a:cs typeface="Arial"/>
              </a:rPr>
              <a:t> </a:t>
            </a:r>
            <a:r>
              <a:rPr sz="1001" b="0" spc="-52" dirty="0">
                <a:solidFill>
                  <a:srgbClr val="7B0E30"/>
                </a:solidFill>
                <a:latin typeface="Arial"/>
                <a:cs typeface="Arial"/>
              </a:rPr>
              <a:t>life</a:t>
            </a:r>
            <a:r>
              <a:rPr sz="1001" b="0" spc="12" dirty="0">
                <a:solidFill>
                  <a:srgbClr val="7B0E30"/>
                </a:solidFill>
                <a:latin typeface="Arial"/>
                <a:cs typeface="Arial"/>
              </a:rPr>
              <a:t> </a:t>
            </a:r>
            <a:r>
              <a:rPr sz="1001" b="0" spc="-6" dirty="0">
                <a:solidFill>
                  <a:srgbClr val="7B0E30"/>
                </a:solidFill>
                <a:latin typeface="Arial"/>
                <a:cs typeface="Arial"/>
              </a:rPr>
              <a:t>support </a:t>
            </a:r>
            <a:r>
              <a:rPr sz="1001" b="0" spc="-39" dirty="0">
                <a:solidFill>
                  <a:srgbClr val="7B0E30"/>
                </a:solidFill>
                <a:latin typeface="Arial"/>
                <a:cs typeface="Arial"/>
              </a:rPr>
              <a:t>systems</a:t>
            </a:r>
            <a:r>
              <a:rPr sz="1001" b="0" spc="-42" dirty="0">
                <a:solidFill>
                  <a:srgbClr val="7B0E30"/>
                </a:solidFill>
                <a:latin typeface="Arial"/>
                <a:cs typeface="Arial"/>
              </a:rPr>
              <a:t> </a:t>
            </a:r>
            <a:r>
              <a:rPr sz="1001" b="0" spc="-61" dirty="0">
                <a:solidFill>
                  <a:srgbClr val="7B0E30"/>
                </a:solidFill>
                <a:latin typeface="Arial"/>
                <a:cs typeface="Arial"/>
              </a:rPr>
              <a:t>–</a:t>
            </a:r>
            <a:r>
              <a:rPr sz="1001" b="0" spc="-42" dirty="0">
                <a:solidFill>
                  <a:srgbClr val="7B0E30"/>
                </a:solidFill>
                <a:latin typeface="Arial"/>
                <a:cs typeface="Arial"/>
              </a:rPr>
              <a:t> </a:t>
            </a:r>
            <a:r>
              <a:rPr sz="1001" b="0" spc="-18" dirty="0">
                <a:solidFill>
                  <a:srgbClr val="7B0E30"/>
                </a:solidFill>
                <a:latin typeface="Arial"/>
                <a:cs typeface="Arial"/>
              </a:rPr>
              <a:t>it</a:t>
            </a:r>
            <a:r>
              <a:rPr sz="1001" b="0" spc="-39" dirty="0">
                <a:solidFill>
                  <a:srgbClr val="7B0E30"/>
                </a:solidFill>
                <a:latin typeface="Arial"/>
                <a:cs typeface="Arial"/>
              </a:rPr>
              <a:t> </a:t>
            </a:r>
            <a:r>
              <a:rPr sz="1001" b="0" spc="-36" dirty="0">
                <a:solidFill>
                  <a:srgbClr val="7B0E30"/>
                </a:solidFill>
                <a:latin typeface="Arial"/>
                <a:cs typeface="Arial"/>
              </a:rPr>
              <a:t>helps</a:t>
            </a:r>
            <a:r>
              <a:rPr sz="1001" b="0" spc="-42" dirty="0">
                <a:solidFill>
                  <a:srgbClr val="7B0E30"/>
                </a:solidFill>
                <a:latin typeface="Arial"/>
                <a:cs typeface="Arial"/>
              </a:rPr>
              <a:t> </a:t>
            </a:r>
            <a:r>
              <a:rPr sz="1001" b="0" spc="-15" dirty="0">
                <a:solidFill>
                  <a:srgbClr val="7B0E30"/>
                </a:solidFill>
                <a:latin typeface="Arial"/>
                <a:cs typeface="Arial"/>
              </a:rPr>
              <a:t>to </a:t>
            </a:r>
            <a:r>
              <a:rPr sz="1001" b="0" spc="-42" dirty="0">
                <a:solidFill>
                  <a:srgbClr val="7B0E30"/>
                </a:solidFill>
                <a:latin typeface="Arial"/>
                <a:cs typeface="Arial"/>
              </a:rPr>
              <a:t>create</a:t>
            </a:r>
            <a:r>
              <a:rPr sz="1001" b="0" spc="-18" dirty="0">
                <a:solidFill>
                  <a:srgbClr val="7B0E30"/>
                </a:solidFill>
                <a:latin typeface="Arial"/>
                <a:cs typeface="Arial"/>
              </a:rPr>
              <a:t> </a:t>
            </a:r>
            <a:r>
              <a:rPr sz="1001" b="0" spc="-39" dirty="0">
                <a:solidFill>
                  <a:srgbClr val="7B0E30"/>
                </a:solidFill>
                <a:latin typeface="Arial"/>
                <a:cs typeface="Arial"/>
              </a:rPr>
              <a:t>more</a:t>
            </a:r>
            <a:r>
              <a:rPr sz="1001" b="0" spc="-15" dirty="0">
                <a:solidFill>
                  <a:srgbClr val="7B0E30"/>
                </a:solidFill>
                <a:latin typeface="Arial"/>
                <a:cs typeface="Arial"/>
              </a:rPr>
              <a:t> </a:t>
            </a:r>
            <a:r>
              <a:rPr sz="1001" b="0" spc="-6" dirty="0">
                <a:solidFill>
                  <a:srgbClr val="7B0E30"/>
                </a:solidFill>
                <a:latin typeface="Arial"/>
                <a:cs typeface="Arial"/>
              </a:rPr>
              <a:t>health, </a:t>
            </a:r>
            <a:r>
              <a:rPr sz="1001" b="0" spc="-49" dirty="0">
                <a:solidFill>
                  <a:srgbClr val="7B0E30"/>
                </a:solidFill>
                <a:latin typeface="Arial"/>
                <a:cs typeface="Arial"/>
              </a:rPr>
              <a:t>resilience</a:t>
            </a:r>
            <a:r>
              <a:rPr sz="1001" b="0" spc="-30" dirty="0">
                <a:solidFill>
                  <a:srgbClr val="7B0E30"/>
                </a:solidFill>
                <a:latin typeface="Arial"/>
                <a:cs typeface="Arial"/>
              </a:rPr>
              <a:t> </a:t>
            </a:r>
            <a:r>
              <a:rPr sz="1001" b="0" spc="-27" dirty="0">
                <a:solidFill>
                  <a:srgbClr val="7B0E30"/>
                </a:solidFill>
                <a:latin typeface="Arial"/>
                <a:cs typeface="Arial"/>
              </a:rPr>
              <a:t>and </a:t>
            </a:r>
            <a:r>
              <a:rPr sz="1001" b="0" spc="-33" dirty="0">
                <a:solidFill>
                  <a:srgbClr val="7B0E30"/>
                </a:solidFill>
                <a:latin typeface="Arial"/>
                <a:cs typeface="Arial"/>
              </a:rPr>
              <a:t>productivity than</a:t>
            </a:r>
            <a:r>
              <a:rPr sz="1001" b="0" spc="-36" dirty="0">
                <a:solidFill>
                  <a:srgbClr val="7B0E30"/>
                </a:solidFill>
                <a:latin typeface="Arial"/>
                <a:cs typeface="Arial"/>
              </a:rPr>
              <a:t> </a:t>
            </a:r>
            <a:r>
              <a:rPr sz="1001" b="0" spc="-21" dirty="0">
                <a:solidFill>
                  <a:srgbClr val="7B0E30"/>
                </a:solidFill>
                <a:latin typeface="Arial"/>
                <a:cs typeface="Arial"/>
              </a:rPr>
              <a:t>would</a:t>
            </a:r>
            <a:r>
              <a:rPr sz="1001" b="0" spc="-36" dirty="0">
                <a:solidFill>
                  <a:srgbClr val="7B0E30"/>
                </a:solidFill>
                <a:latin typeface="Arial"/>
                <a:cs typeface="Arial"/>
              </a:rPr>
              <a:t> </a:t>
            </a:r>
            <a:r>
              <a:rPr sz="1001" b="0" spc="-52" dirty="0">
                <a:solidFill>
                  <a:srgbClr val="7B0E30"/>
                </a:solidFill>
                <a:latin typeface="Arial"/>
                <a:cs typeface="Arial"/>
              </a:rPr>
              <a:t>have</a:t>
            </a:r>
            <a:r>
              <a:rPr sz="1001" b="0" spc="-36" dirty="0">
                <a:solidFill>
                  <a:srgbClr val="7B0E30"/>
                </a:solidFill>
                <a:latin typeface="Arial"/>
                <a:cs typeface="Arial"/>
              </a:rPr>
              <a:t> </a:t>
            </a:r>
            <a:r>
              <a:rPr sz="1001" b="0" spc="-12" dirty="0">
                <a:solidFill>
                  <a:srgbClr val="7B0E30"/>
                </a:solidFill>
                <a:latin typeface="Arial"/>
                <a:cs typeface="Arial"/>
              </a:rPr>
              <a:t>been </a:t>
            </a:r>
            <a:r>
              <a:rPr sz="1001" b="0" spc="-33" dirty="0">
                <a:solidFill>
                  <a:srgbClr val="7B0E30"/>
                </a:solidFill>
                <a:latin typeface="Arial"/>
                <a:cs typeface="Arial"/>
              </a:rPr>
              <a:t>created </a:t>
            </a:r>
            <a:r>
              <a:rPr sz="1001" b="0" spc="-24" dirty="0">
                <a:solidFill>
                  <a:srgbClr val="7B0E30"/>
                </a:solidFill>
                <a:latin typeface="Arial"/>
                <a:cs typeface="Arial"/>
              </a:rPr>
              <a:t>without</a:t>
            </a:r>
            <a:r>
              <a:rPr sz="1001" b="0" spc="-30" dirty="0">
                <a:solidFill>
                  <a:srgbClr val="7B0E30"/>
                </a:solidFill>
                <a:latin typeface="Arial"/>
                <a:cs typeface="Arial"/>
              </a:rPr>
              <a:t> </a:t>
            </a:r>
            <a:r>
              <a:rPr sz="1001" b="0" spc="-15" dirty="0">
                <a:solidFill>
                  <a:srgbClr val="7B0E30"/>
                </a:solidFill>
                <a:latin typeface="Arial"/>
                <a:cs typeface="Arial"/>
              </a:rPr>
              <a:t>it.</a:t>
            </a:r>
            <a:endParaRPr sz="1001" b="0" dirty="0">
              <a:latin typeface="Arial"/>
              <a:cs typeface="Arial"/>
            </a:endParaRPr>
          </a:p>
        </p:txBody>
      </p:sp>
      <p:sp>
        <p:nvSpPr>
          <p:cNvPr id="17" name="object 17">
            <a:extLst>
              <a:ext uri="{FF2B5EF4-FFF2-40B4-BE49-F238E27FC236}">
                <a16:creationId xmlns:a16="http://schemas.microsoft.com/office/drawing/2014/main" id="{FDEBF1FB-E0BD-FC6B-B670-7FD1856EE270}"/>
              </a:ext>
            </a:extLst>
          </p:cNvPr>
          <p:cNvSpPr txBox="1"/>
          <p:nvPr/>
        </p:nvSpPr>
        <p:spPr>
          <a:xfrm>
            <a:off x="5600399" y="5046544"/>
            <a:ext cx="1469406" cy="931230"/>
          </a:xfrm>
          <a:prstGeom prst="rect">
            <a:avLst/>
          </a:prstGeom>
        </p:spPr>
        <p:txBody>
          <a:bodyPr vert="horz" wrap="square" lIns="0" tIns="7316" rIns="0" bIns="0" rtlCol="0">
            <a:spAutoFit/>
          </a:bodyPr>
          <a:lstStyle/>
          <a:p>
            <a:pPr marL="7701" marR="108588">
              <a:spcBef>
                <a:spcPts val="58"/>
              </a:spcBef>
            </a:pPr>
            <a:r>
              <a:rPr sz="1001" b="0" dirty="0">
                <a:solidFill>
                  <a:srgbClr val="7B0E30"/>
                </a:solidFill>
                <a:latin typeface="Arial"/>
                <a:cs typeface="Arial"/>
              </a:rPr>
              <a:t>A</a:t>
            </a:r>
            <a:r>
              <a:rPr sz="1001" b="0" spc="-30" dirty="0">
                <a:solidFill>
                  <a:srgbClr val="7B0E30"/>
                </a:solidFill>
                <a:latin typeface="Arial"/>
                <a:cs typeface="Arial"/>
              </a:rPr>
              <a:t> </a:t>
            </a:r>
            <a:r>
              <a:rPr sz="1001" b="0" spc="-21" dirty="0">
                <a:solidFill>
                  <a:srgbClr val="7B0E30"/>
                </a:solidFill>
                <a:latin typeface="Arial"/>
                <a:cs typeface="Arial"/>
              </a:rPr>
              <a:t>sustainable</a:t>
            </a:r>
            <a:r>
              <a:rPr sz="1001" b="0" spc="-30" dirty="0">
                <a:solidFill>
                  <a:srgbClr val="7B0E30"/>
                </a:solidFill>
                <a:latin typeface="Arial"/>
                <a:cs typeface="Arial"/>
              </a:rPr>
              <a:t> </a:t>
            </a:r>
            <a:r>
              <a:rPr sz="1001" b="0" spc="-6" dirty="0">
                <a:solidFill>
                  <a:srgbClr val="7B0E30"/>
                </a:solidFill>
                <a:latin typeface="Arial"/>
                <a:cs typeface="Arial"/>
              </a:rPr>
              <a:t>society </a:t>
            </a:r>
            <a:r>
              <a:rPr sz="1001" b="0" i="1" dirty="0">
                <a:solidFill>
                  <a:srgbClr val="E30613"/>
                </a:solidFill>
                <a:latin typeface="Arial"/>
                <a:cs typeface="Arial"/>
              </a:rPr>
              <a:t>maintains</a:t>
            </a:r>
            <a:r>
              <a:rPr sz="1001" b="0" i="1" spc="69" dirty="0">
                <a:solidFill>
                  <a:srgbClr val="E30613"/>
                </a:solidFill>
                <a:latin typeface="Arial"/>
                <a:cs typeface="Arial"/>
              </a:rPr>
              <a:t> </a:t>
            </a:r>
            <a:r>
              <a:rPr sz="1001" b="0" spc="-24" dirty="0">
                <a:solidFill>
                  <a:srgbClr val="7B0E30"/>
                </a:solidFill>
                <a:latin typeface="Arial"/>
                <a:cs typeface="Arial"/>
              </a:rPr>
              <a:t>life</a:t>
            </a:r>
            <a:r>
              <a:rPr sz="1001" b="0" spc="69" dirty="0">
                <a:solidFill>
                  <a:srgbClr val="7B0E30"/>
                </a:solidFill>
                <a:latin typeface="Arial"/>
                <a:cs typeface="Arial"/>
              </a:rPr>
              <a:t> </a:t>
            </a:r>
            <a:r>
              <a:rPr sz="1001" b="0" spc="-6" dirty="0">
                <a:solidFill>
                  <a:srgbClr val="7B0E30"/>
                </a:solidFill>
                <a:latin typeface="Arial"/>
                <a:cs typeface="Arial"/>
              </a:rPr>
              <a:t>support </a:t>
            </a:r>
            <a:r>
              <a:rPr sz="1001" b="0" spc="-12" dirty="0">
                <a:solidFill>
                  <a:srgbClr val="7B0E30"/>
                </a:solidFill>
                <a:latin typeface="Arial"/>
                <a:cs typeface="Arial"/>
              </a:rPr>
              <a:t>systems,</a:t>
            </a:r>
            <a:r>
              <a:rPr sz="1001" b="0" spc="-49" dirty="0">
                <a:solidFill>
                  <a:srgbClr val="7B0E30"/>
                </a:solidFill>
                <a:latin typeface="Arial"/>
                <a:cs typeface="Arial"/>
              </a:rPr>
              <a:t> </a:t>
            </a:r>
            <a:r>
              <a:rPr sz="1001" b="0" dirty="0">
                <a:solidFill>
                  <a:srgbClr val="7B0E30"/>
                </a:solidFill>
                <a:latin typeface="Arial"/>
                <a:cs typeface="Arial"/>
              </a:rPr>
              <a:t>drawing</a:t>
            </a:r>
            <a:r>
              <a:rPr sz="1001" b="0" spc="-45" dirty="0">
                <a:solidFill>
                  <a:srgbClr val="7B0E30"/>
                </a:solidFill>
                <a:latin typeface="Arial"/>
                <a:cs typeface="Arial"/>
              </a:rPr>
              <a:t> </a:t>
            </a:r>
            <a:r>
              <a:rPr sz="1001" b="0" spc="-12" dirty="0">
                <a:solidFill>
                  <a:srgbClr val="7B0E30"/>
                </a:solidFill>
                <a:latin typeface="Arial"/>
                <a:cs typeface="Arial"/>
              </a:rPr>
              <a:t>only </a:t>
            </a:r>
            <a:r>
              <a:rPr sz="1001" b="0" dirty="0">
                <a:solidFill>
                  <a:srgbClr val="7B0E30"/>
                </a:solidFill>
                <a:latin typeface="Arial"/>
                <a:cs typeface="Arial"/>
              </a:rPr>
              <a:t>as</a:t>
            </a:r>
            <a:r>
              <a:rPr sz="1001" b="0" spc="-49" dirty="0">
                <a:solidFill>
                  <a:srgbClr val="7B0E30"/>
                </a:solidFill>
                <a:latin typeface="Arial"/>
                <a:cs typeface="Arial"/>
              </a:rPr>
              <a:t> </a:t>
            </a:r>
            <a:r>
              <a:rPr sz="1001" b="0" dirty="0">
                <a:solidFill>
                  <a:srgbClr val="7B0E30"/>
                </a:solidFill>
                <a:latin typeface="Arial"/>
                <a:cs typeface="Arial"/>
              </a:rPr>
              <a:t>much</a:t>
            </a:r>
            <a:r>
              <a:rPr sz="1001" b="0" spc="-45" dirty="0">
                <a:solidFill>
                  <a:srgbClr val="7B0E30"/>
                </a:solidFill>
                <a:latin typeface="Arial"/>
                <a:cs typeface="Arial"/>
              </a:rPr>
              <a:t> </a:t>
            </a:r>
            <a:r>
              <a:rPr sz="1001" b="0" spc="-18" dirty="0">
                <a:solidFill>
                  <a:srgbClr val="7B0E30"/>
                </a:solidFill>
                <a:latin typeface="Arial"/>
                <a:cs typeface="Arial"/>
              </a:rPr>
              <a:t>resource</a:t>
            </a:r>
            <a:r>
              <a:rPr sz="1001" b="0" spc="-45" dirty="0">
                <a:solidFill>
                  <a:srgbClr val="7B0E30"/>
                </a:solidFill>
                <a:latin typeface="Arial"/>
                <a:cs typeface="Arial"/>
              </a:rPr>
              <a:t> </a:t>
            </a:r>
            <a:r>
              <a:rPr sz="1001" b="0" dirty="0">
                <a:solidFill>
                  <a:srgbClr val="7B0E30"/>
                </a:solidFill>
                <a:latin typeface="Arial"/>
                <a:cs typeface="Arial"/>
              </a:rPr>
              <a:t>as</a:t>
            </a:r>
            <a:r>
              <a:rPr sz="1001" b="0" spc="-45" dirty="0">
                <a:solidFill>
                  <a:srgbClr val="7B0E30"/>
                </a:solidFill>
                <a:latin typeface="Arial"/>
                <a:cs typeface="Arial"/>
              </a:rPr>
              <a:t> </a:t>
            </a:r>
            <a:r>
              <a:rPr sz="1001" b="0" spc="-15" dirty="0">
                <a:solidFill>
                  <a:srgbClr val="7B0E30"/>
                </a:solidFill>
                <a:latin typeface="Arial"/>
                <a:cs typeface="Arial"/>
              </a:rPr>
              <a:t>the</a:t>
            </a:r>
            <a:endParaRPr sz="1001" b="0" dirty="0">
              <a:latin typeface="Arial"/>
              <a:cs typeface="Arial"/>
            </a:endParaRPr>
          </a:p>
          <a:p>
            <a:pPr marL="7701" marR="3081">
              <a:lnSpc>
                <a:spcPts val="1201"/>
              </a:lnSpc>
              <a:spcBef>
                <a:spcPts val="39"/>
              </a:spcBef>
            </a:pPr>
            <a:r>
              <a:rPr sz="1001" b="0" spc="-18" dirty="0">
                <a:solidFill>
                  <a:srgbClr val="7B0E30"/>
                </a:solidFill>
                <a:latin typeface="Arial"/>
                <a:cs typeface="Arial"/>
              </a:rPr>
              <a:t>environment</a:t>
            </a:r>
            <a:r>
              <a:rPr sz="1001" b="0" spc="-36" dirty="0">
                <a:solidFill>
                  <a:srgbClr val="7B0E30"/>
                </a:solidFill>
                <a:latin typeface="Arial"/>
                <a:cs typeface="Arial"/>
              </a:rPr>
              <a:t> </a:t>
            </a:r>
            <a:r>
              <a:rPr sz="1001" b="0" dirty="0">
                <a:solidFill>
                  <a:srgbClr val="7B0E30"/>
                </a:solidFill>
                <a:latin typeface="Arial"/>
                <a:cs typeface="Arial"/>
              </a:rPr>
              <a:t>can</a:t>
            </a:r>
            <a:r>
              <a:rPr sz="1001" b="0" spc="-33" dirty="0">
                <a:solidFill>
                  <a:srgbClr val="7B0E30"/>
                </a:solidFill>
                <a:latin typeface="Arial"/>
                <a:cs typeface="Arial"/>
              </a:rPr>
              <a:t> </a:t>
            </a:r>
            <a:r>
              <a:rPr sz="1001" b="0" spc="-6" dirty="0">
                <a:solidFill>
                  <a:srgbClr val="7B0E30"/>
                </a:solidFill>
                <a:latin typeface="Arial"/>
                <a:cs typeface="Arial"/>
              </a:rPr>
              <a:t>produce </a:t>
            </a:r>
            <a:r>
              <a:rPr sz="1001" b="0" dirty="0">
                <a:solidFill>
                  <a:srgbClr val="7B0E30"/>
                </a:solidFill>
                <a:latin typeface="Arial"/>
                <a:cs typeface="Arial"/>
              </a:rPr>
              <a:t>in</a:t>
            </a:r>
            <a:r>
              <a:rPr sz="1001" b="0" spc="-58" dirty="0">
                <a:solidFill>
                  <a:srgbClr val="7B0E30"/>
                </a:solidFill>
                <a:latin typeface="Arial"/>
                <a:cs typeface="Arial"/>
              </a:rPr>
              <a:t> </a:t>
            </a:r>
            <a:r>
              <a:rPr sz="1001" b="0" dirty="0">
                <a:solidFill>
                  <a:srgbClr val="7B0E30"/>
                </a:solidFill>
                <a:latin typeface="Arial"/>
                <a:cs typeface="Arial"/>
              </a:rPr>
              <a:t>that</a:t>
            </a:r>
            <a:r>
              <a:rPr sz="1001" b="0" spc="-55" dirty="0">
                <a:solidFill>
                  <a:srgbClr val="7B0E30"/>
                </a:solidFill>
                <a:latin typeface="Arial"/>
                <a:cs typeface="Arial"/>
              </a:rPr>
              <a:t> </a:t>
            </a:r>
            <a:r>
              <a:rPr sz="1001" b="0" dirty="0">
                <a:solidFill>
                  <a:srgbClr val="7B0E30"/>
                </a:solidFill>
                <a:latin typeface="Arial"/>
                <a:cs typeface="Arial"/>
              </a:rPr>
              <a:t>time.</a:t>
            </a:r>
            <a:r>
              <a:rPr sz="1001" b="0" spc="-55" dirty="0">
                <a:solidFill>
                  <a:srgbClr val="7B0E30"/>
                </a:solidFill>
                <a:latin typeface="Arial"/>
                <a:cs typeface="Arial"/>
              </a:rPr>
              <a:t> </a:t>
            </a:r>
            <a:r>
              <a:rPr sz="1001" b="0" dirty="0">
                <a:solidFill>
                  <a:srgbClr val="7B0E30"/>
                </a:solidFill>
                <a:latin typeface="Arial"/>
                <a:cs typeface="Arial"/>
              </a:rPr>
              <a:t>Nothing</a:t>
            </a:r>
            <a:r>
              <a:rPr sz="1001" b="0" spc="-55" dirty="0">
                <a:solidFill>
                  <a:srgbClr val="7B0E30"/>
                </a:solidFill>
                <a:latin typeface="Arial"/>
                <a:cs typeface="Arial"/>
              </a:rPr>
              <a:t> </a:t>
            </a:r>
            <a:r>
              <a:rPr sz="1001" b="0" spc="-18" dirty="0">
                <a:solidFill>
                  <a:srgbClr val="7B0E30"/>
                </a:solidFill>
                <a:latin typeface="Arial"/>
                <a:cs typeface="Arial"/>
              </a:rPr>
              <a:t>more.</a:t>
            </a:r>
            <a:endParaRPr sz="1001" b="0" dirty="0">
              <a:latin typeface="Arial"/>
              <a:cs typeface="Arial"/>
            </a:endParaRPr>
          </a:p>
        </p:txBody>
      </p:sp>
      <p:sp>
        <p:nvSpPr>
          <p:cNvPr id="18" name="object 18">
            <a:extLst>
              <a:ext uri="{FF2B5EF4-FFF2-40B4-BE49-F238E27FC236}">
                <a16:creationId xmlns:a16="http://schemas.microsoft.com/office/drawing/2014/main" id="{5E92266C-0E24-C612-9A07-1402B6CBEDEC}"/>
              </a:ext>
            </a:extLst>
          </p:cNvPr>
          <p:cNvSpPr txBox="1"/>
          <p:nvPr/>
        </p:nvSpPr>
        <p:spPr>
          <a:xfrm>
            <a:off x="2928506" y="5046544"/>
            <a:ext cx="1512149" cy="1085503"/>
          </a:xfrm>
          <a:prstGeom prst="rect">
            <a:avLst/>
          </a:prstGeom>
        </p:spPr>
        <p:txBody>
          <a:bodyPr vert="horz" wrap="square" lIns="0" tIns="7316" rIns="0" bIns="0" rtlCol="0">
            <a:spAutoFit/>
          </a:bodyPr>
          <a:lstStyle/>
          <a:p>
            <a:pPr marL="7701" marR="3081">
              <a:spcBef>
                <a:spcPts val="58"/>
              </a:spcBef>
            </a:pPr>
            <a:r>
              <a:rPr sz="1001" b="0" spc="-45" dirty="0">
                <a:solidFill>
                  <a:srgbClr val="7B0E30"/>
                </a:solidFill>
                <a:latin typeface="Arial"/>
                <a:cs typeface="Arial"/>
              </a:rPr>
              <a:t>Today’s</a:t>
            </a:r>
            <a:r>
              <a:rPr sz="1001" b="0" spc="-18" dirty="0">
                <a:solidFill>
                  <a:srgbClr val="7B0E30"/>
                </a:solidFill>
                <a:latin typeface="Arial"/>
                <a:cs typeface="Arial"/>
              </a:rPr>
              <a:t> </a:t>
            </a:r>
            <a:r>
              <a:rPr sz="1001" b="0" spc="-6" dirty="0">
                <a:solidFill>
                  <a:srgbClr val="7B0E30"/>
                </a:solidFill>
                <a:latin typeface="Arial"/>
                <a:cs typeface="Arial"/>
              </a:rPr>
              <a:t>economy</a:t>
            </a:r>
            <a:r>
              <a:rPr sz="1001" b="0" spc="-15" dirty="0">
                <a:solidFill>
                  <a:srgbClr val="7B0E30"/>
                </a:solidFill>
                <a:latin typeface="Arial"/>
                <a:cs typeface="Arial"/>
              </a:rPr>
              <a:t> </a:t>
            </a:r>
            <a:r>
              <a:rPr sz="1001" b="0" spc="-21" dirty="0">
                <a:solidFill>
                  <a:srgbClr val="7B0E30"/>
                </a:solidFill>
                <a:latin typeface="Arial"/>
                <a:cs typeface="Arial"/>
              </a:rPr>
              <a:t>is </a:t>
            </a:r>
            <a:r>
              <a:rPr sz="1001" b="0" i="1" dirty="0">
                <a:solidFill>
                  <a:srgbClr val="E30613"/>
                </a:solidFill>
                <a:latin typeface="Arial"/>
                <a:cs typeface="Arial"/>
              </a:rPr>
              <a:t>degenerative.</a:t>
            </a:r>
            <a:r>
              <a:rPr sz="1001" b="0" i="1" spc="67" dirty="0">
                <a:solidFill>
                  <a:srgbClr val="E30613"/>
                </a:solidFill>
                <a:latin typeface="Arial"/>
                <a:cs typeface="Arial"/>
              </a:rPr>
              <a:t> </a:t>
            </a:r>
            <a:r>
              <a:rPr sz="1001" b="0" dirty="0">
                <a:solidFill>
                  <a:srgbClr val="7B0E30"/>
                </a:solidFill>
                <a:latin typeface="Arial"/>
                <a:cs typeface="Arial"/>
              </a:rPr>
              <a:t>It</a:t>
            </a:r>
            <a:r>
              <a:rPr sz="1001" b="0" spc="67" dirty="0">
                <a:solidFill>
                  <a:srgbClr val="7B0E30"/>
                </a:solidFill>
                <a:latin typeface="Arial"/>
                <a:cs typeface="Arial"/>
              </a:rPr>
              <a:t> </a:t>
            </a:r>
            <a:r>
              <a:rPr sz="1001" b="0" spc="-6" dirty="0">
                <a:solidFill>
                  <a:srgbClr val="7B0E30"/>
                </a:solidFill>
                <a:latin typeface="Arial"/>
                <a:cs typeface="Arial"/>
              </a:rPr>
              <a:t>takes more</a:t>
            </a:r>
            <a:r>
              <a:rPr sz="1001" b="0" spc="-42" dirty="0">
                <a:solidFill>
                  <a:srgbClr val="7B0E30"/>
                </a:solidFill>
                <a:latin typeface="Arial"/>
                <a:cs typeface="Arial"/>
              </a:rPr>
              <a:t> </a:t>
            </a:r>
            <a:r>
              <a:rPr sz="1001" b="0" spc="-18" dirty="0">
                <a:solidFill>
                  <a:srgbClr val="7B0E30"/>
                </a:solidFill>
                <a:latin typeface="Arial"/>
                <a:cs typeface="Arial"/>
              </a:rPr>
              <a:t>energy</a:t>
            </a:r>
            <a:r>
              <a:rPr sz="1001" b="0" spc="-42" dirty="0">
                <a:solidFill>
                  <a:srgbClr val="7B0E30"/>
                </a:solidFill>
                <a:latin typeface="Arial"/>
                <a:cs typeface="Arial"/>
              </a:rPr>
              <a:t> </a:t>
            </a:r>
            <a:r>
              <a:rPr sz="1001" b="0" dirty="0">
                <a:solidFill>
                  <a:srgbClr val="7B0E30"/>
                </a:solidFill>
                <a:latin typeface="Arial"/>
                <a:cs typeface="Arial"/>
              </a:rPr>
              <a:t>and</a:t>
            </a:r>
            <a:r>
              <a:rPr sz="1001" b="0" spc="-42" dirty="0">
                <a:solidFill>
                  <a:srgbClr val="7B0E30"/>
                </a:solidFill>
                <a:latin typeface="Arial"/>
                <a:cs typeface="Arial"/>
              </a:rPr>
              <a:t> </a:t>
            </a:r>
            <a:r>
              <a:rPr sz="1001" b="0" spc="-24" dirty="0">
                <a:solidFill>
                  <a:srgbClr val="7B0E30"/>
                </a:solidFill>
                <a:latin typeface="Arial"/>
                <a:cs typeface="Arial"/>
              </a:rPr>
              <a:t>resources </a:t>
            </a:r>
            <a:r>
              <a:rPr sz="1001" b="0" dirty="0">
                <a:solidFill>
                  <a:srgbClr val="7B0E30"/>
                </a:solidFill>
                <a:latin typeface="Arial"/>
                <a:cs typeface="Arial"/>
              </a:rPr>
              <a:t>from</a:t>
            </a:r>
            <a:r>
              <a:rPr sz="1001" b="0" spc="-49" dirty="0">
                <a:solidFill>
                  <a:srgbClr val="7B0E30"/>
                </a:solidFill>
                <a:latin typeface="Arial"/>
                <a:cs typeface="Arial"/>
              </a:rPr>
              <a:t> </a:t>
            </a:r>
            <a:r>
              <a:rPr sz="1001" b="0" dirty="0">
                <a:solidFill>
                  <a:srgbClr val="7B0E30"/>
                </a:solidFill>
                <a:latin typeface="Arial"/>
                <a:cs typeface="Arial"/>
              </a:rPr>
              <a:t>the</a:t>
            </a:r>
            <a:r>
              <a:rPr sz="1001" b="0" spc="-45" dirty="0">
                <a:solidFill>
                  <a:srgbClr val="7B0E30"/>
                </a:solidFill>
                <a:latin typeface="Arial"/>
                <a:cs typeface="Arial"/>
              </a:rPr>
              <a:t> </a:t>
            </a:r>
            <a:r>
              <a:rPr sz="1001" b="0" spc="-18" dirty="0">
                <a:solidFill>
                  <a:srgbClr val="7B0E30"/>
                </a:solidFill>
                <a:latin typeface="Arial"/>
                <a:cs typeface="Arial"/>
              </a:rPr>
              <a:t>environment</a:t>
            </a:r>
            <a:r>
              <a:rPr sz="1001" b="0" spc="-45" dirty="0">
                <a:solidFill>
                  <a:srgbClr val="7B0E30"/>
                </a:solidFill>
                <a:latin typeface="Arial"/>
                <a:cs typeface="Arial"/>
              </a:rPr>
              <a:t> </a:t>
            </a:r>
            <a:r>
              <a:rPr sz="1001" b="0" spc="-12" dirty="0">
                <a:solidFill>
                  <a:srgbClr val="7B0E30"/>
                </a:solidFill>
                <a:latin typeface="Arial"/>
                <a:cs typeface="Arial"/>
              </a:rPr>
              <a:t>than </a:t>
            </a:r>
            <a:r>
              <a:rPr sz="1001" b="0" dirty="0">
                <a:solidFill>
                  <a:srgbClr val="7B0E30"/>
                </a:solidFill>
                <a:latin typeface="Arial"/>
                <a:cs typeface="Arial"/>
              </a:rPr>
              <a:t>can</a:t>
            </a:r>
            <a:r>
              <a:rPr sz="1001" b="0" spc="-33" dirty="0">
                <a:solidFill>
                  <a:srgbClr val="7B0E30"/>
                </a:solidFill>
                <a:latin typeface="Arial"/>
                <a:cs typeface="Arial"/>
              </a:rPr>
              <a:t> </a:t>
            </a:r>
            <a:r>
              <a:rPr sz="1001" b="0" dirty="0">
                <a:solidFill>
                  <a:srgbClr val="7B0E30"/>
                </a:solidFill>
                <a:latin typeface="Arial"/>
                <a:cs typeface="Arial"/>
              </a:rPr>
              <a:t>be</a:t>
            </a:r>
            <a:r>
              <a:rPr sz="1001" b="0" spc="-30" dirty="0">
                <a:solidFill>
                  <a:srgbClr val="7B0E30"/>
                </a:solidFill>
                <a:latin typeface="Arial"/>
                <a:cs typeface="Arial"/>
              </a:rPr>
              <a:t> </a:t>
            </a:r>
            <a:r>
              <a:rPr sz="1001" b="0" dirty="0">
                <a:solidFill>
                  <a:srgbClr val="7B0E30"/>
                </a:solidFill>
                <a:latin typeface="Arial"/>
                <a:cs typeface="Arial"/>
              </a:rPr>
              <a:t>produced</a:t>
            </a:r>
            <a:r>
              <a:rPr sz="1001" b="0" spc="-33" dirty="0">
                <a:solidFill>
                  <a:srgbClr val="7B0E30"/>
                </a:solidFill>
                <a:latin typeface="Arial"/>
                <a:cs typeface="Arial"/>
              </a:rPr>
              <a:t> </a:t>
            </a:r>
            <a:r>
              <a:rPr sz="1001" b="0" dirty="0">
                <a:solidFill>
                  <a:srgbClr val="7B0E30"/>
                </a:solidFill>
                <a:latin typeface="Arial"/>
                <a:cs typeface="Arial"/>
              </a:rPr>
              <a:t>in</a:t>
            </a:r>
            <a:r>
              <a:rPr sz="1001" b="0" spc="-30" dirty="0">
                <a:solidFill>
                  <a:srgbClr val="7B0E30"/>
                </a:solidFill>
                <a:latin typeface="Arial"/>
                <a:cs typeface="Arial"/>
              </a:rPr>
              <a:t> </a:t>
            </a:r>
            <a:r>
              <a:rPr sz="1001" b="0" spc="-15" dirty="0">
                <a:solidFill>
                  <a:srgbClr val="7B0E30"/>
                </a:solidFill>
                <a:latin typeface="Arial"/>
                <a:cs typeface="Arial"/>
              </a:rPr>
              <a:t>the </a:t>
            </a:r>
            <a:r>
              <a:rPr sz="1001" b="0" spc="-12" dirty="0">
                <a:solidFill>
                  <a:srgbClr val="7B0E30"/>
                </a:solidFill>
                <a:latin typeface="Arial"/>
                <a:cs typeface="Arial"/>
              </a:rPr>
              <a:t>same</a:t>
            </a:r>
            <a:r>
              <a:rPr sz="1001" b="0" spc="-49" dirty="0">
                <a:solidFill>
                  <a:srgbClr val="7B0E30"/>
                </a:solidFill>
                <a:latin typeface="Arial"/>
                <a:cs typeface="Arial"/>
              </a:rPr>
              <a:t> </a:t>
            </a:r>
            <a:r>
              <a:rPr sz="1001" b="0" dirty="0">
                <a:solidFill>
                  <a:srgbClr val="7B0E30"/>
                </a:solidFill>
                <a:latin typeface="Arial"/>
                <a:cs typeface="Arial"/>
              </a:rPr>
              <a:t>amount</a:t>
            </a:r>
            <a:r>
              <a:rPr sz="1001" b="0" spc="-45" dirty="0">
                <a:solidFill>
                  <a:srgbClr val="7B0E30"/>
                </a:solidFill>
                <a:latin typeface="Arial"/>
                <a:cs typeface="Arial"/>
              </a:rPr>
              <a:t> </a:t>
            </a:r>
            <a:r>
              <a:rPr sz="1001" b="0" dirty="0">
                <a:solidFill>
                  <a:srgbClr val="7B0E30"/>
                </a:solidFill>
                <a:latin typeface="Arial"/>
                <a:cs typeface="Arial"/>
              </a:rPr>
              <a:t>of</a:t>
            </a:r>
            <a:r>
              <a:rPr sz="1001" b="0" spc="-49" dirty="0">
                <a:solidFill>
                  <a:srgbClr val="7B0E30"/>
                </a:solidFill>
                <a:latin typeface="Arial"/>
                <a:cs typeface="Arial"/>
              </a:rPr>
              <a:t> </a:t>
            </a:r>
            <a:r>
              <a:rPr sz="1001" b="0" spc="-6" dirty="0">
                <a:solidFill>
                  <a:srgbClr val="7B0E30"/>
                </a:solidFill>
                <a:latin typeface="Arial"/>
                <a:cs typeface="Arial"/>
              </a:rPr>
              <a:t>time.</a:t>
            </a:r>
            <a:endParaRPr sz="1001" b="0" dirty="0">
              <a:latin typeface="Arial"/>
              <a:cs typeface="Arial"/>
            </a:endParaRPr>
          </a:p>
        </p:txBody>
      </p:sp>
      <p:sp>
        <p:nvSpPr>
          <p:cNvPr id="20" name="object 20">
            <a:extLst>
              <a:ext uri="{FF2B5EF4-FFF2-40B4-BE49-F238E27FC236}">
                <a16:creationId xmlns:a16="http://schemas.microsoft.com/office/drawing/2014/main" id="{657DDCF1-3C55-ADA7-FC14-DFA9F8221916}"/>
              </a:ext>
            </a:extLst>
          </p:cNvPr>
          <p:cNvSpPr txBox="1"/>
          <p:nvPr/>
        </p:nvSpPr>
        <p:spPr>
          <a:xfrm>
            <a:off x="424496" y="3135327"/>
            <a:ext cx="1272253" cy="161404"/>
          </a:xfrm>
          <a:prstGeom prst="rect">
            <a:avLst/>
          </a:prstGeom>
        </p:spPr>
        <p:txBody>
          <a:bodyPr vert="horz" wrap="square" lIns="0" tIns="7316" rIns="0" bIns="0" rtlCol="0">
            <a:spAutoFit/>
          </a:bodyPr>
          <a:lstStyle/>
          <a:p>
            <a:pPr marL="7701">
              <a:spcBef>
                <a:spcPts val="58"/>
              </a:spcBef>
            </a:pPr>
            <a:r>
              <a:rPr sz="1001" b="0" dirty="0">
                <a:solidFill>
                  <a:srgbClr val="7B0E30"/>
                </a:solidFill>
                <a:latin typeface="Lucida Sans Unicode"/>
                <a:cs typeface="Lucida Sans Unicode"/>
              </a:rPr>
              <a:t>WARTIME</a:t>
            </a:r>
            <a:r>
              <a:rPr sz="1001" b="0" spc="-15" dirty="0">
                <a:solidFill>
                  <a:srgbClr val="7B0E30"/>
                </a:solidFill>
                <a:latin typeface="Lucida Sans Unicode"/>
                <a:cs typeface="Lucida Sans Unicode"/>
              </a:rPr>
              <a:t> </a:t>
            </a:r>
            <a:r>
              <a:rPr sz="1001" b="0" spc="-6" dirty="0">
                <a:solidFill>
                  <a:srgbClr val="7B0E30"/>
                </a:solidFill>
                <a:latin typeface="Lucida Sans Unicode"/>
                <a:cs typeface="Lucida Sans Unicode"/>
              </a:rPr>
              <a:t>ECONOMY</a:t>
            </a:r>
            <a:endParaRPr sz="1001" b="0">
              <a:latin typeface="Lucida Sans Unicode"/>
              <a:cs typeface="Lucida Sans Unicode"/>
            </a:endParaRPr>
          </a:p>
        </p:txBody>
      </p:sp>
      <p:sp>
        <p:nvSpPr>
          <p:cNvPr id="21" name="object 21">
            <a:extLst>
              <a:ext uri="{FF2B5EF4-FFF2-40B4-BE49-F238E27FC236}">
                <a16:creationId xmlns:a16="http://schemas.microsoft.com/office/drawing/2014/main" id="{DBF03BAB-40E1-37CB-2D58-A42636F8F7EC}"/>
              </a:ext>
            </a:extLst>
          </p:cNvPr>
          <p:cNvSpPr txBox="1"/>
          <p:nvPr/>
        </p:nvSpPr>
        <p:spPr>
          <a:xfrm>
            <a:off x="5657799" y="3135327"/>
            <a:ext cx="1389313" cy="161404"/>
          </a:xfrm>
          <a:prstGeom prst="rect">
            <a:avLst/>
          </a:prstGeom>
        </p:spPr>
        <p:txBody>
          <a:bodyPr vert="horz" wrap="square" lIns="0" tIns="7316" rIns="0" bIns="0" rtlCol="0">
            <a:spAutoFit/>
          </a:bodyPr>
          <a:lstStyle/>
          <a:p>
            <a:pPr marL="7701">
              <a:spcBef>
                <a:spcPts val="58"/>
              </a:spcBef>
            </a:pPr>
            <a:r>
              <a:rPr sz="1001" b="0" spc="-6" dirty="0">
                <a:solidFill>
                  <a:srgbClr val="7B0E30"/>
                </a:solidFill>
                <a:latin typeface="Lucida Sans Unicode"/>
                <a:cs typeface="Lucida Sans Unicode"/>
              </a:rPr>
              <a:t>SUSTAINABLE</a:t>
            </a:r>
            <a:r>
              <a:rPr sz="1001" b="0" spc="-58" dirty="0">
                <a:solidFill>
                  <a:srgbClr val="7B0E30"/>
                </a:solidFill>
                <a:latin typeface="Lucida Sans Unicode"/>
                <a:cs typeface="Lucida Sans Unicode"/>
              </a:rPr>
              <a:t> </a:t>
            </a:r>
            <a:r>
              <a:rPr sz="1001" b="0" spc="-6" dirty="0">
                <a:solidFill>
                  <a:srgbClr val="7B0E30"/>
                </a:solidFill>
                <a:latin typeface="Lucida Sans Unicode"/>
                <a:cs typeface="Lucida Sans Unicode"/>
              </a:rPr>
              <a:t>SOCIETY</a:t>
            </a:r>
            <a:endParaRPr sz="1001" b="0">
              <a:latin typeface="Lucida Sans Unicode"/>
              <a:cs typeface="Lucida Sans Unicode"/>
            </a:endParaRPr>
          </a:p>
        </p:txBody>
      </p:sp>
      <p:sp>
        <p:nvSpPr>
          <p:cNvPr id="22" name="object 22">
            <a:extLst>
              <a:ext uri="{FF2B5EF4-FFF2-40B4-BE49-F238E27FC236}">
                <a16:creationId xmlns:a16="http://schemas.microsoft.com/office/drawing/2014/main" id="{ECFE6096-8957-F45B-14D4-5CEFC3387647}"/>
              </a:ext>
            </a:extLst>
          </p:cNvPr>
          <p:cNvSpPr txBox="1"/>
          <p:nvPr/>
        </p:nvSpPr>
        <p:spPr>
          <a:xfrm>
            <a:off x="2963429" y="3135327"/>
            <a:ext cx="1405101" cy="161404"/>
          </a:xfrm>
          <a:prstGeom prst="rect">
            <a:avLst/>
          </a:prstGeom>
        </p:spPr>
        <p:txBody>
          <a:bodyPr vert="horz" wrap="square" lIns="0" tIns="7316" rIns="0" bIns="0" rtlCol="0">
            <a:spAutoFit/>
          </a:bodyPr>
          <a:lstStyle/>
          <a:p>
            <a:pPr marL="7701">
              <a:spcBef>
                <a:spcPts val="58"/>
              </a:spcBef>
            </a:pPr>
            <a:r>
              <a:rPr sz="1001" b="0" dirty="0">
                <a:solidFill>
                  <a:srgbClr val="7B0E30"/>
                </a:solidFill>
                <a:latin typeface="Lucida Sans Unicode"/>
                <a:cs typeface="Lucida Sans Unicode"/>
              </a:rPr>
              <a:t>CONSUMER</a:t>
            </a:r>
            <a:r>
              <a:rPr sz="1001" b="0" spc="52" dirty="0">
                <a:solidFill>
                  <a:srgbClr val="7B0E30"/>
                </a:solidFill>
                <a:latin typeface="Lucida Sans Unicode"/>
                <a:cs typeface="Lucida Sans Unicode"/>
              </a:rPr>
              <a:t> </a:t>
            </a:r>
            <a:r>
              <a:rPr sz="1001" b="0" spc="-6" dirty="0">
                <a:solidFill>
                  <a:srgbClr val="7B0E30"/>
                </a:solidFill>
                <a:latin typeface="Lucida Sans Unicode"/>
                <a:cs typeface="Lucida Sans Unicode"/>
              </a:rPr>
              <a:t>ECONOMY</a:t>
            </a:r>
            <a:endParaRPr sz="1001" b="0">
              <a:latin typeface="Lucida Sans Unicode"/>
              <a:cs typeface="Lucida Sans Unicode"/>
            </a:endParaRPr>
          </a:p>
        </p:txBody>
      </p:sp>
      <p:sp>
        <p:nvSpPr>
          <p:cNvPr id="23" name="object 23">
            <a:extLst>
              <a:ext uri="{FF2B5EF4-FFF2-40B4-BE49-F238E27FC236}">
                <a16:creationId xmlns:a16="http://schemas.microsoft.com/office/drawing/2014/main" id="{D35F08B7-11E8-97EC-5BC9-8003C5974FC1}"/>
              </a:ext>
            </a:extLst>
          </p:cNvPr>
          <p:cNvSpPr txBox="1"/>
          <p:nvPr/>
        </p:nvSpPr>
        <p:spPr>
          <a:xfrm>
            <a:off x="8288293" y="3135327"/>
            <a:ext cx="1469791" cy="161404"/>
          </a:xfrm>
          <a:prstGeom prst="rect">
            <a:avLst/>
          </a:prstGeom>
        </p:spPr>
        <p:txBody>
          <a:bodyPr vert="horz" wrap="square" lIns="0" tIns="7316" rIns="0" bIns="0" rtlCol="0">
            <a:spAutoFit/>
          </a:bodyPr>
          <a:lstStyle/>
          <a:p>
            <a:pPr marL="7701">
              <a:spcBef>
                <a:spcPts val="58"/>
              </a:spcBef>
            </a:pPr>
            <a:r>
              <a:rPr sz="1001" b="0" spc="-15" dirty="0">
                <a:solidFill>
                  <a:srgbClr val="7B0E30"/>
                </a:solidFill>
                <a:latin typeface="Lucida Sans Unicode"/>
                <a:cs typeface="Lucida Sans Unicode"/>
              </a:rPr>
              <a:t>REGENERATIVE</a:t>
            </a:r>
            <a:r>
              <a:rPr sz="1001" b="0" spc="-21" dirty="0">
                <a:solidFill>
                  <a:srgbClr val="7B0E30"/>
                </a:solidFill>
                <a:latin typeface="Lucida Sans Unicode"/>
                <a:cs typeface="Lucida Sans Unicode"/>
              </a:rPr>
              <a:t> </a:t>
            </a:r>
            <a:r>
              <a:rPr sz="1001" b="0" spc="-6" dirty="0">
                <a:solidFill>
                  <a:srgbClr val="7B0E30"/>
                </a:solidFill>
                <a:latin typeface="Lucida Sans Unicode"/>
                <a:cs typeface="Lucida Sans Unicode"/>
              </a:rPr>
              <a:t>SOCIETY</a:t>
            </a:r>
            <a:endParaRPr sz="1001" b="0">
              <a:latin typeface="Lucida Sans Unicode"/>
              <a:cs typeface="Lucida Sans Unicode"/>
            </a:endParaRPr>
          </a:p>
        </p:txBody>
      </p:sp>
      <p:sp>
        <p:nvSpPr>
          <p:cNvPr id="24" name="object 24">
            <a:extLst>
              <a:ext uri="{FF2B5EF4-FFF2-40B4-BE49-F238E27FC236}">
                <a16:creationId xmlns:a16="http://schemas.microsoft.com/office/drawing/2014/main" id="{B1CBDB0B-EBEF-2EF7-E73E-C97713863DF1}"/>
              </a:ext>
            </a:extLst>
          </p:cNvPr>
          <p:cNvSpPr/>
          <p:nvPr/>
        </p:nvSpPr>
        <p:spPr>
          <a:xfrm>
            <a:off x="10943885" y="4076234"/>
            <a:ext cx="159032" cy="278787"/>
          </a:xfrm>
          <a:custGeom>
            <a:avLst/>
            <a:gdLst/>
            <a:ahLst/>
            <a:cxnLst/>
            <a:rect l="l" t="t" r="r" b="b"/>
            <a:pathLst>
              <a:path w="262255" h="459740">
                <a:moveTo>
                  <a:pt x="0" y="0"/>
                </a:moveTo>
                <a:lnTo>
                  <a:pt x="0" y="459410"/>
                </a:lnTo>
                <a:lnTo>
                  <a:pt x="261772" y="229699"/>
                </a:lnTo>
                <a:lnTo>
                  <a:pt x="0" y="0"/>
                </a:lnTo>
                <a:close/>
              </a:path>
            </a:pathLst>
          </a:custGeom>
          <a:solidFill>
            <a:srgbClr val="A6193C"/>
          </a:solidFill>
        </p:spPr>
        <p:txBody>
          <a:bodyPr wrap="square" lIns="0" tIns="0" rIns="0" bIns="0" rtlCol="0"/>
          <a:lstStyle/>
          <a:p>
            <a:endParaRPr sz="1455"/>
          </a:p>
        </p:txBody>
      </p:sp>
      <p:pic>
        <p:nvPicPr>
          <p:cNvPr id="28" name="Picture 27">
            <a:hlinkClick r:id="rId2" action="ppaction://hlinksldjump"/>
            <a:extLst>
              <a:ext uri="{FF2B5EF4-FFF2-40B4-BE49-F238E27FC236}">
                <a16:creationId xmlns:a16="http://schemas.microsoft.com/office/drawing/2014/main" id="{93427595-C10C-467D-7229-561CEAEDA05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1900" y="4432441"/>
            <a:ext cx="1008601" cy="1272138"/>
          </a:xfrm>
          <a:prstGeom prst="rect">
            <a:avLst/>
          </a:prstGeom>
        </p:spPr>
      </p:pic>
      <p:sp>
        <p:nvSpPr>
          <p:cNvPr id="30" name="object 19">
            <a:extLst>
              <a:ext uri="{FF2B5EF4-FFF2-40B4-BE49-F238E27FC236}">
                <a16:creationId xmlns:a16="http://schemas.microsoft.com/office/drawing/2014/main" id="{72520A54-BCF6-BA5B-0CD7-0E8900692F57}"/>
              </a:ext>
            </a:extLst>
          </p:cNvPr>
          <p:cNvSpPr txBox="1">
            <a:spLocks/>
          </p:cNvSpPr>
          <p:nvPr/>
        </p:nvSpPr>
        <p:spPr>
          <a:xfrm>
            <a:off x="1282889" y="1028215"/>
            <a:ext cx="9660995" cy="854291"/>
          </a:xfrm>
          <a:prstGeom prst="rect">
            <a:avLst/>
          </a:prstGeom>
        </p:spPr>
        <p:txBody>
          <a:bodyPr vert="horz" wrap="square" lIns="0" tIns="122065" rIns="0" bIns="0" rtlCol="0" anchor="ctr">
            <a:sp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7701" marR="3081" algn="l" fontAlgn="auto">
              <a:lnSpc>
                <a:spcPts val="5749"/>
              </a:lnSpc>
              <a:spcBef>
                <a:spcPts val="961"/>
              </a:spcBef>
              <a:spcAft>
                <a:spcPts val="0"/>
              </a:spcAft>
            </a:pPr>
            <a:r>
              <a:rPr lang="en-GB" sz="5400" b="1" spc="30" dirty="0"/>
              <a:t>The context </a:t>
            </a:r>
            <a:r>
              <a:rPr lang="en-GB" sz="5400" b="1" spc="58" dirty="0">
                <a:solidFill>
                  <a:srgbClr val="ED1D24"/>
                </a:solidFill>
              </a:rPr>
              <a:t>has</a:t>
            </a:r>
            <a:r>
              <a:rPr lang="en-GB" sz="5400" b="1" spc="6" dirty="0">
                <a:solidFill>
                  <a:srgbClr val="ED1D24"/>
                </a:solidFill>
              </a:rPr>
              <a:t> </a:t>
            </a:r>
            <a:r>
              <a:rPr lang="en-GB" sz="5400" b="1" spc="112" dirty="0">
                <a:solidFill>
                  <a:srgbClr val="ED1D24"/>
                </a:solidFill>
              </a:rPr>
              <a:t>changed</a:t>
            </a:r>
          </a:p>
        </p:txBody>
      </p:sp>
      <p:pic>
        <p:nvPicPr>
          <p:cNvPr id="35" name="object 16">
            <a:extLst>
              <a:ext uri="{FF2B5EF4-FFF2-40B4-BE49-F238E27FC236}">
                <a16:creationId xmlns:a16="http://schemas.microsoft.com/office/drawing/2014/main" id="{829983A7-0828-3960-69E6-628FB2BE32D9}"/>
              </a:ext>
            </a:extLst>
          </p:cNvPr>
          <p:cNvPicPr/>
          <p:nvPr/>
        </p:nvPicPr>
        <p:blipFill>
          <a:blip r:embed="rId4"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spTree>
    <p:extLst>
      <p:ext uri="{BB962C8B-B14F-4D97-AF65-F5344CB8AC3E}">
        <p14:creationId xmlns:p14="http://schemas.microsoft.com/office/powerpoint/2010/main" val="1316605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F3D57-138A-618C-C0D2-9912A2747B2E}"/>
            </a:ext>
          </a:extLst>
        </p:cNvPr>
        <p:cNvGrpSpPr/>
        <p:nvPr/>
      </p:nvGrpSpPr>
      <p:grpSpPr>
        <a:xfrm>
          <a:off x="0" y="0"/>
          <a:ext cx="0" cy="0"/>
          <a:chOff x="0" y="0"/>
          <a:chExt cx="0" cy="0"/>
        </a:xfrm>
      </p:grpSpPr>
      <p:pic>
        <p:nvPicPr>
          <p:cNvPr id="7" name="Picture 6">
            <a:hlinkClick r:id="rId3"/>
            <a:extLst>
              <a:ext uri="{FF2B5EF4-FFF2-40B4-BE49-F238E27FC236}">
                <a16:creationId xmlns:a16="http://schemas.microsoft.com/office/drawing/2014/main" id="{6EF0C36E-60AC-69D4-A6BE-48876894AD9B}"/>
              </a:ext>
            </a:extLst>
          </p:cNvPr>
          <p:cNvPicPr>
            <a:picLocks noChangeAspect="1"/>
          </p:cNvPicPr>
          <p:nvPr/>
        </p:nvPicPr>
        <p:blipFill>
          <a:blip r:embed="rId4"/>
          <a:stretch>
            <a:fillRect/>
          </a:stretch>
        </p:blipFill>
        <p:spPr>
          <a:xfrm>
            <a:off x="3937000" y="202629"/>
            <a:ext cx="4318000" cy="6452742"/>
          </a:xfrm>
          <a:prstGeom prst="rect">
            <a:avLst/>
          </a:prstGeom>
        </p:spPr>
      </p:pic>
    </p:spTree>
    <p:extLst>
      <p:ext uri="{BB962C8B-B14F-4D97-AF65-F5344CB8AC3E}">
        <p14:creationId xmlns:p14="http://schemas.microsoft.com/office/powerpoint/2010/main" val="308088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9E06A7-7A68-A032-06D7-9073E9FD8229}"/>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8348F9CB-5482-2C10-FD5A-F3E3ACC342BB}"/>
              </a:ext>
            </a:extLst>
          </p:cNvPr>
          <p:cNvSpPr/>
          <p:nvPr/>
        </p:nvSpPr>
        <p:spPr>
          <a:xfrm>
            <a:off x="8036901" y="2643468"/>
            <a:ext cx="1959313" cy="3696620"/>
          </a:xfrm>
          <a:prstGeom prst="rect">
            <a:avLst/>
          </a:prstGeom>
          <a:solidFill>
            <a:srgbClr val="92D050"/>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55"/>
          </a:p>
        </p:txBody>
      </p:sp>
      <p:sp>
        <p:nvSpPr>
          <p:cNvPr id="13" name="Rectangle 12">
            <a:extLst>
              <a:ext uri="{FF2B5EF4-FFF2-40B4-BE49-F238E27FC236}">
                <a16:creationId xmlns:a16="http://schemas.microsoft.com/office/drawing/2014/main" id="{84F13A34-A31A-3B33-2408-52919FC575A6}"/>
              </a:ext>
            </a:extLst>
          </p:cNvPr>
          <p:cNvSpPr/>
          <p:nvPr/>
        </p:nvSpPr>
        <p:spPr>
          <a:xfrm>
            <a:off x="2676627" y="2643468"/>
            <a:ext cx="1959313" cy="3696620"/>
          </a:xfrm>
          <a:prstGeom prst="rect">
            <a:avLst/>
          </a:prstGeom>
          <a:solidFill>
            <a:srgbClr val="FF0000"/>
          </a:solidFill>
          <a:ln>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55"/>
          </a:p>
        </p:txBody>
      </p:sp>
      <p:sp>
        <p:nvSpPr>
          <p:cNvPr id="2" name="object 2">
            <a:extLst>
              <a:ext uri="{FF2B5EF4-FFF2-40B4-BE49-F238E27FC236}">
                <a16:creationId xmlns:a16="http://schemas.microsoft.com/office/drawing/2014/main" id="{CCD3EA3F-3482-1F20-15EF-A58B2A992D61}"/>
              </a:ext>
            </a:extLst>
          </p:cNvPr>
          <p:cNvSpPr/>
          <p:nvPr/>
        </p:nvSpPr>
        <p:spPr>
          <a:xfrm>
            <a:off x="6134097" y="0"/>
            <a:ext cx="6057836" cy="508285"/>
          </a:xfrm>
          <a:custGeom>
            <a:avLst/>
            <a:gdLst/>
            <a:ahLst/>
            <a:cxnLst/>
            <a:rect l="l" t="t" r="r" b="b"/>
            <a:pathLst>
              <a:path w="9989819" h="838200">
                <a:moveTo>
                  <a:pt x="9989224" y="0"/>
                </a:moveTo>
                <a:lnTo>
                  <a:pt x="0" y="0"/>
                </a:lnTo>
                <a:lnTo>
                  <a:pt x="0" y="837670"/>
                </a:lnTo>
                <a:lnTo>
                  <a:pt x="9989224" y="837670"/>
                </a:lnTo>
                <a:lnTo>
                  <a:pt x="9989224" y="0"/>
                </a:lnTo>
                <a:close/>
              </a:path>
            </a:pathLst>
          </a:custGeom>
          <a:solidFill>
            <a:srgbClr val="760032"/>
          </a:solidFill>
        </p:spPr>
        <p:txBody>
          <a:bodyPr wrap="square" lIns="0" tIns="0" rIns="0" bIns="0" rtlCol="0"/>
          <a:lstStyle/>
          <a:p>
            <a:endParaRPr sz="1455"/>
          </a:p>
        </p:txBody>
      </p:sp>
      <p:sp>
        <p:nvSpPr>
          <p:cNvPr id="3" name="object 3">
            <a:extLst>
              <a:ext uri="{FF2B5EF4-FFF2-40B4-BE49-F238E27FC236}">
                <a16:creationId xmlns:a16="http://schemas.microsoft.com/office/drawing/2014/main" id="{83FE1BFB-54E0-E79A-DF26-6E981A52D72E}"/>
              </a:ext>
            </a:extLst>
          </p:cNvPr>
          <p:cNvSpPr/>
          <p:nvPr/>
        </p:nvSpPr>
        <p:spPr>
          <a:xfrm>
            <a:off x="1086201" y="3564428"/>
            <a:ext cx="0" cy="600316"/>
          </a:xfrm>
          <a:custGeom>
            <a:avLst/>
            <a:gdLst/>
            <a:ahLst/>
            <a:cxnLst/>
            <a:rect l="l" t="t" r="r" b="b"/>
            <a:pathLst>
              <a:path h="989965">
                <a:moveTo>
                  <a:pt x="0" y="0"/>
                </a:moveTo>
                <a:lnTo>
                  <a:pt x="0" y="989942"/>
                </a:lnTo>
              </a:path>
            </a:pathLst>
          </a:custGeom>
          <a:ln w="52354">
            <a:solidFill>
              <a:srgbClr val="7B0E30"/>
            </a:solidFill>
          </a:ln>
        </p:spPr>
        <p:txBody>
          <a:bodyPr wrap="square" lIns="0" tIns="0" rIns="0" bIns="0" rtlCol="0"/>
          <a:lstStyle/>
          <a:p>
            <a:endParaRPr sz="1455"/>
          </a:p>
        </p:txBody>
      </p:sp>
      <p:sp>
        <p:nvSpPr>
          <p:cNvPr id="4" name="object 4">
            <a:extLst>
              <a:ext uri="{FF2B5EF4-FFF2-40B4-BE49-F238E27FC236}">
                <a16:creationId xmlns:a16="http://schemas.microsoft.com/office/drawing/2014/main" id="{B1F3F1D1-358B-8612-605D-8AD7285350B1}"/>
              </a:ext>
            </a:extLst>
          </p:cNvPr>
          <p:cNvSpPr/>
          <p:nvPr/>
        </p:nvSpPr>
        <p:spPr>
          <a:xfrm>
            <a:off x="6360487"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sp>
        <p:nvSpPr>
          <p:cNvPr id="5" name="object 5">
            <a:extLst>
              <a:ext uri="{FF2B5EF4-FFF2-40B4-BE49-F238E27FC236}">
                <a16:creationId xmlns:a16="http://schemas.microsoft.com/office/drawing/2014/main" id="{CE4C2C5A-4A75-26AA-FD90-F6D6414F481E}"/>
              </a:ext>
            </a:extLst>
          </p:cNvPr>
          <p:cNvSpPr/>
          <p:nvPr/>
        </p:nvSpPr>
        <p:spPr>
          <a:xfrm>
            <a:off x="6360487" y="3564431"/>
            <a:ext cx="0" cy="600316"/>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6" name="object 6">
            <a:extLst>
              <a:ext uri="{FF2B5EF4-FFF2-40B4-BE49-F238E27FC236}">
                <a16:creationId xmlns:a16="http://schemas.microsoft.com/office/drawing/2014/main" id="{AD221B71-736A-A130-DCC4-B7A2BE9BB58D}"/>
              </a:ext>
            </a:extLst>
          </p:cNvPr>
          <p:cNvSpPr/>
          <p:nvPr/>
        </p:nvSpPr>
        <p:spPr>
          <a:xfrm>
            <a:off x="3688551"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sp>
        <p:nvSpPr>
          <p:cNvPr id="7" name="object 7">
            <a:extLst>
              <a:ext uri="{FF2B5EF4-FFF2-40B4-BE49-F238E27FC236}">
                <a16:creationId xmlns:a16="http://schemas.microsoft.com/office/drawing/2014/main" id="{35BE5E14-6E44-492C-6518-005B5B885C48}"/>
              </a:ext>
            </a:extLst>
          </p:cNvPr>
          <p:cNvSpPr/>
          <p:nvPr/>
        </p:nvSpPr>
        <p:spPr>
          <a:xfrm>
            <a:off x="3688551" y="3564431"/>
            <a:ext cx="0" cy="600316"/>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8" name="object 8">
            <a:extLst>
              <a:ext uri="{FF2B5EF4-FFF2-40B4-BE49-F238E27FC236}">
                <a16:creationId xmlns:a16="http://schemas.microsoft.com/office/drawing/2014/main" id="{AAC72F92-A12F-E41D-C3BB-B58BDBC54941}"/>
              </a:ext>
            </a:extLst>
          </p:cNvPr>
          <p:cNvSpPr/>
          <p:nvPr/>
        </p:nvSpPr>
        <p:spPr>
          <a:xfrm>
            <a:off x="9048542" y="4266323"/>
            <a:ext cx="0" cy="600316"/>
          </a:xfrm>
          <a:custGeom>
            <a:avLst/>
            <a:gdLst/>
            <a:ahLst/>
            <a:cxnLst/>
            <a:rect l="l" t="t" r="r" b="b"/>
            <a:pathLst>
              <a:path h="989965">
                <a:moveTo>
                  <a:pt x="0" y="0"/>
                </a:moveTo>
                <a:lnTo>
                  <a:pt x="0" y="989940"/>
                </a:lnTo>
              </a:path>
            </a:pathLst>
          </a:custGeom>
          <a:ln w="52354">
            <a:solidFill>
              <a:srgbClr val="7B0E30"/>
            </a:solidFill>
          </a:ln>
        </p:spPr>
        <p:txBody>
          <a:bodyPr wrap="square" lIns="0" tIns="0" rIns="0" bIns="0" rtlCol="0"/>
          <a:lstStyle/>
          <a:p>
            <a:endParaRPr sz="1455"/>
          </a:p>
        </p:txBody>
      </p:sp>
      <p:grpSp>
        <p:nvGrpSpPr>
          <p:cNvPr id="9" name="object 9">
            <a:extLst>
              <a:ext uri="{FF2B5EF4-FFF2-40B4-BE49-F238E27FC236}">
                <a16:creationId xmlns:a16="http://schemas.microsoft.com/office/drawing/2014/main" id="{AF115005-76B4-F471-D272-9D3F23E98B1E}"/>
              </a:ext>
            </a:extLst>
          </p:cNvPr>
          <p:cNvGrpSpPr/>
          <p:nvPr/>
        </p:nvGrpSpPr>
        <p:grpSpPr>
          <a:xfrm>
            <a:off x="436960" y="3564431"/>
            <a:ext cx="10527665" cy="701973"/>
            <a:chOff x="719873" y="5878011"/>
            <a:chExt cx="17360900" cy="1157605"/>
          </a:xfrm>
        </p:grpSpPr>
        <p:sp>
          <p:nvSpPr>
            <p:cNvPr id="10" name="object 10">
              <a:extLst>
                <a:ext uri="{FF2B5EF4-FFF2-40B4-BE49-F238E27FC236}">
                  <a16:creationId xmlns:a16="http://schemas.microsoft.com/office/drawing/2014/main" id="{30C30C53-2709-2EE5-C37F-3792AC3EC226}"/>
                </a:ext>
              </a:extLst>
            </p:cNvPr>
            <p:cNvSpPr/>
            <p:nvPr/>
          </p:nvSpPr>
          <p:spPr>
            <a:xfrm>
              <a:off x="14921011" y="5878011"/>
              <a:ext cx="0" cy="989965"/>
            </a:xfrm>
            <a:custGeom>
              <a:avLst/>
              <a:gdLst/>
              <a:ahLst/>
              <a:cxnLst/>
              <a:rect l="l" t="t" r="r" b="b"/>
              <a:pathLst>
                <a:path h="989965">
                  <a:moveTo>
                    <a:pt x="0" y="0"/>
                  </a:moveTo>
                  <a:lnTo>
                    <a:pt x="0" y="989936"/>
                  </a:lnTo>
                </a:path>
              </a:pathLst>
            </a:custGeom>
            <a:ln w="52354">
              <a:solidFill>
                <a:srgbClr val="7B0E30"/>
              </a:solidFill>
            </a:ln>
          </p:spPr>
          <p:txBody>
            <a:bodyPr wrap="square" lIns="0" tIns="0" rIns="0" bIns="0" rtlCol="0"/>
            <a:lstStyle/>
            <a:p>
              <a:endParaRPr sz="1455"/>
            </a:p>
          </p:txBody>
        </p:sp>
        <p:sp>
          <p:nvSpPr>
            <p:cNvPr id="11" name="object 11">
              <a:extLst>
                <a:ext uri="{FF2B5EF4-FFF2-40B4-BE49-F238E27FC236}">
                  <a16:creationId xmlns:a16="http://schemas.microsoft.com/office/drawing/2014/main" id="{3AD0F66F-A970-F676-9102-AB8C549DF42B}"/>
                </a:ext>
              </a:extLst>
            </p:cNvPr>
            <p:cNvSpPr/>
            <p:nvPr/>
          </p:nvSpPr>
          <p:spPr>
            <a:xfrm>
              <a:off x="719873" y="6867948"/>
              <a:ext cx="17360900" cy="167640"/>
            </a:xfrm>
            <a:custGeom>
              <a:avLst/>
              <a:gdLst/>
              <a:ahLst/>
              <a:cxnLst/>
              <a:rect l="l" t="t" r="r" b="b"/>
              <a:pathLst>
                <a:path w="17360900" h="167640">
                  <a:moveTo>
                    <a:pt x="17360727" y="0"/>
                  </a:moveTo>
                  <a:lnTo>
                    <a:pt x="0" y="0"/>
                  </a:lnTo>
                  <a:lnTo>
                    <a:pt x="0" y="167534"/>
                  </a:lnTo>
                  <a:lnTo>
                    <a:pt x="17360727" y="167534"/>
                  </a:lnTo>
                  <a:lnTo>
                    <a:pt x="17360727" y="0"/>
                  </a:lnTo>
                  <a:close/>
                </a:path>
              </a:pathLst>
            </a:custGeom>
            <a:solidFill>
              <a:srgbClr val="A6193C"/>
            </a:solidFill>
          </p:spPr>
          <p:txBody>
            <a:bodyPr wrap="square" lIns="0" tIns="0" rIns="0" bIns="0" rtlCol="0"/>
            <a:lstStyle/>
            <a:p>
              <a:endParaRPr sz="1455"/>
            </a:p>
          </p:txBody>
        </p:sp>
      </p:grpSp>
      <p:sp>
        <p:nvSpPr>
          <p:cNvPr id="14" name="object 14">
            <a:extLst>
              <a:ext uri="{FF2B5EF4-FFF2-40B4-BE49-F238E27FC236}">
                <a16:creationId xmlns:a16="http://schemas.microsoft.com/office/drawing/2014/main" id="{AEC92684-00C9-6C76-5405-72DF66E6BF99}"/>
              </a:ext>
            </a:extLst>
          </p:cNvPr>
          <p:cNvSpPr/>
          <p:nvPr/>
        </p:nvSpPr>
        <p:spPr>
          <a:xfrm>
            <a:off x="428" y="0"/>
            <a:ext cx="432042" cy="2463643"/>
          </a:xfrm>
          <a:custGeom>
            <a:avLst/>
            <a:gdLst/>
            <a:ahLst/>
            <a:cxnLst/>
            <a:rect l="l" t="t" r="r" b="b"/>
            <a:pathLst>
              <a:path w="712470" h="4062729">
                <a:moveTo>
                  <a:pt x="712020" y="0"/>
                </a:moveTo>
                <a:lnTo>
                  <a:pt x="0" y="0"/>
                </a:lnTo>
                <a:lnTo>
                  <a:pt x="0" y="4062703"/>
                </a:lnTo>
                <a:lnTo>
                  <a:pt x="712020" y="4062703"/>
                </a:lnTo>
                <a:lnTo>
                  <a:pt x="712020" y="0"/>
                </a:lnTo>
                <a:close/>
              </a:path>
            </a:pathLst>
          </a:custGeom>
          <a:solidFill>
            <a:srgbClr val="E30613"/>
          </a:solidFill>
        </p:spPr>
        <p:txBody>
          <a:bodyPr wrap="square" lIns="0" tIns="0" rIns="0" bIns="0" rtlCol="0"/>
          <a:lstStyle/>
          <a:p>
            <a:endParaRPr sz="1455"/>
          </a:p>
        </p:txBody>
      </p:sp>
      <p:sp>
        <p:nvSpPr>
          <p:cNvPr id="20" name="object 20">
            <a:extLst>
              <a:ext uri="{FF2B5EF4-FFF2-40B4-BE49-F238E27FC236}">
                <a16:creationId xmlns:a16="http://schemas.microsoft.com/office/drawing/2014/main" id="{66E82AE3-0DB9-C81D-126D-6A7E242F4A16}"/>
              </a:ext>
            </a:extLst>
          </p:cNvPr>
          <p:cNvSpPr txBox="1"/>
          <p:nvPr/>
        </p:nvSpPr>
        <p:spPr>
          <a:xfrm>
            <a:off x="424496" y="3135327"/>
            <a:ext cx="1272253" cy="161404"/>
          </a:xfrm>
          <a:prstGeom prst="rect">
            <a:avLst/>
          </a:prstGeom>
        </p:spPr>
        <p:txBody>
          <a:bodyPr vert="horz" wrap="square" lIns="0" tIns="7316" rIns="0" bIns="0" rtlCol="0">
            <a:spAutoFit/>
          </a:bodyPr>
          <a:lstStyle/>
          <a:p>
            <a:pPr marL="7701">
              <a:spcBef>
                <a:spcPts val="58"/>
              </a:spcBef>
            </a:pPr>
            <a:r>
              <a:rPr sz="1001" b="0" dirty="0">
                <a:solidFill>
                  <a:srgbClr val="7B0E30"/>
                </a:solidFill>
                <a:latin typeface="Lucida Sans Unicode"/>
                <a:cs typeface="Lucida Sans Unicode"/>
              </a:rPr>
              <a:t>WARTIME</a:t>
            </a:r>
            <a:r>
              <a:rPr sz="1001" b="0" spc="-15" dirty="0">
                <a:solidFill>
                  <a:srgbClr val="7B0E30"/>
                </a:solidFill>
                <a:latin typeface="Lucida Sans Unicode"/>
                <a:cs typeface="Lucida Sans Unicode"/>
              </a:rPr>
              <a:t> </a:t>
            </a:r>
            <a:r>
              <a:rPr sz="1001" b="0" spc="-6" dirty="0">
                <a:solidFill>
                  <a:srgbClr val="7B0E30"/>
                </a:solidFill>
                <a:latin typeface="Lucida Sans Unicode"/>
                <a:cs typeface="Lucida Sans Unicode"/>
              </a:rPr>
              <a:t>ECONOMY</a:t>
            </a:r>
            <a:endParaRPr sz="1001" b="0" dirty="0">
              <a:latin typeface="Lucida Sans Unicode"/>
              <a:cs typeface="Lucida Sans Unicode"/>
            </a:endParaRPr>
          </a:p>
        </p:txBody>
      </p:sp>
      <p:sp>
        <p:nvSpPr>
          <p:cNvPr id="21" name="object 21">
            <a:extLst>
              <a:ext uri="{FF2B5EF4-FFF2-40B4-BE49-F238E27FC236}">
                <a16:creationId xmlns:a16="http://schemas.microsoft.com/office/drawing/2014/main" id="{6A4134AE-3043-B033-8EFB-323340B9D928}"/>
              </a:ext>
            </a:extLst>
          </p:cNvPr>
          <p:cNvSpPr txBox="1"/>
          <p:nvPr/>
        </p:nvSpPr>
        <p:spPr>
          <a:xfrm>
            <a:off x="5657799" y="3135327"/>
            <a:ext cx="1389313" cy="161404"/>
          </a:xfrm>
          <a:prstGeom prst="rect">
            <a:avLst/>
          </a:prstGeom>
        </p:spPr>
        <p:txBody>
          <a:bodyPr vert="horz" wrap="square" lIns="0" tIns="7316" rIns="0" bIns="0" rtlCol="0">
            <a:spAutoFit/>
          </a:bodyPr>
          <a:lstStyle/>
          <a:p>
            <a:pPr marL="7701">
              <a:spcBef>
                <a:spcPts val="58"/>
              </a:spcBef>
            </a:pPr>
            <a:r>
              <a:rPr sz="1001" b="0" spc="-6" dirty="0">
                <a:solidFill>
                  <a:srgbClr val="7B0E30"/>
                </a:solidFill>
                <a:latin typeface="Lucida Sans Unicode"/>
                <a:cs typeface="Lucida Sans Unicode"/>
              </a:rPr>
              <a:t>SUSTAINABLE</a:t>
            </a:r>
            <a:r>
              <a:rPr sz="1001" b="0" spc="-58" dirty="0">
                <a:solidFill>
                  <a:srgbClr val="7B0E30"/>
                </a:solidFill>
                <a:latin typeface="Lucida Sans Unicode"/>
                <a:cs typeface="Lucida Sans Unicode"/>
              </a:rPr>
              <a:t> </a:t>
            </a:r>
            <a:r>
              <a:rPr sz="1001" b="0" spc="-6" dirty="0">
                <a:solidFill>
                  <a:srgbClr val="7B0E30"/>
                </a:solidFill>
                <a:latin typeface="Lucida Sans Unicode"/>
                <a:cs typeface="Lucida Sans Unicode"/>
              </a:rPr>
              <a:t>SOCIETY</a:t>
            </a:r>
            <a:endParaRPr sz="1001" b="0">
              <a:latin typeface="Lucida Sans Unicode"/>
              <a:cs typeface="Lucida Sans Unicode"/>
            </a:endParaRPr>
          </a:p>
        </p:txBody>
      </p:sp>
      <p:sp>
        <p:nvSpPr>
          <p:cNvPr id="22" name="object 22">
            <a:extLst>
              <a:ext uri="{FF2B5EF4-FFF2-40B4-BE49-F238E27FC236}">
                <a16:creationId xmlns:a16="http://schemas.microsoft.com/office/drawing/2014/main" id="{5E716491-9793-FC6A-D4E9-4BD398748AAD}"/>
              </a:ext>
            </a:extLst>
          </p:cNvPr>
          <p:cNvSpPr txBox="1"/>
          <p:nvPr/>
        </p:nvSpPr>
        <p:spPr>
          <a:xfrm>
            <a:off x="2963429" y="3135327"/>
            <a:ext cx="1405101" cy="161404"/>
          </a:xfrm>
          <a:prstGeom prst="rect">
            <a:avLst/>
          </a:prstGeom>
        </p:spPr>
        <p:txBody>
          <a:bodyPr vert="horz" wrap="square" lIns="0" tIns="7316" rIns="0" bIns="0" rtlCol="0">
            <a:spAutoFit/>
          </a:bodyPr>
          <a:lstStyle/>
          <a:p>
            <a:pPr marL="7701">
              <a:spcBef>
                <a:spcPts val="58"/>
              </a:spcBef>
            </a:pPr>
            <a:r>
              <a:rPr sz="1001" b="0" dirty="0">
                <a:solidFill>
                  <a:schemeClr val="bg1"/>
                </a:solidFill>
                <a:latin typeface="Lucida Sans Unicode"/>
                <a:cs typeface="Lucida Sans Unicode"/>
              </a:rPr>
              <a:t>CONSUMER</a:t>
            </a:r>
            <a:r>
              <a:rPr sz="1001" b="0" spc="52" dirty="0">
                <a:solidFill>
                  <a:schemeClr val="bg1"/>
                </a:solidFill>
                <a:latin typeface="Lucida Sans Unicode"/>
                <a:cs typeface="Lucida Sans Unicode"/>
              </a:rPr>
              <a:t> </a:t>
            </a:r>
            <a:r>
              <a:rPr sz="1001" b="0" spc="-6" dirty="0">
                <a:solidFill>
                  <a:schemeClr val="bg1"/>
                </a:solidFill>
                <a:latin typeface="Lucida Sans Unicode"/>
                <a:cs typeface="Lucida Sans Unicode"/>
              </a:rPr>
              <a:t>ECONOMY</a:t>
            </a:r>
            <a:endParaRPr sz="1001" b="0" dirty="0">
              <a:solidFill>
                <a:schemeClr val="bg1"/>
              </a:solidFill>
              <a:latin typeface="Lucida Sans Unicode"/>
              <a:cs typeface="Lucida Sans Unicode"/>
            </a:endParaRPr>
          </a:p>
        </p:txBody>
      </p:sp>
      <p:sp>
        <p:nvSpPr>
          <p:cNvPr id="23" name="object 23">
            <a:extLst>
              <a:ext uri="{FF2B5EF4-FFF2-40B4-BE49-F238E27FC236}">
                <a16:creationId xmlns:a16="http://schemas.microsoft.com/office/drawing/2014/main" id="{9FDBF5C9-3622-02D8-87E4-38E72EB48914}"/>
              </a:ext>
            </a:extLst>
          </p:cNvPr>
          <p:cNvSpPr txBox="1"/>
          <p:nvPr/>
        </p:nvSpPr>
        <p:spPr>
          <a:xfrm>
            <a:off x="8288293" y="3135327"/>
            <a:ext cx="1469791" cy="161404"/>
          </a:xfrm>
          <a:prstGeom prst="rect">
            <a:avLst/>
          </a:prstGeom>
        </p:spPr>
        <p:txBody>
          <a:bodyPr vert="horz" wrap="square" lIns="0" tIns="7316" rIns="0" bIns="0" rtlCol="0">
            <a:spAutoFit/>
          </a:bodyPr>
          <a:lstStyle/>
          <a:p>
            <a:pPr marL="7701">
              <a:spcBef>
                <a:spcPts val="58"/>
              </a:spcBef>
            </a:pPr>
            <a:r>
              <a:rPr sz="1001" b="0" spc="-15" dirty="0">
                <a:solidFill>
                  <a:schemeClr val="bg1"/>
                </a:solidFill>
                <a:latin typeface="Lucida Sans Unicode"/>
                <a:cs typeface="Lucida Sans Unicode"/>
              </a:rPr>
              <a:t>REGENERATIVE</a:t>
            </a:r>
            <a:r>
              <a:rPr sz="1001" b="0" spc="-21" dirty="0">
                <a:solidFill>
                  <a:schemeClr val="bg1"/>
                </a:solidFill>
                <a:latin typeface="Lucida Sans Unicode"/>
                <a:cs typeface="Lucida Sans Unicode"/>
              </a:rPr>
              <a:t> </a:t>
            </a:r>
            <a:r>
              <a:rPr sz="1001" b="0" spc="-6" dirty="0">
                <a:solidFill>
                  <a:schemeClr val="bg1"/>
                </a:solidFill>
                <a:latin typeface="Lucida Sans Unicode"/>
                <a:cs typeface="Lucida Sans Unicode"/>
              </a:rPr>
              <a:t>SOCIETY</a:t>
            </a:r>
            <a:endParaRPr sz="1001" b="0" dirty="0">
              <a:solidFill>
                <a:schemeClr val="bg1"/>
              </a:solidFill>
              <a:latin typeface="Lucida Sans Unicode"/>
              <a:cs typeface="Lucida Sans Unicode"/>
            </a:endParaRPr>
          </a:p>
        </p:txBody>
      </p:sp>
      <p:sp>
        <p:nvSpPr>
          <p:cNvPr id="24" name="object 24">
            <a:extLst>
              <a:ext uri="{FF2B5EF4-FFF2-40B4-BE49-F238E27FC236}">
                <a16:creationId xmlns:a16="http://schemas.microsoft.com/office/drawing/2014/main" id="{B5875349-A5D2-9079-DCB2-6563E4FC896C}"/>
              </a:ext>
            </a:extLst>
          </p:cNvPr>
          <p:cNvSpPr/>
          <p:nvPr/>
        </p:nvSpPr>
        <p:spPr>
          <a:xfrm>
            <a:off x="10943885" y="4076234"/>
            <a:ext cx="159032" cy="278787"/>
          </a:xfrm>
          <a:custGeom>
            <a:avLst/>
            <a:gdLst/>
            <a:ahLst/>
            <a:cxnLst/>
            <a:rect l="l" t="t" r="r" b="b"/>
            <a:pathLst>
              <a:path w="262255" h="459740">
                <a:moveTo>
                  <a:pt x="0" y="0"/>
                </a:moveTo>
                <a:lnTo>
                  <a:pt x="0" y="459410"/>
                </a:lnTo>
                <a:lnTo>
                  <a:pt x="261772" y="229699"/>
                </a:lnTo>
                <a:lnTo>
                  <a:pt x="0" y="0"/>
                </a:lnTo>
                <a:close/>
              </a:path>
            </a:pathLst>
          </a:custGeom>
          <a:solidFill>
            <a:srgbClr val="A6193C"/>
          </a:solidFill>
        </p:spPr>
        <p:txBody>
          <a:bodyPr wrap="square" lIns="0" tIns="0" rIns="0" bIns="0" rtlCol="0"/>
          <a:lstStyle/>
          <a:p>
            <a:endParaRPr sz="1455"/>
          </a:p>
        </p:txBody>
      </p:sp>
      <p:grpSp>
        <p:nvGrpSpPr>
          <p:cNvPr id="15" name="object 13">
            <a:extLst>
              <a:ext uri="{FF2B5EF4-FFF2-40B4-BE49-F238E27FC236}">
                <a16:creationId xmlns:a16="http://schemas.microsoft.com/office/drawing/2014/main" id="{C0349D07-C9A0-07A2-CE06-72A811D3ABFE}"/>
              </a:ext>
            </a:extLst>
          </p:cNvPr>
          <p:cNvGrpSpPr/>
          <p:nvPr/>
        </p:nvGrpSpPr>
        <p:grpSpPr>
          <a:xfrm flipV="1">
            <a:off x="3692427" y="5178497"/>
            <a:ext cx="5326213" cy="791929"/>
            <a:chOff x="7279152" y="5633336"/>
            <a:chExt cx="8783320" cy="1056005"/>
          </a:xfrm>
        </p:grpSpPr>
        <p:sp>
          <p:nvSpPr>
            <p:cNvPr id="25" name="object 14">
              <a:extLst>
                <a:ext uri="{FF2B5EF4-FFF2-40B4-BE49-F238E27FC236}">
                  <a16:creationId xmlns:a16="http://schemas.microsoft.com/office/drawing/2014/main" id="{A0BC95A1-0CE3-2DE3-AAAF-A6B6EB649F2A}"/>
                </a:ext>
              </a:extLst>
            </p:cNvPr>
            <p:cNvSpPr/>
            <p:nvPr/>
          </p:nvSpPr>
          <p:spPr>
            <a:xfrm>
              <a:off x="7315800" y="5669984"/>
              <a:ext cx="8710295" cy="982980"/>
            </a:xfrm>
            <a:custGeom>
              <a:avLst/>
              <a:gdLst/>
              <a:ahLst/>
              <a:cxnLst/>
              <a:rect l="l" t="t" r="r" b="b"/>
              <a:pathLst>
                <a:path w="8710294" h="982979">
                  <a:moveTo>
                    <a:pt x="0" y="884498"/>
                  </a:moveTo>
                  <a:lnTo>
                    <a:pt x="44135" y="868522"/>
                  </a:lnTo>
                  <a:lnTo>
                    <a:pt x="88282" y="852643"/>
                  </a:lnTo>
                  <a:lnTo>
                    <a:pt x="132440" y="836865"/>
                  </a:lnTo>
                  <a:lnTo>
                    <a:pt x="176611" y="821188"/>
                  </a:lnTo>
                  <a:lnTo>
                    <a:pt x="220794" y="805614"/>
                  </a:lnTo>
                  <a:lnTo>
                    <a:pt x="264991" y="790145"/>
                  </a:lnTo>
                  <a:lnTo>
                    <a:pt x="309201" y="774780"/>
                  </a:lnTo>
                  <a:lnTo>
                    <a:pt x="353426" y="759523"/>
                  </a:lnTo>
                  <a:lnTo>
                    <a:pt x="397665" y="744374"/>
                  </a:lnTo>
                  <a:lnTo>
                    <a:pt x="441920" y="729335"/>
                  </a:lnTo>
                  <a:lnTo>
                    <a:pt x="486190" y="714407"/>
                  </a:lnTo>
                  <a:lnTo>
                    <a:pt x="530477" y="699592"/>
                  </a:lnTo>
                  <a:lnTo>
                    <a:pt x="574780" y="684891"/>
                  </a:lnTo>
                  <a:lnTo>
                    <a:pt x="619101" y="670305"/>
                  </a:lnTo>
                  <a:lnTo>
                    <a:pt x="663439" y="655836"/>
                  </a:lnTo>
                  <a:lnTo>
                    <a:pt x="707796" y="641485"/>
                  </a:lnTo>
                  <a:lnTo>
                    <a:pt x="752171" y="627254"/>
                  </a:lnTo>
                  <a:lnTo>
                    <a:pt x="796565" y="613143"/>
                  </a:lnTo>
                  <a:lnTo>
                    <a:pt x="840979" y="599155"/>
                  </a:lnTo>
                  <a:lnTo>
                    <a:pt x="885414" y="585291"/>
                  </a:lnTo>
                  <a:lnTo>
                    <a:pt x="929869" y="571552"/>
                  </a:lnTo>
                  <a:lnTo>
                    <a:pt x="974345" y="557939"/>
                  </a:lnTo>
                  <a:lnTo>
                    <a:pt x="1018843" y="544455"/>
                  </a:lnTo>
                  <a:lnTo>
                    <a:pt x="1063363" y="531100"/>
                  </a:lnTo>
                  <a:lnTo>
                    <a:pt x="1107906" y="517875"/>
                  </a:lnTo>
                  <a:lnTo>
                    <a:pt x="1152473" y="504783"/>
                  </a:lnTo>
                  <a:lnTo>
                    <a:pt x="1197062" y="491824"/>
                  </a:lnTo>
                  <a:lnTo>
                    <a:pt x="1241676" y="479000"/>
                  </a:lnTo>
                  <a:lnTo>
                    <a:pt x="1286315" y="466313"/>
                  </a:lnTo>
                  <a:lnTo>
                    <a:pt x="1330979" y="453763"/>
                  </a:lnTo>
                  <a:lnTo>
                    <a:pt x="1375669" y="441353"/>
                  </a:lnTo>
                  <a:lnTo>
                    <a:pt x="1420385" y="429083"/>
                  </a:lnTo>
                  <a:lnTo>
                    <a:pt x="1465127" y="416955"/>
                  </a:lnTo>
                  <a:lnTo>
                    <a:pt x="1509897" y="404970"/>
                  </a:lnTo>
                  <a:lnTo>
                    <a:pt x="1554694" y="393130"/>
                  </a:lnTo>
                  <a:lnTo>
                    <a:pt x="1599520" y="381437"/>
                  </a:lnTo>
                  <a:lnTo>
                    <a:pt x="1644374" y="369890"/>
                  </a:lnTo>
                  <a:lnTo>
                    <a:pt x="1689257" y="358493"/>
                  </a:lnTo>
                  <a:lnTo>
                    <a:pt x="1734170" y="347246"/>
                  </a:lnTo>
                  <a:lnTo>
                    <a:pt x="1779114" y="336151"/>
                  </a:lnTo>
                  <a:lnTo>
                    <a:pt x="1824088" y="325209"/>
                  </a:lnTo>
                  <a:lnTo>
                    <a:pt x="1869093" y="314421"/>
                  </a:lnTo>
                  <a:lnTo>
                    <a:pt x="1914129" y="303790"/>
                  </a:lnTo>
                  <a:lnTo>
                    <a:pt x="1959198" y="293316"/>
                  </a:lnTo>
                  <a:lnTo>
                    <a:pt x="2004300" y="283000"/>
                  </a:lnTo>
                  <a:lnTo>
                    <a:pt x="2049435" y="272845"/>
                  </a:lnTo>
                  <a:lnTo>
                    <a:pt x="2094603" y="262851"/>
                  </a:lnTo>
                  <a:lnTo>
                    <a:pt x="2139806" y="253020"/>
                  </a:lnTo>
                  <a:lnTo>
                    <a:pt x="2185043" y="243353"/>
                  </a:lnTo>
                  <a:lnTo>
                    <a:pt x="2230315" y="233852"/>
                  </a:lnTo>
                  <a:lnTo>
                    <a:pt x="2275623" y="224518"/>
                  </a:lnTo>
                  <a:lnTo>
                    <a:pt x="2320967" y="215353"/>
                  </a:lnTo>
                  <a:lnTo>
                    <a:pt x="2366348" y="206358"/>
                  </a:lnTo>
                  <a:lnTo>
                    <a:pt x="2411766" y="197534"/>
                  </a:lnTo>
                  <a:lnTo>
                    <a:pt x="2457222" y="188882"/>
                  </a:lnTo>
                  <a:lnTo>
                    <a:pt x="2502715" y="180405"/>
                  </a:lnTo>
                  <a:lnTo>
                    <a:pt x="2548248" y="172103"/>
                  </a:lnTo>
                  <a:lnTo>
                    <a:pt x="2593819" y="163978"/>
                  </a:lnTo>
                  <a:lnTo>
                    <a:pt x="2639430" y="156032"/>
                  </a:lnTo>
                  <a:lnTo>
                    <a:pt x="2685082" y="148265"/>
                  </a:lnTo>
                  <a:lnTo>
                    <a:pt x="2730773" y="140679"/>
                  </a:lnTo>
                  <a:lnTo>
                    <a:pt x="2776506" y="133276"/>
                  </a:lnTo>
                  <a:lnTo>
                    <a:pt x="2822281" y="126057"/>
                  </a:lnTo>
                  <a:lnTo>
                    <a:pt x="2868098" y="119022"/>
                  </a:lnTo>
                  <a:lnTo>
                    <a:pt x="2913957" y="112175"/>
                  </a:lnTo>
                  <a:lnTo>
                    <a:pt x="2959860" y="105516"/>
                  </a:lnTo>
                  <a:lnTo>
                    <a:pt x="3005806" y="99046"/>
                  </a:lnTo>
                  <a:lnTo>
                    <a:pt x="3051796" y="92767"/>
                  </a:lnTo>
                  <a:lnTo>
                    <a:pt x="3097831" y="86680"/>
                  </a:lnTo>
                  <a:lnTo>
                    <a:pt x="3143911" y="80788"/>
                  </a:lnTo>
                  <a:lnTo>
                    <a:pt x="3190036" y="75090"/>
                  </a:lnTo>
                  <a:lnTo>
                    <a:pt x="3236208" y="69588"/>
                  </a:lnTo>
                  <a:lnTo>
                    <a:pt x="3282426" y="64285"/>
                  </a:lnTo>
                  <a:lnTo>
                    <a:pt x="3328691" y="59181"/>
                  </a:lnTo>
                  <a:lnTo>
                    <a:pt x="3375004" y="54277"/>
                  </a:lnTo>
                  <a:lnTo>
                    <a:pt x="3421365" y="49576"/>
                  </a:lnTo>
                  <a:lnTo>
                    <a:pt x="3467775" y="45078"/>
                  </a:lnTo>
                  <a:lnTo>
                    <a:pt x="3514233" y="40784"/>
                  </a:lnTo>
                  <a:lnTo>
                    <a:pt x="3560742" y="36698"/>
                  </a:lnTo>
                  <a:lnTo>
                    <a:pt x="3607300" y="32818"/>
                  </a:lnTo>
                  <a:lnTo>
                    <a:pt x="3653909" y="29148"/>
                  </a:lnTo>
                  <a:lnTo>
                    <a:pt x="3700569" y="25688"/>
                  </a:lnTo>
                  <a:lnTo>
                    <a:pt x="3747280" y="22441"/>
                  </a:lnTo>
                  <a:lnTo>
                    <a:pt x="3794044" y="19406"/>
                  </a:lnTo>
                  <a:lnTo>
                    <a:pt x="3840860" y="16586"/>
                  </a:lnTo>
                  <a:lnTo>
                    <a:pt x="3887730" y="13982"/>
                  </a:lnTo>
                  <a:lnTo>
                    <a:pt x="3934653" y="11596"/>
                  </a:lnTo>
                  <a:lnTo>
                    <a:pt x="3981629" y="9428"/>
                  </a:lnTo>
                  <a:lnTo>
                    <a:pt x="4028661" y="7481"/>
                  </a:lnTo>
                  <a:lnTo>
                    <a:pt x="4075748" y="5755"/>
                  </a:lnTo>
                  <a:lnTo>
                    <a:pt x="4122890" y="4253"/>
                  </a:lnTo>
                  <a:lnTo>
                    <a:pt x="4170088" y="2975"/>
                  </a:lnTo>
                  <a:lnTo>
                    <a:pt x="4217343" y="1922"/>
                  </a:lnTo>
                  <a:lnTo>
                    <a:pt x="4264654" y="1097"/>
                  </a:lnTo>
                  <a:lnTo>
                    <a:pt x="4312024" y="501"/>
                  </a:lnTo>
                  <a:lnTo>
                    <a:pt x="4359451" y="134"/>
                  </a:lnTo>
                  <a:lnTo>
                    <a:pt x="4406937" y="0"/>
                  </a:lnTo>
                  <a:lnTo>
                    <a:pt x="4454482" y="97"/>
                  </a:lnTo>
                  <a:lnTo>
                    <a:pt x="4502087" y="429"/>
                  </a:lnTo>
                  <a:lnTo>
                    <a:pt x="4549751" y="997"/>
                  </a:lnTo>
                  <a:lnTo>
                    <a:pt x="4597476" y="1802"/>
                  </a:lnTo>
                  <a:lnTo>
                    <a:pt x="4645262" y="2845"/>
                  </a:lnTo>
                  <a:lnTo>
                    <a:pt x="4693110" y="4128"/>
                  </a:lnTo>
                  <a:lnTo>
                    <a:pt x="4741020" y="5652"/>
                  </a:lnTo>
                  <a:lnTo>
                    <a:pt x="4788992" y="7419"/>
                  </a:lnTo>
                  <a:lnTo>
                    <a:pt x="4837027" y="9430"/>
                  </a:lnTo>
                  <a:lnTo>
                    <a:pt x="4885126" y="11686"/>
                  </a:lnTo>
                  <a:lnTo>
                    <a:pt x="4933289" y="14190"/>
                  </a:lnTo>
                  <a:lnTo>
                    <a:pt x="4981516" y="16941"/>
                  </a:lnTo>
                  <a:lnTo>
                    <a:pt x="5029809" y="19942"/>
                  </a:lnTo>
                  <a:lnTo>
                    <a:pt x="5078166" y="23194"/>
                  </a:lnTo>
                  <a:lnTo>
                    <a:pt x="5126590" y="26698"/>
                  </a:lnTo>
                  <a:lnTo>
                    <a:pt x="5175081" y="30456"/>
                  </a:lnTo>
                  <a:lnTo>
                    <a:pt x="5223638" y="34470"/>
                  </a:lnTo>
                  <a:lnTo>
                    <a:pt x="5272263" y="38740"/>
                  </a:lnTo>
                  <a:lnTo>
                    <a:pt x="5320956" y="43268"/>
                  </a:lnTo>
                  <a:lnTo>
                    <a:pt x="5369717" y="48055"/>
                  </a:lnTo>
                  <a:lnTo>
                    <a:pt x="5418548" y="53103"/>
                  </a:lnTo>
                  <a:lnTo>
                    <a:pt x="5467448" y="58414"/>
                  </a:lnTo>
                  <a:lnTo>
                    <a:pt x="5516418" y="63988"/>
                  </a:lnTo>
                  <a:lnTo>
                    <a:pt x="5565458" y="69826"/>
                  </a:lnTo>
                  <a:lnTo>
                    <a:pt x="5614569" y="75932"/>
                  </a:lnTo>
                  <a:lnTo>
                    <a:pt x="5663752" y="82305"/>
                  </a:lnTo>
                  <a:lnTo>
                    <a:pt x="5713007" y="88947"/>
                  </a:lnTo>
                  <a:lnTo>
                    <a:pt x="5762335" y="95860"/>
                  </a:lnTo>
                  <a:lnTo>
                    <a:pt x="5811735" y="103045"/>
                  </a:lnTo>
                  <a:lnTo>
                    <a:pt x="5861209" y="110503"/>
                  </a:lnTo>
                  <a:lnTo>
                    <a:pt x="5910757" y="118237"/>
                  </a:lnTo>
                  <a:lnTo>
                    <a:pt x="5960379" y="126246"/>
                  </a:lnTo>
                  <a:lnTo>
                    <a:pt x="6010076" y="134533"/>
                  </a:lnTo>
                  <a:lnTo>
                    <a:pt x="6059849" y="143098"/>
                  </a:lnTo>
                  <a:lnTo>
                    <a:pt x="6109698" y="151945"/>
                  </a:lnTo>
                  <a:lnTo>
                    <a:pt x="6159623" y="161073"/>
                  </a:lnTo>
                  <a:lnTo>
                    <a:pt x="6209625" y="170484"/>
                  </a:lnTo>
                  <a:lnTo>
                    <a:pt x="6259704" y="180179"/>
                  </a:lnTo>
                  <a:lnTo>
                    <a:pt x="6309862" y="190161"/>
                  </a:lnTo>
                  <a:lnTo>
                    <a:pt x="6360098" y="200430"/>
                  </a:lnTo>
                  <a:lnTo>
                    <a:pt x="6410413" y="210988"/>
                  </a:lnTo>
                  <a:lnTo>
                    <a:pt x="6460807" y="221836"/>
                  </a:lnTo>
                  <a:lnTo>
                    <a:pt x="6511282" y="232975"/>
                  </a:lnTo>
                  <a:lnTo>
                    <a:pt x="6561837" y="244408"/>
                  </a:lnTo>
                  <a:lnTo>
                    <a:pt x="6612472" y="256135"/>
                  </a:lnTo>
                  <a:lnTo>
                    <a:pt x="6663190" y="268157"/>
                  </a:lnTo>
                  <a:lnTo>
                    <a:pt x="6713989" y="280477"/>
                  </a:lnTo>
                  <a:lnTo>
                    <a:pt x="6764871" y="293095"/>
                  </a:lnTo>
                  <a:lnTo>
                    <a:pt x="6815835" y="306013"/>
                  </a:lnTo>
                  <a:lnTo>
                    <a:pt x="6866883" y="319233"/>
                  </a:lnTo>
                  <a:lnTo>
                    <a:pt x="6918015" y="332755"/>
                  </a:lnTo>
                  <a:lnTo>
                    <a:pt x="6969231" y="346582"/>
                  </a:lnTo>
                  <a:lnTo>
                    <a:pt x="7020533" y="360714"/>
                  </a:lnTo>
                  <a:lnTo>
                    <a:pt x="7071919" y="375153"/>
                  </a:lnTo>
                  <a:lnTo>
                    <a:pt x="7123392" y="389900"/>
                  </a:lnTo>
                  <a:lnTo>
                    <a:pt x="7174951" y="404957"/>
                  </a:lnTo>
                  <a:lnTo>
                    <a:pt x="7226597" y="420325"/>
                  </a:lnTo>
                  <a:lnTo>
                    <a:pt x="7278330" y="436006"/>
                  </a:lnTo>
                  <a:lnTo>
                    <a:pt x="7330152" y="452000"/>
                  </a:lnTo>
                  <a:lnTo>
                    <a:pt x="7382062" y="468310"/>
                  </a:lnTo>
                  <a:lnTo>
                    <a:pt x="7434060" y="484937"/>
                  </a:lnTo>
                  <a:lnTo>
                    <a:pt x="7486148" y="501882"/>
                  </a:lnTo>
                  <a:lnTo>
                    <a:pt x="7538326" y="519146"/>
                  </a:lnTo>
                  <a:lnTo>
                    <a:pt x="7590595" y="536731"/>
                  </a:lnTo>
                  <a:lnTo>
                    <a:pt x="7642954" y="554639"/>
                  </a:lnTo>
                  <a:lnTo>
                    <a:pt x="7695405" y="572870"/>
                  </a:lnTo>
                  <a:lnTo>
                    <a:pt x="7747947" y="591427"/>
                  </a:lnTo>
                  <a:lnTo>
                    <a:pt x="7800582" y="610310"/>
                  </a:lnTo>
                  <a:lnTo>
                    <a:pt x="7853310" y="629521"/>
                  </a:lnTo>
                  <a:lnTo>
                    <a:pt x="7906131" y="649061"/>
                  </a:lnTo>
                  <a:lnTo>
                    <a:pt x="7959046" y="668932"/>
                  </a:lnTo>
                  <a:lnTo>
                    <a:pt x="8012056" y="689135"/>
                  </a:lnTo>
                  <a:lnTo>
                    <a:pt x="8065160" y="709671"/>
                  </a:lnTo>
                  <a:lnTo>
                    <a:pt x="8118360" y="730542"/>
                  </a:lnTo>
                  <a:lnTo>
                    <a:pt x="8171656" y="751750"/>
                  </a:lnTo>
                  <a:lnTo>
                    <a:pt x="8225048" y="773296"/>
                  </a:lnTo>
                  <a:lnTo>
                    <a:pt x="8278537" y="795180"/>
                  </a:lnTo>
                  <a:lnTo>
                    <a:pt x="8332123" y="817405"/>
                  </a:lnTo>
                  <a:lnTo>
                    <a:pt x="8385808" y="839972"/>
                  </a:lnTo>
                  <a:lnTo>
                    <a:pt x="8439590" y="862882"/>
                  </a:lnTo>
                  <a:lnTo>
                    <a:pt x="8493472" y="886137"/>
                  </a:lnTo>
                  <a:lnTo>
                    <a:pt x="8547452" y="909738"/>
                  </a:lnTo>
                  <a:lnTo>
                    <a:pt x="8601533" y="933686"/>
                  </a:lnTo>
                  <a:lnTo>
                    <a:pt x="8655714" y="957984"/>
                  </a:lnTo>
                  <a:lnTo>
                    <a:pt x="8709996" y="982631"/>
                  </a:lnTo>
                </a:path>
              </a:pathLst>
            </a:custGeom>
            <a:ln w="73296">
              <a:solidFill>
                <a:srgbClr val="E30613"/>
              </a:solidFill>
            </a:ln>
          </p:spPr>
          <p:txBody>
            <a:bodyPr wrap="square" lIns="0" tIns="0" rIns="0" bIns="0" rtlCol="0"/>
            <a:lstStyle/>
            <a:p>
              <a:endParaRPr sz="1455"/>
            </a:p>
          </p:txBody>
        </p:sp>
        <p:sp>
          <p:nvSpPr>
            <p:cNvPr id="26" name="object 15">
              <a:extLst>
                <a:ext uri="{FF2B5EF4-FFF2-40B4-BE49-F238E27FC236}">
                  <a16:creationId xmlns:a16="http://schemas.microsoft.com/office/drawing/2014/main" id="{E12C0071-648D-EBC9-257E-23EE1C77233D}"/>
                </a:ext>
              </a:extLst>
            </p:cNvPr>
            <p:cNvSpPr/>
            <p:nvPr/>
          </p:nvSpPr>
          <p:spPr>
            <a:xfrm>
              <a:off x="15759942" y="6465513"/>
              <a:ext cx="266065" cy="187325"/>
            </a:xfrm>
            <a:custGeom>
              <a:avLst/>
              <a:gdLst/>
              <a:ahLst/>
              <a:cxnLst/>
              <a:rect l="l" t="t" r="r" b="b"/>
              <a:pathLst>
                <a:path w="266065" h="187325">
                  <a:moveTo>
                    <a:pt x="75798" y="0"/>
                  </a:moveTo>
                  <a:lnTo>
                    <a:pt x="265855" y="187093"/>
                  </a:lnTo>
                  <a:lnTo>
                    <a:pt x="0" y="165900"/>
                  </a:lnTo>
                </a:path>
              </a:pathLst>
            </a:custGeom>
            <a:ln w="73296">
              <a:solidFill>
                <a:srgbClr val="E30613"/>
              </a:solidFill>
            </a:ln>
          </p:spPr>
          <p:txBody>
            <a:bodyPr wrap="square" lIns="0" tIns="0" rIns="0" bIns="0" rtlCol="0"/>
            <a:lstStyle/>
            <a:p>
              <a:endParaRPr sz="1455"/>
            </a:p>
          </p:txBody>
        </p:sp>
      </p:grpSp>
      <p:sp>
        <p:nvSpPr>
          <p:cNvPr id="27" name="object 17">
            <a:extLst>
              <a:ext uri="{FF2B5EF4-FFF2-40B4-BE49-F238E27FC236}">
                <a16:creationId xmlns:a16="http://schemas.microsoft.com/office/drawing/2014/main" id="{A089215A-4BF7-503F-5DBD-792B9979FA1C}"/>
              </a:ext>
            </a:extLst>
          </p:cNvPr>
          <p:cNvSpPr txBox="1">
            <a:spLocks/>
          </p:cNvSpPr>
          <p:nvPr/>
        </p:nvSpPr>
        <p:spPr>
          <a:xfrm>
            <a:off x="5033222" y="5149541"/>
            <a:ext cx="2969980" cy="584922"/>
          </a:xfrm>
          <a:prstGeom prst="rect">
            <a:avLst/>
          </a:prstGeom>
        </p:spPr>
        <p:txBody>
          <a:bodyPr vert="horz" wrap="square" lIns="0" tIns="122065" rIns="0" bIns="0" rtlCol="0">
            <a:spAutoFit/>
          </a:bodyPr>
          <a:lstStyle>
            <a:lvl1pPr>
              <a:defRPr sz="9050" b="0" i="0">
                <a:solidFill>
                  <a:srgbClr val="7B0E30"/>
                </a:solidFill>
                <a:latin typeface="Arial"/>
                <a:ea typeface="+mj-ea"/>
                <a:cs typeface="Arial"/>
              </a:defRPr>
            </a:lvl1pPr>
          </a:lstStyle>
          <a:p>
            <a:pPr marR="251447" algn="ctr">
              <a:lnSpc>
                <a:spcPts val="1201"/>
              </a:lnSpc>
              <a:spcBef>
                <a:spcPts val="1913"/>
              </a:spcBef>
            </a:pPr>
            <a:r>
              <a:rPr lang="en-GB" sz="1182" spc="-18" dirty="0">
                <a:solidFill>
                  <a:srgbClr val="E30613"/>
                </a:solidFill>
              </a:rPr>
              <a:t>To</a:t>
            </a:r>
            <a:r>
              <a:rPr lang="en-GB" sz="1182" spc="49" dirty="0">
                <a:solidFill>
                  <a:srgbClr val="E30613"/>
                </a:solidFill>
              </a:rPr>
              <a:t> </a:t>
            </a:r>
            <a:r>
              <a:rPr lang="en-GB" sz="1182" dirty="0">
                <a:solidFill>
                  <a:srgbClr val="E30613"/>
                </a:solidFill>
              </a:rPr>
              <a:t>accelerate</a:t>
            </a:r>
            <a:r>
              <a:rPr lang="en-GB" sz="1182" spc="52" dirty="0">
                <a:solidFill>
                  <a:srgbClr val="E30613"/>
                </a:solidFill>
              </a:rPr>
              <a:t> </a:t>
            </a:r>
            <a:r>
              <a:rPr lang="en-GB" sz="1182" dirty="0">
                <a:solidFill>
                  <a:srgbClr val="E30613"/>
                </a:solidFill>
              </a:rPr>
              <a:t>a</a:t>
            </a:r>
            <a:r>
              <a:rPr lang="en-GB" sz="1182" spc="52" dirty="0">
                <a:solidFill>
                  <a:srgbClr val="E30613"/>
                </a:solidFill>
              </a:rPr>
              <a:t> </a:t>
            </a:r>
            <a:r>
              <a:rPr lang="en-GB" sz="1182" spc="33" dirty="0">
                <a:solidFill>
                  <a:srgbClr val="E30613"/>
                </a:solidFill>
              </a:rPr>
              <a:t>new</a:t>
            </a:r>
            <a:r>
              <a:rPr lang="en-GB" sz="1182" spc="49" dirty="0">
                <a:solidFill>
                  <a:srgbClr val="E30613"/>
                </a:solidFill>
              </a:rPr>
              <a:t> </a:t>
            </a:r>
            <a:r>
              <a:rPr lang="en-GB" sz="1182" spc="33" dirty="0">
                <a:solidFill>
                  <a:srgbClr val="E30613"/>
                </a:solidFill>
              </a:rPr>
              <a:t>societal</a:t>
            </a:r>
            <a:r>
              <a:rPr lang="en-GB" sz="1182" spc="52" dirty="0">
                <a:solidFill>
                  <a:srgbClr val="E30613"/>
                </a:solidFill>
              </a:rPr>
              <a:t> </a:t>
            </a:r>
            <a:r>
              <a:rPr lang="en-GB" sz="1182" spc="27" dirty="0">
                <a:solidFill>
                  <a:srgbClr val="E30613"/>
                </a:solidFill>
              </a:rPr>
              <a:t>transition </a:t>
            </a:r>
            <a:r>
              <a:rPr lang="en-GB" sz="1182" spc="36" dirty="0">
                <a:solidFill>
                  <a:srgbClr val="E30613"/>
                </a:solidFill>
              </a:rPr>
              <a:t>from</a:t>
            </a:r>
            <a:r>
              <a:rPr lang="en-GB" sz="1182" spc="12" dirty="0">
                <a:solidFill>
                  <a:srgbClr val="E30613"/>
                </a:solidFill>
              </a:rPr>
              <a:t> </a:t>
            </a:r>
            <a:r>
              <a:rPr lang="en-GB" sz="1182" spc="36" dirty="0">
                <a:solidFill>
                  <a:srgbClr val="E30613"/>
                </a:solidFill>
              </a:rPr>
              <a:t>consumer</a:t>
            </a:r>
            <a:r>
              <a:rPr lang="en-GB" sz="1182" spc="15" dirty="0">
                <a:solidFill>
                  <a:srgbClr val="E30613"/>
                </a:solidFill>
              </a:rPr>
              <a:t> </a:t>
            </a:r>
            <a:r>
              <a:rPr lang="en-GB" sz="1182" spc="39" dirty="0">
                <a:solidFill>
                  <a:srgbClr val="E30613"/>
                </a:solidFill>
              </a:rPr>
              <a:t>economy</a:t>
            </a:r>
            <a:r>
              <a:rPr lang="en-GB" sz="1182" spc="15" dirty="0">
                <a:solidFill>
                  <a:srgbClr val="E30613"/>
                </a:solidFill>
              </a:rPr>
              <a:t> </a:t>
            </a:r>
            <a:r>
              <a:rPr lang="en-GB" sz="1182" spc="58" dirty="0">
                <a:solidFill>
                  <a:srgbClr val="E30613"/>
                </a:solidFill>
              </a:rPr>
              <a:t>to</a:t>
            </a:r>
            <a:r>
              <a:rPr lang="en-GB" sz="1182" spc="12" dirty="0">
                <a:solidFill>
                  <a:srgbClr val="E30613"/>
                </a:solidFill>
              </a:rPr>
              <a:t> </a:t>
            </a:r>
            <a:r>
              <a:rPr lang="en-GB" sz="1182" spc="-30" dirty="0">
                <a:solidFill>
                  <a:srgbClr val="E30613"/>
                </a:solidFill>
              </a:rPr>
              <a:t>a </a:t>
            </a:r>
            <a:r>
              <a:rPr lang="en-GB" sz="1182" dirty="0">
                <a:solidFill>
                  <a:srgbClr val="E30613"/>
                </a:solidFill>
              </a:rPr>
              <a:t>regenerative</a:t>
            </a:r>
            <a:r>
              <a:rPr lang="en-GB" sz="1182" spc="252" dirty="0">
                <a:solidFill>
                  <a:srgbClr val="E30613"/>
                </a:solidFill>
              </a:rPr>
              <a:t> </a:t>
            </a:r>
            <a:r>
              <a:rPr lang="en-GB" sz="1182" spc="-6" dirty="0">
                <a:solidFill>
                  <a:srgbClr val="E30613"/>
                </a:solidFill>
              </a:rPr>
              <a:t>society.</a:t>
            </a:r>
            <a:endParaRPr lang="en-GB" sz="1182" dirty="0"/>
          </a:p>
        </p:txBody>
      </p:sp>
      <p:sp>
        <p:nvSpPr>
          <p:cNvPr id="30" name="object 19">
            <a:extLst>
              <a:ext uri="{FF2B5EF4-FFF2-40B4-BE49-F238E27FC236}">
                <a16:creationId xmlns:a16="http://schemas.microsoft.com/office/drawing/2014/main" id="{4C907586-F252-6DF2-35D3-AB86EFCAD543}"/>
              </a:ext>
            </a:extLst>
          </p:cNvPr>
          <p:cNvSpPr txBox="1">
            <a:spLocks noGrp="1"/>
          </p:cNvSpPr>
          <p:nvPr>
            <p:ph type="title"/>
          </p:nvPr>
        </p:nvSpPr>
        <p:spPr>
          <a:xfrm>
            <a:off x="1282889" y="1028215"/>
            <a:ext cx="9660995" cy="854291"/>
          </a:xfrm>
          <a:prstGeom prst="rect">
            <a:avLst/>
          </a:prstGeom>
        </p:spPr>
        <p:txBody>
          <a:bodyPr vert="horz" wrap="square" lIns="0" tIns="122065" rIns="0" bIns="0" rtlCol="0" anchor="ctr">
            <a:spAutoFit/>
          </a:bodyPr>
          <a:lstStyle/>
          <a:p>
            <a:pPr marL="7701" marR="3081" algn="l">
              <a:lnSpc>
                <a:spcPts val="5749"/>
              </a:lnSpc>
              <a:spcBef>
                <a:spcPts val="961"/>
              </a:spcBef>
            </a:pPr>
            <a:r>
              <a:rPr sz="5400" b="1" spc="30" dirty="0"/>
              <a:t>Our</a:t>
            </a:r>
            <a:r>
              <a:rPr sz="5400" b="1" spc="3" dirty="0"/>
              <a:t> </a:t>
            </a:r>
            <a:r>
              <a:rPr lang="en-GB" sz="5400" b="1" spc="194" dirty="0"/>
              <a:t>responsibility</a:t>
            </a:r>
            <a:r>
              <a:rPr sz="5400" b="1" spc="194" dirty="0"/>
              <a:t> </a:t>
            </a:r>
            <a:r>
              <a:rPr sz="5400" b="1" spc="58" dirty="0">
                <a:solidFill>
                  <a:srgbClr val="ED1D24"/>
                </a:solidFill>
              </a:rPr>
              <a:t>has</a:t>
            </a:r>
            <a:r>
              <a:rPr sz="5400" b="1" spc="6" dirty="0">
                <a:solidFill>
                  <a:srgbClr val="ED1D24"/>
                </a:solidFill>
              </a:rPr>
              <a:t> </a:t>
            </a:r>
            <a:r>
              <a:rPr sz="5400" b="1" spc="112" dirty="0">
                <a:solidFill>
                  <a:srgbClr val="ED1D24"/>
                </a:solidFill>
              </a:rPr>
              <a:t>changed</a:t>
            </a:r>
          </a:p>
        </p:txBody>
      </p:sp>
      <p:pic>
        <p:nvPicPr>
          <p:cNvPr id="18" name="object 16">
            <a:extLst>
              <a:ext uri="{FF2B5EF4-FFF2-40B4-BE49-F238E27FC236}">
                <a16:creationId xmlns:a16="http://schemas.microsoft.com/office/drawing/2014/main" id="{6BF82D08-0D1C-A564-A58B-A4C52BDC115E}"/>
              </a:ext>
            </a:extLst>
          </p:cNvPr>
          <p:cNvPicPr/>
          <p:nvPr/>
        </p:nvPicPr>
        <p:blipFill>
          <a:blip r:embed="rId2"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spTree>
    <p:extLst>
      <p:ext uri="{BB962C8B-B14F-4D97-AF65-F5344CB8AC3E}">
        <p14:creationId xmlns:p14="http://schemas.microsoft.com/office/powerpoint/2010/main" val="3808592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4522C-70D5-B4D2-38CE-B594085BABDC}"/>
            </a:ext>
          </a:extLst>
        </p:cNvPr>
        <p:cNvGrpSpPr/>
        <p:nvPr/>
      </p:nvGrpSpPr>
      <p:grpSpPr>
        <a:xfrm>
          <a:off x="0" y="0"/>
          <a:ext cx="0" cy="0"/>
          <a:chOff x="0" y="0"/>
          <a:chExt cx="0" cy="0"/>
        </a:xfrm>
      </p:grpSpPr>
      <p:pic>
        <p:nvPicPr>
          <p:cNvPr id="3" name="object 2">
            <a:extLst>
              <a:ext uri="{FF2B5EF4-FFF2-40B4-BE49-F238E27FC236}">
                <a16:creationId xmlns:a16="http://schemas.microsoft.com/office/drawing/2014/main" id="{AB8FF7A2-90C0-0670-F875-D4F03E4BD68A}"/>
              </a:ext>
            </a:extLst>
          </p:cNvPr>
          <p:cNvPicPr/>
          <p:nvPr/>
        </p:nvPicPr>
        <p:blipFill>
          <a:blip r:embed="rId2" cstate="screen">
            <a:extLst>
              <a:ext uri="{28A0092B-C50C-407E-A947-70E740481C1C}">
                <a14:useLocalDpi xmlns:a14="http://schemas.microsoft.com/office/drawing/2010/main"/>
              </a:ext>
            </a:extLst>
          </a:blip>
          <a:srcRect/>
          <a:stretch>
            <a:fillRect/>
          </a:stretch>
        </p:blipFill>
        <p:spPr>
          <a:xfrm>
            <a:off x="428" y="0"/>
            <a:ext cx="12191144" cy="6858000"/>
          </a:xfrm>
          <a:prstGeom prst="rect">
            <a:avLst/>
          </a:prstGeom>
        </p:spPr>
      </p:pic>
      <p:sp>
        <p:nvSpPr>
          <p:cNvPr id="4" name="object 4">
            <a:extLst>
              <a:ext uri="{FF2B5EF4-FFF2-40B4-BE49-F238E27FC236}">
                <a16:creationId xmlns:a16="http://schemas.microsoft.com/office/drawing/2014/main" id="{8BE8AFDC-88B6-76D0-C9ED-55E3E9817934}"/>
              </a:ext>
            </a:extLst>
          </p:cNvPr>
          <p:cNvSpPr txBox="1">
            <a:spLocks noGrp="1"/>
          </p:cNvSpPr>
          <p:nvPr>
            <p:ph type="title"/>
          </p:nvPr>
        </p:nvSpPr>
        <p:spPr>
          <a:xfrm>
            <a:off x="1187624" y="910314"/>
            <a:ext cx="5688664" cy="4500925"/>
          </a:xfrm>
          <a:prstGeom prst="rect">
            <a:avLst/>
          </a:prstGeom>
          <a:solidFill>
            <a:schemeClr val="accent1">
              <a:alpha val="56000"/>
            </a:schemeClr>
          </a:solidFill>
        </p:spPr>
        <p:txBody>
          <a:bodyPr vert="horz" wrap="square" lIns="0" tIns="7316" rIns="0" bIns="0" rtlCol="0" anchor="ctr">
            <a:spAutoFit/>
          </a:bodyPr>
          <a:lstStyle/>
          <a:p>
            <a:pPr marL="180000" marR="3081" indent="104737" algn="l">
              <a:lnSpc>
                <a:spcPct val="100200"/>
              </a:lnSpc>
              <a:spcBef>
                <a:spcPts val="58"/>
              </a:spcBef>
            </a:pPr>
            <a:br>
              <a:rPr lang="en-GB" sz="3600" i="1" spc="167" dirty="0">
                <a:solidFill>
                  <a:srgbClr val="FFFFFF"/>
                </a:solidFill>
                <a:latin typeface="Arial"/>
                <a:cs typeface="Arial"/>
              </a:rPr>
            </a:br>
            <a:r>
              <a:rPr lang="en-GB" sz="3600" b="1" i="1" spc="167" dirty="0">
                <a:solidFill>
                  <a:srgbClr val="FFFFFF"/>
                </a:solidFill>
                <a:latin typeface="Arial"/>
                <a:cs typeface="Arial"/>
              </a:rPr>
              <a:t>“</a:t>
            </a:r>
            <a:r>
              <a:rPr sz="3600" b="1" i="1" spc="167" dirty="0">
                <a:solidFill>
                  <a:srgbClr val="FFFFFF"/>
                </a:solidFill>
                <a:latin typeface="Arial"/>
                <a:cs typeface="Arial"/>
              </a:rPr>
              <a:t>We</a:t>
            </a:r>
            <a:r>
              <a:rPr sz="3600" b="1" i="1" spc="6" dirty="0">
                <a:solidFill>
                  <a:srgbClr val="FFFFFF"/>
                </a:solidFill>
                <a:latin typeface="Arial"/>
                <a:cs typeface="Arial"/>
              </a:rPr>
              <a:t> </a:t>
            </a:r>
            <a:r>
              <a:rPr sz="3600" b="1" i="1" spc="230" dirty="0">
                <a:solidFill>
                  <a:srgbClr val="FFFFFF"/>
                </a:solidFill>
                <a:latin typeface="Arial"/>
                <a:cs typeface="Arial"/>
              </a:rPr>
              <a:t>won’t</a:t>
            </a:r>
            <a:r>
              <a:rPr sz="3600" b="1" i="1" spc="6" dirty="0">
                <a:solidFill>
                  <a:srgbClr val="FFFFFF"/>
                </a:solidFill>
                <a:latin typeface="Arial"/>
                <a:cs typeface="Arial"/>
              </a:rPr>
              <a:t> </a:t>
            </a:r>
            <a:r>
              <a:rPr sz="3600" b="1" i="1" spc="164" dirty="0">
                <a:solidFill>
                  <a:srgbClr val="FFFFFF"/>
                </a:solidFill>
                <a:latin typeface="Arial"/>
                <a:cs typeface="Arial"/>
              </a:rPr>
              <a:t>win</a:t>
            </a:r>
            <a:r>
              <a:rPr sz="3600" b="1" i="1" spc="6" dirty="0">
                <a:solidFill>
                  <a:srgbClr val="FFFFFF"/>
                </a:solidFill>
                <a:latin typeface="Arial"/>
                <a:cs typeface="Arial"/>
              </a:rPr>
              <a:t> </a:t>
            </a:r>
            <a:r>
              <a:rPr sz="3600" b="1" i="1" spc="124" dirty="0">
                <a:solidFill>
                  <a:srgbClr val="FFFFFF"/>
                </a:solidFill>
                <a:latin typeface="Arial"/>
                <a:cs typeface="Arial"/>
              </a:rPr>
              <a:t>the</a:t>
            </a:r>
            <a:r>
              <a:rPr sz="3600" b="1" i="1" spc="9" dirty="0">
                <a:solidFill>
                  <a:srgbClr val="FFFFFF"/>
                </a:solidFill>
                <a:latin typeface="Arial"/>
                <a:cs typeface="Arial"/>
              </a:rPr>
              <a:t> </a:t>
            </a:r>
            <a:r>
              <a:rPr sz="3600" b="1" i="1" spc="149" dirty="0">
                <a:solidFill>
                  <a:srgbClr val="FFFFFF"/>
                </a:solidFill>
                <a:latin typeface="Arial"/>
                <a:cs typeface="Arial"/>
              </a:rPr>
              <a:t>battle </a:t>
            </a:r>
            <a:r>
              <a:rPr sz="3600" b="1" i="1" spc="100" dirty="0">
                <a:solidFill>
                  <a:srgbClr val="FFFFFF"/>
                </a:solidFill>
                <a:latin typeface="Arial"/>
                <a:cs typeface="Arial"/>
              </a:rPr>
              <a:t>against</a:t>
            </a:r>
            <a:r>
              <a:rPr sz="3600" b="1" i="1" spc="9" dirty="0">
                <a:solidFill>
                  <a:srgbClr val="FFFFFF"/>
                </a:solidFill>
                <a:latin typeface="Arial"/>
                <a:cs typeface="Arial"/>
              </a:rPr>
              <a:t> </a:t>
            </a:r>
            <a:r>
              <a:rPr sz="3600" b="1" i="1" spc="124" dirty="0">
                <a:solidFill>
                  <a:srgbClr val="FFFFFF"/>
                </a:solidFill>
                <a:latin typeface="Arial"/>
                <a:cs typeface="Arial"/>
              </a:rPr>
              <a:t>the</a:t>
            </a:r>
            <a:r>
              <a:rPr sz="3600" b="1" i="1" spc="9" dirty="0">
                <a:solidFill>
                  <a:srgbClr val="FFFFFF"/>
                </a:solidFill>
                <a:latin typeface="Arial"/>
                <a:cs typeface="Arial"/>
              </a:rPr>
              <a:t> </a:t>
            </a:r>
            <a:r>
              <a:rPr sz="3600" b="1" i="1" spc="149" dirty="0">
                <a:solidFill>
                  <a:srgbClr val="FFFFFF"/>
                </a:solidFill>
                <a:latin typeface="Arial"/>
                <a:cs typeface="Arial"/>
              </a:rPr>
              <a:t>climate</a:t>
            </a:r>
            <a:r>
              <a:rPr sz="3600" b="1" i="1" spc="9" dirty="0">
                <a:solidFill>
                  <a:srgbClr val="FFFFFF"/>
                </a:solidFill>
                <a:latin typeface="Arial"/>
                <a:cs typeface="Arial"/>
              </a:rPr>
              <a:t> </a:t>
            </a:r>
            <a:r>
              <a:rPr sz="3600" b="1" i="1" spc="97" dirty="0">
                <a:solidFill>
                  <a:srgbClr val="FFFFFF"/>
                </a:solidFill>
                <a:latin typeface="Arial"/>
                <a:cs typeface="Arial"/>
              </a:rPr>
              <a:t>crisis </a:t>
            </a:r>
            <a:r>
              <a:rPr sz="3600" b="1" i="1" spc="52" dirty="0">
                <a:solidFill>
                  <a:srgbClr val="FFFFFF"/>
                </a:solidFill>
                <a:latin typeface="Arial"/>
                <a:cs typeface="Arial"/>
              </a:rPr>
              <a:t>unless</a:t>
            </a:r>
            <a:r>
              <a:rPr sz="3600" b="1" i="1" spc="9" dirty="0">
                <a:solidFill>
                  <a:srgbClr val="FFFFFF"/>
                </a:solidFill>
                <a:latin typeface="Arial"/>
                <a:cs typeface="Arial"/>
              </a:rPr>
              <a:t> </a:t>
            </a:r>
            <a:r>
              <a:rPr sz="3600" b="1" i="1" spc="139" dirty="0">
                <a:solidFill>
                  <a:srgbClr val="FFFFFF"/>
                </a:solidFill>
                <a:latin typeface="Arial"/>
                <a:cs typeface="Arial"/>
              </a:rPr>
              <a:t>we</a:t>
            </a:r>
            <a:r>
              <a:rPr sz="3600" b="1" i="1" spc="9" dirty="0">
                <a:solidFill>
                  <a:srgbClr val="FFFFFF"/>
                </a:solidFill>
                <a:latin typeface="Arial"/>
                <a:cs typeface="Arial"/>
              </a:rPr>
              <a:t> </a:t>
            </a:r>
            <a:r>
              <a:rPr sz="3600" b="1" i="1" spc="106" dirty="0">
                <a:solidFill>
                  <a:srgbClr val="FFFFFF"/>
                </a:solidFill>
                <a:latin typeface="Arial"/>
                <a:cs typeface="Arial"/>
              </a:rPr>
              <a:t>design</a:t>
            </a:r>
            <a:r>
              <a:rPr sz="3600" b="1" i="1" spc="9" dirty="0">
                <a:solidFill>
                  <a:srgbClr val="FFFFFF"/>
                </a:solidFill>
                <a:latin typeface="Arial"/>
                <a:cs typeface="Arial"/>
              </a:rPr>
              <a:t> </a:t>
            </a:r>
            <a:r>
              <a:rPr sz="3600" b="1" i="1" spc="109" dirty="0">
                <a:solidFill>
                  <a:srgbClr val="FFFFFF"/>
                </a:solidFill>
                <a:latin typeface="Arial"/>
                <a:cs typeface="Arial"/>
              </a:rPr>
              <a:t>the</a:t>
            </a:r>
            <a:r>
              <a:rPr lang="en-GB" sz="3600" b="1" i="1" spc="109" dirty="0">
                <a:solidFill>
                  <a:srgbClr val="FFFFFF"/>
                </a:solidFill>
                <a:latin typeface="Arial"/>
                <a:cs typeface="Arial"/>
              </a:rPr>
              <a:t> </a:t>
            </a:r>
            <a:r>
              <a:rPr lang="en-GB" sz="3600" b="1" i="1" spc="149" dirty="0">
                <a:solidFill>
                  <a:srgbClr val="FFFFFF"/>
                </a:solidFill>
                <a:latin typeface="Arial"/>
                <a:cs typeface="Arial"/>
              </a:rPr>
              <a:t>solution”.</a:t>
            </a:r>
            <a:br>
              <a:rPr lang="en-GB" sz="3600" i="1" spc="149" dirty="0">
                <a:solidFill>
                  <a:srgbClr val="FFFFFF"/>
                </a:solidFill>
                <a:latin typeface="Arial"/>
                <a:cs typeface="Arial"/>
              </a:rPr>
            </a:br>
            <a:br>
              <a:rPr lang="en-GB" sz="3600" i="1" spc="149" dirty="0">
                <a:solidFill>
                  <a:srgbClr val="FFFFFF"/>
                </a:solidFill>
                <a:latin typeface="Arial"/>
                <a:cs typeface="Arial"/>
              </a:rPr>
            </a:br>
            <a:r>
              <a:rPr lang="en-GB" sz="2000" i="1" spc="149" dirty="0">
                <a:solidFill>
                  <a:srgbClr val="FFFFFF"/>
                </a:solidFill>
                <a:latin typeface="Arial"/>
                <a:cs typeface="Arial"/>
              </a:rPr>
              <a:t>Rt Hon the Lord Deben.</a:t>
            </a:r>
            <a:br>
              <a:rPr lang="en-GB" sz="2000" i="1" spc="149" dirty="0">
                <a:solidFill>
                  <a:srgbClr val="FFFFFF"/>
                </a:solidFill>
                <a:latin typeface="Arial"/>
                <a:cs typeface="Arial"/>
              </a:rPr>
            </a:br>
            <a:r>
              <a:rPr lang="en-GB" sz="2000" i="1" spc="149" dirty="0">
                <a:solidFill>
                  <a:srgbClr val="FFFFFF"/>
                </a:solidFill>
                <a:latin typeface="Arial"/>
                <a:cs typeface="Arial"/>
              </a:rPr>
              <a:t>Chair of the Climate Change Committee</a:t>
            </a:r>
            <a:br>
              <a:rPr lang="en-GB" sz="2000" i="1" spc="149" dirty="0">
                <a:solidFill>
                  <a:srgbClr val="FFFFFF"/>
                </a:solidFill>
                <a:latin typeface="Arial"/>
                <a:cs typeface="Arial"/>
              </a:rPr>
            </a:br>
            <a:endParaRPr sz="3600" i="1" spc="109" dirty="0">
              <a:solidFill>
                <a:srgbClr val="FFFFFF"/>
              </a:solidFill>
              <a:latin typeface="Arial"/>
              <a:cs typeface="Arial"/>
            </a:endParaRPr>
          </a:p>
        </p:txBody>
      </p:sp>
      <p:pic>
        <p:nvPicPr>
          <p:cNvPr id="8" name="object 16">
            <a:extLst>
              <a:ext uri="{FF2B5EF4-FFF2-40B4-BE49-F238E27FC236}">
                <a16:creationId xmlns:a16="http://schemas.microsoft.com/office/drawing/2014/main" id="{0318E54A-4030-44CD-F842-E1899CEEAB75}"/>
              </a:ext>
            </a:extLst>
          </p:cNvPr>
          <p:cNvPicPr/>
          <p:nvPr/>
        </p:nvPicPr>
        <p:blipFill>
          <a:blip r:embed="rId3" cstate="print"/>
          <a:stretch>
            <a:fillRect/>
          </a:stretch>
        </p:blipFill>
        <p:spPr>
          <a:xfrm>
            <a:off x="10913572" y="381887"/>
            <a:ext cx="959252" cy="959227"/>
          </a:xfrm>
          <a:prstGeom prst="rect">
            <a:avLst/>
          </a:prstGeom>
        </p:spPr>
      </p:pic>
    </p:spTree>
    <p:extLst>
      <p:ext uri="{BB962C8B-B14F-4D97-AF65-F5344CB8AC3E}">
        <p14:creationId xmlns:p14="http://schemas.microsoft.com/office/powerpoint/2010/main" val="2730592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852221" y="0"/>
            <a:ext cx="11339381" cy="6857615"/>
            <a:chOff x="1404669" y="0"/>
            <a:chExt cx="18699480" cy="11308715"/>
          </a:xfrm>
        </p:grpSpPr>
        <p:sp>
          <p:nvSpPr>
            <p:cNvPr id="3" name="object 3"/>
            <p:cNvSpPr/>
            <p:nvPr/>
          </p:nvSpPr>
          <p:spPr>
            <a:xfrm>
              <a:off x="1404669" y="0"/>
              <a:ext cx="18699480" cy="11308715"/>
            </a:xfrm>
            <a:custGeom>
              <a:avLst/>
              <a:gdLst/>
              <a:ahLst/>
              <a:cxnLst/>
              <a:rect l="l" t="t" r="r" b="b"/>
              <a:pathLst>
                <a:path w="18699480" h="11308715">
                  <a:moveTo>
                    <a:pt x="0" y="11308556"/>
                  </a:moveTo>
                  <a:lnTo>
                    <a:pt x="18699430" y="11308556"/>
                  </a:lnTo>
                  <a:lnTo>
                    <a:pt x="18699430" y="0"/>
                  </a:lnTo>
                  <a:lnTo>
                    <a:pt x="0" y="0"/>
                  </a:lnTo>
                  <a:lnTo>
                    <a:pt x="0" y="11308556"/>
                  </a:lnTo>
                  <a:close/>
                </a:path>
              </a:pathLst>
            </a:custGeom>
            <a:solidFill>
              <a:srgbClr val="F7F7F7"/>
            </a:solidFill>
          </p:spPr>
          <p:txBody>
            <a:bodyPr wrap="square" lIns="0" tIns="0" rIns="0" bIns="0" rtlCol="0"/>
            <a:lstStyle/>
            <a:p>
              <a:endParaRPr sz="1455"/>
            </a:p>
          </p:txBody>
        </p:sp>
        <p:pic>
          <p:nvPicPr>
            <p:cNvPr id="4" name="object 4"/>
            <p:cNvPicPr/>
            <p:nvPr/>
          </p:nvPicPr>
          <p:blipFill>
            <a:blip r:embed="rId2" cstate="screen">
              <a:extLst>
                <a:ext uri="{28A0092B-C50C-407E-A947-70E740481C1C}">
                  <a14:useLocalDpi xmlns:a14="http://schemas.microsoft.com/office/drawing/2010/main"/>
                </a:ext>
              </a:extLst>
            </a:blip>
            <a:stretch>
              <a:fillRect/>
            </a:stretch>
          </p:blipFill>
          <p:spPr>
            <a:xfrm>
              <a:off x="8481417" y="4376830"/>
              <a:ext cx="11622682" cy="6931726"/>
            </a:xfrm>
            <a:prstGeom prst="rect">
              <a:avLst/>
            </a:prstGeom>
          </p:spPr>
        </p:pic>
      </p:grpSp>
      <p:sp>
        <p:nvSpPr>
          <p:cNvPr id="5" name="object 5"/>
          <p:cNvSpPr txBox="1"/>
          <p:nvPr/>
        </p:nvSpPr>
        <p:spPr>
          <a:xfrm>
            <a:off x="2730131" y="5851695"/>
            <a:ext cx="1241063" cy="777470"/>
          </a:xfrm>
          <a:prstGeom prst="rect">
            <a:avLst/>
          </a:prstGeom>
        </p:spPr>
        <p:txBody>
          <a:bodyPr vert="horz" wrap="square" lIns="0" tIns="7316" rIns="0" bIns="0" rtlCol="0">
            <a:spAutoFit/>
          </a:bodyPr>
          <a:lstStyle/>
          <a:p>
            <a:pPr marL="7701" marR="3081">
              <a:spcBef>
                <a:spcPts val="58"/>
              </a:spcBef>
            </a:pPr>
            <a:r>
              <a:rPr sz="1001" b="0" dirty="0">
                <a:solidFill>
                  <a:srgbClr val="7B0E30"/>
                </a:solidFill>
                <a:latin typeface="Arial"/>
                <a:cs typeface="Arial"/>
              </a:rPr>
              <a:t>of</a:t>
            </a:r>
            <a:r>
              <a:rPr sz="1001" b="0" spc="-33" dirty="0">
                <a:solidFill>
                  <a:srgbClr val="7B0E30"/>
                </a:solidFill>
                <a:latin typeface="Arial"/>
                <a:cs typeface="Arial"/>
              </a:rPr>
              <a:t> </a:t>
            </a:r>
            <a:r>
              <a:rPr sz="1001" b="0" spc="-15" dirty="0">
                <a:solidFill>
                  <a:srgbClr val="7B0E30"/>
                </a:solidFill>
                <a:latin typeface="Arial"/>
                <a:cs typeface="Arial"/>
              </a:rPr>
              <a:t>emission</a:t>
            </a:r>
            <a:r>
              <a:rPr sz="1001" b="0" spc="-30" dirty="0">
                <a:solidFill>
                  <a:srgbClr val="7B0E30"/>
                </a:solidFill>
                <a:latin typeface="Arial"/>
                <a:cs typeface="Arial"/>
              </a:rPr>
              <a:t> </a:t>
            </a:r>
            <a:r>
              <a:rPr sz="1001" b="0" spc="-15" dirty="0">
                <a:solidFill>
                  <a:srgbClr val="7B0E30"/>
                </a:solidFill>
                <a:latin typeface="Arial"/>
                <a:cs typeface="Arial"/>
              </a:rPr>
              <a:t>reductions </a:t>
            </a:r>
            <a:r>
              <a:rPr sz="1001" b="0" spc="-6" dirty="0">
                <a:solidFill>
                  <a:srgbClr val="7B0E30"/>
                </a:solidFill>
                <a:latin typeface="Arial"/>
                <a:cs typeface="Arial"/>
              </a:rPr>
              <a:t>needed</a:t>
            </a:r>
            <a:r>
              <a:rPr sz="1001" b="0" spc="-30" dirty="0">
                <a:solidFill>
                  <a:srgbClr val="7B0E30"/>
                </a:solidFill>
                <a:latin typeface="Arial"/>
                <a:cs typeface="Arial"/>
              </a:rPr>
              <a:t> </a:t>
            </a:r>
            <a:r>
              <a:rPr sz="1001" b="0" dirty="0">
                <a:solidFill>
                  <a:srgbClr val="7B0E30"/>
                </a:solidFill>
                <a:latin typeface="Arial"/>
                <a:cs typeface="Arial"/>
              </a:rPr>
              <a:t>by</a:t>
            </a:r>
            <a:r>
              <a:rPr sz="1001" b="0" spc="-27" dirty="0">
                <a:solidFill>
                  <a:srgbClr val="7B0E30"/>
                </a:solidFill>
                <a:latin typeface="Arial"/>
                <a:cs typeface="Arial"/>
              </a:rPr>
              <a:t> </a:t>
            </a:r>
            <a:r>
              <a:rPr sz="1001" b="0" dirty="0">
                <a:solidFill>
                  <a:srgbClr val="7B0E30"/>
                </a:solidFill>
                <a:latin typeface="Arial"/>
                <a:cs typeface="Arial"/>
              </a:rPr>
              <a:t>2035</a:t>
            </a:r>
            <a:r>
              <a:rPr sz="1001" b="0" spc="-27" dirty="0">
                <a:solidFill>
                  <a:srgbClr val="7B0E30"/>
                </a:solidFill>
                <a:latin typeface="Arial"/>
                <a:cs typeface="Arial"/>
              </a:rPr>
              <a:t> </a:t>
            </a:r>
            <a:r>
              <a:rPr sz="1001" b="0" spc="-12" dirty="0">
                <a:solidFill>
                  <a:srgbClr val="7B0E30"/>
                </a:solidFill>
                <a:latin typeface="Arial"/>
                <a:cs typeface="Arial"/>
              </a:rPr>
              <a:t>will </a:t>
            </a:r>
            <a:r>
              <a:rPr sz="1001" b="0" spc="-21" dirty="0">
                <a:solidFill>
                  <a:srgbClr val="7B0E30"/>
                </a:solidFill>
                <a:latin typeface="Arial"/>
                <a:cs typeface="Arial"/>
              </a:rPr>
              <a:t>require</a:t>
            </a:r>
            <a:r>
              <a:rPr sz="1001" b="0" spc="-39" dirty="0">
                <a:solidFill>
                  <a:srgbClr val="7B0E30"/>
                </a:solidFill>
                <a:latin typeface="Arial"/>
                <a:cs typeface="Arial"/>
              </a:rPr>
              <a:t> </a:t>
            </a:r>
            <a:r>
              <a:rPr sz="1001" b="0" spc="-12" dirty="0">
                <a:solidFill>
                  <a:srgbClr val="7B0E30"/>
                </a:solidFill>
                <a:latin typeface="Arial"/>
                <a:cs typeface="Arial"/>
              </a:rPr>
              <a:t>societal</a:t>
            </a:r>
            <a:r>
              <a:rPr sz="1001" b="0" spc="-36" dirty="0">
                <a:solidFill>
                  <a:srgbClr val="7B0E30"/>
                </a:solidFill>
                <a:latin typeface="Arial"/>
                <a:cs typeface="Arial"/>
              </a:rPr>
              <a:t> </a:t>
            </a:r>
            <a:r>
              <a:rPr sz="1001" b="0" spc="-15" dirty="0">
                <a:solidFill>
                  <a:srgbClr val="7B0E30"/>
                </a:solidFill>
                <a:latin typeface="Arial"/>
                <a:cs typeface="Arial"/>
              </a:rPr>
              <a:t>and </a:t>
            </a:r>
            <a:r>
              <a:rPr sz="1001" b="0" spc="-15" dirty="0" err="1">
                <a:solidFill>
                  <a:srgbClr val="7B0E30"/>
                </a:solidFill>
                <a:latin typeface="Arial"/>
                <a:cs typeface="Arial"/>
              </a:rPr>
              <a:t>behaviour</a:t>
            </a:r>
            <a:r>
              <a:rPr sz="1001" b="0" spc="-39" dirty="0">
                <a:solidFill>
                  <a:srgbClr val="7B0E30"/>
                </a:solidFill>
                <a:latin typeface="Arial"/>
                <a:cs typeface="Arial"/>
              </a:rPr>
              <a:t> </a:t>
            </a:r>
            <a:r>
              <a:rPr sz="1001" b="0" spc="-6" dirty="0">
                <a:solidFill>
                  <a:srgbClr val="7B0E30"/>
                </a:solidFill>
                <a:latin typeface="Arial"/>
                <a:cs typeface="Arial"/>
              </a:rPr>
              <a:t>changes</a:t>
            </a:r>
            <a:endParaRPr sz="1001" b="0" dirty="0">
              <a:latin typeface="Arial"/>
              <a:cs typeface="Arial"/>
            </a:endParaRPr>
          </a:p>
        </p:txBody>
      </p:sp>
      <p:sp>
        <p:nvSpPr>
          <p:cNvPr id="6" name="object 6"/>
          <p:cNvSpPr txBox="1"/>
          <p:nvPr/>
        </p:nvSpPr>
        <p:spPr>
          <a:xfrm>
            <a:off x="1215842" y="4029251"/>
            <a:ext cx="981145" cy="561098"/>
          </a:xfrm>
          <a:prstGeom prst="rect">
            <a:avLst/>
          </a:prstGeom>
        </p:spPr>
        <p:txBody>
          <a:bodyPr vert="horz" wrap="square" lIns="0" tIns="10397" rIns="0" bIns="0" rtlCol="0">
            <a:spAutoFit/>
          </a:bodyPr>
          <a:lstStyle/>
          <a:p>
            <a:pPr marL="7701">
              <a:spcBef>
                <a:spcPts val="82"/>
              </a:spcBef>
            </a:pPr>
            <a:r>
              <a:rPr sz="3578" spc="127" dirty="0">
                <a:solidFill>
                  <a:srgbClr val="7B0E30"/>
                </a:solidFill>
                <a:latin typeface="Arial"/>
                <a:cs typeface="Arial"/>
              </a:rPr>
              <a:t>37%</a:t>
            </a:r>
            <a:endParaRPr sz="3578">
              <a:latin typeface="Arial"/>
              <a:cs typeface="Arial"/>
            </a:endParaRPr>
          </a:p>
        </p:txBody>
      </p:sp>
      <p:sp>
        <p:nvSpPr>
          <p:cNvPr id="7" name="object 7"/>
          <p:cNvSpPr txBox="1"/>
          <p:nvPr/>
        </p:nvSpPr>
        <p:spPr>
          <a:xfrm>
            <a:off x="1222243" y="4973759"/>
            <a:ext cx="981145" cy="561098"/>
          </a:xfrm>
          <a:prstGeom prst="rect">
            <a:avLst/>
          </a:prstGeom>
        </p:spPr>
        <p:txBody>
          <a:bodyPr vert="horz" wrap="square" lIns="0" tIns="10397" rIns="0" bIns="0" rtlCol="0">
            <a:spAutoFit/>
          </a:bodyPr>
          <a:lstStyle/>
          <a:p>
            <a:pPr marL="7701">
              <a:spcBef>
                <a:spcPts val="82"/>
              </a:spcBef>
            </a:pPr>
            <a:r>
              <a:rPr sz="3578" spc="127" dirty="0">
                <a:solidFill>
                  <a:srgbClr val="7B0E30"/>
                </a:solidFill>
                <a:latin typeface="Arial"/>
                <a:cs typeface="Arial"/>
              </a:rPr>
              <a:t>80%</a:t>
            </a:r>
            <a:endParaRPr sz="3578">
              <a:latin typeface="Arial"/>
              <a:cs typeface="Arial"/>
            </a:endParaRPr>
          </a:p>
        </p:txBody>
      </p:sp>
      <p:sp>
        <p:nvSpPr>
          <p:cNvPr id="8" name="object 8"/>
          <p:cNvSpPr txBox="1"/>
          <p:nvPr/>
        </p:nvSpPr>
        <p:spPr>
          <a:xfrm>
            <a:off x="2717721" y="3968432"/>
            <a:ext cx="1358893" cy="623454"/>
          </a:xfrm>
          <a:prstGeom prst="rect">
            <a:avLst/>
          </a:prstGeom>
        </p:spPr>
        <p:txBody>
          <a:bodyPr vert="horz" wrap="square" lIns="0" tIns="7316" rIns="0" bIns="0" rtlCol="0">
            <a:spAutoFit/>
          </a:bodyPr>
          <a:lstStyle/>
          <a:p>
            <a:pPr marL="7701" marR="3081">
              <a:spcBef>
                <a:spcPts val="58"/>
              </a:spcBef>
            </a:pPr>
            <a:r>
              <a:rPr sz="1001" b="0" dirty="0">
                <a:solidFill>
                  <a:srgbClr val="7B0E30"/>
                </a:solidFill>
                <a:latin typeface="Arial"/>
                <a:cs typeface="Arial"/>
              </a:rPr>
              <a:t>of</a:t>
            </a:r>
            <a:r>
              <a:rPr sz="1001" b="0" spc="-21" dirty="0">
                <a:solidFill>
                  <a:srgbClr val="7B0E30"/>
                </a:solidFill>
                <a:latin typeface="Arial"/>
                <a:cs typeface="Arial"/>
              </a:rPr>
              <a:t> </a:t>
            </a:r>
            <a:r>
              <a:rPr sz="1001" b="0" dirty="0">
                <a:solidFill>
                  <a:srgbClr val="7B0E30"/>
                </a:solidFill>
                <a:latin typeface="Arial"/>
                <a:cs typeface="Arial"/>
              </a:rPr>
              <a:t>cost</a:t>
            </a:r>
            <a:r>
              <a:rPr sz="1001" b="0" spc="-18" dirty="0">
                <a:solidFill>
                  <a:srgbClr val="7B0E30"/>
                </a:solidFill>
                <a:latin typeface="Arial"/>
                <a:cs typeface="Arial"/>
              </a:rPr>
              <a:t> </a:t>
            </a:r>
            <a:r>
              <a:rPr sz="1001" b="0" spc="-21" dirty="0">
                <a:solidFill>
                  <a:srgbClr val="7B0E30"/>
                </a:solidFill>
                <a:latin typeface="Arial"/>
                <a:cs typeface="Arial"/>
              </a:rPr>
              <a:t>effective</a:t>
            </a:r>
            <a:r>
              <a:rPr sz="1001" b="0" spc="-18" dirty="0">
                <a:solidFill>
                  <a:srgbClr val="7B0E30"/>
                </a:solidFill>
                <a:latin typeface="Arial"/>
                <a:cs typeface="Arial"/>
              </a:rPr>
              <a:t> </a:t>
            </a:r>
            <a:r>
              <a:rPr sz="1001" b="0" spc="-6" dirty="0">
                <a:solidFill>
                  <a:srgbClr val="7B0E30"/>
                </a:solidFill>
                <a:latin typeface="Arial"/>
                <a:cs typeface="Arial"/>
              </a:rPr>
              <a:t>climate change</a:t>
            </a:r>
            <a:r>
              <a:rPr sz="1001" b="0" spc="-36" dirty="0">
                <a:solidFill>
                  <a:srgbClr val="7B0E30"/>
                </a:solidFill>
                <a:latin typeface="Arial"/>
                <a:cs typeface="Arial"/>
              </a:rPr>
              <a:t> </a:t>
            </a:r>
            <a:r>
              <a:rPr sz="1001" b="0" spc="-12" dirty="0">
                <a:solidFill>
                  <a:srgbClr val="7B0E30"/>
                </a:solidFill>
                <a:latin typeface="Arial"/>
                <a:cs typeface="Arial"/>
              </a:rPr>
              <a:t>mitigation</a:t>
            </a:r>
            <a:r>
              <a:rPr sz="1001" b="0" spc="-33" dirty="0">
                <a:solidFill>
                  <a:srgbClr val="7B0E30"/>
                </a:solidFill>
                <a:latin typeface="Arial"/>
                <a:cs typeface="Arial"/>
              </a:rPr>
              <a:t> </a:t>
            </a:r>
            <a:r>
              <a:rPr sz="1001" b="0" spc="-6" dirty="0">
                <a:solidFill>
                  <a:srgbClr val="7B0E30"/>
                </a:solidFill>
                <a:latin typeface="Arial"/>
                <a:cs typeface="Arial"/>
              </a:rPr>
              <a:t>could </a:t>
            </a:r>
            <a:r>
              <a:rPr sz="1001" b="0" dirty="0">
                <a:solidFill>
                  <a:srgbClr val="7B0E30"/>
                </a:solidFill>
                <a:latin typeface="Arial"/>
                <a:cs typeface="Arial"/>
              </a:rPr>
              <a:t>come</a:t>
            </a:r>
            <a:r>
              <a:rPr sz="1001" b="0" spc="-42" dirty="0">
                <a:solidFill>
                  <a:srgbClr val="7B0E30"/>
                </a:solidFill>
                <a:latin typeface="Arial"/>
                <a:cs typeface="Arial"/>
              </a:rPr>
              <a:t> </a:t>
            </a:r>
            <a:r>
              <a:rPr sz="1001" b="0" dirty="0">
                <a:solidFill>
                  <a:srgbClr val="7B0E30"/>
                </a:solidFill>
                <a:latin typeface="Arial"/>
                <a:cs typeface="Arial"/>
              </a:rPr>
              <a:t>from</a:t>
            </a:r>
            <a:r>
              <a:rPr sz="1001" b="0" spc="-42" dirty="0">
                <a:solidFill>
                  <a:srgbClr val="7B0E30"/>
                </a:solidFill>
                <a:latin typeface="Arial"/>
                <a:cs typeface="Arial"/>
              </a:rPr>
              <a:t> </a:t>
            </a:r>
            <a:r>
              <a:rPr sz="1001" b="0" spc="-18" dirty="0">
                <a:solidFill>
                  <a:srgbClr val="7B0E30"/>
                </a:solidFill>
                <a:latin typeface="Arial"/>
                <a:cs typeface="Arial"/>
              </a:rPr>
              <a:t>nature</a:t>
            </a:r>
            <a:r>
              <a:rPr sz="1001" b="0" spc="-39" dirty="0">
                <a:solidFill>
                  <a:srgbClr val="7B0E30"/>
                </a:solidFill>
                <a:latin typeface="Arial"/>
                <a:cs typeface="Arial"/>
              </a:rPr>
              <a:t> </a:t>
            </a:r>
            <a:r>
              <a:rPr sz="1001" b="0" spc="-12" dirty="0">
                <a:solidFill>
                  <a:srgbClr val="7B0E30"/>
                </a:solidFill>
                <a:latin typeface="Arial"/>
                <a:cs typeface="Arial"/>
              </a:rPr>
              <a:t>based </a:t>
            </a:r>
            <a:r>
              <a:rPr sz="1001" b="0" spc="-6" dirty="0">
                <a:solidFill>
                  <a:srgbClr val="7B0E30"/>
                </a:solidFill>
                <a:latin typeface="Arial"/>
                <a:cs typeface="Arial"/>
              </a:rPr>
              <a:t>solutions</a:t>
            </a:r>
            <a:endParaRPr sz="1001" b="0" dirty="0">
              <a:latin typeface="Arial"/>
              <a:cs typeface="Arial"/>
            </a:endParaRPr>
          </a:p>
        </p:txBody>
      </p:sp>
      <p:sp>
        <p:nvSpPr>
          <p:cNvPr id="9" name="object 9"/>
          <p:cNvSpPr txBox="1"/>
          <p:nvPr/>
        </p:nvSpPr>
        <p:spPr>
          <a:xfrm>
            <a:off x="2717721" y="4964655"/>
            <a:ext cx="1353887" cy="623454"/>
          </a:xfrm>
          <a:prstGeom prst="rect">
            <a:avLst/>
          </a:prstGeom>
        </p:spPr>
        <p:txBody>
          <a:bodyPr vert="horz" wrap="square" lIns="0" tIns="7316" rIns="0" bIns="0" rtlCol="0">
            <a:spAutoFit/>
          </a:bodyPr>
          <a:lstStyle/>
          <a:p>
            <a:pPr marL="7701" marR="3081">
              <a:spcBef>
                <a:spcPts val="58"/>
              </a:spcBef>
            </a:pPr>
            <a:r>
              <a:rPr sz="1001" b="0" dirty="0">
                <a:solidFill>
                  <a:srgbClr val="7B0E30"/>
                </a:solidFill>
                <a:latin typeface="Arial"/>
                <a:cs typeface="Arial"/>
              </a:rPr>
              <a:t>of</a:t>
            </a:r>
            <a:r>
              <a:rPr sz="1001" b="0" spc="-33" dirty="0">
                <a:solidFill>
                  <a:srgbClr val="7B0E30"/>
                </a:solidFill>
                <a:latin typeface="Arial"/>
                <a:cs typeface="Arial"/>
              </a:rPr>
              <a:t> </a:t>
            </a:r>
            <a:r>
              <a:rPr sz="1001" b="0" dirty="0">
                <a:solidFill>
                  <a:srgbClr val="7B0E30"/>
                </a:solidFill>
                <a:latin typeface="Arial"/>
                <a:cs typeface="Arial"/>
              </a:rPr>
              <a:t>the</a:t>
            </a:r>
            <a:r>
              <a:rPr sz="1001" b="0" spc="-33" dirty="0">
                <a:solidFill>
                  <a:srgbClr val="7B0E30"/>
                </a:solidFill>
                <a:latin typeface="Arial"/>
                <a:cs typeface="Arial"/>
              </a:rPr>
              <a:t> </a:t>
            </a:r>
            <a:r>
              <a:rPr sz="1001" b="0" spc="-6" dirty="0">
                <a:solidFill>
                  <a:srgbClr val="7B0E30"/>
                </a:solidFill>
                <a:latin typeface="Arial"/>
                <a:cs typeface="Arial"/>
              </a:rPr>
              <a:t>environmental </a:t>
            </a:r>
            <a:r>
              <a:rPr sz="1001" b="0" dirty="0">
                <a:solidFill>
                  <a:srgbClr val="7B0E30"/>
                </a:solidFill>
                <a:latin typeface="Arial"/>
                <a:cs typeface="Arial"/>
              </a:rPr>
              <a:t>impact</a:t>
            </a:r>
            <a:r>
              <a:rPr sz="1001" b="0" spc="-33" dirty="0">
                <a:solidFill>
                  <a:srgbClr val="7B0E30"/>
                </a:solidFill>
                <a:latin typeface="Arial"/>
                <a:cs typeface="Arial"/>
              </a:rPr>
              <a:t> </a:t>
            </a:r>
            <a:r>
              <a:rPr sz="1001" b="0" dirty="0">
                <a:solidFill>
                  <a:srgbClr val="7B0E30"/>
                </a:solidFill>
                <a:latin typeface="Arial"/>
                <a:cs typeface="Arial"/>
              </a:rPr>
              <a:t>of</a:t>
            </a:r>
            <a:r>
              <a:rPr sz="1001" b="0" spc="-33" dirty="0">
                <a:solidFill>
                  <a:srgbClr val="7B0E30"/>
                </a:solidFill>
                <a:latin typeface="Arial"/>
                <a:cs typeface="Arial"/>
              </a:rPr>
              <a:t> </a:t>
            </a:r>
            <a:r>
              <a:rPr sz="1001" b="0" spc="-18" dirty="0">
                <a:solidFill>
                  <a:srgbClr val="7B0E30"/>
                </a:solidFill>
                <a:latin typeface="Arial"/>
                <a:cs typeface="Arial"/>
              </a:rPr>
              <a:t>any</a:t>
            </a:r>
            <a:r>
              <a:rPr sz="1001" b="0" spc="-30" dirty="0">
                <a:solidFill>
                  <a:srgbClr val="7B0E30"/>
                </a:solidFill>
                <a:latin typeface="Arial"/>
                <a:cs typeface="Arial"/>
              </a:rPr>
              <a:t> </a:t>
            </a:r>
            <a:r>
              <a:rPr sz="1001" b="0" spc="-15" dirty="0">
                <a:solidFill>
                  <a:srgbClr val="7B0E30"/>
                </a:solidFill>
                <a:latin typeface="Arial"/>
                <a:cs typeface="Arial"/>
              </a:rPr>
              <a:t>new </a:t>
            </a:r>
            <a:r>
              <a:rPr sz="1001" b="0" dirty="0">
                <a:solidFill>
                  <a:srgbClr val="7B0E30"/>
                </a:solidFill>
                <a:latin typeface="Arial"/>
                <a:cs typeface="Arial"/>
              </a:rPr>
              <a:t>product</a:t>
            </a:r>
            <a:r>
              <a:rPr sz="1001" b="0" spc="-27" dirty="0">
                <a:solidFill>
                  <a:srgbClr val="7B0E30"/>
                </a:solidFill>
                <a:latin typeface="Arial"/>
                <a:cs typeface="Arial"/>
              </a:rPr>
              <a:t> </a:t>
            </a:r>
            <a:r>
              <a:rPr sz="1001" b="0" dirty="0">
                <a:solidFill>
                  <a:srgbClr val="7B0E30"/>
                </a:solidFill>
                <a:latin typeface="Arial"/>
                <a:cs typeface="Arial"/>
              </a:rPr>
              <a:t>is</a:t>
            </a:r>
            <a:r>
              <a:rPr sz="1001" b="0" spc="-27" dirty="0">
                <a:solidFill>
                  <a:srgbClr val="7B0E30"/>
                </a:solidFill>
                <a:latin typeface="Arial"/>
                <a:cs typeface="Arial"/>
              </a:rPr>
              <a:t> </a:t>
            </a:r>
            <a:r>
              <a:rPr sz="1001" b="0" spc="-12" dirty="0">
                <a:solidFill>
                  <a:srgbClr val="7B0E30"/>
                </a:solidFill>
                <a:latin typeface="Arial"/>
                <a:cs typeface="Arial"/>
              </a:rPr>
              <a:t>determined</a:t>
            </a:r>
            <a:r>
              <a:rPr sz="1001" b="0" spc="-27" dirty="0">
                <a:solidFill>
                  <a:srgbClr val="7B0E30"/>
                </a:solidFill>
                <a:latin typeface="Arial"/>
                <a:cs typeface="Arial"/>
              </a:rPr>
              <a:t> </a:t>
            </a:r>
            <a:r>
              <a:rPr sz="1001" b="0" spc="-15" dirty="0">
                <a:solidFill>
                  <a:srgbClr val="7B0E30"/>
                </a:solidFill>
                <a:latin typeface="Arial"/>
                <a:cs typeface="Arial"/>
              </a:rPr>
              <a:t>at </a:t>
            </a:r>
            <a:r>
              <a:rPr sz="1001" b="0" spc="-6" dirty="0">
                <a:solidFill>
                  <a:srgbClr val="7B0E30"/>
                </a:solidFill>
                <a:latin typeface="Arial"/>
                <a:cs typeface="Arial"/>
              </a:rPr>
              <a:t>design</a:t>
            </a:r>
            <a:r>
              <a:rPr sz="1001" b="0" spc="-55" dirty="0">
                <a:solidFill>
                  <a:srgbClr val="7B0E30"/>
                </a:solidFill>
                <a:latin typeface="Arial"/>
                <a:cs typeface="Arial"/>
              </a:rPr>
              <a:t> </a:t>
            </a:r>
            <a:r>
              <a:rPr sz="1001" b="0" spc="-6" dirty="0">
                <a:solidFill>
                  <a:srgbClr val="7B0E30"/>
                </a:solidFill>
                <a:latin typeface="Arial"/>
                <a:cs typeface="Arial"/>
              </a:rPr>
              <a:t>stage</a:t>
            </a:r>
            <a:endParaRPr sz="1001" b="0" dirty="0">
              <a:latin typeface="Arial"/>
              <a:cs typeface="Arial"/>
            </a:endParaRPr>
          </a:p>
        </p:txBody>
      </p:sp>
      <p:sp>
        <p:nvSpPr>
          <p:cNvPr id="10" name="object 10"/>
          <p:cNvSpPr txBox="1"/>
          <p:nvPr/>
        </p:nvSpPr>
        <p:spPr>
          <a:xfrm>
            <a:off x="1222097" y="5910416"/>
            <a:ext cx="981145" cy="561098"/>
          </a:xfrm>
          <a:prstGeom prst="rect">
            <a:avLst/>
          </a:prstGeom>
        </p:spPr>
        <p:txBody>
          <a:bodyPr vert="horz" wrap="square" lIns="0" tIns="10397" rIns="0" bIns="0" rtlCol="0">
            <a:spAutoFit/>
          </a:bodyPr>
          <a:lstStyle/>
          <a:p>
            <a:pPr marL="7701">
              <a:spcBef>
                <a:spcPts val="82"/>
              </a:spcBef>
            </a:pPr>
            <a:r>
              <a:rPr sz="3578" spc="127" dirty="0">
                <a:solidFill>
                  <a:srgbClr val="7B0E30"/>
                </a:solidFill>
                <a:latin typeface="Arial"/>
                <a:cs typeface="Arial"/>
              </a:rPr>
              <a:t>60%</a:t>
            </a:r>
            <a:endParaRPr sz="3578">
              <a:latin typeface="Arial"/>
              <a:cs typeface="Arial"/>
            </a:endParaRPr>
          </a:p>
        </p:txBody>
      </p:sp>
      <p:sp>
        <p:nvSpPr>
          <p:cNvPr id="12" name="object 12"/>
          <p:cNvSpPr/>
          <p:nvPr/>
        </p:nvSpPr>
        <p:spPr>
          <a:xfrm>
            <a:off x="857644" y="3907452"/>
            <a:ext cx="4292315" cy="0"/>
          </a:xfrm>
          <a:custGeom>
            <a:avLst/>
            <a:gdLst/>
            <a:ahLst/>
            <a:cxnLst/>
            <a:rect l="l" t="t" r="r" b="b"/>
            <a:pathLst>
              <a:path w="7078345">
                <a:moveTo>
                  <a:pt x="0" y="0"/>
                </a:moveTo>
                <a:lnTo>
                  <a:pt x="7078276" y="0"/>
                </a:lnTo>
              </a:path>
            </a:pathLst>
          </a:custGeom>
          <a:ln w="5235">
            <a:solidFill>
              <a:srgbClr val="E30613"/>
            </a:solidFill>
          </a:ln>
        </p:spPr>
        <p:txBody>
          <a:bodyPr wrap="square" lIns="0" tIns="0" rIns="0" bIns="0" rtlCol="0"/>
          <a:lstStyle/>
          <a:p>
            <a:endParaRPr sz="1455"/>
          </a:p>
        </p:txBody>
      </p:sp>
      <p:sp>
        <p:nvSpPr>
          <p:cNvPr id="13" name="object 13"/>
          <p:cNvSpPr/>
          <p:nvPr/>
        </p:nvSpPr>
        <p:spPr>
          <a:xfrm>
            <a:off x="852221" y="4815143"/>
            <a:ext cx="4297705" cy="907982"/>
          </a:xfrm>
          <a:custGeom>
            <a:avLst/>
            <a:gdLst/>
            <a:ahLst/>
            <a:cxnLst/>
            <a:rect l="l" t="t" r="r" b="b"/>
            <a:pathLst>
              <a:path w="7087234" h="1497329">
                <a:moveTo>
                  <a:pt x="0" y="0"/>
                </a:moveTo>
                <a:lnTo>
                  <a:pt x="7087217" y="0"/>
                </a:lnTo>
              </a:path>
              <a:path w="7087234" h="1497329">
                <a:moveTo>
                  <a:pt x="0" y="1496848"/>
                </a:moveTo>
                <a:lnTo>
                  <a:pt x="7087217" y="1496848"/>
                </a:lnTo>
              </a:path>
            </a:pathLst>
          </a:custGeom>
          <a:ln w="5235">
            <a:solidFill>
              <a:srgbClr val="E30613"/>
            </a:solidFill>
          </a:ln>
        </p:spPr>
        <p:txBody>
          <a:bodyPr wrap="square" lIns="0" tIns="0" rIns="0" bIns="0" rtlCol="0"/>
          <a:lstStyle/>
          <a:p>
            <a:endParaRPr sz="1455"/>
          </a:p>
        </p:txBody>
      </p:sp>
      <p:sp>
        <p:nvSpPr>
          <p:cNvPr id="14" name="object 14"/>
          <p:cNvSpPr/>
          <p:nvPr/>
        </p:nvSpPr>
        <p:spPr>
          <a:xfrm>
            <a:off x="428" y="0"/>
            <a:ext cx="852148" cy="6857615"/>
          </a:xfrm>
          <a:custGeom>
            <a:avLst/>
            <a:gdLst/>
            <a:ahLst/>
            <a:cxnLst/>
            <a:rect l="l" t="t" r="r" b="b"/>
            <a:pathLst>
              <a:path w="1405255" h="11308715">
                <a:moveTo>
                  <a:pt x="1404669" y="0"/>
                </a:moveTo>
                <a:lnTo>
                  <a:pt x="0" y="0"/>
                </a:lnTo>
                <a:lnTo>
                  <a:pt x="0" y="11308556"/>
                </a:lnTo>
                <a:lnTo>
                  <a:pt x="1404669" y="11308556"/>
                </a:lnTo>
                <a:lnTo>
                  <a:pt x="1404669" y="0"/>
                </a:lnTo>
                <a:close/>
              </a:path>
            </a:pathLst>
          </a:custGeom>
          <a:solidFill>
            <a:srgbClr val="7B0E30"/>
          </a:solidFill>
        </p:spPr>
        <p:txBody>
          <a:bodyPr wrap="square" lIns="0" tIns="0" rIns="0" bIns="0" rtlCol="0"/>
          <a:lstStyle/>
          <a:p>
            <a:endParaRPr sz="1455"/>
          </a:p>
        </p:txBody>
      </p:sp>
      <p:sp>
        <p:nvSpPr>
          <p:cNvPr id="17" name="object 19">
            <a:extLst>
              <a:ext uri="{FF2B5EF4-FFF2-40B4-BE49-F238E27FC236}">
                <a16:creationId xmlns:a16="http://schemas.microsoft.com/office/drawing/2014/main" id="{B2D2847B-7AB7-8D43-5218-A53BEBD33ED1}"/>
              </a:ext>
            </a:extLst>
          </p:cNvPr>
          <p:cNvSpPr txBox="1">
            <a:spLocks/>
          </p:cNvSpPr>
          <p:nvPr/>
        </p:nvSpPr>
        <p:spPr>
          <a:xfrm>
            <a:off x="1282889" y="1028215"/>
            <a:ext cx="9660995" cy="854291"/>
          </a:xfrm>
          <a:prstGeom prst="rect">
            <a:avLst/>
          </a:prstGeom>
        </p:spPr>
        <p:txBody>
          <a:bodyPr vert="horz" wrap="square" lIns="0" tIns="122065" rIns="0" bIns="0" rtlCol="0" anchor="ctr">
            <a:sp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7701" marR="3081" algn="l" fontAlgn="auto">
              <a:lnSpc>
                <a:spcPts val="5749"/>
              </a:lnSpc>
              <a:spcBef>
                <a:spcPts val="961"/>
              </a:spcBef>
              <a:spcAft>
                <a:spcPts val="0"/>
              </a:spcAft>
            </a:pPr>
            <a:r>
              <a:rPr lang="en-GB" sz="5400" b="1" spc="30" dirty="0"/>
              <a:t>A New Responsibility</a:t>
            </a:r>
            <a:endParaRPr lang="en-GB" sz="5400" b="1" spc="112" dirty="0">
              <a:solidFill>
                <a:srgbClr val="ED1D24"/>
              </a:solidFill>
            </a:endParaRPr>
          </a:p>
        </p:txBody>
      </p:sp>
      <p:pic>
        <p:nvPicPr>
          <p:cNvPr id="23" name="object 16">
            <a:extLst>
              <a:ext uri="{FF2B5EF4-FFF2-40B4-BE49-F238E27FC236}">
                <a16:creationId xmlns:a16="http://schemas.microsoft.com/office/drawing/2014/main" id="{72662FB4-0E25-4B39-F48B-5D8F600291AE}"/>
              </a:ext>
            </a:extLst>
          </p:cNvPr>
          <p:cNvPicPr/>
          <p:nvPr/>
        </p:nvPicPr>
        <p:blipFill>
          <a:blip r:embed="rId3"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1ADD2-681B-1B54-4629-CD7A3334BC5D}"/>
            </a:ext>
          </a:extLst>
        </p:cNvPr>
        <p:cNvGrpSpPr/>
        <p:nvPr/>
      </p:nvGrpSpPr>
      <p:grpSpPr>
        <a:xfrm>
          <a:off x="0" y="0"/>
          <a:ext cx="0" cy="0"/>
          <a:chOff x="0" y="0"/>
          <a:chExt cx="0" cy="0"/>
        </a:xfrm>
      </p:grpSpPr>
      <p:sp>
        <p:nvSpPr>
          <p:cNvPr id="14" name="object 14">
            <a:extLst>
              <a:ext uri="{FF2B5EF4-FFF2-40B4-BE49-F238E27FC236}">
                <a16:creationId xmlns:a16="http://schemas.microsoft.com/office/drawing/2014/main" id="{E609961A-54B7-94F6-00E2-9C5215180814}"/>
              </a:ext>
            </a:extLst>
          </p:cNvPr>
          <p:cNvSpPr/>
          <p:nvPr/>
        </p:nvSpPr>
        <p:spPr>
          <a:xfrm>
            <a:off x="428" y="0"/>
            <a:ext cx="852148" cy="6857615"/>
          </a:xfrm>
          <a:custGeom>
            <a:avLst/>
            <a:gdLst/>
            <a:ahLst/>
            <a:cxnLst/>
            <a:rect l="l" t="t" r="r" b="b"/>
            <a:pathLst>
              <a:path w="1405255" h="11308715">
                <a:moveTo>
                  <a:pt x="1404669" y="0"/>
                </a:moveTo>
                <a:lnTo>
                  <a:pt x="0" y="0"/>
                </a:lnTo>
                <a:lnTo>
                  <a:pt x="0" y="11308556"/>
                </a:lnTo>
                <a:lnTo>
                  <a:pt x="1404669" y="11308556"/>
                </a:lnTo>
                <a:lnTo>
                  <a:pt x="1404669" y="0"/>
                </a:lnTo>
                <a:close/>
              </a:path>
            </a:pathLst>
          </a:custGeom>
          <a:solidFill>
            <a:srgbClr val="7B0E30"/>
          </a:solidFill>
        </p:spPr>
        <p:txBody>
          <a:bodyPr wrap="square" lIns="0" tIns="0" rIns="0" bIns="0" rtlCol="0"/>
          <a:lstStyle/>
          <a:p>
            <a:endParaRPr sz="1455"/>
          </a:p>
        </p:txBody>
      </p:sp>
      <p:sp>
        <p:nvSpPr>
          <p:cNvPr id="17" name="object 19">
            <a:extLst>
              <a:ext uri="{FF2B5EF4-FFF2-40B4-BE49-F238E27FC236}">
                <a16:creationId xmlns:a16="http://schemas.microsoft.com/office/drawing/2014/main" id="{A804D7C6-296E-C1F7-596F-97F99EC9C28C}"/>
              </a:ext>
            </a:extLst>
          </p:cNvPr>
          <p:cNvSpPr txBox="1">
            <a:spLocks/>
          </p:cNvSpPr>
          <p:nvPr/>
        </p:nvSpPr>
        <p:spPr>
          <a:xfrm>
            <a:off x="1282889" y="1028215"/>
            <a:ext cx="9660995" cy="854291"/>
          </a:xfrm>
          <a:prstGeom prst="rect">
            <a:avLst/>
          </a:prstGeom>
        </p:spPr>
        <p:txBody>
          <a:bodyPr vert="horz" wrap="square" lIns="0" tIns="122065" rIns="0" bIns="0" rtlCol="0" anchor="ctr">
            <a:sp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marL="7701" marR="3081" algn="l" fontAlgn="auto">
              <a:lnSpc>
                <a:spcPts val="5749"/>
              </a:lnSpc>
              <a:spcBef>
                <a:spcPts val="961"/>
              </a:spcBef>
              <a:spcAft>
                <a:spcPts val="0"/>
              </a:spcAft>
            </a:pPr>
            <a:r>
              <a:rPr lang="en-GB" sz="5400" spc="30" dirty="0"/>
              <a:t>The O</a:t>
            </a:r>
            <a:r>
              <a:rPr lang="en-GB" sz="5400" b="1" spc="30" dirty="0"/>
              <a:t>utcome </a:t>
            </a:r>
            <a:r>
              <a:rPr lang="en-GB" sz="5400" spc="30" dirty="0"/>
              <a:t>G</a:t>
            </a:r>
            <a:r>
              <a:rPr lang="en-GB" sz="5400" b="1" spc="30" dirty="0"/>
              <a:t>oals</a:t>
            </a:r>
          </a:p>
        </p:txBody>
      </p:sp>
      <p:sp>
        <p:nvSpPr>
          <p:cNvPr id="22" name="object 4">
            <a:extLst>
              <a:ext uri="{FF2B5EF4-FFF2-40B4-BE49-F238E27FC236}">
                <a16:creationId xmlns:a16="http://schemas.microsoft.com/office/drawing/2014/main" id="{FED57577-A1EF-0F2D-5841-292951466534}"/>
              </a:ext>
            </a:extLst>
          </p:cNvPr>
          <p:cNvSpPr/>
          <p:nvPr/>
        </p:nvSpPr>
        <p:spPr>
          <a:xfrm>
            <a:off x="1282889" y="2381064"/>
            <a:ext cx="5905350" cy="2226078"/>
          </a:xfrm>
          <a:custGeom>
            <a:avLst/>
            <a:gdLst/>
            <a:ahLst/>
            <a:cxnLst/>
            <a:rect l="l" t="t" r="r" b="b"/>
            <a:pathLst>
              <a:path w="9738360" h="3202940">
                <a:moveTo>
                  <a:pt x="3192386" y="0"/>
                </a:moveTo>
                <a:lnTo>
                  <a:pt x="0" y="0"/>
                </a:lnTo>
                <a:lnTo>
                  <a:pt x="0" y="3202775"/>
                </a:lnTo>
                <a:lnTo>
                  <a:pt x="3192386" y="3202775"/>
                </a:lnTo>
                <a:lnTo>
                  <a:pt x="3192386" y="0"/>
                </a:lnTo>
                <a:close/>
              </a:path>
              <a:path w="9738360" h="3202940">
                <a:moveTo>
                  <a:pt x="6465163" y="0"/>
                </a:moveTo>
                <a:lnTo>
                  <a:pt x="3272777" y="0"/>
                </a:lnTo>
                <a:lnTo>
                  <a:pt x="3272777" y="3202775"/>
                </a:lnTo>
                <a:lnTo>
                  <a:pt x="6465163" y="3202775"/>
                </a:lnTo>
                <a:lnTo>
                  <a:pt x="6465163" y="0"/>
                </a:lnTo>
                <a:close/>
              </a:path>
              <a:path w="9738360" h="3202940">
                <a:moveTo>
                  <a:pt x="9737941" y="0"/>
                </a:moveTo>
                <a:lnTo>
                  <a:pt x="6545554" y="0"/>
                </a:lnTo>
                <a:lnTo>
                  <a:pt x="6545554" y="3202775"/>
                </a:lnTo>
                <a:lnTo>
                  <a:pt x="9737941" y="3202775"/>
                </a:lnTo>
                <a:lnTo>
                  <a:pt x="9737941" y="0"/>
                </a:lnTo>
                <a:close/>
              </a:path>
            </a:pathLst>
          </a:custGeom>
          <a:solidFill>
            <a:srgbClr val="7B0E30"/>
          </a:solidFill>
        </p:spPr>
        <p:txBody>
          <a:bodyPr wrap="square" lIns="0" tIns="0" rIns="0" bIns="0" rtlCol="0"/>
          <a:lstStyle/>
          <a:p>
            <a:endParaRPr sz="1455"/>
          </a:p>
        </p:txBody>
      </p:sp>
      <p:sp>
        <p:nvSpPr>
          <p:cNvPr id="23" name="object 5">
            <a:extLst>
              <a:ext uri="{FF2B5EF4-FFF2-40B4-BE49-F238E27FC236}">
                <a16:creationId xmlns:a16="http://schemas.microsoft.com/office/drawing/2014/main" id="{675E37A4-C241-ED27-E840-CAE9790D67B0}"/>
              </a:ext>
            </a:extLst>
          </p:cNvPr>
          <p:cNvSpPr txBox="1"/>
          <p:nvPr/>
        </p:nvSpPr>
        <p:spPr>
          <a:xfrm>
            <a:off x="1541774" y="2608291"/>
            <a:ext cx="1460444" cy="1626455"/>
          </a:xfrm>
          <a:prstGeom prst="rect">
            <a:avLst/>
          </a:prstGeom>
        </p:spPr>
        <p:txBody>
          <a:bodyPr vert="horz" wrap="square" lIns="0" tIns="46593" rIns="0" bIns="0" rtlCol="0">
            <a:spAutoFit/>
          </a:bodyPr>
          <a:lstStyle/>
          <a:p>
            <a:pPr marL="7701">
              <a:spcBef>
                <a:spcPts val="367"/>
              </a:spcBef>
            </a:pPr>
            <a:r>
              <a:rPr sz="1243" b="0" dirty="0">
                <a:solidFill>
                  <a:srgbClr val="FFFFFF"/>
                </a:solidFill>
                <a:latin typeface="Arial"/>
                <a:cs typeface="Arial"/>
              </a:rPr>
              <a:t>NET</a:t>
            </a:r>
            <a:r>
              <a:rPr sz="1243" b="0" spc="-52" dirty="0">
                <a:solidFill>
                  <a:srgbClr val="FFFFFF"/>
                </a:solidFill>
                <a:latin typeface="Arial"/>
                <a:cs typeface="Arial"/>
              </a:rPr>
              <a:t> </a:t>
            </a:r>
            <a:r>
              <a:rPr sz="1243" b="0" spc="-6" dirty="0">
                <a:solidFill>
                  <a:srgbClr val="FFFFFF"/>
                </a:solidFill>
                <a:latin typeface="Arial"/>
                <a:cs typeface="Arial"/>
              </a:rPr>
              <a:t>ZERO:</a:t>
            </a:r>
            <a:endParaRPr lang="en-GB" sz="1243" b="0" spc="-6" dirty="0">
              <a:solidFill>
                <a:srgbClr val="FFFFFF"/>
              </a:solidFill>
              <a:latin typeface="Arial"/>
              <a:cs typeface="Arial"/>
            </a:endParaRPr>
          </a:p>
          <a:p>
            <a:pPr marL="7701">
              <a:spcBef>
                <a:spcPts val="367"/>
              </a:spcBef>
            </a:pPr>
            <a:endParaRPr sz="1243" b="0" dirty="0">
              <a:latin typeface="Arial"/>
              <a:cs typeface="Arial"/>
            </a:endParaRPr>
          </a:p>
          <a:p>
            <a:pPr marL="7701" marR="3081">
              <a:lnSpc>
                <a:spcPts val="1801"/>
              </a:lnSpc>
              <a:spcBef>
                <a:spcPts val="55"/>
              </a:spcBef>
            </a:pPr>
            <a:r>
              <a:rPr sz="1243" b="0" dirty="0">
                <a:solidFill>
                  <a:srgbClr val="FFFFFF"/>
                </a:solidFill>
                <a:latin typeface="Arial"/>
                <a:cs typeface="Arial"/>
              </a:rPr>
              <a:t>Design</a:t>
            </a:r>
            <a:r>
              <a:rPr sz="1243" b="0" spc="79" dirty="0">
                <a:solidFill>
                  <a:srgbClr val="FFFFFF"/>
                </a:solidFill>
                <a:latin typeface="Arial"/>
                <a:cs typeface="Arial"/>
              </a:rPr>
              <a:t> </a:t>
            </a:r>
            <a:r>
              <a:rPr sz="1243" b="0" dirty="0">
                <a:solidFill>
                  <a:srgbClr val="FFFFFF"/>
                </a:solidFill>
                <a:latin typeface="Arial"/>
                <a:cs typeface="Arial"/>
              </a:rPr>
              <a:t>is</a:t>
            </a:r>
            <a:r>
              <a:rPr sz="1243" b="0" spc="85" dirty="0">
                <a:solidFill>
                  <a:srgbClr val="FFFFFF"/>
                </a:solidFill>
                <a:latin typeface="Arial"/>
                <a:cs typeface="Arial"/>
              </a:rPr>
              <a:t> </a:t>
            </a:r>
            <a:r>
              <a:rPr sz="1243" b="0" spc="30" dirty="0">
                <a:solidFill>
                  <a:srgbClr val="FFFFFF"/>
                </a:solidFill>
                <a:latin typeface="Arial"/>
                <a:cs typeface="Arial"/>
              </a:rPr>
              <a:t>driving </a:t>
            </a:r>
            <a:r>
              <a:rPr sz="1243" b="0" dirty="0">
                <a:solidFill>
                  <a:srgbClr val="FFFFFF"/>
                </a:solidFill>
                <a:latin typeface="Arial"/>
                <a:cs typeface="Arial"/>
              </a:rPr>
              <a:t>zero</a:t>
            </a:r>
            <a:r>
              <a:rPr sz="1243" b="0" spc="36" dirty="0">
                <a:solidFill>
                  <a:srgbClr val="FFFFFF"/>
                </a:solidFill>
                <a:latin typeface="Arial"/>
                <a:cs typeface="Arial"/>
              </a:rPr>
              <a:t> </a:t>
            </a:r>
            <a:r>
              <a:rPr sz="1243" b="0" spc="-6" dirty="0">
                <a:solidFill>
                  <a:srgbClr val="FFFFFF"/>
                </a:solidFill>
                <a:latin typeface="Arial"/>
                <a:cs typeface="Arial"/>
              </a:rPr>
              <a:t>emissions </a:t>
            </a:r>
            <a:r>
              <a:rPr sz="1243" b="0" spc="30" dirty="0">
                <a:solidFill>
                  <a:srgbClr val="FFFFFF"/>
                </a:solidFill>
                <a:latin typeface="Arial"/>
                <a:cs typeface="Arial"/>
              </a:rPr>
              <a:t>through</a:t>
            </a:r>
            <a:r>
              <a:rPr sz="1243" b="0" spc="15" dirty="0">
                <a:solidFill>
                  <a:srgbClr val="FFFFFF"/>
                </a:solidFill>
                <a:latin typeface="Arial"/>
                <a:cs typeface="Arial"/>
              </a:rPr>
              <a:t> </a:t>
            </a:r>
            <a:r>
              <a:rPr sz="1243" b="0" spc="27" dirty="0">
                <a:solidFill>
                  <a:srgbClr val="FFFFFF"/>
                </a:solidFill>
                <a:latin typeface="Arial"/>
                <a:cs typeface="Arial"/>
              </a:rPr>
              <a:t>equitable </a:t>
            </a:r>
            <a:r>
              <a:rPr sz="1243" b="0" dirty="0">
                <a:solidFill>
                  <a:srgbClr val="FFFFFF"/>
                </a:solidFill>
                <a:latin typeface="Arial"/>
                <a:cs typeface="Arial"/>
              </a:rPr>
              <a:t>behaviour</a:t>
            </a:r>
            <a:r>
              <a:rPr sz="1243" b="0" spc="212" dirty="0">
                <a:solidFill>
                  <a:srgbClr val="FFFFFF"/>
                </a:solidFill>
                <a:latin typeface="Arial"/>
                <a:cs typeface="Arial"/>
              </a:rPr>
              <a:t> </a:t>
            </a:r>
            <a:r>
              <a:rPr sz="1243" b="0" spc="-6" dirty="0">
                <a:solidFill>
                  <a:srgbClr val="FFFFFF"/>
                </a:solidFill>
                <a:latin typeface="Arial"/>
                <a:cs typeface="Arial"/>
              </a:rPr>
              <a:t>change </a:t>
            </a:r>
            <a:r>
              <a:rPr sz="1243" b="0" spc="33" dirty="0">
                <a:solidFill>
                  <a:srgbClr val="FFFFFF"/>
                </a:solidFill>
                <a:latin typeface="Arial"/>
                <a:cs typeface="Arial"/>
              </a:rPr>
              <a:t>and</a:t>
            </a:r>
            <a:r>
              <a:rPr sz="1243" b="0" spc="3" dirty="0">
                <a:solidFill>
                  <a:srgbClr val="FFFFFF"/>
                </a:solidFill>
                <a:latin typeface="Arial"/>
                <a:cs typeface="Arial"/>
              </a:rPr>
              <a:t> </a:t>
            </a:r>
            <a:r>
              <a:rPr sz="1243" b="0" spc="27" dirty="0">
                <a:solidFill>
                  <a:srgbClr val="FFFFFF"/>
                </a:solidFill>
                <a:latin typeface="Arial"/>
                <a:cs typeface="Arial"/>
              </a:rPr>
              <a:t>technology</a:t>
            </a:r>
            <a:endParaRPr sz="1243" b="0" dirty="0">
              <a:latin typeface="Arial"/>
              <a:cs typeface="Arial"/>
            </a:endParaRPr>
          </a:p>
        </p:txBody>
      </p:sp>
      <p:sp>
        <p:nvSpPr>
          <p:cNvPr id="24" name="object 6">
            <a:extLst>
              <a:ext uri="{FF2B5EF4-FFF2-40B4-BE49-F238E27FC236}">
                <a16:creationId xmlns:a16="http://schemas.microsoft.com/office/drawing/2014/main" id="{323692DE-1D6B-3142-CCE3-9CECF5DF4047}"/>
              </a:ext>
            </a:extLst>
          </p:cNvPr>
          <p:cNvSpPr txBox="1"/>
          <p:nvPr/>
        </p:nvSpPr>
        <p:spPr>
          <a:xfrm>
            <a:off x="3385367" y="2608291"/>
            <a:ext cx="1650772" cy="1395622"/>
          </a:xfrm>
          <a:prstGeom prst="rect">
            <a:avLst/>
          </a:prstGeom>
        </p:spPr>
        <p:txBody>
          <a:bodyPr vert="horz" wrap="square" lIns="0" tIns="46593" rIns="0" bIns="0" rtlCol="0">
            <a:spAutoFit/>
          </a:bodyPr>
          <a:lstStyle/>
          <a:p>
            <a:pPr marL="7701">
              <a:spcBef>
                <a:spcPts val="367"/>
              </a:spcBef>
            </a:pPr>
            <a:r>
              <a:rPr sz="1243" b="0" spc="-6" dirty="0">
                <a:solidFill>
                  <a:srgbClr val="FFFFFF"/>
                </a:solidFill>
                <a:latin typeface="Arial"/>
                <a:cs typeface="Arial"/>
              </a:rPr>
              <a:t>CIRCULARITY:</a:t>
            </a:r>
            <a:endParaRPr lang="en-GB" sz="1243" b="0" spc="-6" dirty="0">
              <a:solidFill>
                <a:srgbClr val="FFFFFF"/>
              </a:solidFill>
              <a:latin typeface="Arial"/>
              <a:cs typeface="Arial"/>
            </a:endParaRPr>
          </a:p>
          <a:p>
            <a:pPr marL="7701">
              <a:spcBef>
                <a:spcPts val="367"/>
              </a:spcBef>
            </a:pPr>
            <a:endParaRPr sz="1243" b="0" dirty="0">
              <a:latin typeface="Arial"/>
              <a:cs typeface="Arial"/>
            </a:endParaRPr>
          </a:p>
          <a:p>
            <a:pPr marL="7701" marR="3081">
              <a:lnSpc>
                <a:spcPts val="1801"/>
              </a:lnSpc>
              <a:spcBef>
                <a:spcPts val="58"/>
              </a:spcBef>
            </a:pPr>
            <a:r>
              <a:rPr sz="1243" b="0" dirty="0">
                <a:solidFill>
                  <a:srgbClr val="FFFFFF"/>
                </a:solidFill>
                <a:latin typeface="Arial"/>
                <a:cs typeface="Arial"/>
              </a:rPr>
              <a:t>Design</a:t>
            </a:r>
            <a:r>
              <a:rPr sz="1243" b="0" spc="79" dirty="0">
                <a:solidFill>
                  <a:srgbClr val="FFFFFF"/>
                </a:solidFill>
                <a:latin typeface="Arial"/>
                <a:cs typeface="Arial"/>
              </a:rPr>
              <a:t> </a:t>
            </a:r>
            <a:r>
              <a:rPr sz="1243" b="0" dirty="0">
                <a:solidFill>
                  <a:srgbClr val="FFFFFF"/>
                </a:solidFill>
                <a:latin typeface="Arial"/>
                <a:cs typeface="Arial"/>
              </a:rPr>
              <a:t>is</a:t>
            </a:r>
            <a:r>
              <a:rPr sz="1243" b="0" spc="85" dirty="0">
                <a:solidFill>
                  <a:srgbClr val="FFFFFF"/>
                </a:solidFill>
                <a:latin typeface="Arial"/>
                <a:cs typeface="Arial"/>
              </a:rPr>
              <a:t> </a:t>
            </a:r>
            <a:r>
              <a:rPr sz="1243" b="0" spc="-6" dirty="0">
                <a:solidFill>
                  <a:srgbClr val="FFFFFF"/>
                </a:solidFill>
                <a:latin typeface="Arial"/>
                <a:cs typeface="Arial"/>
              </a:rPr>
              <a:t>reimagining </a:t>
            </a:r>
            <a:r>
              <a:rPr sz="1243" b="0" dirty="0">
                <a:solidFill>
                  <a:srgbClr val="FFFFFF"/>
                </a:solidFill>
                <a:latin typeface="Arial"/>
                <a:cs typeface="Arial"/>
              </a:rPr>
              <a:t>materials</a:t>
            </a:r>
            <a:r>
              <a:rPr sz="1243" b="0" spc="121" dirty="0">
                <a:solidFill>
                  <a:srgbClr val="FFFFFF"/>
                </a:solidFill>
                <a:latin typeface="Arial"/>
                <a:cs typeface="Arial"/>
              </a:rPr>
              <a:t> </a:t>
            </a:r>
            <a:r>
              <a:rPr sz="1243" b="0" spc="33" dirty="0">
                <a:solidFill>
                  <a:srgbClr val="FFFFFF"/>
                </a:solidFill>
                <a:latin typeface="Arial"/>
                <a:cs typeface="Arial"/>
              </a:rPr>
              <a:t>and</a:t>
            </a:r>
            <a:r>
              <a:rPr sz="1243" b="0" spc="130" dirty="0">
                <a:solidFill>
                  <a:srgbClr val="FFFFFF"/>
                </a:solidFill>
                <a:latin typeface="Arial"/>
                <a:cs typeface="Arial"/>
              </a:rPr>
              <a:t> </a:t>
            </a:r>
            <a:r>
              <a:rPr sz="1243" b="0" dirty="0">
                <a:solidFill>
                  <a:srgbClr val="FFFFFF"/>
                </a:solidFill>
                <a:latin typeface="Arial"/>
                <a:cs typeface="Arial"/>
              </a:rPr>
              <a:t>re-</a:t>
            </a:r>
            <a:r>
              <a:rPr sz="1243" b="0" spc="-6" dirty="0">
                <a:solidFill>
                  <a:srgbClr val="FFFFFF"/>
                </a:solidFill>
                <a:latin typeface="Arial"/>
                <a:cs typeface="Arial"/>
              </a:rPr>
              <a:t>using </a:t>
            </a:r>
            <a:r>
              <a:rPr sz="1243" b="0" spc="30" dirty="0">
                <a:solidFill>
                  <a:srgbClr val="FFFFFF"/>
                </a:solidFill>
                <a:latin typeface="Arial"/>
                <a:cs typeface="Arial"/>
              </a:rPr>
              <a:t>waste</a:t>
            </a:r>
            <a:r>
              <a:rPr sz="1243" b="0" spc="9" dirty="0">
                <a:solidFill>
                  <a:srgbClr val="FFFFFF"/>
                </a:solidFill>
                <a:latin typeface="Arial"/>
                <a:cs typeface="Arial"/>
              </a:rPr>
              <a:t> </a:t>
            </a:r>
            <a:r>
              <a:rPr sz="1243" b="0" spc="30" dirty="0">
                <a:solidFill>
                  <a:srgbClr val="FFFFFF"/>
                </a:solidFill>
                <a:latin typeface="Arial"/>
                <a:cs typeface="Arial"/>
              </a:rPr>
              <a:t>through</a:t>
            </a:r>
            <a:r>
              <a:rPr sz="1243" b="0" spc="9" dirty="0">
                <a:solidFill>
                  <a:srgbClr val="FFFFFF"/>
                </a:solidFill>
                <a:latin typeface="Arial"/>
                <a:cs typeface="Arial"/>
              </a:rPr>
              <a:t> </a:t>
            </a:r>
            <a:r>
              <a:rPr sz="1243" b="0" dirty="0">
                <a:solidFill>
                  <a:srgbClr val="FFFFFF"/>
                </a:solidFill>
                <a:latin typeface="Arial"/>
                <a:cs typeface="Arial"/>
              </a:rPr>
              <a:t>a</a:t>
            </a:r>
            <a:r>
              <a:rPr sz="1243" b="0" spc="9" dirty="0">
                <a:solidFill>
                  <a:srgbClr val="FFFFFF"/>
                </a:solidFill>
                <a:latin typeface="Arial"/>
                <a:cs typeface="Arial"/>
              </a:rPr>
              <a:t> </a:t>
            </a:r>
            <a:r>
              <a:rPr sz="1243" b="0" spc="-12" dirty="0">
                <a:solidFill>
                  <a:srgbClr val="FFFFFF"/>
                </a:solidFill>
                <a:latin typeface="Arial"/>
                <a:cs typeface="Arial"/>
              </a:rPr>
              <a:t>fair, </a:t>
            </a:r>
            <a:r>
              <a:rPr sz="1243" b="0" dirty="0">
                <a:solidFill>
                  <a:srgbClr val="FFFFFF"/>
                </a:solidFill>
                <a:latin typeface="Arial"/>
                <a:cs typeface="Arial"/>
              </a:rPr>
              <a:t>circular</a:t>
            </a:r>
            <a:r>
              <a:rPr sz="1243" b="0" spc="227" dirty="0">
                <a:solidFill>
                  <a:srgbClr val="FFFFFF"/>
                </a:solidFill>
                <a:latin typeface="Arial"/>
                <a:cs typeface="Arial"/>
              </a:rPr>
              <a:t> </a:t>
            </a:r>
            <a:r>
              <a:rPr sz="1243" b="0" spc="27" dirty="0">
                <a:solidFill>
                  <a:srgbClr val="FFFFFF"/>
                </a:solidFill>
                <a:latin typeface="Arial"/>
                <a:cs typeface="Arial"/>
              </a:rPr>
              <a:t>economy</a:t>
            </a:r>
            <a:endParaRPr sz="1243" b="0" dirty="0">
              <a:latin typeface="Arial"/>
              <a:cs typeface="Arial"/>
            </a:endParaRPr>
          </a:p>
        </p:txBody>
      </p:sp>
      <p:sp>
        <p:nvSpPr>
          <p:cNvPr id="25" name="object 7">
            <a:extLst>
              <a:ext uri="{FF2B5EF4-FFF2-40B4-BE49-F238E27FC236}">
                <a16:creationId xmlns:a16="http://schemas.microsoft.com/office/drawing/2014/main" id="{3498E7E3-30E4-9A7E-9BE4-85E609A66FA1}"/>
              </a:ext>
            </a:extLst>
          </p:cNvPr>
          <p:cNvSpPr txBox="1"/>
          <p:nvPr/>
        </p:nvSpPr>
        <p:spPr>
          <a:xfrm>
            <a:off x="5419288" y="2608291"/>
            <a:ext cx="1668870" cy="1626455"/>
          </a:xfrm>
          <a:prstGeom prst="rect">
            <a:avLst/>
          </a:prstGeom>
        </p:spPr>
        <p:txBody>
          <a:bodyPr vert="horz" wrap="square" lIns="0" tIns="46593" rIns="0" bIns="0" rtlCol="0">
            <a:spAutoFit/>
          </a:bodyPr>
          <a:lstStyle/>
          <a:p>
            <a:pPr marL="7701">
              <a:spcBef>
                <a:spcPts val="367"/>
              </a:spcBef>
            </a:pPr>
            <a:r>
              <a:rPr sz="1243" b="0" spc="-6" dirty="0">
                <a:solidFill>
                  <a:srgbClr val="FFFFFF"/>
                </a:solidFill>
                <a:latin typeface="Arial"/>
                <a:cs typeface="Arial"/>
              </a:rPr>
              <a:t>BIODIVERSITY:</a:t>
            </a:r>
            <a:endParaRPr lang="en-GB" sz="1243" b="0" spc="-6" dirty="0">
              <a:solidFill>
                <a:srgbClr val="FFFFFF"/>
              </a:solidFill>
              <a:latin typeface="Arial"/>
              <a:cs typeface="Arial"/>
            </a:endParaRPr>
          </a:p>
          <a:p>
            <a:pPr marL="7701">
              <a:spcBef>
                <a:spcPts val="367"/>
              </a:spcBef>
            </a:pPr>
            <a:endParaRPr sz="1243" b="0" dirty="0">
              <a:latin typeface="Arial"/>
              <a:cs typeface="Arial"/>
            </a:endParaRPr>
          </a:p>
          <a:p>
            <a:pPr marL="7701" marR="3081">
              <a:lnSpc>
                <a:spcPts val="1801"/>
              </a:lnSpc>
              <a:spcBef>
                <a:spcPts val="55"/>
              </a:spcBef>
            </a:pPr>
            <a:r>
              <a:rPr sz="1243" b="0" dirty="0">
                <a:solidFill>
                  <a:srgbClr val="FFFFFF"/>
                </a:solidFill>
                <a:latin typeface="Arial"/>
                <a:cs typeface="Arial"/>
              </a:rPr>
              <a:t>Design</a:t>
            </a:r>
            <a:r>
              <a:rPr sz="1243" b="0" spc="79" dirty="0">
                <a:solidFill>
                  <a:srgbClr val="FFFFFF"/>
                </a:solidFill>
                <a:latin typeface="Arial"/>
                <a:cs typeface="Arial"/>
              </a:rPr>
              <a:t> </a:t>
            </a:r>
            <a:r>
              <a:rPr sz="1243" b="0" dirty="0">
                <a:solidFill>
                  <a:srgbClr val="FFFFFF"/>
                </a:solidFill>
                <a:latin typeface="Arial"/>
                <a:cs typeface="Arial"/>
              </a:rPr>
              <a:t>is</a:t>
            </a:r>
            <a:r>
              <a:rPr sz="1243" b="0" spc="85" dirty="0">
                <a:solidFill>
                  <a:srgbClr val="FFFFFF"/>
                </a:solidFill>
                <a:latin typeface="Arial"/>
                <a:cs typeface="Arial"/>
              </a:rPr>
              <a:t> </a:t>
            </a:r>
            <a:r>
              <a:rPr sz="1243" b="0" spc="-6" dirty="0">
                <a:solidFill>
                  <a:srgbClr val="FFFFFF"/>
                </a:solidFill>
                <a:latin typeface="Arial"/>
                <a:cs typeface="Arial"/>
              </a:rPr>
              <a:t>reviving </a:t>
            </a:r>
            <a:r>
              <a:rPr sz="1243" b="0" spc="33" dirty="0">
                <a:solidFill>
                  <a:srgbClr val="FFFFFF"/>
                </a:solidFill>
                <a:latin typeface="Arial"/>
                <a:cs typeface="Arial"/>
              </a:rPr>
              <a:t>biodiversity</a:t>
            </a:r>
            <a:r>
              <a:rPr sz="1243" b="0" spc="18" dirty="0">
                <a:solidFill>
                  <a:srgbClr val="FFFFFF"/>
                </a:solidFill>
                <a:latin typeface="Arial"/>
                <a:cs typeface="Arial"/>
              </a:rPr>
              <a:t> </a:t>
            </a:r>
            <a:r>
              <a:rPr sz="1243" b="0" spc="33" dirty="0">
                <a:solidFill>
                  <a:srgbClr val="FFFFFF"/>
                </a:solidFill>
                <a:latin typeface="Arial"/>
                <a:cs typeface="Arial"/>
              </a:rPr>
              <a:t>and</a:t>
            </a:r>
            <a:r>
              <a:rPr sz="1243" b="0" spc="18" dirty="0">
                <a:solidFill>
                  <a:srgbClr val="FFFFFF"/>
                </a:solidFill>
                <a:latin typeface="Arial"/>
                <a:cs typeface="Arial"/>
              </a:rPr>
              <a:t> </a:t>
            </a:r>
            <a:r>
              <a:rPr sz="1243" b="0" spc="-15" dirty="0">
                <a:solidFill>
                  <a:srgbClr val="FFFFFF"/>
                </a:solidFill>
                <a:latin typeface="Arial"/>
                <a:cs typeface="Arial"/>
              </a:rPr>
              <a:t>the </a:t>
            </a:r>
            <a:r>
              <a:rPr sz="1243" b="0" spc="30" dirty="0">
                <a:solidFill>
                  <a:srgbClr val="FFFFFF"/>
                </a:solidFill>
                <a:latin typeface="Arial"/>
                <a:cs typeface="Arial"/>
              </a:rPr>
              <a:t>skills</a:t>
            </a:r>
            <a:r>
              <a:rPr sz="1243" b="0" spc="3" dirty="0">
                <a:solidFill>
                  <a:srgbClr val="FFFFFF"/>
                </a:solidFill>
                <a:latin typeface="Arial"/>
                <a:cs typeface="Arial"/>
              </a:rPr>
              <a:t> </a:t>
            </a:r>
            <a:r>
              <a:rPr sz="1243" b="0" spc="45" dirty="0">
                <a:solidFill>
                  <a:srgbClr val="FFFFFF"/>
                </a:solidFill>
                <a:latin typeface="Arial"/>
                <a:cs typeface="Arial"/>
              </a:rPr>
              <a:t>of</a:t>
            </a:r>
            <a:r>
              <a:rPr sz="1243" b="0" spc="6" dirty="0">
                <a:solidFill>
                  <a:srgbClr val="FFFFFF"/>
                </a:solidFill>
                <a:latin typeface="Arial"/>
                <a:cs typeface="Arial"/>
              </a:rPr>
              <a:t> </a:t>
            </a:r>
            <a:r>
              <a:rPr sz="1243" b="0" spc="36" dirty="0">
                <a:solidFill>
                  <a:srgbClr val="FFFFFF"/>
                </a:solidFill>
                <a:latin typeface="Arial"/>
                <a:cs typeface="Arial"/>
              </a:rPr>
              <a:t>people</a:t>
            </a:r>
            <a:r>
              <a:rPr sz="1243" b="0" spc="3" dirty="0">
                <a:solidFill>
                  <a:srgbClr val="FFFFFF"/>
                </a:solidFill>
                <a:latin typeface="Arial"/>
                <a:cs typeface="Arial"/>
              </a:rPr>
              <a:t> </a:t>
            </a:r>
            <a:r>
              <a:rPr sz="1243" b="0" spc="55" dirty="0">
                <a:solidFill>
                  <a:srgbClr val="FFFFFF"/>
                </a:solidFill>
                <a:latin typeface="Arial"/>
                <a:cs typeface="Arial"/>
              </a:rPr>
              <a:t>to</a:t>
            </a:r>
            <a:r>
              <a:rPr sz="1243" b="0" spc="6" dirty="0">
                <a:solidFill>
                  <a:srgbClr val="FFFFFF"/>
                </a:solidFill>
                <a:latin typeface="Arial"/>
                <a:cs typeface="Arial"/>
              </a:rPr>
              <a:t> </a:t>
            </a:r>
            <a:r>
              <a:rPr sz="1243" b="0" spc="-12" dirty="0">
                <a:solidFill>
                  <a:srgbClr val="FFFFFF"/>
                </a:solidFill>
                <a:latin typeface="Arial"/>
                <a:cs typeface="Arial"/>
              </a:rPr>
              <a:t>care </a:t>
            </a:r>
            <a:r>
              <a:rPr sz="1243" b="0" spc="36" dirty="0">
                <a:solidFill>
                  <a:srgbClr val="FFFFFF"/>
                </a:solidFill>
                <a:latin typeface="Arial"/>
                <a:cs typeface="Arial"/>
              </a:rPr>
              <a:t>for</a:t>
            </a:r>
            <a:r>
              <a:rPr sz="1243" b="0" spc="49" dirty="0">
                <a:solidFill>
                  <a:srgbClr val="FFFFFF"/>
                </a:solidFill>
                <a:latin typeface="Arial"/>
                <a:cs typeface="Arial"/>
              </a:rPr>
              <a:t> </a:t>
            </a:r>
            <a:r>
              <a:rPr sz="1243" b="0" dirty="0">
                <a:solidFill>
                  <a:srgbClr val="FFFFFF"/>
                </a:solidFill>
                <a:latin typeface="Arial"/>
                <a:cs typeface="Arial"/>
              </a:rPr>
              <a:t>our</a:t>
            </a:r>
            <a:r>
              <a:rPr sz="1243" b="0" spc="49" dirty="0">
                <a:solidFill>
                  <a:srgbClr val="FFFFFF"/>
                </a:solidFill>
                <a:latin typeface="Arial"/>
                <a:cs typeface="Arial"/>
              </a:rPr>
              <a:t> </a:t>
            </a:r>
            <a:r>
              <a:rPr sz="1243" b="0" spc="-6" dirty="0">
                <a:solidFill>
                  <a:srgbClr val="FFFFFF"/>
                </a:solidFill>
                <a:latin typeface="Arial"/>
                <a:cs typeface="Arial"/>
              </a:rPr>
              <a:t>environment </a:t>
            </a:r>
            <a:r>
              <a:rPr sz="1243" b="0" spc="33" dirty="0">
                <a:solidFill>
                  <a:srgbClr val="FFFFFF"/>
                </a:solidFill>
                <a:latin typeface="Arial"/>
                <a:cs typeface="Arial"/>
              </a:rPr>
              <a:t>and</a:t>
            </a:r>
            <a:r>
              <a:rPr sz="1243" b="0" spc="49" dirty="0">
                <a:solidFill>
                  <a:srgbClr val="FFFFFF"/>
                </a:solidFill>
                <a:latin typeface="Arial"/>
                <a:cs typeface="Arial"/>
              </a:rPr>
              <a:t> </a:t>
            </a:r>
            <a:r>
              <a:rPr sz="1243" b="0" dirty="0">
                <a:solidFill>
                  <a:srgbClr val="FFFFFF"/>
                </a:solidFill>
                <a:latin typeface="Arial"/>
                <a:cs typeface="Arial"/>
              </a:rPr>
              <a:t>each</a:t>
            </a:r>
            <a:r>
              <a:rPr sz="1243" b="0" spc="58" dirty="0">
                <a:solidFill>
                  <a:srgbClr val="FFFFFF"/>
                </a:solidFill>
                <a:latin typeface="Arial"/>
                <a:cs typeface="Arial"/>
              </a:rPr>
              <a:t> </a:t>
            </a:r>
            <a:r>
              <a:rPr sz="1243" b="0" spc="-6" dirty="0">
                <a:solidFill>
                  <a:srgbClr val="FFFFFF"/>
                </a:solidFill>
                <a:latin typeface="Arial"/>
                <a:cs typeface="Arial"/>
              </a:rPr>
              <a:t>other.</a:t>
            </a:r>
            <a:endParaRPr sz="1243" b="0" dirty="0">
              <a:latin typeface="Arial"/>
              <a:cs typeface="Arial"/>
            </a:endParaRPr>
          </a:p>
        </p:txBody>
      </p:sp>
      <p:pic>
        <p:nvPicPr>
          <p:cNvPr id="29" name="object 16">
            <a:extLst>
              <a:ext uri="{FF2B5EF4-FFF2-40B4-BE49-F238E27FC236}">
                <a16:creationId xmlns:a16="http://schemas.microsoft.com/office/drawing/2014/main" id="{B66038D2-2608-1A31-6486-C61C9F13305E}"/>
              </a:ext>
            </a:extLst>
          </p:cNvPr>
          <p:cNvPicPr/>
          <p:nvPr/>
        </p:nvPicPr>
        <p:blipFill>
          <a:blip r:embed="rId2" cstate="print"/>
          <a:stretch>
            <a:fillRect/>
          </a:stretch>
        </p:blipFill>
        <p:spPr>
          <a:xfrm>
            <a:off x="10913572" y="381887"/>
            <a:ext cx="959252" cy="959227"/>
          </a:xfrm>
          <a:prstGeom prst="rect">
            <a:avLst/>
          </a:prstGeom>
        </p:spPr>
      </p:pic>
    </p:spTree>
    <p:extLst>
      <p:ext uri="{BB962C8B-B14F-4D97-AF65-F5344CB8AC3E}">
        <p14:creationId xmlns:p14="http://schemas.microsoft.com/office/powerpoint/2010/main" val="3560755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3C93F-27B8-77F2-68F2-B6A455C94A5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3CC710ED-69BF-756C-53C5-573562472299}"/>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WHAT DOES THIS MEAN?​</a:t>
            </a:r>
          </a:p>
        </p:txBody>
      </p:sp>
      <p:sp>
        <p:nvSpPr>
          <p:cNvPr id="8" name="Rectangle 3">
            <a:extLst>
              <a:ext uri="{FF2B5EF4-FFF2-40B4-BE49-F238E27FC236}">
                <a16:creationId xmlns:a16="http://schemas.microsoft.com/office/drawing/2014/main" id="{7630B6A1-909F-66F5-3404-8C2D939004F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251815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C59BDB-0779-B975-484C-196C7D21B24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028710C1-E02A-3F93-B905-9FC6937D1D53}"/>
              </a:ext>
            </a:extLst>
          </p:cNvPr>
          <p:cNvSpPr txBox="1">
            <a:spLocks noChangeArrowheads="1"/>
          </p:cNvSpPr>
          <p:nvPr/>
        </p:nvSpPr>
        <p:spPr bwMode="auto">
          <a:xfrm>
            <a:off x="1524000" y="852371"/>
            <a:ext cx="9848850"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ANALYSE THE LIFECYCLES</a:t>
            </a:r>
          </a:p>
          <a:p>
            <a:pPr lvl="0" algn="r">
              <a:spcBef>
                <a:spcPts val="0"/>
              </a:spcBef>
            </a:pPr>
            <a:r>
              <a:rPr lang="en-GB" altLang="en-US" sz="4800" dirty="0">
                <a:latin typeface="Arial" panose="020B0604020202020204" pitchFamily="34" charset="0"/>
              </a:rPr>
              <a:t>OF YOUR OUTCOMES</a:t>
            </a:r>
          </a:p>
          <a:p>
            <a:pPr lvl="0" algn="r">
              <a:spcBef>
                <a:spcPts val="0"/>
              </a:spcBef>
            </a:pPr>
            <a:endParaRPr lang="en-GB" altLang="en-US" dirty="0">
              <a:latin typeface="Arial" panose="020B0604020202020204" pitchFamily="34" charset="0"/>
            </a:endParaRPr>
          </a:p>
          <a:p>
            <a:pPr lvl="0" algn="r">
              <a:spcBef>
                <a:spcPts val="0"/>
              </a:spcBef>
            </a:pPr>
            <a:r>
              <a:rPr lang="en-GB" altLang="en-US" sz="2000" b="0" dirty="0">
                <a:latin typeface="Arial" panose="020B0604020202020204" pitchFamily="34" charset="0"/>
              </a:rPr>
              <a:t>CONSIDER THE ARTEFACT’S LIFECYCLE NARRATIVE:</a:t>
            </a:r>
          </a:p>
          <a:p>
            <a:pPr lvl="0" algn="r">
              <a:spcBef>
                <a:spcPts val="0"/>
              </a:spcBef>
            </a:pPr>
            <a:endParaRPr lang="en-GB" altLang="en-US" sz="2000" b="0" dirty="0">
              <a:latin typeface="Arial" panose="020B0604020202020204" pitchFamily="34" charset="0"/>
            </a:endParaRPr>
          </a:p>
          <a:p>
            <a:pPr lvl="0" algn="r">
              <a:spcBef>
                <a:spcPts val="0"/>
              </a:spcBef>
            </a:pPr>
            <a:r>
              <a:rPr lang="en-GB" altLang="en-US" sz="2000" b="0" dirty="0">
                <a:latin typeface="Arial" panose="020B0604020202020204" pitchFamily="34" charset="0"/>
              </a:rPr>
              <a:t>AESTHETIC</a:t>
            </a:r>
          </a:p>
          <a:p>
            <a:pPr lvl="0" algn="r">
              <a:spcBef>
                <a:spcPts val="0"/>
              </a:spcBef>
            </a:pPr>
            <a:r>
              <a:rPr lang="en-GB" altLang="en-US" sz="2000" b="0" dirty="0">
                <a:latin typeface="Arial" panose="020B0604020202020204" pitchFamily="34" charset="0"/>
              </a:rPr>
              <a:t> TECHNICAL</a:t>
            </a:r>
          </a:p>
          <a:p>
            <a:pPr lvl="0" algn="r">
              <a:spcBef>
                <a:spcPts val="0"/>
              </a:spcBef>
            </a:pPr>
            <a:r>
              <a:rPr lang="en-GB" altLang="en-US" sz="2000" b="0" dirty="0">
                <a:latin typeface="Arial" panose="020B0604020202020204" pitchFamily="34" charset="0"/>
              </a:rPr>
              <a:t> INDUSTRIAL</a:t>
            </a:r>
          </a:p>
          <a:p>
            <a:pPr lvl="0" algn="r">
              <a:spcBef>
                <a:spcPts val="0"/>
              </a:spcBef>
            </a:pPr>
            <a:r>
              <a:rPr lang="en-GB" altLang="en-US" sz="2000" b="0" dirty="0">
                <a:latin typeface="Arial" panose="020B0604020202020204" pitchFamily="34" charset="0"/>
              </a:rPr>
              <a:t>CULTURAL</a:t>
            </a:r>
          </a:p>
          <a:p>
            <a:pPr lvl="0" algn="r">
              <a:spcBef>
                <a:spcPts val="0"/>
              </a:spcBef>
            </a:pPr>
            <a:r>
              <a:rPr lang="en-GB" altLang="en-US" sz="2000" b="0" dirty="0">
                <a:latin typeface="Arial" panose="020B0604020202020204" pitchFamily="34" charset="0"/>
              </a:rPr>
              <a:t> CONCEPTUAL</a:t>
            </a:r>
          </a:p>
          <a:p>
            <a:pPr lvl="0" algn="r">
              <a:spcBef>
                <a:spcPts val="0"/>
              </a:spcBef>
            </a:pPr>
            <a:r>
              <a:rPr lang="en-GB" altLang="en-US" sz="2000" b="0" dirty="0">
                <a:latin typeface="Arial" panose="020B0604020202020204" pitchFamily="34" charset="0"/>
              </a:rPr>
              <a:t> BEHAVIOURAL</a:t>
            </a:r>
          </a:p>
          <a:p>
            <a:pPr lvl="0" algn="r">
              <a:spcBef>
                <a:spcPts val="0"/>
              </a:spcBef>
            </a:pPr>
            <a:r>
              <a:rPr lang="en-GB" altLang="en-US" sz="2000" b="0" dirty="0">
                <a:latin typeface="Arial" panose="020B0604020202020204" pitchFamily="34" charset="0"/>
              </a:rPr>
              <a:t>ECONOMIC</a:t>
            </a:r>
          </a:p>
          <a:p>
            <a:pPr lvl="0" algn="r">
              <a:spcBef>
                <a:spcPts val="0"/>
              </a:spcBef>
            </a:pPr>
            <a:r>
              <a:rPr lang="en-GB" altLang="en-US" sz="2000" b="0" dirty="0">
                <a:latin typeface="Arial" panose="020B0604020202020204" pitchFamily="34" charset="0"/>
              </a:rPr>
              <a:t> ENVIRONMENTAL</a:t>
            </a:r>
          </a:p>
        </p:txBody>
      </p:sp>
      <p:sp>
        <p:nvSpPr>
          <p:cNvPr id="8" name="Rectangle 3">
            <a:extLst>
              <a:ext uri="{FF2B5EF4-FFF2-40B4-BE49-F238E27FC236}">
                <a16:creationId xmlns:a16="http://schemas.microsoft.com/office/drawing/2014/main" id="{D5DC5421-481B-B0DD-BACF-54F5F4B356A9}"/>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921864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6F219-C314-324E-4346-46995A54C4A0}"/>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52A201B-F960-6F1D-720A-87EB2A222532}"/>
              </a:ext>
            </a:extLst>
          </p:cNvPr>
          <p:cNvSpPr/>
          <p:nvPr/>
        </p:nvSpPr>
        <p:spPr>
          <a:xfrm>
            <a:off x="0" y="0"/>
            <a:ext cx="5765800" cy="6858000"/>
          </a:xfrm>
          <a:prstGeom prst="rect">
            <a:avLst/>
          </a:prstGeom>
          <a:solidFill>
            <a:srgbClr val="1A18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Box 31">
            <a:extLst>
              <a:ext uri="{FF2B5EF4-FFF2-40B4-BE49-F238E27FC236}">
                <a16:creationId xmlns:a16="http://schemas.microsoft.com/office/drawing/2014/main" id="{1D28FB3C-9BCA-1BF3-1071-AADE9F5CC66C}"/>
              </a:ext>
            </a:extLst>
          </p:cNvPr>
          <p:cNvSpPr txBox="1">
            <a:spLocks noChangeArrowheads="1"/>
          </p:cNvSpPr>
          <p:nvPr/>
        </p:nvSpPr>
        <p:spPr bwMode="auto">
          <a:xfrm>
            <a:off x="6591869" y="1868541"/>
            <a:ext cx="5284698"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THIS HOW WE CURRENTLY THINK: </a:t>
            </a:r>
            <a:r>
              <a:rPr lang="en-GB" altLang="en-US" sz="4800" dirty="0">
                <a:latin typeface="Arial" panose="020B0604020202020204" pitchFamily="34" charset="0"/>
                <a:cs typeface="Arial" panose="020B0604020202020204" pitchFamily="34" charset="0"/>
              </a:rPr>
              <a:t>LINEARITY</a:t>
            </a:r>
            <a:endParaRPr lang="en-GB" altLang="en-US" sz="4800" b="0"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2980A3AE-563B-F4C9-74E1-3685A1C79F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50" y="1285875"/>
            <a:ext cx="5715000" cy="4286250"/>
          </a:xfrm>
          <a:prstGeom prst="rect">
            <a:avLst/>
          </a:prstGeom>
        </p:spPr>
      </p:pic>
      <p:sp>
        <p:nvSpPr>
          <p:cNvPr id="2" name="Rectangle 1">
            <a:extLst>
              <a:ext uri="{FF2B5EF4-FFF2-40B4-BE49-F238E27FC236}">
                <a16:creationId xmlns:a16="http://schemas.microsoft.com/office/drawing/2014/main" id="{BD428999-0C99-BC2E-A2CB-26529F40D1D5}"/>
              </a:ext>
            </a:extLst>
          </p:cNvPr>
          <p:cNvSpPr/>
          <p:nvPr/>
        </p:nvSpPr>
        <p:spPr>
          <a:xfrm>
            <a:off x="0" y="2413000"/>
            <a:ext cx="5734050" cy="3159125"/>
          </a:xfrm>
          <a:prstGeom prst="rect">
            <a:avLst/>
          </a:prstGeom>
          <a:solidFill>
            <a:srgbClr val="1A18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477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BDEA7-C7B8-926C-F113-684162C7C009}"/>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71511C67-95BA-DACE-7FAD-33C99E2CA1EB}"/>
              </a:ext>
            </a:extLst>
          </p:cNvPr>
          <p:cNvSpPr/>
          <p:nvPr/>
        </p:nvSpPr>
        <p:spPr>
          <a:xfrm>
            <a:off x="0" y="0"/>
            <a:ext cx="5765800" cy="6858000"/>
          </a:xfrm>
          <a:prstGeom prst="rect">
            <a:avLst/>
          </a:prstGeom>
          <a:solidFill>
            <a:srgbClr val="1A181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Box 31">
            <a:extLst>
              <a:ext uri="{FF2B5EF4-FFF2-40B4-BE49-F238E27FC236}">
                <a16:creationId xmlns:a16="http://schemas.microsoft.com/office/drawing/2014/main" id="{2A49B0F6-491A-5FBC-45F9-992484361311}"/>
              </a:ext>
            </a:extLst>
          </p:cNvPr>
          <p:cNvSpPr txBox="1">
            <a:spLocks noChangeArrowheads="1"/>
          </p:cNvSpPr>
          <p:nvPr/>
        </p:nvSpPr>
        <p:spPr bwMode="auto">
          <a:xfrm>
            <a:off x="6591869" y="1868541"/>
            <a:ext cx="528469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WE NEED TO THINK:</a:t>
            </a:r>
          </a:p>
          <a:p>
            <a:pPr lvl="0">
              <a:spcBef>
                <a:spcPts val="0"/>
              </a:spcBef>
            </a:pPr>
            <a:r>
              <a:rPr lang="en-GB" altLang="en-US" sz="4800" dirty="0">
                <a:latin typeface="Arial" panose="020B0604020202020204" pitchFamily="34" charset="0"/>
                <a:cs typeface="Arial" panose="020B0604020202020204" pitchFamily="34" charset="0"/>
              </a:rPr>
              <a:t>CIRCULARITY</a:t>
            </a:r>
            <a:endParaRPr lang="en-GB" altLang="en-US" sz="4800" b="0" dirty="0">
              <a:latin typeface="Arial" panose="020B0604020202020204" pitchFamily="34" charset="0"/>
              <a:cs typeface="Arial" panose="020B0604020202020204" pitchFamily="34" charset="0"/>
            </a:endParaRP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The Ellen MacArthur Foundation.</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The Circular Design Guide works to accelerate the transition to a circular economy.</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What if you could redesign everything?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What would you do differently?</a:t>
            </a:r>
          </a:p>
        </p:txBody>
      </p:sp>
      <p:pic>
        <p:nvPicPr>
          <p:cNvPr id="5" name="Picture 4">
            <a:hlinkClick r:id="rId3"/>
            <a:extLst>
              <a:ext uri="{FF2B5EF4-FFF2-40B4-BE49-F238E27FC236}">
                <a16:creationId xmlns:a16="http://schemas.microsoft.com/office/drawing/2014/main" id="{85F5572F-73A1-AE8C-CE7A-A01E4A5D7F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50" y="1285875"/>
            <a:ext cx="5715000" cy="4286250"/>
          </a:xfrm>
          <a:prstGeom prst="rect">
            <a:avLst/>
          </a:prstGeom>
        </p:spPr>
      </p:pic>
    </p:spTree>
    <p:extLst>
      <p:ext uri="{BB962C8B-B14F-4D97-AF65-F5344CB8AC3E}">
        <p14:creationId xmlns:p14="http://schemas.microsoft.com/office/powerpoint/2010/main" val="7704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DA21B-6BD1-8B27-0B52-7E0E912D26D0}"/>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BA657A6-6154-CFD9-BBBA-87C681918D27}"/>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IN PURE DESIGN THINKING, THERE IS NO WASTE​​</a:t>
            </a:r>
          </a:p>
        </p:txBody>
      </p:sp>
      <p:sp>
        <p:nvSpPr>
          <p:cNvPr id="8" name="Rectangle 3">
            <a:extLst>
              <a:ext uri="{FF2B5EF4-FFF2-40B4-BE49-F238E27FC236}">
                <a16:creationId xmlns:a16="http://schemas.microsoft.com/office/drawing/2014/main" id="{0E06DCA0-7779-9FB9-38DA-FE4FFE732DD4}"/>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79419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E4FE4-C5A5-1514-D68E-56E82CDEF360}"/>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E14988B-D224-2E2F-C6AB-EA134EE3399C}"/>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Tree>
    <p:extLst>
      <p:ext uri="{BB962C8B-B14F-4D97-AF65-F5344CB8AC3E}">
        <p14:creationId xmlns:p14="http://schemas.microsoft.com/office/powerpoint/2010/main" val="1938192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91F0D-76A2-2EC7-A2AA-1E992F5B34C2}"/>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BFC11231-7F21-92F9-9E24-44850B153CE9}"/>
              </a:ext>
            </a:extLst>
          </p:cNvPr>
          <p:cNvSpPr txBox="1">
            <a:spLocks noChangeArrowheads="1"/>
          </p:cNvSpPr>
          <p:nvPr/>
        </p:nvSpPr>
        <p:spPr bwMode="auto">
          <a:xfrm>
            <a:off x="6591869" y="1436741"/>
            <a:ext cx="5284698"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GUCCI’S CIRCULAR VISION:</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Used More for an Everlasting Circle:</a:t>
            </a:r>
          </a:p>
          <a:p>
            <a:pPr marL="444500" lvl="1" indent="-177800">
              <a:spcBef>
                <a:spcPts val="0"/>
              </a:spcBef>
              <a:buFont typeface="Calibri Light" panose="020F0302020204030204" pitchFamily="34" charset="0"/>
              <a:buChar char="₋"/>
            </a:pPr>
            <a:r>
              <a:rPr lang="en-GB" sz="1800" b="0" dirty="0">
                <a:latin typeface="Calibri Light" panose="020F0302020204030204" pitchFamily="34" charset="0"/>
                <a:cs typeface="Calibri Light" panose="020F0302020204030204" pitchFamily="34" charset="0"/>
              </a:rPr>
              <a:t>Durability for Longevity &amp; Second Life for Timelessness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Made to be Made Again: </a:t>
            </a:r>
          </a:p>
          <a:p>
            <a:pPr marL="444500" lvl="1" indent="-177800">
              <a:spcBef>
                <a:spcPts val="0"/>
              </a:spcBef>
              <a:buFont typeface="Calibri Light" panose="020F0302020204030204" pitchFamily="34" charset="0"/>
              <a:buChar char="₋"/>
            </a:pPr>
            <a:r>
              <a:rPr lang="en-GB" sz="1800" b="0" dirty="0">
                <a:latin typeface="Calibri Light" panose="020F0302020204030204" pitchFamily="34" charset="0"/>
                <a:cs typeface="Calibri Light" panose="020F0302020204030204" pitchFamily="34" charset="0"/>
              </a:rPr>
              <a:t>Gucci-Up &amp; Disassembling to Reintroduce and Reuse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Made Safely, Recycled and Renewable from the Start:</a:t>
            </a:r>
          </a:p>
          <a:p>
            <a:pPr marL="444500" lvl="1" indent="-177800">
              <a:spcBef>
                <a:spcPts val="0"/>
              </a:spcBef>
              <a:buFont typeface="Calibri Light" panose="020F0302020204030204" pitchFamily="34" charset="0"/>
              <a:buChar char="₋"/>
            </a:pPr>
            <a:r>
              <a:rPr lang="en-GB" sz="1800" b="0" dirty="0">
                <a:latin typeface="Calibri Light" panose="020F0302020204030204" pitchFamily="34" charset="0"/>
                <a:cs typeface="Calibri Light" panose="020F0302020204030204" pitchFamily="34" charset="0"/>
              </a:rPr>
              <a:t>Regenerating Nature, Recycling Materials &amp; Gucci Scrap-less</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pic>
        <p:nvPicPr>
          <p:cNvPr id="1026" name="Picture 2">
            <a:extLst>
              <a:ext uri="{FF2B5EF4-FFF2-40B4-BE49-F238E27FC236}">
                <a16:creationId xmlns:a16="http://schemas.microsoft.com/office/drawing/2014/main" id="{0262E248-90B8-449F-AC0F-B9060E887E8A}"/>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a:fillRect/>
          </a:stretch>
        </p:blipFill>
        <p:spPr bwMode="auto">
          <a:xfrm>
            <a:off x="113731" y="0"/>
            <a:ext cx="647813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26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3B9C57-09F0-245D-9B2F-5B27C1B1637F}"/>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444462B0-EFAE-6A0E-15FE-8D35D0AFFEA0}"/>
              </a:ext>
            </a:extLst>
          </p:cNvPr>
          <p:cNvSpPr txBox="1">
            <a:spLocks noChangeArrowheads="1"/>
          </p:cNvSpPr>
          <p:nvPr/>
        </p:nvSpPr>
        <p:spPr bwMode="auto">
          <a:xfrm>
            <a:off x="1288349" y="1436741"/>
            <a:ext cx="5284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CRADLE-TO-CRADLE: </a:t>
            </a:r>
            <a:r>
              <a:rPr lang="en-GB" sz="1800" b="0" dirty="0">
                <a:latin typeface="Calibri Light" panose="020F0302020204030204" pitchFamily="34" charset="0"/>
                <a:cs typeface="Calibri Light" panose="020F0302020204030204" pitchFamily="34" charset="0"/>
              </a:rPr>
              <a:t>William McDonough.</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‘How much can we get for how little we give?’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‘How much can we give for all that we get?’</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pic>
        <p:nvPicPr>
          <p:cNvPr id="2" name="Picture 1">
            <a:extLst>
              <a:ext uri="{FF2B5EF4-FFF2-40B4-BE49-F238E27FC236}">
                <a16:creationId xmlns:a16="http://schemas.microsoft.com/office/drawing/2014/main" id="{E6C91047-2B72-8B42-7489-D6B752972481}"/>
              </a:ext>
            </a:extLst>
          </p:cNvPr>
          <p:cNvPicPr>
            <a:picLocks noChangeAspect="1"/>
          </p:cNvPicPr>
          <p:nvPr/>
        </p:nvPicPr>
        <p:blipFill>
          <a:blip r:embed="rId2"/>
          <a:stretch>
            <a:fillRect/>
          </a:stretch>
        </p:blipFill>
        <p:spPr>
          <a:xfrm>
            <a:off x="7701534" y="0"/>
            <a:ext cx="4471416" cy="6858000"/>
          </a:xfrm>
          <a:prstGeom prst="rect">
            <a:avLst/>
          </a:prstGeom>
        </p:spPr>
      </p:pic>
    </p:spTree>
    <p:extLst>
      <p:ext uri="{BB962C8B-B14F-4D97-AF65-F5344CB8AC3E}">
        <p14:creationId xmlns:p14="http://schemas.microsoft.com/office/powerpoint/2010/main" val="765692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1">
            <a:extLst>
              <a:ext uri="{FF2B5EF4-FFF2-40B4-BE49-F238E27FC236}">
                <a16:creationId xmlns:a16="http://schemas.microsoft.com/office/drawing/2014/main" id="{D63503D6-0C8A-69A7-A153-28FC1C604E70}"/>
              </a:ext>
            </a:extLst>
          </p:cNvPr>
          <p:cNvSpPr txBox="1">
            <a:spLocks noChangeArrowheads="1"/>
          </p:cNvSpPr>
          <p:nvPr/>
        </p:nvSpPr>
        <p:spPr bwMode="auto">
          <a:xfrm>
            <a:off x="1288349" y="1436741"/>
            <a:ext cx="528469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CRADLE-TO-CRADLE: </a:t>
            </a:r>
            <a:r>
              <a:rPr lang="en-GB" sz="1800" b="0" dirty="0">
                <a:latin typeface="Calibri Light" panose="020F0302020204030204" pitchFamily="34" charset="0"/>
                <a:cs typeface="Calibri Light" panose="020F0302020204030204" pitchFamily="34" charset="0"/>
              </a:rPr>
              <a:t>William McDonough.</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‘How much can we get for how little we give?’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‘How much can we give for all that we get?’</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5 GUIDING PRINCIPLES:</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Signal your intention</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Restore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Be ready to innovate further</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Understand and prepare for the learning curve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Exert intergenerational responsibility</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pic>
        <p:nvPicPr>
          <p:cNvPr id="2" name="Picture 1">
            <a:extLst>
              <a:ext uri="{FF2B5EF4-FFF2-40B4-BE49-F238E27FC236}">
                <a16:creationId xmlns:a16="http://schemas.microsoft.com/office/drawing/2014/main" id="{0CD18833-980D-4CCE-E4FB-8018D81E3F95}"/>
              </a:ext>
            </a:extLst>
          </p:cNvPr>
          <p:cNvPicPr>
            <a:picLocks noChangeAspect="1"/>
          </p:cNvPicPr>
          <p:nvPr/>
        </p:nvPicPr>
        <p:blipFill>
          <a:blip r:embed="rId2"/>
          <a:stretch>
            <a:fillRect/>
          </a:stretch>
        </p:blipFill>
        <p:spPr>
          <a:xfrm>
            <a:off x="7701534" y="0"/>
            <a:ext cx="4471416" cy="6858000"/>
          </a:xfrm>
          <a:prstGeom prst="rect">
            <a:avLst/>
          </a:prstGeom>
        </p:spPr>
      </p:pic>
    </p:spTree>
    <p:extLst>
      <p:ext uri="{BB962C8B-B14F-4D97-AF65-F5344CB8AC3E}">
        <p14:creationId xmlns:p14="http://schemas.microsoft.com/office/powerpoint/2010/main" val="2212911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9DAFF3-FFD0-900A-A996-80521413B3BC}"/>
              </a:ext>
            </a:extLst>
          </p:cNvPr>
          <p:cNvPicPr>
            <a:picLocks noChangeAspect="1"/>
          </p:cNvPicPr>
          <p:nvPr/>
        </p:nvPicPr>
        <p:blipFill>
          <a:blip r:embed="rId2"/>
          <a:stretch>
            <a:fillRect/>
          </a:stretch>
        </p:blipFill>
        <p:spPr>
          <a:xfrm>
            <a:off x="7701534" y="0"/>
            <a:ext cx="4471416" cy="6858000"/>
          </a:xfrm>
          <a:prstGeom prst="rect">
            <a:avLst/>
          </a:prstGeom>
        </p:spPr>
      </p:pic>
      <p:sp>
        <p:nvSpPr>
          <p:cNvPr id="8" name="Text Box 31">
            <a:extLst>
              <a:ext uri="{FF2B5EF4-FFF2-40B4-BE49-F238E27FC236}">
                <a16:creationId xmlns:a16="http://schemas.microsoft.com/office/drawing/2014/main" id="{74F1CB7D-9887-635E-F8FB-244F82A32EA1}"/>
              </a:ext>
            </a:extLst>
          </p:cNvPr>
          <p:cNvSpPr txBox="1">
            <a:spLocks noChangeArrowheads="1"/>
          </p:cNvSpPr>
          <p:nvPr/>
        </p:nvSpPr>
        <p:spPr bwMode="auto">
          <a:xfrm>
            <a:off x="1288349" y="1436741"/>
            <a:ext cx="5284698"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CRADLE-TO-CRADLE:</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William McDonough.</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TED talk (from 16:52 -21:56) Chinese city building project</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3"/>
              </a:rPr>
              <a:t>https://www.youtube.com/watch?v=IoRjz8iTVoo</a:t>
            </a: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'Clip from The Genius of Design: Objects of Desire', The Genius of Design, Objects of Desire, 19:00 04/06/2010, BBC2 England, 60 mins. 00:50:01-00:55:01.</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4"/>
              </a:rPr>
              <a:t>https://learningonscreen.ac.uk/o </a:t>
            </a:r>
            <a:r>
              <a:rPr lang="en-GB" sz="1800" b="0" dirty="0" err="1">
                <a:latin typeface="Calibri Light" panose="020F0302020204030204" pitchFamily="34" charset="0"/>
                <a:cs typeface="Calibri Light" panose="020F0302020204030204" pitchFamily="34" charset="0"/>
                <a:hlinkClick r:id="rId4"/>
              </a:rPr>
              <a:t>ndemand</a:t>
            </a:r>
            <a:r>
              <a:rPr lang="en-GB" sz="1800" b="0" dirty="0">
                <a:latin typeface="Calibri Light" panose="020F0302020204030204" pitchFamily="34" charset="0"/>
                <a:cs typeface="Calibri Light" panose="020F0302020204030204" pitchFamily="34" charset="0"/>
                <a:hlinkClick r:id="rId4"/>
              </a:rPr>
              <a:t>/</a:t>
            </a:r>
            <a:r>
              <a:rPr lang="en-GB" sz="1800" b="0" dirty="0" err="1">
                <a:latin typeface="Calibri Light" panose="020F0302020204030204" pitchFamily="34" charset="0"/>
                <a:cs typeface="Calibri Light" panose="020F0302020204030204" pitchFamily="34" charset="0"/>
                <a:hlinkClick r:id="rId4"/>
              </a:rPr>
              <a:t>index.php</a:t>
            </a:r>
            <a:r>
              <a:rPr lang="en-GB" sz="1800" b="0" dirty="0">
                <a:latin typeface="Calibri Light" panose="020F0302020204030204" pitchFamily="34" charset="0"/>
                <a:cs typeface="Calibri Light" panose="020F0302020204030204" pitchFamily="34" charset="0"/>
                <a:hlinkClick r:id="rId4"/>
              </a:rPr>
              <a:t>/clip/101771</a:t>
            </a:r>
            <a:endParaRPr lang="en-GB" sz="1800" b="0" dirty="0">
              <a:latin typeface="Calibri Light" panose="020F0302020204030204" pitchFamily="34" charset="0"/>
              <a:cs typeface="Calibri Light" panose="020F0302020204030204" pitchFamily="34" charset="0"/>
            </a:endParaRPr>
          </a:p>
          <a:p>
            <a:pPr lvl="0">
              <a:spcBef>
                <a:spcPts val="0"/>
              </a:spcBef>
            </a:pPr>
            <a:r>
              <a:rPr lang="en-GB" sz="1800" b="0" dirty="0">
                <a:latin typeface="Calibri Light" panose="020F0302020204030204" pitchFamily="34" charset="0"/>
                <a:cs typeface="Calibri Light" panose="020F0302020204030204" pitchFamily="34" charset="0"/>
              </a:rPr>
              <a:t>      (Accessed 10 Aug 2017)</a:t>
            </a:r>
          </a:p>
          <a:p>
            <a:pPr lvl="0">
              <a:spcBef>
                <a:spcPts val="0"/>
              </a:spcBef>
            </a:pPr>
            <a:endParaRPr lang="en-GB"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087549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E4EC6-F3CF-D514-DA58-668385B94D6B}"/>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ABD5243-EFB6-7F87-30E8-2F40281EA701}"/>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CURRENT TAKE MAKE WASTE</a:t>
            </a:r>
          </a:p>
          <a:p>
            <a:pPr lvl="0" algn="r">
              <a:spcBef>
                <a:spcPts val="0"/>
              </a:spcBef>
            </a:pPr>
            <a:r>
              <a:rPr lang="en-GB" altLang="en-US" sz="4800" dirty="0">
                <a:latin typeface="Arial" panose="020B0604020202020204" pitchFamily="34" charset="0"/>
              </a:rPr>
              <a:t> PHILOSOPHY IS DEVASTATING THE ENVIRONMENT</a:t>
            </a:r>
          </a:p>
        </p:txBody>
      </p:sp>
      <p:sp>
        <p:nvSpPr>
          <p:cNvPr id="8" name="Rectangle 3">
            <a:extLst>
              <a:ext uri="{FF2B5EF4-FFF2-40B4-BE49-F238E27FC236}">
                <a16:creationId xmlns:a16="http://schemas.microsoft.com/office/drawing/2014/main" id="{0704AF3B-6545-0D0C-50C5-917FF8497A49}"/>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654834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6D0A5-608C-DAC0-0E0F-CCFED217F5F2}"/>
            </a:ext>
          </a:extLst>
        </p:cNvPr>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23D87605-2EEE-F5E4-BEEC-6E71ECE5A99D}"/>
              </a:ext>
            </a:extLst>
          </p:cNvPr>
          <p:cNvPicPr>
            <a:picLocks noChangeAspect="1"/>
          </p:cNvPicPr>
          <p:nvPr/>
        </p:nvPicPr>
        <p:blipFill>
          <a:blip r:embed="rId4"/>
          <a:srcRect t="15288" b="293"/>
          <a:stretch>
            <a:fillRect/>
          </a:stretch>
        </p:blipFill>
        <p:spPr>
          <a:xfrm>
            <a:off x="0" y="-1"/>
            <a:ext cx="12192000" cy="6858001"/>
          </a:xfrm>
          <a:prstGeom prst="rect">
            <a:avLst/>
          </a:prstGeom>
        </p:spPr>
      </p:pic>
    </p:spTree>
    <p:extLst>
      <p:ext uri="{BB962C8B-B14F-4D97-AF65-F5344CB8AC3E}">
        <p14:creationId xmlns:p14="http://schemas.microsoft.com/office/powerpoint/2010/main" val="3085508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B815A8F2-1521-11A2-2C7C-AD91CA5CE8E8}"/>
              </a:ext>
            </a:extLst>
          </p:cNvPr>
          <p:cNvPicPr>
            <a:picLocks noChangeAspect="1"/>
          </p:cNvPicPr>
          <p:nvPr/>
        </p:nvPicPr>
        <p:blipFill>
          <a:blip r:embed="rId4"/>
          <a:srcRect b="15580"/>
          <a:stretch>
            <a:fillRect/>
          </a:stretch>
        </p:blipFill>
        <p:spPr>
          <a:xfrm>
            <a:off x="0" y="0"/>
            <a:ext cx="12192000" cy="6858000"/>
          </a:xfrm>
          <a:prstGeom prst="rect">
            <a:avLst/>
          </a:prstGeom>
        </p:spPr>
      </p:pic>
    </p:spTree>
    <p:extLst>
      <p:ext uri="{BB962C8B-B14F-4D97-AF65-F5344CB8AC3E}">
        <p14:creationId xmlns:p14="http://schemas.microsoft.com/office/powerpoint/2010/main" val="2751795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3D82F-3E64-701E-B2F0-3A36EB73263F}"/>
            </a:ext>
          </a:extLst>
        </p:cNvPr>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07D8398D-A4C7-5C64-7440-D8C405A4D4A0}"/>
              </a:ext>
            </a:extLst>
          </p:cNvPr>
          <p:cNvPicPr>
            <a:picLocks noChangeAspect="1"/>
          </p:cNvPicPr>
          <p:nvPr/>
        </p:nvPicPr>
        <p:blipFill>
          <a:blip r:embed="rId4"/>
          <a:srcRect l="16600" r="33400" b="15761"/>
          <a:stretch>
            <a:fillRect/>
          </a:stretch>
        </p:blipFill>
        <p:spPr>
          <a:xfrm>
            <a:off x="0" y="0"/>
            <a:ext cx="6096000" cy="6858000"/>
          </a:xfrm>
          <a:prstGeom prst="rect">
            <a:avLst/>
          </a:prstGeom>
        </p:spPr>
      </p:pic>
      <p:sp>
        <p:nvSpPr>
          <p:cNvPr id="2" name="Text Box 31">
            <a:extLst>
              <a:ext uri="{FF2B5EF4-FFF2-40B4-BE49-F238E27FC236}">
                <a16:creationId xmlns:a16="http://schemas.microsoft.com/office/drawing/2014/main" id="{E0D03285-18EA-6270-2587-8DAB7F8B5ED9}"/>
              </a:ext>
            </a:extLst>
          </p:cNvPr>
          <p:cNvSpPr txBox="1">
            <a:spLocks noChangeArrowheads="1"/>
          </p:cNvSpPr>
          <p:nvPr/>
        </p:nvSpPr>
        <p:spPr bwMode="auto">
          <a:xfrm>
            <a:off x="6591869" y="1436741"/>
            <a:ext cx="528469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‘IT’S LIKE A DEATH PIT!’</a:t>
            </a:r>
          </a:p>
          <a:p>
            <a:pPr lvl="0">
              <a:spcBef>
                <a:spcPts val="0"/>
              </a:spcBef>
            </a:pPr>
            <a:r>
              <a:rPr lang="en-GB" altLang="en-US" sz="1800" dirty="0">
                <a:latin typeface="Calibri Light" panose="020F0302020204030204" pitchFamily="34" charset="0"/>
                <a:cs typeface="Calibri Light" panose="020F0302020204030204" pitchFamily="34" charset="0"/>
              </a:rPr>
              <a:t>HOW GHANA BECAME FAST FASHION’S DUMPING GROUND:</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Ghana imports about 15m items of second-hand clothing each week.</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Locally known as </a:t>
            </a:r>
            <a:r>
              <a:rPr lang="en-GB" altLang="en-US" sz="1800" b="0" i="1" dirty="0" err="1">
                <a:latin typeface="Calibri Light" panose="020F0302020204030204" pitchFamily="34" charset="0"/>
                <a:cs typeface="Calibri Light" panose="020F0302020204030204" pitchFamily="34" charset="0"/>
              </a:rPr>
              <a:t>obroni</a:t>
            </a:r>
            <a:r>
              <a:rPr lang="en-GB" altLang="en-US" sz="1800" b="0" i="1" dirty="0">
                <a:latin typeface="Calibri Light" panose="020F0302020204030204" pitchFamily="34" charset="0"/>
                <a:cs typeface="Calibri Light" panose="020F0302020204030204" pitchFamily="34" charset="0"/>
              </a:rPr>
              <a:t> </a:t>
            </a:r>
            <a:r>
              <a:rPr lang="en-GB" altLang="en-US" sz="1800" b="0" i="1" dirty="0" err="1">
                <a:latin typeface="Calibri Light" panose="020F0302020204030204" pitchFamily="34" charset="0"/>
                <a:cs typeface="Calibri Light" panose="020F0302020204030204" pitchFamily="34" charset="0"/>
              </a:rPr>
              <a:t>wawu</a:t>
            </a:r>
            <a:r>
              <a:rPr lang="en-GB" altLang="en-US" sz="1800" b="0" i="1" dirty="0">
                <a:latin typeface="Calibri Light" panose="020F0302020204030204" pitchFamily="34" charset="0"/>
                <a:cs typeface="Calibri Light" panose="020F0302020204030204" pitchFamily="34" charset="0"/>
              </a:rPr>
              <a:t> </a:t>
            </a:r>
            <a:r>
              <a:rPr lang="en-GB" altLang="en-US" sz="1800" b="0" dirty="0">
                <a:latin typeface="Calibri Light" panose="020F0302020204030204" pitchFamily="34" charset="0"/>
                <a:cs typeface="Calibri Light" panose="020F0302020204030204" pitchFamily="34" charset="0"/>
              </a:rPr>
              <a:t>or </a:t>
            </a:r>
            <a:r>
              <a:rPr lang="en-GB" altLang="en-US" sz="1800" b="0" i="1" dirty="0">
                <a:latin typeface="Calibri Light" panose="020F0302020204030204" pitchFamily="34" charset="0"/>
                <a:cs typeface="Calibri Light" panose="020F0302020204030204" pitchFamily="34" charset="0"/>
              </a:rPr>
              <a:t>“dead white man’s clothes”. </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In 2021, Ghana imported $214m (£171m) of used clothes, making it the world’s biggest importer.</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Over 100 tonnes of clothing from the west discarded every day in Accra.</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Ghanaian clothes traders tell EU: Stop dumping your cast-offs on us!</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116749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9CF58D30-652D-5C3A-D946-204AC0F2D70D}"/>
              </a:ext>
            </a:extLst>
          </p:cNvPr>
          <p:cNvPicPr>
            <a:picLocks noChangeAspect="1"/>
          </p:cNvPicPr>
          <p:nvPr/>
        </p:nvPicPr>
        <p:blipFill>
          <a:blip r:embed="rId4"/>
          <a:stretch>
            <a:fillRect/>
          </a:stretch>
        </p:blipFill>
        <p:spPr>
          <a:xfrm>
            <a:off x="2745477" y="385771"/>
            <a:ext cx="6726070" cy="6245638"/>
          </a:xfrm>
          <a:prstGeom prst="rect">
            <a:avLst/>
          </a:prstGeom>
        </p:spPr>
      </p:pic>
    </p:spTree>
    <p:extLst>
      <p:ext uri="{BB962C8B-B14F-4D97-AF65-F5344CB8AC3E}">
        <p14:creationId xmlns:p14="http://schemas.microsoft.com/office/powerpoint/2010/main" val="13896446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06B226-8785-D2DE-5CC2-471F0EC73FE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6276828" cy="6858000"/>
          </a:xfrm>
          <a:prstGeom prst="rect">
            <a:avLst/>
          </a:prstGeom>
        </p:spPr>
      </p:pic>
      <p:sp>
        <p:nvSpPr>
          <p:cNvPr id="3" name="Text Box 31">
            <a:extLst>
              <a:ext uri="{FF2B5EF4-FFF2-40B4-BE49-F238E27FC236}">
                <a16:creationId xmlns:a16="http://schemas.microsoft.com/office/drawing/2014/main" id="{B040D654-A31A-1F05-565B-30BF56282095}"/>
              </a:ext>
            </a:extLst>
          </p:cNvPr>
          <p:cNvSpPr txBox="1">
            <a:spLocks noChangeArrowheads="1"/>
          </p:cNvSpPr>
          <p:nvPr/>
        </p:nvSpPr>
        <p:spPr bwMode="auto">
          <a:xfrm>
            <a:off x="7202465" y="1436741"/>
            <a:ext cx="467410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SHEIN PLEDGES $15M TO TEXTILE</a:t>
            </a:r>
          </a:p>
          <a:p>
            <a:pPr lvl="0">
              <a:spcBef>
                <a:spcPts val="0"/>
              </a:spcBef>
            </a:pPr>
            <a:r>
              <a:rPr lang="en-GB" altLang="en-US" sz="1800" dirty="0">
                <a:latin typeface="Calibri Light" panose="020F0302020204030204" pitchFamily="34" charset="0"/>
                <a:cs typeface="Calibri Light" panose="020F0302020204030204" pitchFamily="34" charset="0"/>
              </a:rPr>
              <a:t>WASTE WORKERS IN GHANA.</a:t>
            </a:r>
            <a:br>
              <a:rPr lang="en-GB" altLang="en-US" sz="1800" dirty="0">
                <a:latin typeface="Calibri Light" panose="020F0302020204030204" pitchFamily="34" charset="0"/>
                <a:cs typeface="Calibri Light" panose="020F0302020204030204" pitchFamily="34" charset="0"/>
              </a:rPr>
            </a:br>
            <a:br>
              <a:rPr lang="en-GB" altLang="en-US" sz="1800" dirty="0">
                <a:latin typeface="Calibri Light" panose="020F0302020204030204" pitchFamily="34" charset="0"/>
                <a:cs typeface="Calibri Light" panose="020F0302020204030204" pitchFamily="34" charset="0"/>
              </a:rPr>
            </a:br>
            <a:endParaRPr lang="en-GB" altLang="en-US" sz="180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value of Shein valued at £45bn (2024)</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That’s 0.03% </a:t>
            </a:r>
          </a:p>
        </p:txBody>
      </p:sp>
    </p:spTree>
    <p:extLst>
      <p:ext uri="{BB962C8B-B14F-4D97-AF65-F5344CB8AC3E}">
        <p14:creationId xmlns:p14="http://schemas.microsoft.com/office/powerpoint/2010/main" val="320420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824C9D-999C-8E21-A9BA-07A13473AD1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48256" y="393192"/>
            <a:ext cx="8095488" cy="6071616"/>
          </a:xfrm>
          <a:prstGeom prst="rect">
            <a:avLst/>
          </a:prstGeom>
        </p:spPr>
      </p:pic>
    </p:spTree>
    <p:extLst>
      <p:ext uri="{BB962C8B-B14F-4D97-AF65-F5344CB8AC3E}">
        <p14:creationId xmlns:p14="http://schemas.microsoft.com/office/powerpoint/2010/main" val="20088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F92C3-0573-4EC1-A20D-8A8CA541C7C2}"/>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275E7C4-6FFD-8273-C384-2F9585AB0626}"/>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IS TEXTILE CIRCULARITY</a:t>
            </a:r>
          </a:p>
          <a:p>
            <a:pPr lvl="0" algn="r">
              <a:spcBef>
                <a:spcPts val="0"/>
              </a:spcBef>
            </a:pPr>
            <a:r>
              <a:rPr lang="en-GB" altLang="en-US" sz="4800" dirty="0">
                <a:latin typeface="Arial" panose="020B0604020202020204" pitchFamily="34" charset="0"/>
              </a:rPr>
              <a:t> A POSSIBILITY?​​</a:t>
            </a:r>
          </a:p>
        </p:txBody>
      </p:sp>
      <p:sp>
        <p:nvSpPr>
          <p:cNvPr id="8" name="Rectangle 3">
            <a:extLst>
              <a:ext uri="{FF2B5EF4-FFF2-40B4-BE49-F238E27FC236}">
                <a16:creationId xmlns:a16="http://schemas.microsoft.com/office/drawing/2014/main" id="{F8C85AD4-F430-F07F-6109-ECD0F688E2AB}"/>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6439869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6681BD32-33FF-E257-4D43-68174B6409C4}"/>
            </a:ext>
          </a:extLst>
        </p:cNvPr>
        <p:cNvGrpSpPr/>
        <p:nvPr/>
      </p:nvGrpSpPr>
      <p:grpSpPr>
        <a:xfrm>
          <a:off x="0" y="0"/>
          <a:ext cx="0" cy="0"/>
          <a:chOff x="0" y="0"/>
          <a:chExt cx="0" cy="0"/>
        </a:xfrm>
      </p:grpSpPr>
      <p:sp>
        <p:nvSpPr>
          <p:cNvPr id="3" name="Text Box 31">
            <a:hlinkClick r:id="rId3"/>
            <a:extLst>
              <a:ext uri="{FF2B5EF4-FFF2-40B4-BE49-F238E27FC236}">
                <a16:creationId xmlns:a16="http://schemas.microsoft.com/office/drawing/2014/main" id="{4E8F75C4-A8B6-B48F-02CB-0B9E1FAC6325}"/>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r"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WHAT ABOUT</a:t>
            </a:r>
          </a:p>
          <a:p>
            <a:pPr marL="0" marR="0" lvl="0" indent="0" algn="r"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white"/>
                </a:solidFill>
                <a:effectLst/>
                <a:uLnTx/>
                <a:uFillTx/>
                <a:latin typeface="Arial" panose="020B0604020202020204" pitchFamily="34" charset="0"/>
                <a:ea typeface="+mn-ea"/>
                <a:cs typeface="+mn-cs"/>
              </a:rPr>
              <a:t>INDUSTRIAL GREED?</a:t>
            </a:r>
          </a:p>
        </p:txBody>
      </p:sp>
    </p:spTree>
    <p:extLst>
      <p:ext uri="{BB962C8B-B14F-4D97-AF65-F5344CB8AC3E}">
        <p14:creationId xmlns:p14="http://schemas.microsoft.com/office/powerpoint/2010/main" val="169035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821D5-9F9C-C927-A78D-6DE1330BFD74}"/>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2C4B5E76-1406-C654-C1CE-3966D9429F20}"/>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7051070" cy="6858000"/>
          </a:xfrm>
          <a:prstGeom prst="rect">
            <a:avLst/>
          </a:prstGeom>
        </p:spPr>
      </p:pic>
      <p:pic>
        <p:nvPicPr>
          <p:cNvPr id="5" name="Picture 4">
            <a:extLst>
              <a:ext uri="{FF2B5EF4-FFF2-40B4-BE49-F238E27FC236}">
                <a16:creationId xmlns:a16="http://schemas.microsoft.com/office/drawing/2014/main" id="{46999D79-97C1-3231-BCAC-F8F45879586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51070" y="0"/>
            <a:ext cx="5140930" cy="6858000"/>
          </a:xfrm>
          <a:prstGeom prst="rect">
            <a:avLst/>
          </a:prstGeom>
        </p:spPr>
      </p:pic>
    </p:spTree>
    <p:extLst>
      <p:ext uri="{BB962C8B-B14F-4D97-AF65-F5344CB8AC3E}">
        <p14:creationId xmlns:p14="http://schemas.microsoft.com/office/powerpoint/2010/main" val="3998534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242A0-6404-5B7D-86D4-9F4873044A1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C7CC48E-6445-D8CF-CFA8-3CAC78265D48}"/>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1" y="0"/>
            <a:ext cx="7477125" cy="6858000"/>
          </a:xfrm>
          <a:prstGeom prst="rect">
            <a:avLst/>
          </a:prstGeom>
        </p:spPr>
      </p:pic>
      <p:pic>
        <p:nvPicPr>
          <p:cNvPr id="5" name="Picture 4">
            <a:extLst>
              <a:ext uri="{FF2B5EF4-FFF2-40B4-BE49-F238E27FC236}">
                <a16:creationId xmlns:a16="http://schemas.microsoft.com/office/drawing/2014/main" id="{6B736101-67F2-9F25-F00A-851E30DF1CD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477125" y="0"/>
            <a:ext cx="4714875" cy="6858000"/>
          </a:xfrm>
          <a:prstGeom prst="rect">
            <a:avLst/>
          </a:prstGeom>
        </p:spPr>
      </p:pic>
    </p:spTree>
    <p:extLst>
      <p:ext uri="{BB962C8B-B14F-4D97-AF65-F5344CB8AC3E}">
        <p14:creationId xmlns:p14="http://schemas.microsoft.com/office/powerpoint/2010/main" val="4021682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ED713D44-6637-9670-A4CB-90C0AB1114DF}"/>
            </a:ext>
          </a:extLst>
        </p:cNvPr>
        <p:cNvGrpSpPr/>
        <p:nvPr/>
      </p:nvGrpSpPr>
      <p:grpSpPr>
        <a:xfrm>
          <a:off x="0" y="0"/>
          <a:ext cx="0" cy="0"/>
          <a:chOff x="0" y="0"/>
          <a:chExt cx="0" cy="0"/>
        </a:xfrm>
      </p:grpSpPr>
      <p:sp>
        <p:nvSpPr>
          <p:cNvPr id="6" name="Content Placeholder 2">
            <a:extLst>
              <a:ext uri="{FF2B5EF4-FFF2-40B4-BE49-F238E27FC236}">
                <a16:creationId xmlns:a16="http://schemas.microsoft.com/office/drawing/2014/main" id="{FF29DA12-E634-E5C2-90AD-1160FD9090C5}"/>
              </a:ext>
            </a:extLst>
          </p:cNvPr>
          <p:cNvSpPr txBox="1">
            <a:spLocks/>
          </p:cNvSpPr>
          <p:nvPr/>
        </p:nvSpPr>
        <p:spPr>
          <a:xfrm>
            <a:off x="1659256" y="1957596"/>
            <a:ext cx="8873488" cy="2942808"/>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4400" b="1" i="0" u="none" strike="noStrike" kern="1200" cap="none" spc="0" normalizeH="0" baseline="0" noProof="0" dirty="0">
                <a:ln>
                  <a:noFill/>
                </a:ln>
                <a:solidFill>
                  <a:prstClr val="white"/>
                </a:solidFill>
                <a:effectLst/>
                <a:uLnTx/>
                <a:uFillTx/>
                <a:latin typeface="Calibri Light" panose="020F0302020204030204" pitchFamily="34" charset="0"/>
                <a:ea typeface="+mn-ea"/>
                <a:cs typeface="Calibri Light" panose="020F0302020204030204" pitchFamily="34" charset="0"/>
              </a:rPr>
              <a:t>THE THEORY OF UNANTICIPATED CONSEQUENCES</a:t>
            </a:r>
            <a:br>
              <a:rPr kumimoji="0" lang="en-GB" sz="4400" b="1" i="0" u="none" strike="noStrike" kern="1200" cap="none" spc="0" normalizeH="0" baseline="0" noProof="0" dirty="0">
                <a:ln>
                  <a:noFill/>
                </a:ln>
                <a:solidFill>
                  <a:prstClr val="white"/>
                </a:solidFill>
                <a:effectLst/>
                <a:uLnTx/>
                <a:uFillTx/>
                <a:latin typeface="Calibri Light" panose="020F0302020204030204" pitchFamily="34" charset="0"/>
                <a:ea typeface="+mn-ea"/>
                <a:cs typeface="Calibri Light" panose="020F0302020204030204" pitchFamily="34" charset="0"/>
              </a:rPr>
            </a:br>
            <a:br>
              <a:rPr kumimoji="0" lang="en-GB" sz="4400" b="1" i="0" u="none" strike="noStrike" kern="1200" cap="none" spc="0" normalizeH="0" baseline="0" noProof="0" dirty="0">
                <a:ln>
                  <a:noFill/>
                </a:ln>
                <a:solidFill>
                  <a:prstClr val="white"/>
                </a:solidFill>
                <a:effectLst/>
                <a:uLnTx/>
                <a:uFillTx/>
                <a:latin typeface="Calibri Light" panose="020F0302020204030204" pitchFamily="34" charset="0"/>
                <a:ea typeface="+mn-ea"/>
                <a:cs typeface="Calibri Light" panose="020F0302020204030204" pitchFamily="34" charset="0"/>
              </a:rPr>
            </a:br>
            <a:r>
              <a:rPr kumimoji="0" lang="en-GB" sz="4400" b="1" i="0" u="none" strike="noStrike" kern="1200" cap="none" spc="0" normalizeH="0" baseline="0" noProof="0" dirty="0">
                <a:ln>
                  <a:noFill/>
                </a:ln>
                <a:solidFill>
                  <a:prstClr val="white"/>
                </a:solidFill>
                <a:effectLst/>
                <a:uLnTx/>
                <a:uFillTx/>
                <a:latin typeface="Calibri Light" panose="020F0302020204030204" pitchFamily="34" charset="0"/>
                <a:ea typeface="+mn-ea"/>
                <a:cs typeface="Calibri Light" panose="020F0302020204030204" pitchFamily="34" charset="0"/>
              </a:rPr>
              <a:t>ROBERT K. MERTON [1936]</a:t>
            </a:r>
          </a:p>
        </p:txBody>
      </p:sp>
    </p:spTree>
    <p:extLst>
      <p:ext uri="{BB962C8B-B14F-4D97-AF65-F5344CB8AC3E}">
        <p14:creationId xmlns:p14="http://schemas.microsoft.com/office/powerpoint/2010/main" val="2828411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Content Placeholder 2"/>
          <p:cNvSpPr txBox="1">
            <a:spLocks/>
          </p:cNvSpPr>
          <p:nvPr/>
        </p:nvSpPr>
        <p:spPr>
          <a:xfrm>
            <a:off x="1814320" y="836712"/>
            <a:ext cx="8707376" cy="5040560"/>
          </a:xfrm>
          <a:prstGeom prst="rect">
            <a:avLst/>
          </a:prstGeom>
        </p:spPr>
        <p:txBody>
          <a:bodyPr vert="horz" lIns="91440" tIns="45720" rIns="91440" bIns="45720" rtlCol="0">
            <a:normAutofit fontScale="55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endParaRPr lang="en-GB"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4400" dirty="0">
                <a:solidFill>
                  <a:schemeClr val="bg1"/>
                </a:solidFill>
                <a:latin typeface="Calibri Light" panose="020F0302020204030204" pitchFamily="34" charset="0"/>
                <a:cs typeface="Calibri Light" panose="020F0302020204030204" pitchFamily="34" charset="0"/>
              </a:rPr>
              <a:t>Ignorance</a:t>
            </a:r>
          </a:p>
          <a:p>
            <a:pPr marL="400050" lvl="1" algn="l"/>
            <a:r>
              <a:rPr lang="en-GB" sz="2200" b="0" dirty="0">
                <a:solidFill>
                  <a:schemeClr val="bg1"/>
                </a:solidFill>
                <a:latin typeface="Calibri Light" panose="020F0302020204030204" pitchFamily="34" charset="0"/>
                <a:cs typeface="Calibri Light" panose="020F0302020204030204" pitchFamily="34" charset="0"/>
              </a:rPr>
              <a:t>    (It is impossible to anticipate everything, thereby leading to incomplete analysis)</a:t>
            </a:r>
          </a:p>
          <a:p>
            <a:pPr marL="400050" lvl="1" algn="l"/>
            <a:endParaRPr lang="en-GB"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4400" dirty="0">
                <a:solidFill>
                  <a:schemeClr val="bg1"/>
                </a:solidFill>
                <a:latin typeface="Calibri Light" panose="020F0302020204030204" pitchFamily="34" charset="0"/>
                <a:cs typeface="Calibri Light" panose="020F0302020204030204" pitchFamily="34" charset="0"/>
              </a:rPr>
              <a:t>Error</a:t>
            </a:r>
          </a:p>
          <a:p>
            <a:pPr lvl="1" indent="-57150" algn="l"/>
            <a:r>
              <a:rPr lang="en-GB" sz="2200" b="0" dirty="0">
                <a:solidFill>
                  <a:schemeClr val="bg1"/>
                </a:solidFill>
                <a:latin typeface="Calibri Light" panose="020F0302020204030204" pitchFamily="34" charset="0"/>
                <a:cs typeface="Calibri Light" panose="020F0302020204030204" pitchFamily="34" charset="0"/>
              </a:rPr>
              <a:t>    (Incorrect analysis of the problem or following habits that worked in the past but may not apply</a:t>
            </a:r>
          </a:p>
          <a:p>
            <a:pPr marL="400050" lvl="1" algn="l"/>
            <a:r>
              <a:rPr lang="en-GB" sz="2200" b="0" dirty="0">
                <a:solidFill>
                  <a:schemeClr val="bg1"/>
                </a:solidFill>
                <a:latin typeface="Calibri Light" panose="020F0302020204030204" pitchFamily="34" charset="0"/>
                <a:cs typeface="Calibri Light" panose="020F0302020204030204" pitchFamily="34" charset="0"/>
              </a:rPr>
              <a:t>    to the current situation)</a:t>
            </a:r>
          </a:p>
          <a:p>
            <a:pPr marL="400050" lvl="1" algn="l"/>
            <a:endParaRPr lang="en-GB"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4400" dirty="0">
                <a:solidFill>
                  <a:schemeClr val="bg1"/>
                </a:solidFill>
                <a:latin typeface="Calibri Light" panose="020F0302020204030204" pitchFamily="34" charset="0"/>
                <a:cs typeface="Calibri Light" panose="020F0302020204030204" pitchFamily="34" charset="0"/>
              </a:rPr>
              <a:t>Immediate interest</a:t>
            </a:r>
          </a:p>
          <a:p>
            <a:pPr marL="400050" lvl="1" algn="l"/>
            <a:r>
              <a:rPr lang="en-GB" sz="2200" b="0" dirty="0">
                <a:solidFill>
                  <a:schemeClr val="bg1"/>
                </a:solidFill>
                <a:latin typeface="Calibri Light" panose="020F0302020204030204" pitchFamily="34" charset="0"/>
                <a:cs typeface="Calibri Light" panose="020F0302020204030204" pitchFamily="34" charset="0"/>
              </a:rPr>
              <a:t>    (which may override long-term interests)</a:t>
            </a:r>
          </a:p>
          <a:p>
            <a:pPr marL="400050" lvl="1" algn="l"/>
            <a:endParaRPr lang="en-GB"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4400" dirty="0">
                <a:solidFill>
                  <a:schemeClr val="bg1"/>
                </a:solidFill>
                <a:latin typeface="Calibri Light" panose="020F0302020204030204" pitchFamily="34" charset="0"/>
                <a:cs typeface="Calibri Light" panose="020F0302020204030204" pitchFamily="34" charset="0"/>
              </a:rPr>
              <a:t>Basic values may require or prohibit certain actions even if the long-term result might be unfavourable</a:t>
            </a:r>
          </a:p>
          <a:p>
            <a:pPr marL="400050" lvl="1" algn="l"/>
            <a:r>
              <a:rPr lang="en-GB" sz="2200" b="0" dirty="0">
                <a:solidFill>
                  <a:schemeClr val="bg1"/>
                </a:solidFill>
                <a:latin typeface="Calibri Light" panose="020F0302020204030204" pitchFamily="34" charset="0"/>
                <a:cs typeface="Calibri Light" panose="020F0302020204030204" pitchFamily="34" charset="0"/>
              </a:rPr>
              <a:t>    (these long-term consequences may eventually cause changes in basic values)</a:t>
            </a:r>
          </a:p>
          <a:p>
            <a:pPr marL="400050" lvl="1" algn="l"/>
            <a:endParaRPr lang="en-GB" b="0" dirty="0">
              <a:solidFill>
                <a:schemeClr val="bg1"/>
              </a:solidFill>
              <a:latin typeface="Calibri Light" panose="020F0302020204030204" pitchFamily="34" charset="0"/>
              <a:cs typeface="Calibri Light" panose="020F0302020204030204" pitchFamily="34" charset="0"/>
            </a:endParaRPr>
          </a:p>
          <a:p>
            <a:pPr marL="514350" indent="-514350" algn="l">
              <a:buFont typeface="+mj-lt"/>
              <a:buAutoNum type="arabicPeriod"/>
            </a:pPr>
            <a:r>
              <a:rPr lang="en-GB" sz="4400" dirty="0">
                <a:solidFill>
                  <a:schemeClr val="bg1"/>
                </a:solidFill>
                <a:latin typeface="Calibri Light" panose="020F0302020204030204" pitchFamily="34" charset="0"/>
                <a:cs typeface="Calibri Light" panose="020F0302020204030204" pitchFamily="34" charset="0"/>
              </a:rPr>
              <a:t>Self-defeating prophecy</a:t>
            </a:r>
          </a:p>
          <a:p>
            <a:pPr marL="400050" lvl="1" algn="l"/>
            <a:r>
              <a:rPr lang="en-GB" sz="2200" b="0" dirty="0">
                <a:solidFill>
                  <a:schemeClr val="bg1"/>
                </a:solidFill>
                <a:latin typeface="Calibri Light" panose="020F0302020204030204" pitchFamily="34" charset="0"/>
                <a:cs typeface="Calibri Light" panose="020F0302020204030204" pitchFamily="34" charset="0"/>
              </a:rPr>
              <a:t>    (Fear of some consequence drives people to find solutions before the problem occurs, thus the</a:t>
            </a:r>
          </a:p>
          <a:p>
            <a:pPr marL="400050" lvl="1" algn="l"/>
            <a:r>
              <a:rPr lang="en-GB" sz="2200" b="0" dirty="0">
                <a:solidFill>
                  <a:schemeClr val="bg1"/>
                </a:solidFill>
                <a:latin typeface="Calibri Light" panose="020F0302020204030204" pitchFamily="34" charset="0"/>
                <a:cs typeface="Calibri Light" panose="020F0302020204030204" pitchFamily="34" charset="0"/>
              </a:rPr>
              <a:t>    non-occurrence of the problem is not anticipated.)</a:t>
            </a:r>
          </a:p>
          <a:p>
            <a:pPr marL="400050" lvl="1" algn="l"/>
            <a:endParaRPr lang="en-GB" b="0" dirty="0">
              <a:solidFill>
                <a:schemeClr val="bg1"/>
              </a:solidFill>
              <a:latin typeface="Calibri Light" panose="020F0302020204030204" pitchFamily="34" charset="0"/>
              <a:cs typeface="Calibri Light" panose="020F0302020204030204" pitchFamily="34" charset="0"/>
            </a:endParaRPr>
          </a:p>
          <a:p>
            <a:pPr algn="l"/>
            <a:endParaRPr lang="en-GB" b="0" dirty="0">
              <a:solidFill>
                <a:schemeClr val="bg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672158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213EF8-F875-9F5D-BE19-094E0160485D}"/>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3258E-7540-CAAD-D266-B8101458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US" sz="1800" b="1" i="0" u="none" strike="noStrike" kern="1200" cap="none" spc="0" normalizeH="0" baseline="0" noProof="0">
              <a:ln>
                <a:noFill/>
              </a:ln>
              <a:solidFill>
                <a:prstClr val="white"/>
              </a:solidFill>
              <a:effectLst/>
              <a:uLnTx/>
              <a:uFillTx/>
              <a:latin typeface="Calibri"/>
              <a:ea typeface="+mn-ea"/>
              <a:cs typeface="+mn-cs"/>
            </a:endParaRPr>
          </a:p>
        </p:txBody>
      </p:sp>
      <p:pic>
        <p:nvPicPr>
          <p:cNvPr id="3" name="Picture 2" descr="A river flowing through a rocky area&#10;&#10;AI-generated content may be incorrect.">
            <a:extLst>
              <a:ext uri="{FF2B5EF4-FFF2-40B4-BE49-F238E27FC236}">
                <a16:creationId xmlns:a16="http://schemas.microsoft.com/office/drawing/2014/main" id="{11AE162E-3501-10C0-0644-E200B0E163FB}"/>
              </a:ext>
            </a:extLst>
          </p:cNvPr>
          <p:cNvPicPr>
            <a:picLocks noChangeAspect="1"/>
          </p:cNvPicPr>
          <p:nvPr/>
        </p:nvPicPr>
        <p:blipFill>
          <a:blip r:embed="rId3" cstate="screen">
            <a:extLst>
              <a:ext uri="{28A0092B-C50C-407E-A947-70E740481C1C}">
                <a14:useLocalDpi xmlns:a14="http://schemas.microsoft.com/office/drawing/2010/main"/>
              </a:ext>
            </a:extLst>
          </a:blip>
          <a:srcRect l="16474" r="11791" b="-1"/>
          <a:stretch>
            <a:fillRect/>
          </a:stretch>
        </p:blipFill>
        <p:spPr>
          <a:xfrm>
            <a:off x="-1" y="10"/>
            <a:ext cx="7370057" cy="6857990"/>
          </a:xfrm>
          <a:prstGeom prst="rect">
            <a:avLst/>
          </a:prstGeom>
        </p:spPr>
      </p:pic>
      <p:pic>
        <p:nvPicPr>
          <p:cNvPr id="2" name="Picture 1" descr="A close-up of a field&#10;&#10;AI-generated content may be incorrect.">
            <a:extLst>
              <a:ext uri="{FF2B5EF4-FFF2-40B4-BE49-F238E27FC236}">
                <a16:creationId xmlns:a16="http://schemas.microsoft.com/office/drawing/2014/main" id="{3AE9AC8F-1127-CA0E-76A9-7C9205573C5D}"/>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7534656" y="1"/>
            <a:ext cx="4657344" cy="3346704"/>
          </a:xfrm>
          <a:prstGeom prst="rect">
            <a:avLst/>
          </a:prstGeom>
        </p:spPr>
      </p:pic>
      <p:pic>
        <p:nvPicPr>
          <p:cNvPr id="4" name="Picture 3" descr="A red river with buildings in the background&#10;&#10;AI-generated content may be incorrect.">
            <a:extLst>
              <a:ext uri="{FF2B5EF4-FFF2-40B4-BE49-F238E27FC236}">
                <a16:creationId xmlns:a16="http://schemas.microsoft.com/office/drawing/2014/main" id="{D1A833EE-A731-20E3-73DB-638DF07B82F6}"/>
              </a:ext>
            </a:extLst>
          </p:cNvPr>
          <p:cNvPicPr>
            <a:picLocks noChangeAspect="1"/>
          </p:cNvPicPr>
          <p:nvPr/>
        </p:nvPicPr>
        <p:blipFill>
          <a:blip r:embed="rId5" cstate="screen">
            <a:extLst>
              <a:ext uri="{28A0092B-C50C-407E-A947-70E740481C1C}">
                <a14:useLocalDpi xmlns:a14="http://schemas.microsoft.com/office/drawing/2010/main"/>
              </a:ext>
            </a:extLst>
          </a:blip>
          <a:srcRect b="-4"/>
          <a:stretch>
            <a:fillRect/>
          </a:stretch>
        </p:blipFill>
        <p:spPr>
          <a:xfrm>
            <a:off x="7534654" y="3511296"/>
            <a:ext cx="4657346" cy="3346704"/>
          </a:xfrm>
          <a:prstGeom prst="rect">
            <a:avLst/>
          </a:prstGeom>
        </p:spPr>
      </p:pic>
    </p:spTree>
    <p:extLst>
      <p:ext uri="{BB962C8B-B14F-4D97-AF65-F5344CB8AC3E}">
        <p14:creationId xmlns:p14="http://schemas.microsoft.com/office/powerpoint/2010/main" val="3142366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319BD-D6E0-D8ED-EB19-9A0D904B0CCF}"/>
            </a:ext>
          </a:extLst>
        </p:cNvPr>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DAA7BFD1-09A8-405D-CB48-ED2D7DC95822}"/>
              </a:ext>
            </a:extLst>
          </p:cNvPr>
          <p:cNvGraphicFramePr>
            <a:graphicFrameLocks noGrp="1"/>
          </p:cNvGraphicFramePr>
          <p:nvPr>
            <p:extLst>
              <p:ext uri="{D42A27DB-BD31-4B8C-83A1-F6EECF244321}">
                <p14:modId xmlns:p14="http://schemas.microsoft.com/office/powerpoint/2010/main" val="230245682"/>
              </p:ext>
            </p:extLst>
          </p:nvPr>
        </p:nvGraphicFramePr>
        <p:xfrm>
          <a:off x="819151" y="1753035"/>
          <a:ext cx="10553697" cy="2569247"/>
        </p:xfrm>
        <a:graphic>
          <a:graphicData uri="http://schemas.openxmlformats.org/drawingml/2006/table">
            <a:tbl>
              <a:tblPr firstRow="1" bandRow="1">
                <a:tableStyleId>{5C22544A-7EE6-4342-B048-85BDC9FD1C3A}</a:tableStyleId>
              </a:tblPr>
              <a:tblGrid>
                <a:gridCol w="2756562">
                  <a:extLst>
                    <a:ext uri="{9D8B030D-6E8A-4147-A177-3AD203B41FA5}">
                      <a16:colId xmlns:a16="http://schemas.microsoft.com/office/drawing/2014/main" val="231693556"/>
                    </a:ext>
                  </a:extLst>
                </a:gridCol>
                <a:gridCol w="3712191">
                  <a:extLst>
                    <a:ext uri="{9D8B030D-6E8A-4147-A177-3AD203B41FA5}">
                      <a16:colId xmlns:a16="http://schemas.microsoft.com/office/drawing/2014/main" val="80500726"/>
                    </a:ext>
                  </a:extLst>
                </a:gridCol>
                <a:gridCol w="4084944">
                  <a:extLst>
                    <a:ext uri="{9D8B030D-6E8A-4147-A177-3AD203B41FA5}">
                      <a16:colId xmlns:a16="http://schemas.microsoft.com/office/drawing/2014/main" val="319526077"/>
                    </a:ext>
                  </a:extLst>
                </a:gridCol>
              </a:tblGrid>
              <a:tr h="432197">
                <a:tc>
                  <a:txBody>
                    <a:bodyPr/>
                    <a:lstStyle/>
                    <a:p>
                      <a:endParaRPr lang="en-GB" dirty="0">
                        <a:latin typeface="Calibri Light" panose="020F0302020204030204" pitchFamily="34" charset="0"/>
                        <a:cs typeface="Calibri Light" panose="020F0302020204030204" pitchFamily="34" charset="0"/>
                      </a:endParaRPr>
                    </a:p>
                  </a:txBody>
                  <a:tcPr/>
                </a:tc>
                <a:tc>
                  <a:txBody>
                    <a:bodyPr/>
                    <a:lstStyle/>
                    <a:p>
                      <a:r>
                        <a:rPr lang="en-GB" dirty="0">
                          <a:latin typeface="Calibri Light" panose="020F0302020204030204" pitchFamily="34" charset="0"/>
                          <a:cs typeface="Calibri Light" panose="020F0302020204030204" pitchFamily="34" charset="0"/>
                        </a:rPr>
                        <a:t>Natural Organic Dyes</a:t>
                      </a:r>
                    </a:p>
                  </a:txBody>
                  <a:tcPr/>
                </a:tc>
                <a:tc>
                  <a:txBody>
                    <a:bodyPr/>
                    <a:lstStyle/>
                    <a:p>
                      <a:r>
                        <a:rPr lang="en-GB" dirty="0">
                          <a:latin typeface="Calibri Light" panose="020F0302020204030204" pitchFamily="34" charset="0"/>
                          <a:cs typeface="Calibri Light" panose="020F0302020204030204" pitchFamily="34" charset="0"/>
                        </a:rPr>
                        <a:t>Synthetic Organic Dyes</a:t>
                      </a:r>
                    </a:p>
                  </a:txBody>
                  <a:tcPr/>
                </a:tc>
                <a:extLst>
                  <a:ext uri="{0D108BD9-81ED-4DB2-BD59-A6C34878D82A}">
                    <a16:rowId xmlns:a16="http://schemas.microsoft.com/office/drawing/2014/main" val="2214723297"/>
                  </a:ext>
                </a:extLst>
              </a:tr>
              <a:tr h="432197">
                <a:tc>
                  <a:txBody>
                    <a:bodyPr/>
                    <a:lstStyle/>
                    <a:p>
                      <a:r>
                        <a:rPr lang="en-GB" dirty="0">
                          <a:latin typeface="Calibri Light" panose="020F0302020204030204" pitchFamily="34" charset="0"/>
                          <a:cs typeface="Calibri Light" panose="020F0302020204030204" pitchFamily="34" charset="0"/>
                        </a:rPr>
                        <a:t>Source</a:t>
                      </a:r>
                    </a:p>
                  </a:txBody>
                  <a:tcPr/>
                </a:tc>
                <a:tc>
                  <a:txBody>
                    <a:bodyPr/>
                    <a:lstStyle/>
                    <a:p>
                      <a:r>
                        <a:rPr lang="en-GB" dirty="0">
                          <a:latin typeface="Calibri Light" panose="020F0302020204030204" pitchFamily="34" charset="0"/>
                          <a:cs typeface="Calibri Light" panose="020F0302020204030204" pitchFamily="34" charset="0"/>
                        </a:rPr>
                        <a:t>Plants/Animals</a:t>
                      </a:r>
                    </a:p>
                  </a:txBody>
                  <a:tcPr/>
                </a:tc>
                <a:tc>
                  <a:txBody>
                    <a:bodyPr/>
                    <a:lstStyle/>
                    <a:p>
                      <a:r>
                        <a:rPr lang="en-GB" dirty="0">
                          <a:latin typeface="Calibri Light" panose="020F0302020204030204" pitchFamily="34" charset="0"/>
                          <a:cs typeface="Calibri Light" panose="020F0302020204030204" pitchFamily="34" charset="0"/>
                        </a:rPr>
                        <a:t>Petrochemicals</a:t>
                      </a:r>
                    </a:p>
                  </a:txBody>
                  <a:tcPr/>
                </a:tc>
                <a:extLst>
                  <a:ext uri="{0D108BD9-81ED-4DB2-BD59-A6C34878D82A}">
                    <a16:rowId xmlns:a16="http://schemas.microsoft.com/office/drawing/2014/main" val="1606297111"/>
                  </a:ext>
                </a:extLst>
              </a:tr>
              <a:tr h="408262">
                <a:tc>
                  <a:txBody>
                    <a:bodyPr/>
                    <a:lstStyle/>
                    <a:p>
                      <a:r>
                        <a:rPr lang="en-GB" dirty="0">
                          <a:latin typeface="Calibri Light" panose="020F0302020204030204" pitchFamily="34" charset="0"/>
                          <a:cs typeface="Calibri Light" panose="020F0302020204030204" pitchFamily="34" charset="0"/>
                        </a:rPr>
                        <a:t>Sustainability</a:t>
                      </a:r>
                    </a:p>
                  </a:txBody>
                  <a:tcPr/>
                </a:tc>
                <a:tc>
                  <a:txBody>
                    <a:bodyPr/>
                    <a:lstStyle/>
                    <a:p>
                      <a:r>
                        <a:rPr lang="en-GB" dirty="0">
                          <a:latin typeface="Calibri Light" panose="020F0302020204030204" pitchFamily="34" charset="0"/>
                          <a:cs typeface="Calibri Light" panose="020F0302020204030204" pitchFamily="34" charset="0"/>
                        </a:rPr>
                        <a:t>High (Renewable, Biodegradable)</a:t>
                      </a:r>
                    </a:p>
                  </a:txBody>
                  <a:tcPr/>
                </a:tc>
                <a:tc>
                  <a:txBody>
                    <a:bodyPr/>
                    <a:lstStyle/>
                    <a:p>
                      <a:r>
                        <a:rPr lang="en-GB" dirty="0">
                          <a:latin typeface="Calibri Light" panose="020F0302020204030204" pitchFamily="34" charset="0"/>
                          <a:cs typeface="Calibri Light" panose="020F0302020204030204" pitchFamily="34" charset="0"/>
                        </a:rPr>
                        <a:t>Low (Non-renewable, Pollution)</a:t>
                      </a:r>
                    </a:p>
                  </a:txBody>
                  <a:tcPr/>
                </a:tc>
                <a:extLst>
                  <a:ext uri="{0D108BD9-81ED-4DB2-BD59-A6C34878D82A}">
                    <a16:rowId xmlns:a16="http://schemas.microsoft.com/office/drawing/2014/main" val="3134058367"/>
                  </a:ext>
                </a:extLst>
              </a:tr>
              <a:tr h="432197">
                <a:tc>
                  <a:txBody>
                    <a:bodyPr/>
                    <a:lstStyle/>
                    <a:p>
                      <a:r>
                        <a:rPr lang="en-GB" dirty="0">
                          <a:latin typeface="Calibri Light" panose="020F0302020204030204" pitchFamily="34" charset="0"/>
                          <a:cs typeface="Calibri Light" panose="020F0302020204030204" pitchFamily="34" charset="0"/>
                        </a:rPr>
                        <a:t>Colour Range</a:t>
                      </a:r>
                    </a:p>
                  </a:txBody>
                  <a:tcPr/>
                </a:tc>
                <a:tc>
                  <a:txBody>
                    <a:bodyPr/>
                    <a:lstStyle/>
                    <a:p>
                      <a:r>
                        <a:rPr lang="en-GB" dirty="0">
                          <a:latin typeface="Calibri Light" panose="020F0302020204030204" pitchFamily="34" charset="0"/>
                          <a:cs typeface="Calibri Light" panose="020F0302020204030204" pitchFamily="34" charset="0"/>
                        </a:rPr>
                        <a:t>Limited</a:t>
                      </a:r>
                    </a:p>
                  </a:txBody>
                  <a:tcPr/>
                </a:tc>
                <a:tc>
                  <a:txBody>
                    <a:bodyPr/>
                    <a:lstStyle/>
                    <a:p>
                      <a:r>
                        <a:rPr lang="en-GB" dirty="0">
                          <a:latin typeface="Calibri Light" panose="020F0302020204030204" pitchFamily="34" charset="0"/>
                          <a:cs typeface="Calibri Light" panose="020F0302020204030204" pitchFamily="34" charset="0"/>
                        </a:rPr>
                        <a:t>Extensive</a:t>
                      </a:r>
                    </a:p>
                  </a:txBody>
                  <a:tcPr/>
                </a:tc>
                <a:extLst>
                  <a:ext uri="{0D108BD9-81ED-4DB2-BD59-A6C34878D82A}">
                    <a16:rowId xmlns:a16="http://schemas.microsoft.com/office/drawing/2014/main" val="2514148182"/>
                  </a:ext>
                </a:extLst>
              </a:tr>
              <a:tr h="432197">
                <a:tc>
                  <a:txBody>
                    <a:bodyPr/>
                    <a:lstStyle/>
                    <a:p>
                      <a:r>
                        <a:rPr lang="en-GB" dirty="0">
                          <a:latin typeface="Calibri Light" panose="020F0302020204030204" pitchFamily="34" charset="0"/>
                          <a:cs typeface="Calibri Light" panose="020F0302020204030204" pitchFamily="34" charset="0"/>
                        </a:rPr>
                        <a:t>Toxicity</a:t>
                      </a:r>
                    </a:p>
                  </a:txBody>
                  <a:tcPr/>
                </a:tc>
                <a:tc>
                  <a:txBody>
                    <a:bodyPr/>
                    <a:lstStyle/>
                    <a:p>
                      <a:r>
                        <a:rPr lang="en-GB" dirty="0">
                          <a:latin typeface="Calibri Light" panose="020F0302020204030204" pitchFamily="34" charset="0"/>
                          <a:cs typeface="Calibri Light" panose="020F0302020204030204" pitchFamily="34" charset="0"/>
                        </a:rPr>
                        <a:t>Low</a:t>
                      </a:r>
                    </a:p>
                  </a:txBody>
                  <a:tcPr/>
                </a:tc>
                <a:tc>
                  <a:txBody>
                    <a:bodyPr/>
                    <a:lstStyle/>
                    <a:p>
                      <a:r>
                        <a:rPr lang="en-GB" dirty="0">
                          <a:latin typeface="Calibri Light" panose="020F0302020204030204" pitchFamily="34" charset="0"/>
                          <a:cs typeface="Calibri Light" panose="020F0302020204030204" pitchFamily="34" charset="0"/>
                        </a:rPr>
                        <a:t>High</a:t>
                      </a:r>
                    </a:p>
                  </a:txBody>
                  <a:tcPr/>
                </a:tc>
                <a:extLst>
                  <a:ext uri="{0D108BD9-81ED-4DB2-BD59-A6C34878D82A}">
                    <a16:rowId xmlns:a16="http://schemas.microsoft.com/office/drawing/2014/main" val="2438071374"/>
                  </a:ext>
                </a:extLst>
              </a:tr>
              <a:tr h="432197">
                <a:tc>
                  <a:txBody>
                    <a:bodyPr/>
                    <a:lstStyle/>
                    <a:p>
                      <a:r>
                        <a:rPr lang="en-GB" dirty="0">
                          <a:latin typeface="Calibri Light" panose="020F0302020204030204" pitchFamily="34" charset="0"/>
                          <a:cs typeface="Calibri Light" panose="020F0302020204030204" pitchFamily="34" charset="0"/>
                        </a:rPr>
                        <a:t>Industrial Scalability</a:t>
                      </a:r>
                    </a:p>
                  </a:txBody>
                  <a:tcPr/>
                </a:tc>
                <a:tc>
                  <a:txBody>
                    <a:bodyPr/>
                    <a:lstStyle/>
                    <a:p>
                      <a:r>
                        <a:rPr lang="en-GB" dirty="0">
                          <a:latin typeface="Calibri Light" panose="020F0302020204030204" pitchFamily="34" charset="0"/>
                          <a:cs typeface="Calibri Light" panose="020F0302020204030204" pitchFamily="34" charset="0"/>
                        </a:rPr>
                        <a:t>Low</a:t>
                      </a:r>
                    </a:p>
                  </a:txBody>
                  <a:tcPr/>
                </a:tc>
                <a:tc>
                  <a:txBody>
                    <a:bodyPr/>
                    <a:lstStyle/>
                    <a:p>
                      <a:r>
                        <a:rPr lang="en-GB" dirty="0">
                          <a:latin typeface="Calibri Light" panose="020F0302020204030204" pitchFamily="34" charset="0"/>
                          <a:cs typeface="Calibri Light" panose="020F0302020204030204" pitchFamily="34" charset="0"/>
                        </a:rPr>
                        <a:t>High</a:t>
                      </a:r>
                    </a:p>
                  </a:txBody>
                  <a:tcPr/>
                </a:tc>
                <a:extLst>
                  <a:ext uri="{0D108BD9-81ED-4DB2-BD59-A6C34878D82A}">
                    <a16:rowId xmlns:a16="http://schemas.microsoft.com/office/drawing/2014/main" val="1322253506"/>
                  </a:ext>
                </a:extLst>
              </a:tr>
            </a:tbl>
          </a:graphicData>
        </a:graphic>
      </p:graphicFrame>
      <p:sp>
        <p:nvSpPr>
          <p:cNvPr id="6" name="Text Box 31">
            <a:extLst>
              <a:ext uri="{FF2B5EF4-FFF2-40B4-BE49-F238E27FC236}">
                <a16:creationId xmlns:a16="http://schemas.microsoft.com/office/drawing/2014/main" id="{DE9927ED-CF1A-A95E-AE6A-6ACFEA3B8C57}"/>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CHALLENGE </a:t>
            </a:r>
          </a:p>
        </p:txBody>
      </p:sp>
      <p:sp>
        <p:nvSpPr>
          <p:cNvPr id="2" name="Text Box 31">
            <a:extLst>
              <a:ext uri="{FF2B5EF4-FFF2-40B4-BE49-F238E27FC236}">
                <a16:creationId xmlns:a16="http://schemas.microsoft.com/office/drawing/2014/main" id="{526DB5E2-944E-7AC0-8E84-06B035DE9A4A}"/>
              </a:ext>
            </a:extLst>
          </p:cNvPr>
          <p:cNvSpPr txBox="1">
            <a:spLocks noChangeArrowheads="1"/>
          </p:cNvSpPr>
          <p:nvPr/>
        </p:nvSpPr>
        <p:spPr bwMode="auto">
          <a:xfrm>
            <a:off x="819151" y="4610171"/>
            <a:ext cx="10553698" cy="1785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SUSTAINABLE INNOVATIONS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Bio-based synthetic dyes (from algae, bacteria, or fungi)</a:t>
            </a: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Low-impact dyeing technologies (waterless dyeing)</a:t>
            </a: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Circular dye systems (recycling dyes and water)</a:t>
            </a:r>
          </a:p>
        </p:txBody>
      </p:sp>
    </p:spTree>
    <p:extLst>
      <p:ext uri="{BB962C8B-B14F-4D97-AF65-F5344CB8AC3E}">
        <p14:creationId xmlns:p14="http://schemas.microsoft.com/office/powerpoint/2010/main" val="2951769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DF798C-CCA0-FD21-24AA-0FC4A0D92C00}"/>
            </a:ext>
          </a:extLst>
        </p:cNvPr>
        <p:cNvGrpSpPr/>
        <p:nvPr/>
      </p:nvGrpSpPr>
      <p:grpSpPr>
        <a:xfrm>
          <a:off x="0" y="0"/>
          <a:ext cx="0" cy="0"/>
          <a:chOff x="0" y="0"/>
          <a:chExt cx="0" cy="0"/>
        </a:xfrm>
      </p:grpSpPr>
      <p:sp>
        <p:nvSpPr>
          <p:cNvPr id="6" name="Text Box 31">
            <a:extLst>
              <a:ext uri="{FF2B5EF4-FFF2-40B4-BE49-F238E27FC236}">
                <a16:creationId xmlns:a16="http://schemas.microsoft.com/office/drawing/2014/main" id="{18FB8758-2C2D-B02C-1165-D03B31317400}"/>
              </a:ext>
            </a:extLst>
          </p:cNvPr>
          <p:cNvSpPr txBox="1">
            <a:spLocks noChangeArrowheads="1"/>
          </p:cNvSpPr>
          <p:nvPr/>
        </p:nvSpPr>
        <p:spPr bwMode="auto">
          <a:xfrm>
            <a:off x="819151" y="852371"/>
            <a:ext cx="10553698"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WHERE CAN ORGANIC DYES COME FROM?</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Traditional organic dyes are derived from natural sources: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Plants: Indigofera tinctoria (indigo), madder root (red), turmeric (yellow).</a:t>
            </a: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Animals: Cochineal insects (carmine red).</a:t>
            </a:r>
          </a:p>
          <a:p>
            <a:pPr marL="342900" marR="0" lvl="0" indent="-34290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Minerals: technically inorganic, used in combination with organic binders.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Modern organic dyes, are mostly synthetic, created from petrochemical compounds. Classified as organic because they’re carbon-based, not because they’re natural.</a:t>
            </a:r>
          </a:p>
        </p:txBody>
      </p:sp>
    </p:spTree>
    <p:extLst>
      <p:ext uri="{BB962C8B-B14F-4D97-AF65-F5344CB8AC3E}">
        <p14:creationId xmlns:p14="http://schemas.microsoft.com/office/powerpoint/2010/main" val="250209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219DB-8297-0F27-AB2F-76CD658D47F8}"/>
            </a:ext>
          </a:extLst>
        </p:cNvPr>
        <p:cNvGrpSpPr/>
        <p:nvPr/>
      </p:nvGrpSpPr>
      <p:grpSpPr>
        <a:xfrm>
          <a:off x="0" y="0"/>
          <a:ext cx="0" cy="0"/>
          <a:chOff x="0" y="0"/>
          <a:chExt cx="0" cy="0"/>
        </a:xfrm>
      </p:grpSpPr>
      <p:sp>
        <p:nvSpPr>
          <p:cNvPr id="6" name="Text Box 31">
            <a:extLst>
              <a:ext uri="{FF2B5EF4-FFF2-40B4-BE49-F238E27FC236}">
                <a16:creationId xmlns:a16="http://schemas.microsoft.com/office/drawing/2014/main" id="{BE656B9F-DE43-4CE8-B835-20616FCD92A8}"/>
              </a:ext>
            </a:extLst>
          </p:cNvPr>
          <p:cNvSpPr txBox="1">
            <a:spLocks noChangeArrowheads="1"/>
          </p:cNvSpPr>
          <p:nvPr/>
        </p:nvSpPr>
        <p:spPr bwMode="auto">
          <a:xfrm>
            <a:off x="819151" y="852371"/>
            <a:ext cx="10553698"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4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SUSTAINABLE INNOVATIONS: COLORIFIX</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Colours created from Nature, DNA code  copied &amp; re-engineered.</a:t>
            </a:r>
          </a:p>
        </p:txBody>
      </p:sp>
      <p:pic>
        <p:nvPicPr>
          <p:cNvPr id="2" name="Picture 1">
            <a:hlinkClick r:id="rId3"/>
            <a:extLst>
              <a:ext uri="{FF2B5EF4-FFF2-40B4-BE49-F238E27FC236}">
                <a16:creationId xmlns:a16="http://schemas.microsoft.com/office/drawing/2014/main" id="{56FFD2CA-0F2B-1129-825F-A410BC26E7E9}"/>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667000" y="3429000"/>
            <a:ext cx="6858000" cy="3000374"/>
          </a:xfrm>
          <a:prstGeom prst="rect">
            <a:avLst/>
          </a:prstGeom>
        </p:spPr>
      </p:pic>
    </p:spTree>
    <p:extLst>
      <p:ext uri="{BB962C8B-B14F-4D97-AF65-F5344CB8AC3E}">
        <p14:creationId xmlns:p14="http://schemas.microsoft.com/office/powerpoint/2010/main" val="3101329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C133481-6991-A096-E793-5B096966159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B101FAD0-AE40-4D4A-BA81-A7606C1EDEC7}"/>
              </a:ext>
            </a:extLst>
          </p:cNvPr>
          <p:cNvSpPr txBox="1">
            <a:spLocks noChangeArrowheads="1"/>
          </p:cNvSpPr>
          <p:nvPr/>
        </p:nvSpPr>
        <p:spPr bwMode="auto">
          <a:xfrm>
            <a:off x="553625" y="852371"/>
            <a:ext cx="1108475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WHAT ABOUT</a:t>
            </a:r>
          </a:p>
          <a:p>
            <a:pPr lvl="0" algn="r">
              <a:spcBef>
                <a:spcPts val="0"/>
              </a:spcBef>
            </a:pPr>
            <a:r>
              <a:rPr lang="en-GB" altLang="en-US" sz="4800">
                <a:solidFill>
                  <a:schemeClr val="bg1"/>
                </a:solidFill>
                <a:latin typeface="Arial" panose="020B0604020202020204" pitchFamily="34" charset="0"/>
              </a:rPr>
              <a:t>CONSUMER GREED</a:t>
            </a:r>
            <a:r>
              <a:rPr lang="en-GB" altLang="en-US" sz="4800" dirty="0">
                <a:solidFill>
                  <a:schemeClr val="bg1"/>
                </a:solidFill>
                <a:latin typeface="Arial" panose="020B0604020202020204" pitchFamily="34" charset="0"/>
              </a:rPr>
              <a:t>?</a:t>
            </a:r>
          </a:p>
        </p:txBody>
      </p:sp>
    </p:spTree>
    <p:extLst>
      <p:ext uri="{BB962C8B-B14F-4D97-AF65-F5344CB8AC3E}">
        <p14:creationId xmlns:p14="http://schemas.microsoft.com/office/powerpoint/2010/main" val="407213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EA0C60-A41A-22D7-7806-D7F043DD3B0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DBB7A73A-A849-4EC8-F99F-652564B967E2}"/>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a:prstGeom prst="rect">
            <a:avLst/>
          </a:prstGeom>
        </p:spPr>
      </p:pic>
    </p:spTree>
    <p:extLst>
      <p:ext uri="{BB962C8B-B14F-4D97-AF65-F5344CB8AC3E}">
        <p14:creationId xmlns:p14="http://schemas.microsoft.com/office/powerpoint/2010/main" val="567594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EE291A-0316-150C-B593-4E917FE2000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D26C5FDD-58B0-FB62-6E03-E68B138BF263}"/>
              </a:ext>
            </a:extLst>
          </p:cNvPr>
          <p:cNvPicPr>
            <a:picLocks noChangeAspect="1"/>
          </p:cNvPicPr>
          <p:nvPr/>
        </p:nvPicPr>
        <p:blipFill>
          <a:blip r:embed="rId3"/>
          <a:srcRect b="6251"/>
          <a:stretch>
            <a:fillRect/>
          </a:stretch>
        </p:blipFill>
        <p:spPr>
          <a:xfrm>
            <a:off x="0" y="0"/>
            <a:ext cx="12192000" cy="6858000"/>
          </a:xfrm>
          <a:prstGeom prst="rect">
            <a:avLst/>
          </a:prstGeom>
        </p:spPr>
      </p:pic>
    </p:spTree>
    <p:extLst>
      <p:ext uri="{BB962C8B-B14F-4D97-AF65-F5344CB8AC3E}">
        <p14:creationId xmlns:p14="http://schemas.microsoft.com/office/powerpoint/2010/main" val="3081039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355255"/>
        </a:solidFill>
        <a:effectLst/>
      </p:bgPr>
    </p:bg>
    <p:spTree>
      <p:nvGrpSpPr>
        <p:cNvPr id="1" name="">
          <a:extLst>
            <a:ext uri="{FF2B5EF4-FFF2-40B4-BE49-F238E27FC236}">
              <a16:creationId xmlns:a16="http://schemas.microsoft.com/office/drawing/2014/main" id="{7152108A-5D82-CA57-6298-6E7717ACA520}"/>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DB17E4D9-5873-4C84-1843-83A203BEE2EE}"/>
              </a:ext>
            </a:extLst>
          </p:cNvPr>
          <p:cNvPicPr>
            <a:picLocks noChangeAspect="1"/>
          </p:cNvPicPr>
          <p:nvPr/>
        </p:nvPicPr>
        <p:blipFill>
          <a:blip r:embed="rId4"/>
          <a:stretch>
            <a:fillRect/>
          </a:stretch>
        </p:blipFill>
        <p:spPr>
          <a:xfrm>
            <a:off x="1264920" y="915106"/>
            <a:ext cx="7757160" cy="5027788"/>
          </a:xfrm>
          <a:prstGeom prst="rect">
            <a:avLst/>
          </a:prstGeom>
        </p:spPr>
      </p:pic>
      <p:sp>
        <p:nvSpPr>
          <p:cNvPr id="4" name="TextBox 3">
            <a:extLst>
              <a:ext uri="{FF2B5EF4-FFF2-40B4-BE49-F238E27FC236}">
                <a16:creationId xmlns:a16="http://schemas.microsoft.com/office/drawing/2014/main" id="{16E8B92C-5731-B9BA-0D41-68591E44CE45}"/>
              </a:ext>
            </a:extLst>
          </p:cNvPr>
          <p:cNvSpPr txBox="1"/>
          <p:nvPr/>
        </p:nvSpPr>
        <p:spPr>
          <a:xfrm rot="5400000">
            <a:off x="8017762" y="3044280"/>
            <a:ext cx="5788154" cy="769441"/>
          </a:xfrm>
          <a:prstGeom prst="rect">
            <a:avLst/>
          </a:prstGeom>
          <a:noFill/>
        </p:spPr>
        <p:txBody>
          <a:bodyPr wrap="square">
            <a:spAutoFit/>
          </a:bodyPr>
          <a:lstStyle/>
          <a:p>
            <a:r>
              <a:rPr lang="en-GB" sz="4400" dirty="0">
                <a:solidFill>
                  <a:schemeClr val="bg1"/>
                </a:solidFill>
                <a:latin typeface="+mn-lt"/>
              </a:rPr>
              <a:t>FASHION FUTURES 2030</a:t>
            </a:r>
          </a:p>
        </p:txBody>
      </p:sp>
    </p:spTree>
    <p:extLst>
      <p:ext uri="{BB962C8B-B14F-4D97-AF65-F5344CB8AC3E}">
        <p14:creationId xmlns:p14="http://schemas.microsoft.com/office/powerpoint/2010/main" val="810349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614743C-CCFE-56CC-52F3-8C850132118A}"/>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ABA191F5-7828-5759-6FAA-FF0019430B34}"/>
              </a:ext>
            </a:extLst>
          </p:cNvPr>
          <p:cNvPicPr>
            <a:picLocks noChangeAspect="1"/>
          </p:cNvPicPr>
          <p:nvPr/>
        </p:nvPicPr>
        <p:blipFill>
          <a:blip r:embed="rId4"/>
          <a:srcRect b="1321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F98313A3-9BFA-F873-063B-95C71BFFEAFC}"/>
              </a:ext>
            </a:extLst>
          </p:cNvPr>
          <p:cNvSpPr txBox="1"/>
          <p:nvPr/>
        </p:nvSpPr>
        <p:spPr>
          <a:xfrm>
            <a:off x="4450080" y="384864"/>
            <a:ext cx="7741920" cy="830997"/>
          </a:xfrm>
          <a:prstGeom prst="rect">
            <a:avLst/>
          </a:prstGeom>
          <a:noFill/>
        </p:spPr>
        <p:txBody>
          <a:bodyPr wrap="square">
            <a:spAutoFit/>
          </a:bodyPr>
          <a:lstStyle/>
          <a:p>
            <a:r>
              <a:rPr lang="en-GB" sz="4800" dirty="0">
                <a:solidFill>
                  <a:srgbClr val="FFFF00"/>
                </a:solidFill>
                <a:latin typeface="Arial" panose="020B0604020202020204" pitchFamily="34" charset="0"/>
                <a:cs typeface="Arial" panose="020B0604020202020204" pitchFamily="34" charset="0"/>
              </a:rPr>
              <a:t>THE COTTON PROJECT</a:t>
            </a:r>
          </a:p>
        </p:txBody>
      </p:sp>
    </p:spTree>
    <p:extLst>
      <p:ext uri="{BB962C8B-B14F-4D97-AF65-F5344CB8AC3E}">
        <p14:creationId xmlns:p14="http://schemas.microsoft.com/office/powerpoint/2010/main" val="39680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A6379-89A7-495D-EB1B-E18FE90B8EFB}"/>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8946B8EF-66C1-7B5F-EF96-9663812E4C9B}"/>
              </a:ext>
            </a:extLst>
          </p:cNvPr>
          <p:cNvSpPr txBox="1">
            <a:spLocks noChangeArrowheads="1"/>
          </p:cNvSpPr>
          <p:nvPr/>
        </p:nvSpPr>
        <p:spPr bwMode="auto">
          <a:xfrm>
            <a:off x="6541765" y="1436741"/>
            <a:ext cx="5284698"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1800" b="1"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SUSTAINABLE INNOVATIONS: GOODDROP</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1"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altLang="en-US" sz="1800" b="0" dirty="0">
                <a:solidFill>
                  <a:prstClr val="black"/>
                </a:solidFill>
                <a:latin typeface="Calibri Light" panose="020F0302020204030204" pitchFamily="34" charset="0"/>
                <a:cs typeface="Calibri Light" panose="020F0302020204030204" pitchFamily="34" charset="0"/>
              </a:rPr>
              <a:t>01 Create Colours by Nature</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02 DNA codes from databases</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03 Microorganisms engineered</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04 Microorganisms grown at large scale</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05 Leveraging existing industrial dyeing processes</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altLang="en-US" sz="1800" b="0" dirty="0">
                <a:solidFill>
                  <a:prstClr val="black"/>
                </a:solidFill>
                <a:latin typeface="Calibri Light" panose="020F0302020204030204" pitchFamily="34" charset="0"/>
                <a:cs typeface="Calibri Light" panose="020F0302020204030204" pitchFamily="34" charset="0"/>
              </a:rPr>
              <a:t>06 </a:t>
            </a: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Brand launches – Vollebak and </a:t>
            </a:r>
            <a:r>
              <a:rPr kumimoji="0" lang="en-GB" altLang="en-US" sz="1800" b="0" i="0" u="none" strike="noStrike" kern="1200" cap="none" spc="0" normalizeH="0" baseline="0" noProof="0" dirty="0" err="1">
                <a:ln>
                  <a:noFill/>
                </a:ln>
                <a:solidFill>
                  <a:prstClr val="black"/>
                </a:solidFill>
                <a:effectLst/>
                <a:uLnTx/>
                <a:uFillTx/>
                <a:latin typeface="Calibri Light" panose="020F0302020204030204" pitchFamily="34" charset="0"/>
                <a:ea typeface="+mn-ea"/>
                <a:cs typeface="Calibri Light" panose="020F0302020204030204" pitchFamily="34" charset="0"/>
              </a:rPr>
              <a:t>Pangaia</a:t>
            </a: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 </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lang="en-GB" altLang="en-US" sz="1800" b="0" dirty="0">
              <a:solidFill>
                <a:prstClr val="black"/>
              </a:solidFill>
              <a:latin typeface="Calibri Light" panose="020F0302020204030204" pitchFamily="34" charset="0"/>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lang="en-GB" altLang="en-US" sz="1800" b="0" dirty="0">
              <a:solidFill>
                <a:prstClr val="black"/>
              </a:solidFill>
              <a:latin typeface="Calibri Light" panose="020F0302020204030204" pitchFamily="34" charset="0"/>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lang="en-GB" altLang="en-US" sz="1800" b="0" dirty="0">
              <a:solidFill>
                <a:prstClr val="black"/>
              </a:solidFill>
              <a:latin typeface="Calibri Light" panose="020F0302020204030204" pitchFamily="34" charset="0"/>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hlinkClick r:id="rId3"/>
              </a:rPr>
              <a:t>https://www.good-drop.com/press/cotton-agtech-gooddrop-invests-1m-in-launch-and-unveils-research-partnership-with-university-of-nottingham</a:t>
            </a: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p:txBody>
      </p:sp>
      <p:pic>
        <p:nvPicPr>
          <p:cNvPr id="8" name="Picture 7">
            <a:extLst>
              <a:ext uri="{FF2B5EF4-FFF2-40B4-BE49-F238E27FC236}">
                <a16:creationId xmlns:a16="http://schemas.microsoft.com/office/drawing/2014/main" id="{3CCDE29E-7687-0C86-A99A-0D710561D168}"/>
              </a:ext>
            </a:extLst>
          </p:cNvPr>
          <p:cNvPicPr>
            <a:picLocks noChangeAspect="1"/>
          </p:cNvPicPr>
          <p:nvPr/>
        </p:nvPicPr>
        <p:blipFill>
          <a:blip r:embed="rId4"/>
          <a:stretch>
            <a:fillRect/>
          </a:stretch>
        </p:blipFill>
        <p:spPr>
          <a:xfrm>
            <a:off x="169885" y="1766887"/>
            <a:ext cx="4762500" cy="3324225"/>
          </a:xfrm>
          <a:prstGeom prst="rect">
            <a:avLst/>
          </a:prstGeom>
        </p:spPr>
      </p:pic>
      <p:pic>
        <p:nvPicPr>
          <p:cNvPr id="9" name="Picture 8">
            <a:extLst>
              <a:ext uri="{FF2B5EF4-FFF2-40B4-BE49-F238E27FC236}">
                <a16:creationId xmlns:a16="http://schemas.microsoft.com/office/drawing/2014/main" id="{39608919-3720-08B8-623C-F6F374DE398B}"/>
              </a:ext>
            </a:extLst>
          </p:cNvPr>
          <p:cNvPicPr>
            <a:picLocks noChangeAspect="1"/>
          </p:cNvPicPr>
          <p:nvPr/>
        </p:nvPicPr>
        <p:blipFill>
          <a:blip r:embed="rId5"/>
          <a:stretch>
            <a:fillRect/>
          </a:stretch>
        </p:blipFill>
        <p:spPr>
          <a:xfrm>
            <a:off x="0" y="1032"/>
            <a:ext cx="12192000" cy="6855935"/>
          </a:xfrm>
          <a:prstGeom prst="rect">
            <a:avLst/>
          </a:prstGeom>
        </p:spPr>
      </p:pic>
    </p:spTree>
    <p:extLst>
      <p:ext uri="{BB962C8B-B14F-4D97-AF65-F5344CB8AC3E}">
        <p14:creationId xmlns:p14="http://schemas.microsoft.com/office/powerpoint/2010/main" val="867690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EC4E6-C7D5-850C-7753-3D2E2AC91E09}"/>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AF005A4A-A73A-C34B-6CB6-14B89632CE4C}"/>
              </a:ext>
            </a:extLst>
          </p:cNvPr>
          <p:cNvPicPr>
            <a:picLocks noChangeAspect="1"/>
          </p:cNvPicPr>
          <p:nvPr/>
        </p:nvPicPr>
        <p:blipFill>
          <a:blip r:embed="rId4"/>
          <a:stretch>
            <a:fillRect/>
          </a:stretch>
        </p:blipFill>
        <p:spPr>
          <a:xfrm>
            <a:off x="1524000" y="0"/>
            <a:ext cx="9144000" cy="6858000"/>
          </a:xfrm>
          <a:prstGeom prst="rect">
            <a:avLst/>
          </a:prstGeom>
        </p:spPr>
      </p:pic>
    </p:spTree>
    <p:extLst>
      <p:ext uri="{BB962C8B-B14F-4D97-AF65-F5344CB8AC3E}">
        <p14:creationId xmlns:p14="http://schemas.microsoft.com/office/powerpoint/2010/main" val="1042565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315FF-5AEB-8A5A-9014-B821EDBD246F}"/>
            </a:ext>
          </a:extLst>
        </p:cNvPr>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EF1B06A8-CEED-E5C5-ABB7-3A81176814C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35760" y="373997"/>
            <a:ext cx="4320480" cy="6110006"/>
          </a:xfrm>
          <a:prstGeom prst="rect">
            <a:avLst/>
          </a:prstGeom>
        </p:spPr>
      </p:pic>
      <p:sp>
        <p:nvSpPr>
          <p:cNvPr id="6" name="TextBox 5">
            <a:extLst>
              <a:ext uri="{FF2B5EF4-FFF2-40B4-BE49-F238E27FC236}">
                <a16:creationId xmlns:a16="http://schemas.microsoft.com/office/drawing/2014/main" id="{FA442289-5864-6F8A-CDF3-DFCF87854AC6}"/>
              </a:ext>
            </a:extLst>
          </p:cNvPr>
          <p:cNvSpPr txBox="1"/>
          <p:nvPr/>
        </p:nvSpPr>
        <p:spPr>
          <a:xfrm>
            <a:off x="6768117" y="6561675"/>
            <a:ext cx="1538227" cy="24622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Calibri"/>
                <a:ea typeface="+mn-ea"/>
                <a:cs typeface="+mn-cs"/>
              </a:rPr>
              <a:t>Louisa Huntbach 2021/22</a:t>
            </a:r>
          </a:p>
        </p:txBody>
      </p:sp>
    </p:spTree>
    <p:extLst>
      <p:ext uri="{BB962C8B-B14F-4D97-AF65-F5344CB8AC3E}">
        <p14:creationId xmlns:p14="http://schemas.microsoft.com/office/powerpoint/2010/main" val="574623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DA03F9-EA0B-E855-930C-9D02AAD46A79}"/>
            </a:ext>
          </a:extLst>
        </p:cNvPr>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CFF82DEC-51C3-C83E-1879-8132F7A6BF5D}"/>
              </a:ext>
            </a:extLst>
          </p:cNvPr>
          <p:cNvPicPr>
            <a:picLocks noChangeAspect="1"/>
          </p:cNvPicPr>
          <p:nvPr/>
        </p:nvPicPr>
        <p:blipFill>
          <a:blip r:embed="rId4"/>
          <a:srcRect r="49580"/>
          <a:stretch>
            <a:fillRect/>
          </a:stretch>
        </p:blipFill>
        <p:spPr>
          <a:xfrm>
            <a:off x="332995" y="0"/>
            <a:ext cx="5763005" cy="6858000"/>
          </a:xfrm>
          <a:prstGeom prst="rect">
            <a:avLst/>
          </a:prstGeom>
        </p:spPr>
      </p:pic>
      <p:sp>
        <p:nvSpPr>
          <p:cNvPr id="2" name="Rectangle 1">
            <a:extLst>
              <a:ext uri="{FF2B5EF4-FFF2-40B4-BE49-F238E27FC236}">
                <a16:creationId xmlns:a16="http://schemas.microsoft.com/office/drawing/2014/main" id="{ED8707B4-9878-A964-9E2F-2473ECA03E15}"/>
              </a:ext>
            </a:extLst>
          </p:cNvPr>
          <p:cNvSpPr/>
          <p:nvPr/>
        </p:nvSpPr>
        <p:spPr>
          <a:xfrm>
            <a:off x="0" y="1"/>
            <a:ext cx="332995" cy="6858000"/>
          </a:xfrm>
          <a:prstGeom prst="rect">
            <a:avLst/>
          </a:prstGeom>
          <a:solidFill>
            <a:srgbClr val="EEBB4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prstClr val="white"/>
              </a:solidFill>
              <a:effectLst/>
              <a:uLnTx/>
              <a:uFillTx/>
              <a:latin typeface="Calibri"/>
              <a:ea typeface="+mn-ea"/>
              <a:cs typeface="+mn-cs"/>
            </a:endParaRPr>
          </a:p>
        </p:txBody>
      </p:sp>
      <p:sp>
        <p:nvSpPr>
          <p:cNvPr id="4" name="Text Box 31">
            <a:extLst>
              <a:ext uri="{FF2B5EF4-FFF2-40B4-BE49-F238E27FC236}">
                <a16:creationId xmlns:a16="http://schemas.microsoft.com/office/drawing/2014/main" id="{4213B71B-C6EA-AF02-1738-ADFBEC5ED913}"/>
              </a:ext>
            </a:extLst>
          </p:cNvPr>
          <p:cNvSpPr txBox="1">
            <a:spLocks noChangeArrowheads="1"/>
          </p:cNvSpPr>
          <p:nvPr/>
        </p:nvSpPr>
        <p:spPr bwMode="auto">
          <a:xfrm>
            <a:off x="6591869" y="1436741"/>
            <a:ext cx="5284698"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altLang="en-US" sz="1800" b="1"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TO DYE FOR: HOW TOXIC FASHION IS MAKING US SICK:</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altLang="en-US" sz="1800" b="1"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altLang="en-US" sz="1800" b="0" dirty="0">
                <a:solidFill>
                  <a:prstClr val="black"/>
                </a:solidFill>
                <a:latin typeface="Calibri Light" panose="020F0302020204030204" pitchFamily="34" charset="0"/>
                <a:cs typeface="Calibri Light" panose="020F0302020204030204" pitchFamily="34" charset="0"/>
              </a:rPr>
              <a:t>Workout wear made from synthetic fabric is treated with chemicals, which research shows can be absorbed through skin.</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altLang="en-US" sz="1800" b="0" dirty="0">
                <a:solidFill>
                  <a:prstClr val="black"/>
                </a:solidFill>
                <a:latin typeface="Calibri Light" panose="020F0302020204030204" pitchFamily="34" charset="0"/>
                <a:cs typeface="Calibri Light" panose="020F0302020204030204" pitchFamily="34" charset="0"/>
              </a:rPr>
              <a:t>C</a:t>
            </a:r>
            <a:r>
              <a:rPr kumimoji="0" lang="en-GB" altLang="en-US" sz="1800" b="0" i="0" u="none" strike="noStrike" kern="1200" cap="none" spc="0" normalizeH="0" baseline="0" noProof="0" dirty="0" err="1">
                <a:ln>
                  <a:noFill/>
                </a:ln>
                <a:solidFill>
                  <a:prstClr val="black"/>
                </a:solidFill>
                <a:effectLst/>
                <a:uLnTx/>
                <a:uFillTx/>
                <a:latin typeface="Calibri Light" panose="020F0302020204030204" pitchFamily="34" charset="0"/>
                <a:ea typeface="+mn-ea"/>
                <a:cs typeface="Calibri Light" panose="020F0302020204030204" pitchFamily="34" charset="0"/>
              </a:rPr>
              <a:t>lothing</a:t>
            </a: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 marketed as “sweat-wicking” or water-repellent, often contains PFAS (per-and poly fluoroalkyl substances) the notoriously carcinogenic and pervasive family of “forever chemicals”.</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rPr>
              <a:t> Polyester fabrics are usually coloured with disperse dyes – a family of chemical colourants used on plastics that are known skin irritants</a:t>
            </a:r>
          </a:p>
          <a:p>
            <a:pPr marL="285750" marR="0" lvl="0" indent="-2857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lang="en-GB" altLang="en-US" sz="1800" b="0" dirty="0">
                <a:solidFill>
                  <a:prstClr val="black"/>
                </a:solidFill>
                <a:latin typeface="Calibri Light" panose="020F0302020204030204" pitchFamily="34" charset="0"/>
                <a:cs typeface="Calibri Light" panose="020F0302020204030204" pitchFamily="34" charset="0"/>
              </a:rPr>
              <a:t>Research undertaken by Alden Wicker (2023). </a:t>
            </a:r>
            <a:endParaRPr kumimoji="0" lang="en-GB" altLang="en-US" sz="1800" b="0" i="0" u="none" strike="noStrike" kern="1200" cap="none" spc="0" normalizeH="0" baseline="0" noProof="0" dirty="0">
              <a:ln>
                <a:noFill/>
              </a:ln>
              <a:solidFill>
                <a:prstClr val="black"/>
              </a:solidFill>
              <a:effectLst/>
              <a:uLnTx/>
              <a:uFillTx/>
              <a:latin typeface="Calibri Light" panose="020F0302020204030204" pitchFamily="34" charset="0"/>
              <a:ea typeface="+mn-ea"/>
              <a:cs typeface="Calibri Light" panose="020F0302020204030204" pitchFamily="34" charset="0"/>
            </a:endParaRPr>
          </a:p>
        </p:txBody>
      </p:sp>
    </p:spTree>
    <p:extLst>
      <p:ext uri="{BB962C8B-B14F-4D97-AF65-F5344CB8AC3E}">
        <p14:creationId xmlns:p14="http://schemas.microsoft.com/office/powerpoint/2010/main" val="2954845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409E4-833D-D045-6B04-F49A330473B5}"/>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A1ADF67-139C-DD1D-87B2-22367F107A8C}"/>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DOUGHNUT ECONOMICS</a:t>
            </a:r>
          </a:p>
        </p:txBody>
      </p:sp>
      <p:sp>
        <p:nvSpPr>
          <p:cNvPr id="8" name="Rectangle 3">
            <a:extLst>
              <a:ext uri="{FF2B5EF4-FFF2-40B4-BE49-F238E27FC236}">
                <a16:creationId xmlns:a16="http://schemas.microsoft.com/office/drawing/2014/main" id="{173EE888-F495-3DC7-7A10-D7DEBC1DB645}"/>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61805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09C8BE-9348-447A-5A80-1FDFD723B5B3}"/>
            </a:ext>
          </a:extLst>
        </p:cNvPr>
        <p:cNvGrpSpPr/>
        <p:nvPr/>
      </p:nvGrpSpPr>
      <p:grpSpPr>
        <a:xfrm>
          <a:off x="0" y="0"/>
          <a:ext cx="0" cy="0"/>
          <a:chOff x="0" y="0"/>
          <a:chExt cx="0" cy="0"/>
        </a:xfrm>
      </p:grpSpPr>
      <p:sp>
        <p:nvSpPr>
          <p:cNvPr id="4" name="Text Box 31">
            <a:extLst>
              <a:ext uri="{FF2B5EF4-FFF2-40B4-BE49-F238E27FC236}">
                <a16:creationId xmlns:a16="http://schemas.microsoft.com/office/drawing/2014/main" id="{127DA64A-E557-BDA7-6DCE-940E55A3000D}"/>
              </a:ext>
            </a:extLst>
          </p:cNvPr>
          <p:cNvSpPr txBox="1">
            <a:spLocks noChangeArrowheads="1"/>
          </p:cNvSpPr>
          <p:nvPr/>
        </p:nvSpPr>
        <p:spPr bwMode="auto">
          <a:xfrm>
            <a:off x="6350569" y="1436741"/>
            <a:ext cx="5284698"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 DOUGHNUT OF SOCIAL &amp; PLANETARY BOUNDARIES:</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Created by Kate Raworth in 2012.</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The Doughnut is a core concept of Doughnut Economics.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 visual monitor of progress towards the goal of meeting the needs of all people within the means of the living planet.</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pic>
        <p:nvPicPr>
          <p:cNvPr id="7" name="Picture 6" descr="A group of donuts frying in a pan&#10;&#10;AI-generated content may be incorrect.">
            <a:extLst>
              <a:ext uri="{FF2B5EF4-FFF2-40B4-BE49-F238E27FC236}">
                <a16:creationId xmlns:a16="http://schemas.microsoft.com/office/drawing/2014/main" id="{BA0E0240-D4CE-2520-4CCB-0A5FD85635F2}"/>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5600132" cy="6858000"/>
          </a:xfrm>
          <a:prstGeom prst="rect">
            <a:avLst/>
          </a:prstGeom>
        </p:spPr>
      </p:pic>
    </p:spTree>
    <p:extLst>
      <p:ext uri="{BB962C8B-B14F-4D97-AF65-F5344CB8AC3E}">
        <p14:creationId xmlns:p14="http://schemas.microsoft.com/office/powerpoint/2010/main" val="290314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7322A7-0D6F-4C68-68C9-7F4F6F0253AF}"/>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922E4956-BAD5-F33B-E088-3DED99315F6B}"/>
              </a:ext>
            </a:extLst>
          </p:cNvPr>
          <p:cNvPicPr>
            <a:picLocks noChangeAspect="1"/>
          </p:cNvPicPr>
          <p:nvPr/>
        </p:nvPicPr>
        <p:blipFill>
          <a:blip r:embed="rId3"/>
          <a:stretch>
            <a:fillRect/>
          </a:stretch>
        </p:blipFill>
        <p:spPr>
          <a:xfrm>
            <a:off x="4015356" y="857250"/>
            <a:ext cx="5153025" cy="5143500"/>
          </a:xfrm>
          <a:prstGeom prst="rect">
            <a:avLst/>
          </a:prstGeom>
        </p:spPr>
      </p:pic>
      <p:sp>
        <p:nvSpPr>
          <p:cNvPr id="4" name="Text Box 31">
            <a:extLst>
              <a:ext uri="{FF2B5EF4-FFF2-40B4-BE49-F238E27FC236}">
                <a16:creationId xmlns:a16="http://schemas.microsoft.com/office/drawing/2014/main" id="{C94A9003-F919-79DA-1859-2DB55237488D}"/>
              </a:ext>
            </a:extLst>
          </p:cNvPr>
          <p:cNvSpPr txBox="1">
            <a:spLocks noChangeArrowheads="1"/>
          </p:cNvSpPr>
          <p:nvPr/>
        </p:nvSpPr>
        <p:spPr bwMode="auto">
          <a:xfrm>
            <a:off x="7696201" y="6388100"/>
            <a:ext cx="41275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sz="1000" b="0" dirty="0">
                <a:latin typeface="Calibri Light" panose="020F0302020204030204" pitchFamily="34" charset="0"/>
                <a:cs typeface="Calibri Light" panose="020F0302020204030204" pitchFamily="34" charset="0"/>
              </a:rPr>
              <a:t>Raworth [2025]</a:t>
            </a:r>
          </a:p>
        </p:txBody>
      </p:sp>
    </p:spTree>
    <p:extLst>
      <p:ext uri="{BB962C8B-B14F-4D97-AF65-F5344CB8AC3E}">
        <p14:creationId xmlns:p14="http://schemas.microsoft.com/office/powerpoint/2010/main" val="2234527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473F45-ECA1-DB14-BCD9-BCDFB5AEB34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E6B2D0F-854A-C659-774E-0DC466A7272C}"/>
              </a:ext>
            </a:extLst>
          </p:cNvPr>
          <p:cNvPicPr>
            <a:picLocks noChangeAspect="1"/>
          </p:cNvPicPr>
          <p:nvPr/>
        </p:nvPicPr>
        <p:blipFill>
          <a:blip r:embed="rId3">
            <a:alphaModFix/>
          </a:blip>
          <a:srcRect b="2777"/>
          <a:stretch>
            <a:fillRect/>
          </a:stretch>
        </p:blipFill>
        <p:spPr>
          <a:xfrm>
            <a:off x="3095714" y="29922"/>
            <a:ext cx="6992310" cy="6798155"/>
          </a:xfrm>
          <a:prstGeom prst="rect">
            <a:avLst/>
          </a:prstGeom>
        </p:spPr>
      </p:pic>
      <p:sp>
        <p:nvSpPr>
          <p:cNvPr id="6" name="Text Box 31">
            <a:extLst>
              <a:ext uri="{FF2B5EF4-FFF2-40B4-BE49-F238E27FC236}">
                <a16:creationId xmlns:a16="http://schemas.microsoft.com/office/drawing/2014/main" id="{8AB74EEB-26EB-2767-FE00-D6A0D3881599}"/>
              </a:ext>
            </a:extLst>
          </p:cNvPr>
          <p:cNvSpPr txBox="1">
            <a:spLocks noChangeArrowheads="1"/>
          </p:cNvSpPr>
          <p:nvPr/>
        </p:nvSpPr>
        <p:spPr bwMode="auto">
          <a:xfrm>
            <a:off x="7696201" y="5892800"/>
            <a:ext cx="41275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sz="1000" b="0" dirty="0">
                <a:latin typeface="Calibri Light" panose="020F0302020204030204" pitchFamily="34" charset="0"/>
                <a:cs typeface="Calibri Light" panose="020F0302020204030204" pitchFamily="34" charset="0"/>
              </a:rPr>
              <a:t>Fanning and Raworth [2025]</a:t>
            </a:r>
          </a:p>
          <a:p>
            <a:pPr lvl="0" algn="r">
              <a:spcBef>
                <a:spcPts val="0"/>
              </a:spcBef>
            </a:pPr>
            <a:endParaRPr lang="en-GB" sz="1000" b="0" dirty="0">
              <a:latin typeface="Calibri Light" panose="020F0302020204030204" pitchFamily="34" charset="0"/>
              <a:cs typeface="Calibri Light" panose="020F0302020204030204" pitchFamily="34" charset="0"/>
            </a:endParaRPr>
          </a:p>
          <a:p>
            <a:pPr lvl="0" algn="r">
              <a:spcBef>
                <a:spcPts val="0"/>
              </a:spcBef>
            </a:pPr>
            <a:r>
              <a:rPr lang="en-GB" sz="1000" b="0" dirty="0">
                <a:latin typeface="Calibri Light" panose="020F0302020204030204" pitchFamily="34" charset="0"/>
                <a:cs typeface="Calibri Light" panose="020F0302020204030204" pitchFamily="34" charset="0"/>
              </a:rPr>
              <a:t>Resources</a:t>
            </a:r>
          </a:p>
          <a:p>
            <a:pPr lvl="0" algn="r">
              <a:spcBef>
                <a:spcPts val="0"/>
              </a:spcBef>
            </a:pPr>
            <a:r>
              <a:rPr lang="en-GB" sz="1000" b="0" dirty="0">
                <a:latin typeface="Calibri Light" panose="020F0302020204030204" pitchFamily="34" charset="0"/>
                <a:cs typeface="Calibri Light" panose="020F0302020204030204" pitchFamily="34" charset="0"/>
                <a:hlinkClick r:id="rId4"/>
              </a:rPr>
              <a:t>https://doughnuteconomics.org/tools/the-evolving-doughnut</a:t>
            </a:r>
            <a:endParaRPr lang="en-GB" sz="1000" b="0" dirty="0">
              <a:latin typeface="Calibri Light" panose="020F0302020204030204" pitchFamily="34" charset="0"/>
              <a:cs typeface="Calibri Light" panose="020F0302020204030204" pitchFamily="34" charset="0"/>
            </a:endParaRPr>
          </a:p>
          <a:p>
            <a:pPr lvl="0" algn="r">
              <a:spcBef>
                <a:spcPts val="0"/>
              </a:spcBef>
            </a:pPr>
            <a:r>
              <a:rPr lang="en-GB" sz="1000" b="0" dirty="0">
                <a:latin typeface="Calibri Light" panose="020F0302020204030204" pitchFamily="34" charset="0"/>
                <a:cs typeface="Calibri Light" panose="020F0302020204030204" pitchFamily="34" charset="0"/>
                <a:hlinkClick r:id="rId5"/>
              </a:rPr>
              <a:t>Raworth_2025-The Evolving Doughnut.pdf</a:t>
            </a:r>
            <a:endParaRPr lang="en-GB" sz="1000" b="0" dirty="0">
              <a:latin typeface="Calibri Light" panose="020F0302020204030204" pitchFamily="34" charset="0"/>
              <a:cs typeface="Calibri Light" panose="020F0302020204030204" pitchFamily="34" charset="0"/>
            </a:endParaRPr>
          </a:p>
          <a:p>
            <a:pPr lvl="0" algn="r">
              <a:spcBef>
                <a:spcPts val="0"/>
              </a:spcBef>
            </a:pPr>
            <a:endParaRPr lang="en-GB" sz="10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163701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B7CC4E-CB86-5658-12CD-F7BEE955B0D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5708079-A92F-E42F-025D-5D9875845CE3}"/>
              </a:ext>
            </a:extLst>
          </p:cNvPr>
          <p:cNvPicPr>
            <a:picLocks noChangeAspect="1"/>
          </p:cNvPicPr>
          <p:nvPr/>
        </p:nvPicPr>
        <p:blipFill>
          <a:blip r:embed="rId3"/>
          <a:stretch>
            <a:fillRect/>
          </a:stretch>
        </p:blipFill>
        <p:spPr>
          <a:xfrm>
            <a:off x="738187" y="171450"/>
            <a:ext cx="10715625" cy="6591300"/>
          </a:xfrm>
          <a:prstGeom prst="rect">
            <a:avLst/>
          </a:prstGeom>
        </p:spPr>
      </p:pic>
    </p:spTree>
    <p:extLst>
      <p:ext uri="{BB962C8B-B14F-4D97-AF65-F5344CB8AC3E}">
        <p14:creationId xmlns:p14="http://schemas.microsoft.com/office/powerpoint/2010/main" val="3802759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3BBDC-7344-B5A7-B8F7-061EC53363C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5C05C202-7340-18FC-2089-9192919765AF}"/>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CASE STUDIES OF</a:t>
            </a:r>
          </a:p>
          <a:p>
            <a:pPr lvl="0" algn="r">
              <a:spcBef>
                <a:spcPts val="0"/>
              </a:spcBef>
            </a:pPr>
            <a:r>
              <a:rPr lang="en-GB" altLang="en-US" sz="4800" dirty="0">
                <a:latin typeface="Arial" panose="020B0604020202020204" pitchFamily="34" charset="0"/>
              </a:rPr>
              <a:t>SUSTAINABLE PRACTICE​​</a:t>
            </a:r>
          </a:p>
        </p:txBody>
      </p:sp>
      <p:sp>
        <p:nvSpPr>
          <p:cNvPr id="8" name="Rectangle 3">
            <a:extLst>
              <a:ext uri="{FF2B5EF4-FFF2-40B4-BE49-F238E27FC236}">
                <a16:creationId xmlns:a16="http://schemas.microsoft.com/office/drawing/2014/main" id="{9947E83D-9F92-E95F-38C0-E313156E4CF9}"/>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884091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90A35-F2FF-3DD3-8E63-24B89175622D}"/>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DD76460-200A-8BAD-E4CC-5C8B215412A8}"/>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UPCYCLED</a:t>
            </a:r>
          </a:p>
          <a:p>
            <a:pPr lvl="0" algn="r">
              <a:spcBef>
                <a:spcPts val="0"/>
              </a:spcBef>
            </a:pPr>
            <a:r>
              <a:rPr lang="en-GB" altLang="en-US" sz="4800" dirty="0">
                <a:latin typeface="Arial" panose="020B0604020202020204" pitchFamily="34" charset="0"/>
              </a:rPr>
              <a:t>INDUSTRIAL MATERIALS​​</a:t>
            </a:r>
          </a:p>
        </p:txBody>
      </p:sp>
      <p:sp>
        <p:nvSpPr>
          <p:cNvPr id="8" name="Rectangle 3">
            <a:extLst>
              <a:ext uri="{FF2B5EF4-FFF2-40B4-BE49-F238E27FC236}">
                <a16:creationId xmlns:a16="http://schemas.microsoft.com/office/drawing/2014/main" id="{4FF8977F-7516-A52E-A18E-8750B3BAB73F}"/>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971059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DF7CD2C-2B2A-E26E-7933-0B705ED5137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20770F4-45B8-8BCB-A6DF-DD860C802CD5}"/>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5322908"/>
            <a:ext cx="7046442" cy="1535092"/>
          </a:xfrm>
          <a:prstGeom prst="rect">
            <a:avLst/>
          </a:prstGeom>
        </p:spPr>
      </p:pic>
      <p:sp>
        <p:nvSpPr>
          <p:cNvPr id="5" name="Text Box 31">
            <a:extLst>
              <a:ext uri="{FF2B5EF4-FFF2-40B4-BE49-F238E27FC236}">
                <a16:creationId xmlns:a16="http://schemas.microsoft.com/office/drawing/2014/main" id="{858E233D-9AE6-9015-4BC4-531785875136}"/>
              </a:ext>
            </a:extLst>
          </p:cNvPr>
          <p:cNvSpPr txBox="1">
            <a:spLocks noChangeArrowheads="1"/>
          </p:cNvSpPr>
          <p:nvPr/>
        </p:nvSpPr>
        <p:spPr bwMode="auto">
          <a:xfrm>
            <a:off x="1288349" y="522346"/>
            <a:ext cx="5284698"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VENICE BIENNALE - SPANISH PAVILION</a:t>
            </a:r>
          </a:p>
          <a:p>
            <a:pPr lvl="0">
              <a:spcBef>
                <a:spcPts val="0"/>
              </a:spcBef>
            </a:pPr>
            <a:r>
              <a:rPr lang="en-GB" altLang="en-US" sz="1800" dirty="0">
                <a:latin typeface="Calibri Light" panose="020F0302020204030204" pitchFamily="34" charset="0"/>
                <a:cs typeface="Calibri Light" panose="020F0302020204030204" pitchFamily="34" charset="0"/>
              </a:rPr>
              <a:t>Space &amp; Place</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Ornament and Detritus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Remains, waste, discards, offcuts, rubble, debris, detritus, rubbish, RESIDUES. Scraps of our material activities encapsulated in terminologies that reflect a lack of contextual value.</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No waste is ever truly residual, but rather something that settles – lingering somewhere, neglected, forgotten, contaminating and being contaminated.</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Mythologically, the world of waste is the world of the dead, of Hades, the Underworld, the place from which no one returns, that immeasurable and dark space where everything ends and from which no information is ever received.</a:t>
            </a:r>
          </a:p>
        </p:txBody>
      </p:sp>
      <p:sp>
        <p:nvSpPr>
          <p:cNvPr id="4" name="Rectangle 3">
            <a:extLst>
              <a:ext uri="{FF2B5EF4-FFF2-40B4-BE49-F238E27FC236}">
                <a16:creationId xmlns:a16="http://schemas.microsoft.com/office/drawing/2014/main" id="{BE30ADB2-F770-AA07-6D92-A850604D81A0}"/>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hlinkClick r:id="rId4"/>
            <a:extLst>
              <a:ext uri="{FF2B5EF4-FFF2-40B4-BE49-F238E27FC236}">
                <a16:creationId xmlns:a16="http://schemas.microsoft.com/office/drawing/2014/main" id="{B6E36A45-CB57-2EF9-6A22-F58E91BCEA8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46442" y="0"/>
            <a:ext cx="5145558" cy="6858000"/>
          </a:xfrm>
          <a:prstGeom prst="rect">
            <a:avLst/>
          </a:prstGeom>
        </p:spPr>
      </p:pic>
    </p:spTree>
    <p:extLst>
      <p:ext uri="{BB962C8B-B14F-4D97-AF65-F5344CB8AC3E}">
        <p14:creationId xmlns:p14="http://schemas.microsoft.com/office/powerpoint/2010/main" val="1536655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CB3E6D4-BC85-4457-6B28-9BA3F19DA17F}"/>
            </a:ext>
          </a:extLst>
        </p:cNvPr>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D385F700-31AB-2C73-0871-6058291C7FC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46442" y="0"/>
            <a:ext cx="5145558" cy="6858000"/>
          </a:xfrm>
          <a:prstGeom prst="rect">
            <a:avLst/>
          </a:prstGeom>
        </p:spPr>
      </p:pic>
      <p:sp>
        <p:nvSpPr>
          <p:cNvPr id="5" name="Text Box 31">
            <a:extLst>
              <a:ext uri="{FF2B5EF4-FFF2-40B4-BE49-F238E27FC236}">
                <a16:creationId xmlns:a16="http://schemas.microsoft.com/office/drawing/2014/main" id="{8C30DBAD-CDD1-9B45-DC3E-9DF523C05810}"/>
              </a:ext>
            </a:extLst>
          </p:cNvPr>
          <p:cNvSpPr txBox="1">
            <a:spLocks noChangeArrowheads="1"/>
          </p:cNvSpPr>
          <p:nvPr/>
        </p:nvSpPr>
        <p:spPr bwMode="auto">
          <a:xfrm>
            <a:off x="1288349" y="1436741"/>
            <a:ext cx="528469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P.U.L.P (Polystyrene Upgraded Life Product)</a:t>
            </a:r>
          </a:p>
          <a:p>
            <a:pPr lvl="0">
              <a:spcBef>
                <a:spcPts val="0"/>
              </a:spcBef>
            </a:pPr>
            <a:r>
              <a:rPr lang="en-GB" altLang="en-US" sz="1800" dirty="0">
                <a:latin typeface="Calibri Light" panose="020F0302020204030204" pitchFamily="34" charset="0"/>
                <a:cs typeface="Calibri Light" panose="020F0302020204030204" pitchFamily="34" charset="0"/>
              </a:rPr>
              <a:t>Domestic Object</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 project conceptualised and designed by Lucas Muñoz </a:t>
            </a:r>
            <a:r>
              <a:rPr lang="en-GB" sz="1800" b="0" dirty="0" err="1">
                <a:latin typeface="Calibri Light" panose="020F0302020204030204" pitchFamily="34" charset="0"/>
                <a:cs typeface="Calibri Light" panose="020F0302020204030204" pitchFamily="34" charset="0"/>
              </a:rPr>
              <a:t>Muñoz</a:t>
            </a:r>
            <a:r>
              <a:rPr lang="en-GB" sz="1800" b="0" dirty="0">
                <a:latin typeface="Calibri Light" panose="020F0302020204030204" pitchFamily="34" charset="0"/>
                <a:cs typeface="Calibri Light" panose="020F0302020204030204" pitchFamily="34" charset="0"/>
              </a:rPr>
              <a:t> and brought to life by ex-Debris in Madrid.</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The project uses polystyrene urban waste collected within a 1km diameter of the studio, based in the Tetuán neighbourhood of Madrid, ensuring the traceability and hyper-locality of the materials.</a:t>
            </a:r>
          </a:p>
        </p:txBody>
      </p:sp>
      <p:pic>
        <p:nvPicPr>
          <p:cNvPr id="6" name="Picture 5">
            <a:extLst>
              <a:ext uri="{FF2B5EF4-FFF2-40B4-BE49-F238E27FC236}">
                <a16:creationId xmlns:a16="http://schemas.microsoft.com/office/drawing/2014/main" id="{44DA7FD2-6005-021E-0D79-5A8E2476E244}"/>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0" y="5322908"/>
            <a:ext cx="7046442" cy="1535092"/>
          </a:xfrm>
          <a:prstGeom prst="rect">
            <a:avLst/>
          </a:prstGeom>
        </p:spPr>
      </p:pic>
      <p:sp>
        <p:nvSpPr>
          <p:cNvPr id="4" name="Rectangle 3">
            <a:extLst>
              <a:ext uri="{FF2B5EF4-FFF2-40B4-BE49-F238E27FC236}">
                <a16:creationId xmlns:a16="http://schemas.microsoft.com/office/drawing/2014/main" id="{A9889588-9087-B6A8-B7AD-7A793479B517}"/>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32271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81DC182-AA96-3B15-246B-1C20FF0F8A09}"/>
            </a:ext>
          </a:extLst>
        </p:cNvPr>
        <p:cNvGrpSpPr/>
        <p:nvPr/>
      </p:nvGrpSpPr>
      <p:grpSpPr>
        <a:xfrm>
          <a:off x="0" y="0"/>
          <a:ext cx="0" cy="0"/>
          <a:chOff x="0" y="0"/>
          <a:chExt cx="0" cy="0"/>
        </a:xfrm>
      </p:grpSpPr>
      <p:pic>
        <p:nvPicPr>
          <p:cNvPr id="2" name="Picture 1">
            <a:hlinkClick r:id="rId3"/>
            <a:extLst>
              <a:ext uri="{FF2B5EF4-FFF2-40B4-BE49-F238E27FC236}">
                <a16:creationId xmlns:a16="http://schemas.microsoft.com/office/drawing/2014/main" id="{43D51EDE-0517-9D8A-AC2B-5F94E71AAD61}"/>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7620000" y="0"/>
            <a:ext cx="4572000" cy="6858000"/>
          </a:xfrm>
          <a:prstGeom prst="rect">
            <a:avLst/>
          </a:prstGeom>
        </p:spPr>
      </p:pic>
      <p:sp>
        <p:nvSpPr>
          <p:cNvPr id="5" name="Text Box 31">
            <a:extLst>
              <a:ext uri="{FF2B5EF4-FFF2-40B4-BE49-F238E27FC236}">
                <a16:creationId xmlns:a16="http://schemas.microsoft.com/office/drawing/2014/main" id="{E120163E-EB87-B0F5-A6A2-5C71C1181BD3}"/>
              </a:ext>
            </a:extLst>
          </p:cNvPr>
          <p:cNvSpPr txBox="1">
            <a:spLocks noChangeArrowheads="1"/>
          </p:cNvSpPr>
          <p:nvPr/>
        </p:nvSpPr>
        <p:spPr bwMode="auto">
          <a:xfrm>
            <a:off x="1288349" y="1436741"/>
            <a:ext cx="528469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CONCRETE AIR</a:t>
            </a:r>
          </a:p>
          <a:p>
            <a:pPr lvl="0">
              <a:spcBef>
                <a:spcPts val="0"/>
              </a:spcBef>
            </a:pPr>
            <a:r>
              <a:rPr lang="en-GB" altLang="en-US" sz="1800" dirty="0">
                <a:latin typeface="Calibri Light" panose="020F0302020204030204" pitchFamily="34" charset="0"/>
                <a:cs typeface="Calibri Light" panose="020F0302020204030204" pitchFamily="34" charset="0"/>
              </a:rPr>
              <a:t>Wild Object</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Sea sponges clean the water,</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Water is a fluid, and so is air.</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Air gets naturally cooled down and humidified when passing through caves, by contact with cold stone and water ponds.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Here, two ventilators blow from top and bottom inside this 450kg concrete sponge, the result is room air cooled down and filtered.</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made with the kind support of </a:t>
            </a:r>
            <a:r>
              <a:rPr lang="en-GB" sz="1800" b="0" dirty="0" err="1">
                <a:latin typeface="Calibri Light" panose="020F0302020204030204" pitchFamily="34" charset="0"/>
                <a:cs typeface="Calibri Light" panose="020F0302020204030204" pitchFamily="34" charset="0"/>
              </a:rPr>
              <a:t>WebberBeamix</a:t>
            </a:r>
            <a:endParaRPr lang="en-GB" sz="1800" b="0"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3D1164A8-5214-3AC1-9F06-2AC980B74C86}"/>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0" y="5322908"/>
            <a:ext cx="7046442" cy="1535092"/>
          </a:xfrm>
          <a:prstGeom prst="rect">
            <a:avLst/>
          </a:prstGeom>
        </p:spPr>
      </p:pic>
      <p:sp>
        <p:nvSpPr>
          <p:cNvPr id="4" name="Rectangle 3">
            <a:extLst>
              <a:ext uri="{FF2B5EF4-FFF2-40B4-BE49-F238E27FC236}">
                <a16:creationId xmlns:a16="http://schemas.microsoft.com/office/drawing/2014/main" id="{B0283813-5411-ADE5-CDF6-5025D2EA9C71}"/>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635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A8D2F-3826-18BE-B557-A095EA506221}"/>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AB04F6BE-0CDB-D1F8-04C6-4F85EB2807BC}"/>
              </a:ext>
            </a:extLst>
          </p:cNvPr>
          <p:cNvSpPr txBox="1">
            <a:spLocks noChangeArrowheads="1"/>
          </p:cNvSpPr>
          <p:nvPr/>
        </p:nvSpPr>
        <p:spPr bwMode="auto">
          <a:xfrm>
            <a:off x="5422615" y="1199023"/>
            <a:ext cx="6214064"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CHEMICALLY RECYCLED RAW MATERIALS ON TREND:</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Second life for post-consumer waste.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Post-consumer waste can become an alternative raw material that replaces fossil resources in the production of polycarbonates.</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dirty="0">
                <a:latin typeface="Calibri Light" panose="020F0302020204030204" pitchFamily="34" charset="0"/>
                <a:cs typeface="Calibri Light" panose="020F0302020204030204" pitchFamily="34" charset="0"/>
                <a:hlinkClick r:id="rId3"/>
              </a:rPr>
              <a:t> </a:t>
            </a:r>
            <a:r>
              <a:rPr lang="en-GB" sz="1800" dirty="0" err="1">
                <a:latin typeface="Calibri Light" panose="020F0302020204030204" pitchFamily="34" charset="0"/>
                <a:cs typeface="Calibri Light" panose="020F0302020204030204" pitchFamily="34" charset="0"/>
                <a:hlinkClick r:id="rId3"/>
              </a:rPr>
              <a:t>Makrolon</a:t>
            </a:r>
            <a:r>
              <a:rPr lang="en-GB" sz="1800" dirty="0">
                <a:latin typeface="Calibri Light" panose="020F0302020204030204" pitchFamily="34" charset="0"/>
                <a:cs typeface="Calibri Light" panose="020F0302020204030204" pitchFamily="34" charset="0"/>
                <a:hlinkClick r:id="rId3"/>
              </a:rPr>
              <a:t>® RP: up to 72% recycled attributed share | Covestro</a:t>
            </a:r>
            <a:endParaRPr lang="en-GB" altLang="en-US" sz="1800" dirty="0">
              <a:latin typeface="Calibri Light" panose="020F0302020204030204" pitchFamily="34" charset="0"/>
              <a:cs typeface="Calibri Light" panose="020F0302020204030204" pitchFamily="34" charset="0"/>
            </a:endParaRPr>
          </a:p>
        </p:txBody>
      </p:sp>
      <p:pic>
        <p:nvPicPr>
          <p:cNvPr id="7" name="Picture 6">
            <a:extLst>
              <a:ext uri="{FF2B5EF4-FFF2-40B4-BE49-F238E27FC236}">
                <a16:creationId xmlns:a16="http://schemas.microsoft.com/office/drawing/2014/main" id="{0987DAF2-8B87-8C10-2BCF-80115C7FA40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0" y="2888962"/>
            <a:ext cx="4340888" cy="3969038"/>
          </a:xfrm>
          <a:prstGeom prst="rect">
            <a:avLst/>
          </a:prstGeom>
        </p:spPr>
      </p:pic>
      <p:pic>
        <p:nvPicPr>
          <p:cNvPr id="5" name="Picture 4">
            <a:extLst>
              <a:ext uri="{FF2B5EF4-FFF2-40B4-BE49-F238E27FC236}">
                <a16:creationId xmlns:a16="http://schemas.microsoft.com/office/drawing/2014/main" id="{9606DE94-D614-758C-626C-5F01E193D73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447" y="1"/>
            <a:ext cx="4333441" cy="2888961"/>
          </a:xfrm>
          <a:prstGeom prst="rect">
            <a:avLst/>
          </a:prstGeom>
        </p:spPr>
      </p:pic>
    </p:spTree>
    <p:extLst>
      <p:ext uri="{BB962C8B-B14F-4D97-AF65-F5344CB8AC3E}">
        <p14:creationId xmlns:p14="http://schemas.microsoft.com/office/powerpoint/2010/main" val="4088214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650D00-C9DC-05B4-0C68-0AFE68D07C50}"/>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CB00C15-04FB-A895-F975-147B35611AA1}"/>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2958608" cy="6858000"/>
          </a:xfrm>
          <a:prstGeom prst="rect">
            <a:avLst/>
          </a:prstGeom>
        </p:spPr>
      </p:pic>
      <p:sp>
        <p:nvSpPr>
          <p:cNvPr id="4" name="Text Box 31">
            <a:extLst>
              <a:ext uri="{FF2B5EF4-FFF2-40B4-BE49-F238E27FC236}">
                <a16:creationId xmlns:a16="http://schemas.microsoft.com/office/drawing/2014/main" id="{5A042D30-24AF-602D-60DE-1FB6E42801DF}"/>
              </a:ext>
            </a:extLst>
          </p:cNvPr>
          <p:cNvSpPr txBox="1">
            <a:spLocks noChangeArrowheads="1"/>
          </p:cNvSpPr>
          <p:nvPr/>
        </p:nvSpPr>
        <p:spPr bwMode="auto">
          <a:xfrm>
            <a:off x="95744" y="6492101"/>
            <a:ext cx="2166619"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000" b="0" dirty="0">
                <a:solidFill>
                  <a:schemeClr val="bg1"/>
                </a:solidFill>
                <a:latin typeface="Calibri Light" panose="020F0302020204030204" pitchFamily="34" charset="0"/>
                <a:cs typeface="Calibri Light" panose="020F0302020204030204" pitchFamily="34" charset="0"/>
              </a:rPr>
              <a:t>GOLFWEAVE – JAKE ROLLINS</a:t>
            </a:r>
          </a:p>
        </p:txBody>
      </p:sp>
      <p:pic>
        <p:nvPicPr>
          <p:cNvPr id="11" name="Picture 10">
            <a:extLst>
              <a:ext uri="{FF2B5EF4-FFF2-40B4-BE49-F238E27FC236}">
                <a16:creationId xmlns:a16="http://schemas.microsoft.com/office/drawing/2014/main" id="{973227B7-FDCF-3E23-5698-47353CC2C55D}"/>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2958608" y="0"/>
            <a:ext cx="4305300" cy="6858000"/>
          </a:xfrm>
          <a:prstGeom prst="rect">
            <a:avLst/>
          </a:prstGeom>
        </p:spPr>
      </p:pic>
      <p:sp>
        <p:nvSpPr>
          <p:cNvPr id="12" name="Text Box 31">
            <a:extLst>
              <a:ext uri="{FF2B5EF4-FFF2-40B4-BE49-F238E27FC236}">
                <a16:creationId xmlns:a16="http://schemas.microsoft.com/office/drawing/2014/main" id="{3F80BA04-F6AA-B4A4-71F3-679539D5F5EC}"/>
              </a:ext>
            </a:extLst>
          </p:cNvPr>
          <p:cNvSpPr txBox="1">
            <a:spLocks noChangeArrowheads="1"/>
          </p:cNvSpPr>
          <p:nvPr/>
        </p:nvSpPr>
        <p:spPr bwMode="auto">
          <a:xfrm>
            <a:off x="4402032" y="6452512"/>
            <a:ext cx="3116367"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it-IT" altLang="en-US" sz="1000" b="0" dirty="0">
                <a:solidFill>
                  <a:schemeClr val="bg1"/>
                </a:solidFill>
                <a:latin typeface="Calibri Light" panose="020F0302020204030204" pitchFamily="34" charset="0"/>
                <a:cs typeface="Calibri Light" panose="020F0302020204030204" pitchFamily="34" charset="0"/>
              </a:rPr>
              <a:t>RECUPERO E REINVENZIONE  - UGO LA PIETRA</a:t>
            </a:r>
          </a:p>
        </p:txBody>
      </p:sp>
      <p:pic>
        <p:nvPicPr>
          <p:cNvPr id="14" name="Picture 13">
            <a:extLst>
              <a:ext uri="{FF2B5EF4-FFF2-40B4-BE49-F238E27FC236}">
                <a16:creationId xmlns:a16="http://schemas.microsoft.com/office/drawing/2014/main" id="{D7F62A7A-2CAF-DD0C-A06F-11624CB1251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48500" y="0"/>
            <a:ext cx="5143500" cy="6858000"/>
          </a:xfrm>
          <a:prstGeom prst="rect">
            <a:avLst/>
          </a:prstGeom>
        </p:spPr>
      </p:pic>
      <p:sp>
        <p:nvSpPr>
          <p:cNvPr id="15" name="Text Box 31">
            <a:extLst>
              <a:ext uri="{FF2B5EF4-FFF2-40B4-BE49-F238E27FC236}">
                <a16:creationId xmlns:a16="http://schemas.microsoft.com/office/drawing/2014/main" id="{A33E0A25-7F79-7607-1178-BAB2DE8B3375}"/>
              </a:ext>
            </a:extLst>
          </p:cNvPr>
          <p:cNvSpPr txBox="1">
            <a:spLocks noChangeArrowheads="1"/>
          </p:cNvSpPr>
          <p:nvPr/>
        </p:nvSpPr>
        <p:spPr bwMode="auto">
          <a:xfrm>
            <a:off x="10129733" y="6452512"/>
            <a:ext cx="201146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it-IT" altLang="en-US" sz="1000" b="0" dirty="0">
                <a:latin typeface="Calibri Light" panose="020F0302020204030204" pitchFamily="34" charset="0"/>
                <a:cs typeface="Calibri Light" panose="020F0302020204030204" pitchFamily="34" charset="0"/>
              </a:rPr>
              <a:t>10 RIVERS 1 OCEAN – ALEX BELLINI</a:t>
            </a:r>
          </a:p>
        </p:txBody>
      </p:sp>
    </p:spTree>
    <p:extLst>
      <p:ext uri="{BB962C8B-B14F-4D97-AF65-F5344CB8AC3E}">
        <p14:creationId xmlns:p14="http://schemas.microsoft.com/office/powerpoint/2010/main" val="3819222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82491-1B5E-4621-6346-F76C4FB3FFDB}"/>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56C44467-8B10-177D-811C-F53E06F7B284}"/>
              </a:ext>
            </a:extLst>
          </p:cNvPr>
          <p:cNvPicPr>
            <a:picLocks noChangeAspect="1"/>
          </p:cNvPicPr>
          <p:nvPr/>
        </p:nvPicPr>
        <p:blipFill>
          <a:blip r:embed="rId3"/>
          <a:srcRect l="20971" r="31945"/>
          <a:stretch>
            <a:fillRect/>
          </a:stretch>
        </p:blipFill>
        <p:spPr>
          <a:xfrm>
            <a:off x="5144489" y="0"/>
            <a:ext cx="4305300" cy="6858000"/>
          </a:xfrm>
          <a:prstGeom prst="rect">
            <a:avLst/>
          </a:prstGeom>
        </p:spPr>
      </p:pic>
      <p:sp>
        <p:nvSpPr>
          <p:cNvPr id="12" name="Text Box 31">
            <a:extLst>
              <a:ext uri="{FF2B5EF4-FFF2-40B4-BE49-F238E27FC236}">
                <a16:creationId xmlns:a16="http://schemas.microsoft.com/office/drawing/2014/main" id="{7CE83426-E5C4-F008-039A-A32EFCF5D969}"/>
              </a:ext>
            </a:extLst>
          </p:cNvPr>
          <p:cNvSpPr txBox="1">
            <a:spLocks noChangeArrowheads="1"/>
          </p:cNvSpPr>
          <p:nvPr/>
        </p:nvSpPr>
        <p:spPr bwMode="auto">
          <a:xfrm>
            <a:off x="5240232" y="6452512"/>
            <a:ext cx="3116367"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it-IT" altLang="en-US" sz="1000" b="0" dirty="0">
                <a:solidFill>
                  <a:schemeClr val="bg1"/>
                </a:solidFill>
                <a:latin typeface="Calibri Light" panose="020F0302020204030204" pitchFamily="34" charset="0"/>
                <a:cs typeface="Calibri Light" panose="020F0302020204030204" pitchFamily="34" charset="0"/>
              </a:rPr>
              <a:t>RECUPERO E REINVENZIONE  - UGO LA PIETRA</a:t>
            </a:r>
          </a:p>
        </p:txBody>
      </p:sp>
      <p:pic>
        <p:nvPicPr>
          <p:cNvPr id="13" name="Picture 12">
            <a:extLst>
              <a:ext uri="{FF2B5EF4-FFF2-40B4-BE49-F238E27FC236}">
                <a16:creationId xmlns:a16="http://schemas.microsoft.com/office/drawing/2014/main" id="{00DDD5B4-A876-7685-1D37-A56EDDE177E8}"/>
              </a:ext>
            </a:extLst>
          </p:cNvPr>
          <p:cNvPicPr>
            <a:picLocks noChangeAspect="1"/>
          </p:cNvPicPr>
          <p:nvPr/>
        </p:nvPicPr>
        <p:blipFill>
          <a:blip r:embed="rId4"/>
          <a:stretch>
            <a:fillRect/>
          </a:stretch>
        </p:blipFill>
        <p:spPr>
          <a:xfrm>
            <a:off x="1245401" y="0"/>
            <a:ext cx="9701197" cy="6858000"/>
          </a:xfrm>
          <a:prstGeom prst="rect">
            <a:avLst/>
          </a:prstGeom>
        </p:spPr>
      </p:pic>
      <p:sp>
        <p:nvSpPr>
          <p:cNvPr id="4" name="Text Box 31">
            <a:extLst>
              <a:ext uri="{FF2B5EF4-FFF2-40B4-BE49-F238E27FC236}">
                <a16:creationId xmlns:a16="http://schemas.microsoft.com/office/drawing/2014/main" id="{BFC8130C-5019-F1FA-72B0-EC49538B75DB}"/>
              </a:ext>
            </a:extLst>
          </p:cNvPr>
          <p:cNvSpPr txBox="1">
            <a:spLocks noChangeArrowheads="1"/>
          </p:cNvSpPr>
          <p:nvPr/>
        </p:nvSpPr>
        <p:spPr bwMode="auto">
          <a:xfrm>
            <a:off x="95744" y="6492101"/>
            <a:ext cx="2166619"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buNone/>
            </a:pPr>
            <a:r>
              <a:rPr lang="en-GB" sz="1000" b="0" i="0" cap="all" dirty="0">
                <a:solidFill>
                  <a:srgbClr val="000000"/>
                </a:solidFill>
                <a:effectLst/>
                <a:latin typeface="Calibri Light" panose="020F0302020204030204" pitchFamily="34" charset="0"/>
                <a:cs typeface="Calibri Light" panose="020F0302020204030204" pitchFamily="34" charset="0"/>
              </a:rPr>
              <a:t>The cables bench – </a:t>
            </a:r>
            <a:r>
              <a:rPr lang="en-GB" sz="1000" b="0" i="0" dirty="0">
                <a:solidFill>
                  <a:srgbClr val="000000"/>
                </a:solidFill>
                <a:effectLst/>
                <a:latin typeface="Calibri Light" panose="020F0302020204030204" pitchFamily="34" charset="0"/>
                <a:cs typeface="Calibri Light" panose="020F0302020204030204" pitchFamily="34" charset="0"/>
              </a:rPr>
              <a:t>NIKA ZUPANC</a:t>
            </a:r>
          </a:p>
        </p:txBody>
      </p:sp>
    </p:spTree>
    <p:extLst>
      <p:ext uri="{BB962C8B-B14F-4D97-AF65-F5344CB8AC3E}">
        <p14:creationId xmlns:p14="http://schemas.microsoft.com/office/powerpoint/2010/main" val="1564620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7C5C0-1A65-0924-C7BA-C0C7CA049FF8}"/>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AAD495EF-11AE-9D81-66FC-21DE1AB3D5A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3984" y="0"/>
            <a:ext cx="10284031" cy="6858000"/>
          </a:xfrm>
          <a:prstGeom prst="rect">
            <a:avLst/>
          </a:prstGeom>
        </p:spPr>
      </p:pic>
      <p:sp>
        <p:nvSpPr>
          <p:cNvPr id="4" name="Text Box 31">
            <a:extLst>
              <a:ext uri="{FF2B5EF4-FFF2-40B4-BE49-F238E27FC236}">
                <a16:creationId xmlns:a16="http://schemas.microsoft.com/office/drawing/2014/main" id="{67CD2BE3-515F-C53C-30B9-63D2E6BF2E1E}"/>
              </a:ext>
            </a:extLst>
          </p:cNvPr>
          <p:cNvSpPr txBox="1">
            <a:spLocks noChangeArrowheads="1"/>
          </p:cNvSpPr>
          <p:nvPr/>
        </p:nvSpPr>
        <p:spPr bwMode="auto">
          <a:xfrm>
            <a:off x="9176244" y="6492101"/>
            <a:ext cx="2166619"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ctr">
              <a:buNone/>
            </a:pPr>
            <a:r>
              <a:rPr lang="en-GB" sz="1000" b="0" i="0" cap="all" dirty="0">
                <a:solidFill>
                  <a:schemeClr val="bg1"/>
                </a:solidFill>
                <a:effectLst/>
                <a:latin typeface="Calibri Light" panose="020F0302020204030204" pitchFamily="34" charset="0"/>
                <a:cs typeface="Calibri Light" panose="020F0302020204030204" pitchFamily="34" charset="0"/>
              </a:rPr>
              <a:t>Doha | Qatar Museums</a:t>
            </a:r>
            <a:endParaRPr lang="en-GB" sz="1000" b="0" i="0" dirty="0">
              <a:solidFill>
                <a:schemeClr val="bg1"/>
              </a:solidFill>
              <a:effectLst/>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71693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49888-76AD-4A28-9769-FAA91F688A2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9F7CBA42-FF19-F18D-28C7-FAA1BC4FD4C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72000" y="-1"/>
            <a:ext cx="5221258" cy="3480839"/>
          </a:xfrm>
          <a:prstGeom prst="rect">
            <a:avLst/>
          </a:prstGeom>
        </p:spPr>
      </p:pic>
      <p:pic>
        <p:nvPicPr>
          <p:cNvPr id="2" name="Picture 1">
            <a:extLst>
              <a:ext uri="{FF2B5EF4-FFF2-40B4-BE49-F238E27FC236}">
                <a16:creationId xmlns:a16="http://schemas.microsoft.com/office/drawing/2014/main" id="{F170192D-62DD-60B1-8E85-B546ACAD5B0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3429000"/>
            <a:ext cx="5221259" cy="3429001"/>
          </a:xfrm>
          <a:prstGeom prst="rect">
            <a:avLst/>
          </a:prstGeom>
        </p:spPr>
      </p:pic>
      <p:pic>
        <p:nvPicPr>
          <p:cNvPr id="3" name="Picture 2">
            <a:extLst>
              <a:ext uri="{FF2B5EF4-FFF2-40B4-BE49-F238E27FC236}">
                <a16:creationId xmlns:a16="http://schemas.microsoft.com/office/drawing/2014/main" id="{AEF28C83-2C9A-79D9-E213-0B6CE26CA5A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0" y="0"/>
            <a:ext cx="4572000" cy="6858000"/>
          </a:xfrm>
          <a:prstGeom prst="rect">
            <a:avLst/>
          </a:prstGeom>
        </p:spPr>
      </p:pic>
      <p:sp>
        <p:nvSpPr>
          <p:cNvPr id="5" name="Text Box 31">
            <a:extLst>
              <a:ext uri="{FF2B5EF4-FFF2-40B4-BE49-F238E27FC236}">
                <a16:creationId xmlns:a16="http://schemas.microsoft.com/office/drawing/2014/main" id="{0F227192-CD7E-BF24-7110-47F365E9ED26}"/>
              </a:ext>
            </a:extLst>
          </p:cNvPr>
          <p:cNvSpPr txBox="1">
            <a:spLocks noChangeArrowheads="1"/>
          </p:cNvSpPr>
          <p:nvPr/>
        </p:nvSpPr>
        <p:spPr bwMode="auto">
          <a:xfrm>
            <a:off x="10125457" y="4070213"/>
            <a:ext cx="2066543"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endParaRPr lang="en-GB" altLang="en-US" sz="1800" dirty="0">
              <a:latin typeface="Calibri Light" panose="020F0302020204030204" pitchFamily="34" charset="0"/>
              <a:cs typeface="Calibri Light" panose="020F0302020204030204" pitchFamily="34" charset="0"/>
            </a:endParaRPr>
          </a:p>
          <a:p>
            <a:pPr lvl="0">
              <a:spcBef>
                <a:spcPts val="0"/>
              </a:spcBef>
            </a:pPr>
            <a:r>
              <a:rPr lang="en-GB" altLang="en-US" sz="1800" dirty="0">
                <a:latin typeface="Calibri Light" panose="020F0302020204030204" pitchFamily="34" charset="0"/>
                <a:cs typeface="Calibri Light" panose="020F0302020204030204" pitchFamily="34" charset="0"/>
              </a:rPr>
              <a:t>COAT 19:</a:t>
            </a:r>
          </a:p>
          <a:p>
            <a:pPr>
              <a:spcBef>
                <a:spcPts val="0"/>
              </a:spcBef>
            </a:pPr>
            <a:r>
              <a:rPr lang="en-GB" altLang="en-US" sz="1800" b="0" dirty="0">
                <a:latin typeface="Calibri Light" panose="020F0302020204030204" pitchFamily="34" charset="0"/>
                <a:cs typeface="Calibri Light" panose="020F0302020204030204" pitchFamily="34" charset="0"/>
              </a:rPr>
              <a:t>Tobia Zambotti</a:t>
            </a:r>
            <a:endParaRPr lang="en-GB" altLang="en-US" sz="1800" dirty="0">
              <a:latin typeface="Calibri Light" panose="020F0302020204030204" pitchFamily="34" charset="0"/>
              <a:cs typeface="Calibri Light" panose="020F0302020204030204" pitchFamily="34" charset="0"/>
            </a:endParaRPr>
          </a:p>
          <a:p>
            <a:pPr>
              <a:spcBef>
                <a:spcPts val="0"/>
              </a:spcBef>
            </a:pPr>
            <a:endParaRPr lang="en-GB" altLang="en-US" sz="1800" dirty="0">
              <a:latin typeface="Calibri Light" panose="020F0302020204030204" pitchFamily="34" charset="0"/>
              <a:cs typeface="Calibri Light" panose="020F0302020204030204" pitchFamily="34" charset="0"/>
            </a:endParaRPr>
          </a:p>
          <a:p>
            <a:pPr>
              <a:spcBef>
                <a:spcPts val="0"/>
              </a:spcBef>
            </a:pPr>
            <a:r>
              <a:rPr lang="en-GB" altLang="en-US" sz="1800" dirty="0">
                <a:latin typeface="Calibri Light" panose="020F0302020204030204" pitchFamily="34" charset="0"/>
                <a:cs typeface="Calibri Light" panose="020F0302020204030204" pitchFamily="34" charset="0"/>
              </a:rPr>
              <a:t>FOAMY:</a:t>
            </a:r>
          </a:p>
          <a:p>
            <a:pPr lvl="0">
              <a:spcBef>
                <a:spcPts val="0"/>
              </a:spcBef>
            </a:pPr>
            <a:r>
              <a:rPr lang="en-GB" altLang="en-US" sz="1800" b="0" dirty="0">
                <a:latin typeface="Calibri Light" panose="020F0302020204030204" pitchFamily="34" charset="0"/>
                <a:cs typeface="Calibri Light" panose="020F0302020204030204" pitchFamily="34" charset="0"/>
              </a:rPr>
              <a:t>Balance is Motion</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a:spcBef>
                <a:spcPts val="0"/>
              </a:spcBef>
            </a:pPr>
            <a:r>
              <a:rPr lang="en-GB" altLang="en-US" sz="1800" dirty="0">
                <a:latin typeface="Calibri Light" panose="020F0302020204030204" pitchFamily="34" charset="0"/>
                <a:cs typeface="Calibri Light" panose="020F0302020204030204" pitchFamily="34" charset="0"/>
              </a:rPr>
              <a:t>EGGO:</a:t>
            </a:r>
          </a:p>
          <a:p>
            <a:pPr>
              <a:spcBef>
                <a:spcPts val="0"/>
              </a:spcBef>
            </a:pPr>
            <a:r>
              <a:rPr lang="en-GB" altLang="en-US" sz="1800" b="0" dirty="0">
                <a:latin typeface="Calibri Light" panose="020F0302020204030204" pitchFamily="34" charset="0"/>
                <a:cs typeface="Calibri Light" panose="020F0302020204030204" pitchFamily="34" charset="0"/>
              </a:rPr>
              <a:t>Neda </a:t>
            </a:r>
            <a:r>
              <a:rPr lang="en-GB" altLang="en-US" sz="1800" b="0" dirty="0" err="1">
                <a:latin typeface="Calibri Light" panose="020F0302020204030204" pitchFamily="34" charset="0"/>
                <a:cs typeface="Calibri Light" panose="020F0302020204030204" pitchFamily="34" charset="0"/>
              </a:rPr>
              <a:t>Broumandi</a:t>
            </a:r>
            <a:endParaRPr lang="en-GB" altLang="en-US"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64936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22D30-1A3F-8127-F758-84BF16FB9B65}"/>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AE36EC9-E66E-F1C1-2C36-92F34A21FF72}"/>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TEXTILE WASTE TRANSFORMATION​</a:t>
            </a:r>
          </a:p>
        </p:txBody>
      </p:sp>
      <p:sp>
        <p:nvSpPr>
          <p:cNvPr id="8" name="Rectangle 3">
            <a:extLst>
              <a:ext uri="{FF2B5EF4-FFF2-40B4-BE49-F238E27FC236}">
                <a16:creationId xmlns:a16="http://schemas.microsoft.com/office/drawing/2014/main" id="{6B7C6358-B91F-CDAB-8591-252C3D6DDE05}"/>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158125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74B0089-3570-E7AF-590C-52F15AEF3856}"/>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4B8301A5-6A24-2B26-B981-684BBDFCC5F4}"/>
              </a:ext>
            </a:extLst>
          </p:cNvPr>
          <p:cNvSpPr txBox="1">
            <a:spLocks noChangeArrowheads="1"/>
          </p:cNvSpPr>
          <p:nvPr/>
        </p:nvSpPr>
        <p:spPr bwMode="auto">
          <a:xfrm>
            <a:off x="1288349" y="1436741"/>
            <a:ext cx="9712586"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JUSLIN – MAUNULA</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Architect Lilli </a:t>
            </a:r>
            <a:r>
              <a:rPr lang="en-GB" sz="1800" b="0" dirty="0" err="1">
                <a:latin typeface="Calibri Light" panose="020F0302020204030204" pitchFamily="34" charset="0"/>
                <a:cs typeface="Calibri Light" panose="020F0302020204030204" pitchFamily="34" charset="0"/>
              </a:rPr>
              <a:t>Maunula</a:t>
            </a:r>
            <a:r>
              <a:rPr lang="en-GB" sz="1800" b="0" dirty="0">
                <a:latin typeface="Calibri Light" panose="020F0302020204030204" pitchFamily="34" charset="0"/>
                <a:cs typeface="Calibri Light" panose="020F0302020204030204" pitchFamily="34" charset="0"/>
              </a:rPr>
              <a:t> and Fashion Designer Laura </a:t>
            </a:r>
            <a:r>
              <a:rPr lang="en-GB" sz="1800" b="0" dirty="0" err="1">
                <a:latin typeface="Calibri Light" panose="020F0302020204030204" pitchFamily="34" charset="0"/>
                <a:cs typeface="Calibri Light" panose="020F0302020204030204" pitchFamily="34" charset="0"/>
              </a:rPr>
              <a:t>Juslin</a:t>
            </a:r>
            <a:r>
              <a:rPr lang="en-GB" sz="1800" b="0" dirty="0">
                <a:latin typeface="Calibri Light" panose="020F0302020204030204" pitchFamily="34" charset="0"/>
                <a:cs typeface="Calibri Light" panose="020F0302020204030204" pitchFamily="34" charset="0"/>
              </a:rPr>
              <a:t> founded their Helsinki-based studio with a mission to create a circular design ethos that transforms surplus fabric stocks discarded by the fast-paced trend cycle into covetable pieces of art and utility.</a:t>
            </a: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"We took on the challenge of designing a home collection out of discarded textile of random colour, </a:t>
            </a:r>
            <a:r>
              <a:rPr lang="en-GB" sz="1800" b="0" dirty="0" err="1">
                <a:latin typeface="Calibri Light" panose="020F0302020204030204" pitchFamily="34" charset="0"/>
                <a:cs typeface="Calibri Light" panose="020F0302020204030204" pitchFamily="34" charset="0"/>
              </a:rPr>
              <a:t>syle</a:t>
            </a:r>
            <a:r>
              <a:rPr lang="en-GB" sz="1800" b="0" dirty="0">
                <a:latin typeface="Calibri Light" panose="020F0302020204030204" pitchFamily="34" charset="0"/>
                <a:cs typeface="Calibri Light" panose="020F0302020204030204" pitchFamily="34" charset="0"/>
              </a:rPr>
              <a:t> and amount. There is a clear demand for new design methods and we felt the need to contribute by designing products from genuinely repurposed material that still appeal to the luxury consumer.”</a:t>
            </a:r>
          </a:p>
        </p:txBody>
      </p:sp>
    </p:spTree>
    <p:extLst>
      <p:ext uri="{BB962C8B-B14F-4D97-AF65-F5344CB8AC3E}">
        <p14:creationId xmlns:p14="http://schemas.microsoft.com/office/powerpoint/2010/main" val="2651786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5719600-B427-CADE-956A-687C0837992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2E90609-4F4B-881D-8B30-4B69CA5EBDCD}"/>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EA73329D-5060-A105-0353-8C2EC2C73A8D}"/>
              </a:ext>
            </a:extLst>
          </p:cNvPr>
          <p:cNvPicPr>
            <a:picLocks noChangeAspect="1"/>
          </p:cNvPicPr>
          <p:nvPr/>
        </p:nvPicPr>
        <p:blipFill>
          <a:blip r:embed="rId2"/>
          <a:stretch>
            <a:fillRect/>
          </a:stretch>
        </p:blipFill>
        <p:spPr>
          <a:xfrm>
            <a:off x="8710013" y="0"/>
            <a:ext cx="3481987" cy="6858000"/>
          </a:xfrm>
          <a:prstGeom prst="rect">
            <a:avLst/>
          </a:prstGeom>
        </p:spPr>
      </p:pic>
      <p:pic>
        <p:nvPicPr>
          <p:cNvPr id="15" name="Picture 14">
            <a:extLst>
              <a:ext uri="{FF2B5EF4-FFF2-40B4-BE49-F238E27FC236}">
                <a16:creationId xmlns:a16="http://schemas.microsoft.com/office/drawing/2014/main" id="{570A263B-9643-1E35-A54A-EE54CF738A2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4660413" y="-1"/>
            <a:ext cx="4049600" cy="6857999"/>
          </a:xfrm>
          <a:prstGeom prst="rect">
            <a:avLst/>
          </a:prstGeom>
        </p:spPr>
      </p:pic>
      <p:pic>
        <p:nvPicPr>
          <p:cNvPr id="16" name="Picture 15">
            <a:extLst>
              <a:ext uri="{FF2B5EF4-FFF2-40B4-BE49-F238E27FC236}">
                <a16:creationId xmlns:a16="http://schemas.microsoft.com/office/drawing/2014/main" id="{9A6F4D65-C189-D511-2059-CFB66CA6032C}"/>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0" y="-3"/>
            <a:ext cx="4660413" cy="6858000"/>
          </a:xfrm>
          <a:prstGeom prst="rect">
            <a:avLst/>
          </a:prstGeom>
        </p:spPr>
      </p:pic>
    </p:spTree>
    <p:extLst>
      <p:ext uri="{BB962C8B-B14F-4D97-AF65-F5344CB8AC3E}">
        <p14:creationId xmlns:p14="http://schemas.microsoft.com/office/powerpoint/2010/main" val="189584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FF8F4-4057-8CA3-5366-AF885EE88BB1}"/>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A6B8CEF8-C98D-0764-B00C-DA151E26E165}"/>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HOW MUCH?</a:t>
            </a:r>
          </a:p>
        </p:txBody>
      </p:sp>
      <p:sp>
        <p:nvSpPr>
          <p:cNvPr id="8" name="Rectangle 3">
            <a:extLst>
              <a:ext uri="{FF2B5EF4-FFF2-40B4-BE49-F238E27FC236}">
                <a16:creationId xmlns:a16="http://schemas.microsoft.com/office/drawing/2014/main" id="{7703FEBB-6EE6-617D-6E1C-14C701FC659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hlinkClick r:id="rId3"/>
            <a:extLst>
              <a:ext uri="{FF2B5EF4-FFF2-40B4-BE49-F238E27FC236}">
                <a16:creationId xmlns:a16="http://schemas.microsoft.com/office/drawing/2014/main" id="{3653C04E-12DF-CABC-DA64-C901E5032407}"/>
              </a:ext>
            </a:extLst>
          </p:cNvPr>
          <p:cNvPicPr>
            <a:picLocks noChangeAspect="1"/>
          </p:cNvPicPr>
          <p:nvPr/>
        </p:nvPicPr>
        <p:blipFill>
          <a:blip r:embed="rId4"/>
          <a:stretch>
            <a:fillRect/>
          </a:stretch>
        </p:blipFill>
        <p:spPr>
          <a:xfrm>
            <a:off x="0" y="0"/>
            <a:ext cx="6858000" cy="6858000"/>
          </a:xfrm>
          <a:prstGeom prst="rect">
            <a:avLst/>
          </a:prstGeom>
        </p:spPr>
      </p:pic>
    </p:spTree>
    <p:extLst>
      <p:ext uri="{BB962C8B-B14F-4D97-AF65-F5344CB8AC3E}">
        <p14:creationId xmlns:p14="http://schemas.microsoft.com/office/powerpoint/2010/main" val="754685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EC1A79A-D37B-ED82-21F6-D7B731572ABC}"/>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600310E1-2E43-4DE3-51B9-082477BD9E13}"/>
              </a:ext>
            </a:extLst>
          </p:cNvPr>
          <p:cNvSpPr txBox="1">
            <a:spLocks noChangeArrowheads="1"/>
          </p:cNvSpPr>
          <p:nvPr/>
        </p:nvSpPr>
        <p:spPr bwMode="auto">
          <a:xfrm>
            <a:off x="1288349" y="1436741"/>
            <a:ext cx="9712586"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DRAG AND DROP</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Design and manufacturing studio established in Bucharest 2019 exploring the intersection of technology and craft.</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Developing a new kind of craftsmanship by fusing the human touch with large-scale 3D printing and cutting-edge software tools. </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Combining both worlds to achieve expressive, sustainable and quality design.</a:t>
            </a:r>
          </a:p>
        </p:txBody>
      </p:sp>
    </p:spTree>
    <p:extLst>
      <p:ext uri="{BB962C8B-B14F-4D97-AF65-F5344CB8AC3E}">
        <p14:creationId xmlns:p14="http://schemas.microsoft.com/office/powerpoint/2010/main" val="3752821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3B66D-08F4-573B-A1EB-3EED1C36777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F6D7955-59CD-45A3-ED6E-B604C9D1E689}"/>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6098274" cy="6858000"/>
          </a:xfrm>
          <a:prstGeom prst="rect">
            <a:avLst/>
          </a:prstGeom>
        </p:spPr>
      </p:pic>
      <p:pic>
        <p:nvPicPr>
          <p:cNvPr id="6" name="Picture 5">
            <a:extLst>
              <a:ext uri="{FF2B5EF4-FFF2-40B4-BE49-F238E27FC236}">
                <a16:creationId xmlns:a16="http://schemas.microsoft.com/office/drawing/2014/main" id="{82DD9FEF-FA39-13F3-5BFD-7FE3EAF088AA}"/>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093726" y="0"/>
            <a:ext cx="6098274" cy="6858000"/>
          </a:xfrm>
          <a:prstGeom prst="rect">
            <a:avLst/>
          </a:prstGeom>
        </p:spPr>
      </p:pic>
      <p:sp>
        <p:nvSpPr>
          <p:cNvPr id="5" name="Text Box 31">
            <a:extLst>
              <a:ext uri="{FF2B5EF4-FFF2-40B4-BE49-F238E27FC236}">
                <a16:creationId xmlns:a16="http://schemas.microsoft.com/office/drawing/2014/main" id="{2F46E819-9C8E-1C87-3989-0177C3FDE21C}"/>
              </a:ext>
            </a:extLst>
          </p:cNvPr>
          <p:cNvSpPr txBox="1">
            <a:spLocks noChangeArrowheads="1"/>
          </p:cNvSpPr>
          <p:nvPr/>
        </p:nvSpPr>
        <p:spPr bwMode="auto">
          <a:xfrm>
            <a:off x="1398584" y="6159226"/>
            <a:ext cx="36374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b="0" dirty="0">
                <a:latin typeface="Calibri Light" panose="020F0302020204030204" pitchFamily="34" charset="0"/>
                <a:cs typeface="Calibri Light" panose="020F0302020204030204" pitchFamily="34" charset="0"/>
              </a:rPr>
              <a:t>FLAX – Biodegradable Ceiling Lamp</a:t>
            </a:r>
          </a:p>
        </p:txBody>
      </p:sp>
    </p:spTree>
    <p:extLst>
      <p:ext uri="{BB962C8B-B14F-4D97-AF65-F5344CB8AC3E}">
        <p14:creationId xmlns:p14="http://schemas.microsoft.com/office/powerpoint/2010/main" val="40544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1F1F1"/>
        </a:solidFill>
        <a:effectLst/>
      </p:bgPr>
    </p:bg>
    <p:spTree>
      <p:nvGrpSpPr>
        <p:cNvPr id="1" name="">
          <a:extLst>
            <a:ext uri="{FF2B5EF4-FFF2-40B4-BE49-F238E27FC236}">
              <a16:creationId xmlns:a16="http://schemas.microsoft.com/office/drawing/2014/main" id="{16A5CA4F-2489-8B12-2606-6CF22020A09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E538853-942D-78E8-87B5-86016F4BD36F}"/>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0"/>
            <a:ext cx="5334000" cy="6496292"/>
          </a:xfrm>
          <a:prstGeom prst="rect">
            <a:avLst/>
          </a:prstGeom>
        </p:spPr>
      </p:pic>
      <p:pic>
        <p:nvPicPr>
          <p:cNvPr id="2" name="Picture 1">
            <a:extLst>
              <a:ext uri="{FF2B5EF4-FFF2-40B4-BE49-F238E27FC236}">
                <a16:creationId xmlns:a16="http://schemas.microsoft.com/office/drawing/2014/main" id="{103F8EB1-DA79-0361-E3FB-5432C4D9805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
        <p:nvSpPr>
          <p:cNvPr id="7" name="Text Box 31">
            <a:extLst>
              <a:ext uri="{FF2B5EF4-FFF2-40B4-BE49-F238E27FC236}">
                <a16:creationId xmlns:a16="http://schemas.microsoft.com/office/drawing/2014/main" id="{E97C0323-0E4C-EB82-CDAE-0433578D8DC1}"/>
              </a:ext>
            </a:extLst>
          </p:cNvPr>
          <p:cNvSpPr txBox="1">
            <a:spLocks noChangeArrowheads="1"/>
          </p:cNvSpPr>
          <p:nvPr/>
        </p:nvSpPr>
        <p:spPr bwMode="auto">
          <a:xfrm>
            <a:off x="1442684" y="6159226"/>
            <a:ext cx="26467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b="0" dirty="0">
                <a:latin typeface="Calibri Light" panose="020F0302020204030204" pitchFamily="34" charset="0"/>
                <a:cs typeface="Calibri Light" panose="020F0302020204030204" pitchFamily="34" charset="0"/>
              </a:rPr>
              <a:t>BLOSSOM – Ceramic Vase</a:t>
            </a:r>
          </a:p>
        </p:txBody>
      </p:sp>
    </p:spTree>
    <p:extLst>
      <p:ext uri="{BB962C8B-B14F-4D97-AF65-F5344CB8AC3E}">
        <p14:creationId xmlns:p14="http://schemas.microsoft.com/office/powerpoint/2010/main" val="2108295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2D13A-4675-4B92-7D60-ABAFDA27A3F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1FBB4E2-0EA1-6D5A-7A0D-3A7FEDEC29FB}"/>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CERAMIC ARTISTS MAKING POSITIVE ENVIRONMENTAL IMPACTS</a:t>
            </a:r>
          </a:p>
        </p:txBody>
      </p:sp>
      <p:sp>
        <p:nvSpPr>
          <p:cNvPr id="8" name="Rectangle 3">
            <a:extLst>
              <a:ext uri="{FF2B5EF4-FFF2-40B4-BE49-F238E27FC236}">
                <a16:creationId xmlns:a16="http://schemas.microsoft.com/office/drawing/2014/main" id="{81EBB667-9BBD-79C4-C528-662DD0107B19}"/>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442285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805780F-5B60-00A6-8F26-DFC57CD4D4F2}"/>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13131062-85C6-2290-DF7E-7742A28605A6}"/>
              </a:ext>
            </a:extLst>
          </p:cNvPr>
          <p:cNvSpPr txBox="1">
            <a:spLocks noChangeArrowheads="1"/>
          </p:cNvSpPr>
          <p:nvPr/>
        </p:nvSpPr>
        <p:spPr bwMode="auto">
          <a:xfrm>
            <a:off x="1288349" y="1436741"/>
            <a:ext cx="9712586"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ALEX GOAD</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Alex Goad is an Australia-based designer and ceramic sculptor who created the not-for-profit Reef Design Lab to help support coral reef restoration.</a:t>
            </a: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Reef Design Lab uses 3D printing to create hollow blocks of slip cast ceramic that are filled with concrete which can be moulded into complex shapes. The modular design of Goad’s ceramics make them easy to install in the environment, as they are simple to transport and their arrangement can be modified to suit a specific site. Once installed, the structures act as a nursery to support the growth of new corals that are later transplanted into existing reef systems.</a:t>
            </a: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2"/>
              </a:rPr>
              <a:t>https://www.alex-goad.com/</a:t>
            </a:r>
            <a:endParaRPr lang="en-GB" sz="1800" b="0" dirty="0">
              <a:latin typeface="Calibri Light" panose="020F0302020204030204" pitchFamily="34" charset="0"/>
              <a:cs typeface="Calibri Light" panose="020F0302020204030204" pitchFamily="34" charset="0"/>
            </a:endParaRPr>
          </a:p>
          <a:p>
            <a:pPr>
              <a:spcBef>
                <a:spcPts val="0"/>
              </a:spcBef>
            </a:pPr>
            <a:endParaRPr lang="en-GB"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157809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50B5F5-2DC0-9AAD-540B-042868E3E78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1568AE2-C4D5-4B41-5628-D3AEF9041ABF}"/>
              </a:ext>
            </a:extLst>
          </p:cNvPr>
          <p:cNvPicPr>
            <a:picLocks noChangeAspect="1"/>
          </p:cNvPicPr>
          <p:nvPr/>
        </p:nvPicPr>
        <p:blipFill>
          <a:blip r:embed="rId2" cstate="screen">
            <a:extLst>
              <a:ext uri="{28A0092B-C50C-407E-A947-70E740481C1C}">
                <a14:useLocalDpi xmlns:a14="http://schemas.microsoft.com/office/drawing/2010/main"/>
              </a:ext>
            </a:extLst>
          </a:blip>
          <a:srcRect r="-1" b="-1"/>
          <a:stretch>
            <a:fillRect/>
          </a:stretch>
        </p:blipFill>
        <p:spPr>
          <a:xfrm>
            <a:off x="20" y="-40092"/>
            <a:ext cx="4003019" cy="3388883"/>
          </a:xfrm>
          <a:prstGeom prst="rect">
            <a:avLst/>
          </a:prstGeom>
        </p:spPr>
      </p:pic>
      <p:pic>
        <p:nvPicPr>
          <p:cNvPr id="3" name="Picture 2">
            <a:extLst>
              <a:ext uri="{FF2B5EF4-FFF2-40B4-BE49-F238E27FC236}">
                <a16:creationId xmlns:a16="http://schemas.microsoft.com/office/drawing/2014/main" id="{602C7E79-4DA2-2258-3050-4B9E735D01AF}"/>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4094479" y="-40092"/>
            <a:ext cx="4014047" cy="3383270"/>
          </a:xfrm>
          <a:prstGeom prst="rect">
            <a:avLst/>
          </a:prstGeom>
        </p:spPr>
      </p:pic>
      <p:pic>
        <p:nvPicPr>
          <p:cNvPr id="2" name="Picture 1">
            <a:extLst>
              <a:ext uri="{FF2B5EF4-FFF2-40B4-BE49-F238E27FC236}">
                <a16:creationId xmlns:a16="http://schemas.microsoft.com/office/drawing/2014/main" id="{752A6B33-B8E3-061A-7BE2-D44A54AD1021}"/>
              </a:ext>
            </a:extLst>
          </p:cNvPr>
          <p:cNvPicPr>
            <a:picLocks noChangeAspect="1"/>
          </p:cNvPicPr>
          <p:nvPr/>
        </p:nvPicPr>
        <p:blipFill>
          <a:blip r:embed="rId4" cstate="screen">
            <a:extLst>
              <a:ext uri="{28A0092B-C50C-407E-A947-70E740481C1C}">
                <a14:useLocalDpi xmlns:a14="http://schemas.microsoft.com/office/drawing/2010/main"/>
              </a:ext>
            </a:extLst>
          </a:blip>
          <a:srcRect b="-3"/>
          <a:stretch>
            <a:fillRect/>
          </a:stretch>
        </p:blipFill>
        <p:spPr>
          <a:xfrm>
            <a:off x="8188960" y="-40092"/>
            <a:ext cx="4003039" cy="3383270"/>
          </a:xfrm>
          <a:prstGeom prst="rect">
            <a:avLst/>
          </a:prstGeom>
        </p:spPr>
      </p:pic>
      <p:pic>
        <p:nvPicPr>
          <p:cNvPr id="6" name="Picture 5">
            <a:extLst>
              <a:ext uri="{FF2B5EF4-FFF2-40B4-BE49-F238E27FC236}">
                <a16:creationId xmlns:a16="http://schemas.microsoft.com/office/drawing/2014/main" id="{29A9A43E-E7D1-915D-EC34-F13B931458D8}"/>
              </a:ext>
            </a:extLst>
          </p:cNvPr>
          <p:cNvPicPr>
            <a:picLocks noChangeAspect="1"/>
          </p:cNvPicPr>
          <p:nvPr/>
        </p:nvPicPr>
        <p:blipFill>
          <a:blip r:embed="rId5" cstate="screen">
            <a:extLst>
              <a:ext uri="{28A0092B-C50C-407E-A947-70E740481C1C}">
                <a14:useLocalDpi xmlns:a14="http://schemas.microsoft.com/office/drawing/2010/main"/>
              </a:ext>
            </a:extLst>
          </a:blip>
          <a:srcRect r="-5" b="-4"/>
          <a:stretch>
            <a:fillRect/>
          </a:stretch>
        </p:blipFill>
        <p:spPr>
          <a:xfrm>
            <a:off x="20" y="3429000"/>
            <a:ext cx="4003019" cy="3388893"/>
          </a:xfrm>
          <a:prstGeom prst="rect">
            <a:avLst/>
          </a:prstGeom>
        </p:spPr>
      </p:pic>
      <p:pic>
        <p:nvPicPr>
          <p:cNvPr id="8" name="Picture 7">
            <a:extLst>
              <a:ext uri="{FF2B5EF4-FFF2-40B4-BE49-F238E27FC236}">
                <a16:creationId xmlns:a16="http://schemas.microsoft.com/office/drawing/2014/main" id="{9793B5B4-FEB5-0720-5CF7-08861711B097}"/>
              </a:ext>
            </a:extLst>
          </p:cNvPr>
          <p:cNvPicPr>
            <a:picLocks noChangeAspect="1"/>
          </p:cNvPicPr>
          <p:nvPr/>
        </p:nvPicPr>
        <p:blipFill>
          <a:blip r:embed="rId6" cstate="screen">
            <a:extLst>
              <a:ext uri="{28A0092B-C50C-407E-A947-70E740481C1C}">
                <a14:useLocalDpi xmlns:a14="http://schemas.microsoft.com/office/drawing/2010/main"/>
              </a:ext>
            </a:extLst>
          </a:blip>
          <a:srcRect b="-1"/>
          <a:stretch>
            <a:fillRect/>
          </a:stretch>
        </p:blipFill>
        <p:spPr>
          <a:xfrm>
            <a:off x="4094479" y="3429000"/>
            <a:ext cx="4014047" cy="3383280"/>
          </a:xfrm>
          <a:prstGeom prst="rect">
            <a:avLst/>
          </a:prstGeom>
        </p:spPr>
      </p:pic>
      <p:pic>
        <p:nvPicPr>
          <p:cNvPr id="4" name="Picture 3">
            <a:extLst>
              <a:ext uri="{FF2B5EF4-FFF2-40B4-BE49-F238E27FC236}">
                <a16:creationId xmlns:a16="http://schemas.microsoft.com/office/drawing/2014/main" id="{C13421F5-D365-A8E0-EE22-C66BCBEA82B1}"/>
              </a:ext>
            </a:extLst>
          </p:cNvPr>
          <p:cNvPicPr>
            <a:picLocks noChangeAspect="1"/>
          </p:cNvPicPr>
          <p:nvPr/>
        </p:nvPicPr>
        <p:blipFill>
          <a:blip r:embed="rId7" cstate="screen">
            <a:extLst>
              <a:ext uri="{28A0092B-C50C-407E-A947-70E740481C1C}">
                <a14:useLocalDpi xmlns:a14="http://schemas.microsoft.com/office/drawing/2010/main"/>
              </a:ext>
            </a:extLst>
          </a:blip>
          <a:srcRect b="-4"/>
          <a:stretch>
            <a:fillRect/>
          </a:stretch>
        </p:blipFill>
        <p:spPr>
          <a:xfrm>
            <a:off x="8199966" y="3429000"/>
            <a:ext cx="3992034" cy="3388893"/>
          </a:xfrm>
          <a:prstGeom prst="rect">
            <a:avLst/>
          </a:prstGeom>
        </p:spPr>
      </p:pic>
    </p:spTree>
    <p:extLst>
      <p:ext uri="{BB962C8B-B14F-4D97-AF65-F5344CB8AC3E}">
        <p14:creationId xmlns:p14="http://schemas.microsoft.com/office/powerpoint/2010/main" val="298961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EB04F83-D2F8-699B-B511-715FE0E07BB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9A09B91-EE4A-6AD2-F549-D6FFC2C700C9}"/>
              </a:ext>
            </a:extLst>
          </p:cNvPr>
          <p:cNvPicPr>
            <a:picLocks noChangeAspect="1"/>
          </p:cNvPicPr>
          <p:nvPr/>
        </p:nvPicPr>
        <p:blipFill>
          <a:blip r:embed="rId3"/>
          <a:stretch>
            <a:fillRect/>
          </a:stretch>
        </p:blipFill>
        <p:spPr>
          <a:xfrm>
            <a:off x="7488296" y="0"/>
            <a:ext cx="4703704" cy="6858000"/>
          </a:xfrm>
          <a:prstGeom prst="rect">
            <a:avLst/>
          </a:prstGeom>
        </p:spPr>
      </p:pic>
      <p:sp>
        <p:nvSpPr>
          <p:cNvPr id="3" name="Text Box 31">
            <a:extLst>
              <a:ext uri="{FF2B5EF4-FFF2-40B4-BE49-F238E27FC236}">
                <a16:creationId xmlns:a16="http://schemas.microsoft.com/office/drawing/2014/main" id="{8E4416E7-9A7B-8E0F-AB1F-DB5061A3CFA0}"/>
              </a:ext>
            </a:extLst>
          </p:cNvPr>
          <p:cNvSpPr txBox="1">
            <a:spLocks noChangeArrowheads="1"/>
          </p:cNvSpPr>
          <p:nvPr/>
        </p:nvSpPr>
        <p:spPr bwMode="auto">
          <a:xfrm>
            <a:off x="1288349" y="1436741"/>
            <a:ext cx="5466019"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COURTNEY MATTISON</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Large-scale ceramic sculptures that examine the climate crisis through the beauty of marine habitats, and of coral reefs in particular.</a:t>
            </a: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Informed by her background in ocean conservation science and policy, her highly detailed works have been raising awareness about the threat to corals.</a:t>
            </a: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Designed to stir the public’s emotional connection and sense of awe towards these beautiful and unique environments.</a:t>
            </a: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4"/>
              </a:rPr>
              <a:t>https://courtneymattison.com/</a:t>
            </a:r>
            <a:endParaRPr lang="en-GB"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48466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ECC38DA-2423-9E92-CC34-C69D56A8064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9DC7ED9-11AA-AF51-1563-3B7509940ECE}"/>
              </a:ext>
            </a:extLst>
          </p:cNvPr>
          <p:cNvPicPr>
            <a:picLocks noChangeAspect="1"/>
          </p:cNvPicPr>
          <p:nvPr/>
        </p:nvPicPr>
        <p:blipFill>
          <a:blip r:embed="rId3"/>
          <a:srcRect t="1730" b="1730"/>
          <a:stretch>
            <a:fillRect/>
          </a:stretch>
        </p:blipFill>
        <p:spPr>
          <a:xfrm>
            <a:off x="-1" y="0"/>
            <a:ext cx="12192002" cy="6858000"/>
          </a:xfrm>
          <a:prstGeom prst="rect">
            <a:avLst/>
          </a:prstGeom>
        </p:spPr>
      </p:pic>
    </p:spTree>
    <p:extLst>
      <p:ext uri="{BB962C8B-B14F-4D97-AF65-F5344CB8AC3E}">
        <p14:creationId xmlns:p14="http://schemas.microsoft.com/office/powerpoint/2010/main" val="957760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46B33-2B4E-87AE-BF80-150DECF4FC1F}"/>
            </a:ext>
          </a:extLst>
        </p:cNvPr>
        <p:cNvGrpSpPr/>
        <p:nvPr/>
      </p:nvGrpSpPr>
      <p:grpSpPr>
        <a:xfrm>
          <a:off x="0" y="0"/>
          <a:ext cx="0" cy="0"/>
          <a:chOff x="0" y="0"/>
          <a:chExt cx="0" cy="0"/>
        </a:xfrm>
      </p:grpSpPr>
      <p:sp>
        <p:nvSpPr>
          <p:cNvPr id="3" name="Text Box 31">
            <a:hlinkClick r:id="rId3"/>
            <a:extLst>
              <a:ext uri="{FF2B5EF4-FFF2-40B4-BE49-F238E27FC236}">
                <a16:creationId xmlns:a16="http://schemas.microsoft.com/office/drawing/2014/main" id="{6CFCED36-7998-B92A-D3AF-0D18BF2D3FD2}"/>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HOW DO YOU TACKLE COMMERCIAL SUSTAINABILITY?</a:t>
            </a:r>
          </a:p>
          <a:p>
            <a:pPr lvl="0" algn="r">
              <a:spcBef>
                <a:spcPts val="0"/>
              </a:spcBef>
            </a:pPr>
            <a:r>
              <a:rPr lang="en-GB" altLang="en-US" sz="4800" dirty="0">
                <a:latin typeface="Arial" panose="020B0604020202020204" pitchFamily="34" charset="0"/>
              </a:rPr>
              <a:t>CARBON OFFSETTING</a:t>
            </a:r>
          </a:p>
        </p:txBody>
      </p:sp>
      <p:sp>
        <p:nvSpPr>
          <p:cNvPr id="8" name="Rectangle 3">
            <a:extLst>
              <a:ext uri="{FF2B5EF4-FFF2-40B4-BE49-F238E27FC236}">
                <a16:creationId xmlns:a16="http://schemas.microsoft.com/office/drawing/2014/main" id="{43A69BC2-7D28-5BE2-4E64-8AC651AE657F}"/>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521738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D2ACA-6055-7E83-080F-01247493A5FB}"/>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A5E3B327-9BE3-3B14-428F-096C2486B6C3}"/>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88326283-5453-58EB-23B8-03636C38AD91}"/>
              </a:ext>
            </a:extLst>
          </p:cNvPr>
          <p:cNvPicPr>
            <a:picLocks noChangeAspect="1"/>
          </p:cNvPicPr>
          <p:nvPr/>
        </p:nvPicPr>
        <p:blipFill>
          <a:blip r:embed="rId3"/>
          <a:stretch>
            <a:fillRect/>
          </a:stretch>
        </p:blipFill>
        <p:spPr>
          <a:xfrm>
            <a:off x="0" y="0"/>
            <a:ext cx="9144000" cy="6858000"/>
          </a:xfrm>
          <a:prstGeom prst="rect">
            <a:avLst/>
          </a:prstGeom>
        </p:spPr>
      </p:pic>
      <p:sp>
        <p:nvSpPr>
          <p:cNvPr id="4" name="Text Box 31">
            <a:extLst>
              <a:ext uri="{FF2B5EF4-FFF2-40B4-BE49-F238E27FC236}">
                <a16:creationId xmlns:a16="http://schemas.microsoft.com/office/drawing/2014/main" id="{C0A3B618-CC42-866E-F294-C434C1873A68}"/>
              </a:ext>
            </a:extLst>
          </p:cNvPr>
          <p:cNvSpPr txBox="1">
            <a:spLocks noChangeArrowheads="1"/>
          </p:cNvSpPr>
          <p:nvPr/>
        </p:nvSpPr>
        <p:spPr bwMode="auto">
          <a:xfrm>
            <a:off x="9667667" y="1370886"/>
            <a:ext cx="2000665"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BOBBI BECK</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Carbon neutral design &amp; print studio specialising in sustainably-made luxury wallpaper.</a:t>
            </a: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4"/>
              </a:rPr>
              <a:t>https://www.bobbibeck.com/</a:t>
            </a: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5"/>
              </a:rPr>
              <a:t>https://ecologi.com/bobbibeck</a:t>
            </a: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endParaRPr lang="en-GB" sz="1800" b="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962197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0A86CE4-46B4-7A4E-1FA0-43D2C7C04BBF}"/>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F3A30EF4-77DC-FF94-8BDE-E28B10A290A4}"/>
              </a:ext>
            </a:extLst>
          </p:cNvPr>
          <p:cNvSpPr txBox="1">
            <a:spLocks noChangeArrowheads="1"/>
          </p:cNvSpPr>
          <p:nvPr/>
        </p:nvSpPr>
        <p:spPr bwMode="auto">
          <a:xfrm>
            <a:off x="1288349" y="1436741"/>
            <a:ext cx="4807651"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SUSTAINABLE LEGO® BRICKS:</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LEGO® already uses recycled and renewable materials, such as sugarcane, recycled kitchen worktops, and experimenting with fishing nets.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The company’s ambition is that by 2032, products will be made from more materials that are renewable or recycled. </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Currently there is a global challenge is to produce quality recycled and renewable raw materials for re-use, especially to ensure the Lego ‘Clutch Power!’</a:t>
            </a:r>
          </a:p>
        </p:txBody>
      </p:sp>
      <p:sp>
        <p:nvSpPr>
          <p:cNvPr id="4" name="Rectangle 3">
            <a:extLst>
              <a:ext uri="{FF2B5EF4-FFF2-40B4-BE49-F238E27FC236}">
                <a16:creationId xmlns:a16="http://schemas.microsoft.com/office/drawing/2014/main" id="{721ACC9F-B8EA-C9AA-AE98-27F37C17E0EE}"/>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779443A8-AE21-78A3-3843-1D80ED30D23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84231" y="300789"/>
            <a:ext cx="3889408" cy="6256421"/>
          </a:xfrm>
          <a:prstGeom prst="rect">
            <a:avLst/>
          </a:prstGeom>
        </p:spPr>
      </p:pic>
    </p:spTree>
    <p:extLst>
      <p:ext uri="{BB962C8B-B14F-4D97-AF65-F5344CB8AC3E}">
        <p14:creationId xmlns:p14="http://schemas.microsoft.com/office/powerpoint/2010/main" val="122542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3DD3B-9048-14B4-C341-9FB759D230F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3E5BA044-0720-646D-1903-20E375506D48}"/>
              </a:ext>
            </a:extLst>
          </p:cNvPr>
          <p:cNvPicPr>
            <a:picLocks noChangeAspect="1"/>
          </p:cNvPicPr>
          <p:nvPr/>
        </p:nvPicPr>
        <p:blipFill>
          <a:blip r:embed="rId3"/>
          <a:stretch>
            <a:fillRect/>
          </a:stretch>
        </p:blipFill>
        <p:spPr>
          <a:xfrm>
            <a:off x="0" y="0"/>
            <a:ext cx="12192000" cy="6858000"/>
          </a:xfrm>
          <a:prstGeom prst="rect">
            <a:avLst/>
          </a:prstGeom>
        </p:spPr>
      </p:pic>
      <p:sp>
        <p:nvSpPr>
          <p:cNvPr id="8" name="Rectangle 3">
            <a:extLst>
              <a:ext uri="{FF2B5EF4-FFF2-40B4-BE49-F238E27FC236}">
                <a16:creationId xmlns:a16="http://schemas.microsoft.com/office/drawing/2014/main" id="{64AB3A74-D37A-826C-3566-7A51632FA13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4" name="Text Box 31">
            <a:extLst>
              <a:ext uri="{FF2B5EF4-FFF2-40B4-BE49-F238E27FC236}">
                <a16:creationId xmlns:a16="http://schemas.microsoft.com/office/drawing/2014/main" id="{F7FABD85-86A3-97AD-1401-C58B48A71429}"/>
              </a:ext>
            </a:extLst>
          </p:cNvPr>
          <p:cNvSpPr txBox="1">
            <a:spLocks noChangeArrowheads="1"/>
          </p:cNvSpPr>
          <p:nvPr/>
        </p:nvSpPr>
        <p:spPr bwMode="auto">
          <a:xfrm>
            <a:off x="523667" y="421481"/>
            <a:ext cx="4353134"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THE POWER OF PLAY:</a:t>
            </a: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LEGO MRI scanner set is donated to hospitals around the world to help prepare children for their scan and reduce their anxiety.</a:t>
            </a:r>
          </a:p>
        </p:txBody>
      </p:sp>
    </p:spTree>
    <p:extLst>
      <p:ext uri="{BB962C8B-B14F-4D97-AF65-F5344CB8AC3E}">
        <p14:creationId xmlns:p14="http://schemas.microsoft.com/office/powerpoint/2010/main" val="3296491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B038F73-2C8F-2462-94B3-A81EF1BCC61D}"/>
            </a:ext>
          </a:extLst>
        </p:cNvPr>
        <p:cNvGrpSpPr/>
        <p:nvPr/>
      </p:nvGrpSpPr>
      <p:grpSpPr>
        <a:xfrm>
          <a:off x="0" y="0"/>
          <a:ext cx="0" cy="0"/>
          <a:chOff x="0" y="0"/>
          <a:chExt cx="0" cy="0"/>
        </a:xfrm>
      </p:grpSpPr>
      <p:sp>
        <p:nvSpPr>
          <p:cNvPr id="5" name="Text Box 31">
            <a:extLst>
              <a:ext uri="{FF2B5EF4-FFF2-40B4-BE49-F238E27FC236}">
                <a16:creationId xmlns:a16="http://schemas.microsoft.com/office/drawing/2014/main" id="{4C73AB39-9521-1D43-2CDF-4952620005EC}"/>
              </a:ext>
            </a:extLst>
          </p:cNvPr>
          <p:cNvSpPr txBox="1">
            <a:spLocks noChangeArrowheads="1"/>
          </p:cNvSpPr>
          <p:nvPr/>
        </p:nvSpPr>
        <p:spPr bwMode="auto">
          <a:xfrm>
            <a:off x="1288348" y="1436741"/>
            <a:ext cx="4807651"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IKEA – THE WOOD WE USE FY24:</a:t>
            </a:r>
          </a:p>
          <a:p>
            <a:pPr lvl="0">
              <a:spcBef>
                <a:spcPts val="0"/>
              </a:spcBef>
            </a:pPr>
            <a:endParaRPr lang="en-GB"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97% of the total wood used by IKEA in its products and indirect materials like packaging was FSC-certified or recycled.</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IKEA suppliers processed approximately 13.4 million cubic metres of round wood for the manufacturing of its products (The volume of the Millennium Stadium in Cardiff is 1.5 million cubic metres).</a:t>
            </a:r>
          </a:p>
          <a:p>
            <a:pPr marL="285750" lvl="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rPr>
              <a:t>Approximately 16% of our total wood use was recycled wood.</a:t>
            </a:r>
          </a:p>
        </p:txBody>
      </p:sp>
      <p:sp>
        <p:nvSpPr>
          <p:cNvPr id="4" name="Rectangle 3">
            <a:extLst>
              <a:ext uri="{FF2B5EF4-FFF2-40B4-BE49-F238E27FC236}">
                <a16:creationId xmlns:a16="http://schemas.microsoft.com/office/drawing/2014/main" id="{B22B97AF-BFB5-9972-C2B5-44B81F76E08B}"/>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hlinkClick r:id="rId3"/>
            <a:extLst>
              <a:ext uri="{FF2B5EF4-FFF2-40B4-BE49-F238E27FC236}">
                <a16:creationId xmlns:a16="http://schemas.microsoft.com/office/drawing/2014/main" id="{B092801B-CCFC-A736-4650-FBA654F93303}"/>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753726" y="0"/>
            <a:ext cx="5438274" cy="6858000"/>
          </a:xfrm>
          <a:prstGeom prst="rect">
            <a:avLst/>
          </a:prstGeom>
        </p:spPr>
      </p:pic>
    </p:spTree>
    <p:extLst>
      <p:ext uri="{BB962C8B-B14F-4D97-AF65-F5344CB8AC3E}">
        <p14:creationId xmlns:p14="http://schemas.microsoft.com/office/powerpoint/2010/main" val="116750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54AE56C-BAB8-AC5A-DC9D-4DDB9FE29F6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8CB8B93-076B-63C6-A500-5926D188C958}"/>
              </a:ext>
            </a:extLst>
          </p:cNvPr>
          <p:cNvSpPr/>
          <p:nvPr/>
        </p:nvSpPr>
        <p:spPr>
          <a:xfrm>
            <a:off x="1786597" y="5322908"/>
            <a:ext cx="4786450" cy="41671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066E3589-1C8C-FF43-7E1E-B7B39A163211}"/>
              </a:ext>
            </a:extLst>
          </p:cNvPr>
          <p:cNvPicPr>
            <a:picLocks noChangeAspect="1"/>
          </p:cNvPicPr>
          <p:nvPr/>
        </p:nvPicPr>
        <p:blipFill>
          <a:blip r:embed="rId3"/>
          <a:stretch>
            <a:fillRect/>
          </a:stretch>
        </p:blipFill>
        <p:spPr>
          <a:xfrm>
            <a:off x="0" y="704088"/>
            <a:ext cx="12192000" cy="5449824"/>
          </a:xfrm>
          <a:prstGeom prst="rect">
            <a:avLst/>
          </a:prstGeom>
        </p:spPr>
      </p:pic>
    </p:spTree>
    <p:extLst>
      <p:ext uri="{BB962C8B-B14F-4D97-AF65-F5344CB8AC3E}">
        <p14:creationId xmlns:p14="http://schemas.microsoft.com/office/powerpoint/2010/main" val="96425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0D6A22-901E-BF72-76B4-DAA19FEC24E9}"/>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403D31B8-FB29-719D-E255-4611853ACE78}"/>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defRPr/>
            </a:pPr>
            <a:endParaRPr lang="en-GB" altLang="en-US" b="0" kern="0" dirty="0">
              <a:solidFill>
                <a:srgbClr val="000000"/>
              </a:solidFill>
              <a:latin typeface="Times New Roman"/>
            </a:endParaRPr>
          </a:p>
          <a:p>
            <a:pPr>
              <a:defRPr/>
            </a:pPr>
            <a:endParaRPr lang="en-GB" altLang="en-US" b="0" kern="0" dirty="0">
              <a:solidFill>
                <a:srgbClr val="000000"/>
              </a:solidFill>
              <a:latin typeface="Times New Roman"/>
            </a:endParaRPr>
          </a:p>
        </p:txBody>
      </p:sp>
      <p:pic>
        <p:nvPicPr>
          <p:cNvPr id="3" name="Picture 2">
            <a:hlinkClick r:id="rId3"/>
            <a:extLst>
              <a:ext uri="{FF2B5EF4-FFF2-40B4-BE49-F238E27FC236}">
                <a16:creationId xmlns:a16="http://schemas.microsoft.com/office/drawing/2014/main" id="{0470FA79-72A2-E2D3-59A4-8CAE556C8013}"/>
              </a:ext>
            </a:extLst>
          </p:cNvPr>
          <p:cNvPicPr>
            <a:picLocks noChangeAspect="1"/>
          </p:cNvPicPr>
          <p:nvPr/>
        </p:nvPicPr>
        <p:blipFill>
          <a:blip r:embed="rId4"/>
          <a:stretch>
            <a:fillRect/>
          </a:stretch>
        </p:blipFill>
        <p:spPr>
          <a:xfrm>
            <a:off x="2495341" y="527340"/>
            <a:ext cx="7201318" cy="5803320"/>
          </a:xfrm>
          <a:prstGeom prst="rect">
            <a:avLst/>
          </a:prstGeom>
        </p:spPr>
      </p:pic>
    </p:spTree>
    <p:extLst>
      <p:ext uri="{BB962C8B-B14F-4D97-AF65-F5344CB8AC3E}">
        <p14:creationId xmlns:p14="http://schemas.microsoft.com/office/powerpoint/2010/main" val="81380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45AC988A-A93A-8D3C-4FE3-F2BC2CBC2862}"/>
            </a:ext>
          </a:extLst>
        </p:cNvPr>
        <p:cNvGrpSpPr/>
        <p:nvPr/>
      </p:nvGrpSpPr>
      <p:grpSpPr>
        <a:xfrm>
          <a:off x="0" y="0"/>
          <a:ext cx="0" cy="0"/>
          <a:chOff x="0" y="0"/>
          <a:chExt cx="0" cy="0"/>
        </a:xfrm>
      </p:grpSpPr>
      <p:sp>
        <p:nvSpPr>
          <p:cNvPr id="3" name="Text Box 31">
            <a:hlinkClick r:id="rId3"/>
            <a:extLst>
              <a:ext uri="{FF2B5EF4-FFF2-40B4-BE49-F238E27FC236}">
                <a16:creationId xmlns:a16="http://schemas.microsoft.com/office/drawing/2014/main" id="{787FAFF6-2DB7-83CC-7029-62459CE6C324}"/>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rgbClr val="FF0000"/>
                </a:solidFill>
                <a:latin typeface="Arial" panose="020B0604020202020204" pitchFamily="34" charset="0"/>
              </a:rPr>
              <a:t>IS PLASTIC</a:t>
            </a:r>
          </a:p>
          <a:p>
            <a:pPr lvl="0" algn="r">
              <a:spcBef>
                <a:spcPts val="0"/>
              </a:spcBef>
            </a:pPr>
            <a:r>
              <a:rPr lang="en-GB" altLang="en-US" sz="4800" dirty="0">
                <a:solidFill>
                  <a:srgbClr val="FF0000"/>
                </a:solidFill>
                <a:latin typeface="Arial" panose="020B0604020202020204" pitchFamily="34" charset="0"/>
              </a:rPr>
              <a:t>AN EVIL MATERIAL?</a:t>
            </a:r>
          </a:p>
        </p:txBody>
      </p:sp>
    </p:spTree>
    <p:extLst>
      <p:ext uri="{BB962C8B-B14F-4D97-AF65-F5344CB8AC3E}">
        <p14:creationId xmlns:p14="http://schemas.microsoft.com/office/powerpoint/2010/main" val="3361706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7F84818-D2DE-39C9-1694-C22E5A249DA4}"/>
              </a:ext>
            </a:extLst>
          </p:cNvPr>
          <p:cNvPicPr>
            <a:picLocks noChangeAspect="1"/>
          </p:cNvPicPr>
          <p:nvPr/>
        </p:nvPicPr>
        <p:blipFill>
          <a:blip r:embed="rId3"/>
          <a:srcRect l="7023" r="5109" b="13915"/>
          <a:stretch>
            <a:fillRect/>
          </a:stretch>
        </p:blipFill>
        <p:spPr>
          <a:xfrm>
            <a:off x="0" y="0"/>
            <a:ext cx="12190476" cy="6858000"/>
          </a:xfrm>
          <a:prstGeom prst="rect">
            <a:avLst/>
          </a:prstGeom>
        </p:spPr>
      </p:pic>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60451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B657129-38A4-B17E-CA6A-95A38465D525}"/>
              </a:ext>
            </a:extLst>
          </p:cNvPr>
          <p:cNvPicPr>
            <a:picLocks noChangeAspect="1"/>
          </p:cNvPicPr>
          <p:nvPr/>
        </p:nvPicPr>
        <p:blipFill>
          <a:blip r:embed="rId3"/>
          <a:stretch>
            <a:fillRect/>
          </a:stretch>
        </p:blipFill>
        <p:spPr>
          <a:xfrm>
            <a:off x="609600" y="0"/>
            <a:ext cx="10972800" cy="6858000"/>
          </a:xfrm>
          <a:prstGeom prst="rect">
            <a:avLst/>
          </a:prstGeom>
        </p:spPr>
      </p:pic>
    </p:spTree>
    <p:extLst>
      <p:ext uri="{BB962C8B-B14F-4D97-AF65-F5344CB8AC3E}">
        <p14:creationId xmlns:p14="http://schemas.microsoft.com/office/powerpoint/2010/main" val="76296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object 3"/>
          <p:cNvPicPr/>
          <p:nvPr/>
        </p:nvPicPr>
        <p:blipFill>
          <a:blip r:embed="rId2" cstate="screen">
            <a:extLst>
              <a:ext uri="{28A0092B-C50C-407E-A947-70E740481C1C}">
                <a14:useLocalDpi xmlns:a14="http://schemas.microsoft.com/office/drawing/2010/main"/>
              </a:ext>
            </a:extLst>
          </a:blip>
          <a:srcRect/>
          <a:stretch>
            <a:fillRect/>
          </a:stretch>
        </p:blipFill>
        <p:spPr>
          <a:xfrm>
            <a:off x="-1" y="10"/>
            <a:ext cx="7370057" cy="6857990"/>
          </a:xfrm>
          <a:prstGeom prst="rect">
            <a:avLst/>
          </a:prstGeom>
        </p:spPr>
      </p:pic>
      <p:pic>
        <p:nvPicPr>
          <p:cNvPr id="7" name="object 7"/>
          <p:cNvPicPr/>
          <p:nvPr/>
        </p:nvPicPr>
        <p:blipFill>
          <a:blip r:embed="rId3" cstate="screen">
            <a:extLst>
              <a:ext uri="{28A0092B-C50C-407E-A947-70E740481C1C}">
                <a14:useLocalDpi xmlns:a14="http://schemas.microsoft.com/office/drawing/2010/main"/>
              </a:ext>
            </a:extLst>
          </a:blip>
          <a:srcRect/>
          <a:stretch>
            <a:fillRect/>
          </a:stretch>
        </p:blipFill>
        <p:spPr>
          <a:xfrm>
            <a:off x="7534656" y="1"/>
            <a:ext cx="4657344" cy="3346704"/>
          </a:xfrm>
          <a:prstGeom prst="rect">
            <a:avLst/>
          </a:prstGeom>
        </p:spPr>
      </p:pic>
      <p:pic>
        <p:nvPicPr>
          <p:cNvPr id="5" name="object 5"/>
          <p:cNvPicPr/>
          <p:nvPr/>
        </p:nvPicPr>
        <p:blipFill>
          <a:blip r:embed="rId4" cstate="screen">
            <a:extLst>
              <a:ext uri="{28A0092B-C50C-407E-A947-70E740481C1C}">
                <a14:useLocalDpi xmlns:a14="http://schemas.microsoft.com/office/drawing/2010/main"/>
              </a:ext>
            </a:extLst>
          </a:blip>
          <a:srcRect b="-4"/>
          <a:stretch>
            <a:fillRect/>
          </a:stretch>
        </p:blipFill>
        <p:spPr>
          <a:xfrm>
            <a:off x="7534654" y="3511296"/>
            <a:ext cx="4657346" cy="3346704"/>
          </a:xfrm>
          <a:prstGeom prst="rect">
            <a:avLst/>
          </a:prstGeom>
        </p:spPr>
      </p:pic>
    </p:spTree>
    <p:extLst>
      <p:ext uri="{BB962C8B-B14F-4D97-AF65-F5344CB8AC3E}">
        <p14:creationId xmlns:p14="http://schemas.microsoft.com/office/powerpoint/2010/main" val="4010908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a:extLst>
              <a:ext uri="{FF2B5EF4-FFF2-40B4-BE49-F238E27FC236}">
                <a16:creationId xmlns:a16="http://schemas.microsoft.com/office/drawing/2014/main" id="{3C83B5A9-0803-4702-ACDB-71FC1A5594FE}"/>
              </a:ext>
            </a:extLst>
          </p:cNvPr>
          <p:cNvPicPr>
            <a:picLocks noChangeAspect="1"/>
          </p:cNvPicPr>
          <p:nvPr/>
        </p:nvPicPr>
        <p:blipFill>
          <a:blip r:embed="rId4"/>
          <a:stretch>
            <a:fillRect/>
          </a:stretch>
        </p:blipFill>
        <p:spPr>
          <a:xfrm>
            <a:off x="2524125" y="809625"/>
            <a:ext cx="7143750" cy="5238750"/>
          </a:xfrm>
          <a:prstGeom prst="rect">
            <a:avLst/>
          </a:prstGeom>
        </p:spPr>
      </p:pic>
    </p:spTree>
    <p:extLst>
      <p:ext uri="{BB962C8B-B14F-4D97-AF65-F5344CB8AC3E}">
        <p14:creationId xmlns:p14="http://schemas.microsoft.com/office/powerpoint/2010/main" val="2020309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C417FD-B2F7-4128-A9E3-3F727FE439D2}"/>
              </a:ext>
            </a:extLst>
          </p:cNvPr>
          <p:cNvPicPr>
            <a:picLocks noChangeAspect="1"/>
          </p:cNvPicPr>
          <p:nvPr/>
        </p:nvPicPr>
        <p:blipFill>
          <a:blip r:embed="rId3"/>
          <a:stretch>
            <a:fillRect/>
          </a:stretch>
        </p:blipFill>
        <p:spPr>
          <a:xfrm>
            <a:off x="2043113" y="1143000"/>
            <a:ext cx="8105775" cy="4572000"/>
          </a:xfrm>
          <a:prstGeom prst="rect">
            <a:avLst/>
          </a:prstGeom>
        </p:spPr>
      </p:pic>
    </p:spTree>
    <p:extLst>
      <p:ext uri="{BB962C8B-B14F-4D97-AF65-F5344CB8AC3E}">
        <p14:creationId xmlns:p14="http://schemas.microsoft.com/office/powerpoint/2010/main" val="3672594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83906" y="1190972"/>
            <a:ext cx="5624189" cy="4470276"/>
          </a:xfrm>
          <a:prstGeom prst="rect">
            <a:avLst/>
          </a:prstGeom>
        </p:spPr>
      </p:pic>
    </p:spTree>
    <p:extLst>
      <p:ext uri="{BB962C8B-B14F-4D97-AF65-F5344CB8AC3E}">
        <p14:creationId xmlns:p14="http://schemas.microsoft.com/office/powerpoint/2010/main" val="1857959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F2C891-79CD-1D6B-40EF-56AE850099EB}"/>
            </a:ext>
          </a:extLst>
        </p:cNvPr>
        <p:cNvGrpSpPr/>
        <p:nvPr/>
      </p:nvGrpSpPr>
      <p:grpSpPr>
        <a:xfrm>
          <a:off x="0" y="0"/>
          <a:ext cx="0" cy="0"/>
          <a:chOff x="0" y="0"/>
          <a:chExt cx="0" cy="0"/>
        </a:xfrm>
      </p:grpSpPr>
      <p:sp>
        <p:nvSpPr>
          <p:cNvPr id="3" name="Text Box 31">
            <a:hlinkClick r:id="rId3"/>
            <a:extLst>
              <a:ext uri="{FF2B5EF4-FFF2-40B4-BE49-F238E27FC236}">
                <a16:creationId xmlns:a16="http://schemas.microsoft.com/office/drawing/2014/main" id="{7C173462-F4DD-D17C-7E3F-5FF9EFDB08D1}"/>
              </a:ext>
            </a:extLst>
          </p:cNvPr>
          <p:cNvSpPr txBox="1">
            <a:spLocks noChangeArrowheads="1"/>
          </p:cNvSpPr>
          <p:nvPr/>
        </p:nvSpPr>
        <p:spPr bwMode="auto">
          <a:xfrm>
            <a:off x="819151" y="852371"/>
            <a:ext cx="10553698"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GLOBAL PHENOMENON</a:t>
            </a:r>
            <a:br>
              <a:rPr lang="en-GB" altLang="en-US" sz="4800" dirty="0">
                <a:latin typeface="Arial" panose="020B0604020202020204" pitchFamily="34" charset="0"/>
              </a:rPr>
            </a:br>
            <a:r>
              <a:rPr lang="en-GB" altLang="en-US" sz="4800" dirty="0">
                <a:latin typeface="Arial" panose="020B0604020202020204" pitchFamily="34" charset="0"/>
              </a:rPr>
              <a:t>OF BOTTLED WATER</a:t>
            </a:r>
          </a:p>
        </p:txBody>
      </p:sp>
      <p:sp>
        <p:nvSpPr>
          <p:cNvPr id="8" name="Rectangle 3">
            <a:extLst>
              <a:ext uri="{FF2B5EF4-FFF2-40B4-BE49-F238E27FC236}">
                <a16:creationId xmlns:a16="http://schemas.microsoft.com/office/drawing/2014/main" id="{851598D7-9095-F61F-439B-57163B3DA893}"/>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38016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2D697-23E6-0D15-95BE-1200B8C461A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969A52C-2F77-7014-0FB3-6F51CF71CF1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65445" y="1356360"/>
            <a:ext cx="1344630" cy="4145280"/>
          </a:xfrm>
          <a:prstGeom prst="rect">
            <a:avLst/>
          </a:prstGeom>
        </p:spPr>
      </p:pic>
      <p:pic>
        <p:nvPicPr>
          <p:cNvPr id="5" name="Picture 4">
            <a:extLst>
              <a:ext uri="{FF2B5EF4-FFF2-40B4-BE49-F238E27FC236}">
                <a16:creationId xmlns:a16="http://schemas.microsoft.com/office/drawing/2014/main" id="{121A6B88-0A2F-EDAB-C5DF-2F91108B0CB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414920" y="1356360"/>
            <a:ext cx="1348862" cy="4145280"/>
          </a:xfrm>
          <a:prstGeom prst="rect">
            <a:avLst/>
          </a:prstGeom>
        </p:spPr>
      </p:pic>
      <p:pic>
        <p:nvPicPr>
          <p:cNvPr id="6" name="Picture 5">
            <a:extLst>
              <a:ext uri="{FF2B5EF4-FFF2-40B4-BE49-F238E27FC236}">
                <a16:creationId xmlns:a16="http://schemas.microsoft.com/office/drawing/2014/main" id="{A5E28878-D735-E8F8-7905-6FEAD172A26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0387" y="1195705"/>
            <a:ext cx="2061504" cy="4466590"/>
          </a:xfrm>
          <a:prstGeom prst="rect">
            <a:avLst/>
          </a:prstGeom>
        </p:spPr>
      </p:pic>
      <p:pic>
        <p:nvPicPr>
          <p:cNvPr id="7" name="Picture 6">
            <a:extLst>
              <a:ext uri="{FF2B5EF4-FFF2-40B4-BE49-F238E27FC236}">
                <a16:creationId xmlns:a16="http://schemas.microsoft.com/office/drawing/2014/main" id="{6504E8FF-B260-89E0-2488-8E0282A27B9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496993" y="1195705"/>
            <a:ext cx="2061503" cy="4466590"/>
          </a:xfrm>
          <a:prstGeom prst="rect">
            <a:avLst/>
          </a:prstGeom>
        </p:spPr>
      </p:pic>
    </p:spTree>
    <p:extLst>
      <p:ext uri="{BB962C8B-B14F-4D97-AF65-F5344CB8AC3E}">
        <p14:creationId xmlns:p14="http://schemas.microsoft.com/office/powerpoint/2010/main" val="1780592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B8E711-6F43-BC1A-E9CB-1376C43C334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99278" y="1313327"/>
            <a:ext cx="4363026" cy="4231345"/>
          </a:xfrm>
          <a:prstGeom prst="rect">
            <a:avLst/>
          </a:prstGeom>
        </p:spPr>
      </p:pic>
      <p:sp>
        <p:nvSpPr>
          <p:cNvPr id="4" name="Text Box 31">
            <a:extLst>
              <a:ext uri="{FF2B5EF4-FFF2-40B4-BE49-F238E27FC236}">
                <a16:creationId xmlns:a16="http://schemas.microsoft.com/office/drawing/2014/main" id="{585F6930-5232-4543-EC18-3DBF2F37EC4E}"/>
              </a:ext>
            </a:extLst>
          </p:cNvPr>
          <p:cNvSpPr txBox="1">
            <a:spLocks noChangeArrowheads="1"/>
          </p:cNvSpPr>
          <p:nvPr/>
        </p:nvSpPr>
        <p:spPr bwMode="auto">
          <a:xfrm>
            <a:off x="6591869" y="1436741"/>
            <a:ext cx="5284698"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THE RIPPLE EFFECT:</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award winning, visionary bottle, designed by famed Welsh born designer Ross Lovegrove.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Unique asymmetrical packaging.</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Launched at Harrods in December 2001.</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Rewrote the rules of bottle design.</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Voted 8th coolest object in the world by Arena Magazine (October 2003).</a:t>
            </a:r>
          </a:p>
        </p:txBody>
      </p:sp>
    </p:spTree>
    <p:extLst>
      <p:ext uri="{BB962C8B-B14F-4D97-AF65-F5344CB8AC3E}">
        <p14:creationId xmlns:p14="http://schemas.microsoft.com/office/powerpoint/2010/main" val="4110433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E1CD93-2B21-43C1-BEF0-90FE69741167}"/>
              </a:ext>
            </a:extLst>
          </p:cNvPr>
          <p:cNvPicPr>
            <a:picLocks noChangeAspect="1"/>
          </p:cNvPicPr>
          <p:nvPr/>
        </p:nvPicPr>
        <p:blipFill>
          <a:blip r:embed="rId3"/>
          <a:stretch>
            <a:fillRect/>
          </a:stretch>
        </p:blipFill>
        <p:spPr>
          <a:xfrm>
            <a:off x="3048000" y="485775"/>
            <a:ext cx="6096000" cy="5886450"/>
          </a:xfrm>
          <a:prstGeom prst="rect">
            <a:avLst/>
          </a:prstGeom>
        </p:spPr>
      </p:pic>
      <p:sp>
        <p:nvSpPr>
          <p:cNvPr id="3" name="Rectangle 2">
            <a:extLst>
              <a:ext uri="{FF2B5EF4-FFF2-40B4-BE49-F238E27FC236}">
                <a16:creationId xmlns:a16="http://schemas.microsoft.com/office/drawing/2014/main" id="{48EB6ADB-7AD0-AFAE-9566-B73EC1C56005}"/>
              </a:ext>
            </a:extLst>
          </p:cNvPr>
          <p:cNvSpPr/>
          <p:nvPr/>
        </p:nvSpPr>
        <p:spPr>
          <a:xfrm>
            <a:off x="6882063" y="1876926"/>
            <a:ext cx="1090863" cy="4010526"/>
          </a:xfrm>
          <a:prstGeom prst="rect">
            <a:avLst/>
          </a:prstGeom>
          <a:noFill/>
          <a:ln>
            <a:solidFill>
              <a:srgbClr val="FF000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2851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C7222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15B95F-EE96-4785-A8C6-FD304CDFEE30}"/>
              </a:ext>
            </a:extLst>
          </p:cNvPr>
          <p:cNvPicPr>
            <a:picLocks noChangeAspect="1"/>
          </p:cNvPicPr>
          <p:nvPr/>
        </p:nvPicPr>
        <p:blipFill>
          <a:blip r:embed="rId3"/>
          <a:stretch>
            <a:fillRect/>
          </a:stretch>
        </p:blipFill>
        <p:spPr>
          <a:xfrm>
            <a:off x="1935479" y="932688"/>
            <a:ext cx="8321042" cy="4992624"/>
          </a:xfrm>
          <a:prstGeom prst="rect">
            <a:avLst/>
          </a:prstGeom>
        </p:spPr>
      </p:pic>
    </p:spTree>
    <p:extLst>
      <p:ext uri="{BB962C8B-B14F-4D97-AF65-F5344CB8AC3E}">
        <p14:creationId xmlns:p14="http://schemas.microsoft.com/office/powerpoint/2010/main" val="1217275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C2BF71-36DC-D5FC-7047-90DEA4C53ED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4CC7190-2B83-DA60-6F32-6A6BCE7E5513}"/>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0" y="1186255"/>
            <a:ext cx="6096000" cy="4485489"/>
          </a:xfrm>
          <a:prstGeom prst="rect">
            <a:avLst/>
          </a:prstGeom>
        </p:spPr>
      </p:pic>
      <p:pic>
        <p:nvPicPr>
          <p:cNvPr id="3" name="Picture 2">
            <a:extLst>
              <a:ext uri="{FF2B5EF4-FFF2-40B4-BE49-F238E27FC236}">
                <a16:creationId xmlns:a16="http://schemas.microsoft.com/office/drawing/2014/main" id="{5CD48B35-3E82-0FBA-2D86-806975FB947D}"/>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096000" y="1186255"/>
            <a:ext cx="6096000" cy="4485489"/>
          </a:xfrm>
          <a:prstGeom prst="rect">
            <a:avLst/>
          </a:prstGeom>
        </p:spPr>
      </p:pic>
    </p:spTree>
    <p:extLst>
      <p:ext uri="{BB962C8B-B14F-4D97-AF65-F5344CB8AC3E}">
        <p14:creationId xmlns:p14="http://schemas.microsoft.com/office/powerpoint/2010/main" val="540937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6A346-9F6D-CBE7-3E97-F327AB850C3E}"/>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6449568" y="364382"/>
            <a:ext cx="4351022" cy="6129236"/>
          </a:xfrm>
          <a:prstGeom prst="rect">
            <a:avLst/>
          </a:prstGeom>
        </p:spPr>
      </p:pic>
      <p:pic>
        <p:nvPicPr>
          <p:cNvPr id="6" name="Picture 5">
            <a:extLst>
              <a:ext uri="{FF2B5EF4-FFF2-40B4-BE49-F238E27FC236}">
                <a16:creationId xmlns:a16="http://schemas.microsoft.com/office/drawing/2014/main" id="{2CF1B37A-5F08-4723-A98B-C6ADC5C3BE0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6200000">
            <a:off x="-265714" y="1603204"/>
            <a:ext cx="6338758" cy="3951820"/>
          </a:xfrm>
          <a:prstGeom prst="rect">
            <a:avLst/>
          </a:prstGeom>
        </p:spPr>
      </p:pic>
    </p:spTree>
    <p:extLst>
      <p:ext uri="{BB962C8B-B14F-4D97-AF65-F5344CB8AC3E}">
        <p14:creationId xmlns:p14="http://schemas.microsoft.com/office/powerpoint/2010/main" val="2985632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EC692-F653-FBF8-94B1-E69554DD54E9}"/>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D48FE183-587B-4A83-E49D-5E8CC41C602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8D7BA08C-A98B-5204-B7E2-C8DC45D7ECC0}"/>
              </a:ext>
            </a:extLst>
          </p:cNvPr>
          <p:cNvPicPr>
            <a:picLocks noChangeAspect="1"/>
          </p:cNvPicPr>
          <p:nvPr/>
        </p:nvPicPr>
        <p:blipFill>
          <a:blip r:embed="rId3"/>
          <a:srcRect b="1031"/>
          <a:stretch>
            <a:fillRect/>
          </a:stretch>
        </p:blipFill>
        <p:spPr>
          <a:xfrm>
            <a:off x="0" y="-1"/>
            <a:ext cx="12191999" cy="6858001"/>
          </a:xfrm>
          <a:prstGeom prst="rect">
            <a:avLst/>
          </a:prstGeom>
        </p:spPr>
      </p:pic>
    </p:spTree>
    <p:extLst>
      <p:ext uri="{BB962C8B-B14F-4D97-AF65-F5344CB8AC3E}">
        <p14:creationId xmlns:p14="http://schemas.microsoft.com/office/powerpoint/2010/main" val="3540913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8FAEB6-2AC2-BB7F-AE16-4507572A049B}"/>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2A5E26C9-83C6-7D72-5B2E-B9A1B8B95D45}"/>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4" name="Picture 3">
            <a:hlinkClick r:id="rId3"/>
            <a:extLst>
              <a:ext uri="{FF2B5EF4-FFF2-40B4-BE49-F238E27FC236}">
                <a16:creationId xmlns:a16="http://schemas.microsoft.com/office/drawing/2014/main" id="{91A649BF-5048-156E-23F6-510156A8147D}"/>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17295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2C095-8B82-D631-CD74-5F0E0CEB0F14}"/>
            </a:ext>
          </a:extLst>
        </p:cNvPr>
        <p:cNvGrpSpPr/>
        <p:nvPr/>
      </p:nvGrpSpPr>
      <p:grpSpPr>
        <a:xfrm>
          <a:off x="0" y="0"/>
          <a:ext cx="0" cy="0"/>
          <a:chOff x="0" y="0"/>
          <a:chExt cx="0" cy="0"/>
        </a:xfrm>
      </p:grpSpPr>
      <p:pic>
        <p:nvPicPr>
          <p:cNvPr id="9" name="Picture 8">
            <a:hlinkClick r:id="rId3"/>
            <a:extLst>
              <a:ext uri="{FF2B5EF4-FFF2-40B4-BE49-F238E27FC236}">
                <a16:creationId xmlns:a16="http://schemas.microsoft.com/office/drawing/2014/main" id="{4574AA0D-1986-2013-B7D7-9716974E5F11}"/>
              </a:ext>
            </a:extLst>
          </p:cNvPr>
          <p:cNvPicPr>
            <a:picLocks noChangeAspect="1"/>
          </p:cNvPicPr>
          <p:nvPr/>
        </p:nvPicPr>
        <p:blipFill>
          <a:blip r:embed="rId4"/>
          <a:stretch>
            <a:fillRect/>
          </a:stretch>
        </p:blipFill>
        <p:spPr>
          <a:xfrm>
            <a:off x="1451288" y="0"/>
            <a:ext cx="3854302" cy="6858000"/>
          </a:xfrm>
          <a:prstGeom prst="rect">
            <a:avLst/>
          </a:prstGeom>
        </p:spPr>
      </p:pic>
      <p:pic>
        <p:nvPicPr>
          <p:cNvPr id="11" name="Picture 10">
            <a:hlinkClick r:id="rId5"/>
            <a:extLst>
              <a:ext uri="{FF2B5EF4-FFF2-40B4-BE49-F238E27FC236}">
                <a16:creationId xmlns:a16="http://schemas.microsoft.com/office/drawing/2014/main" id="{67B5C76C-33E6-57D6-8561-4FD8E43D2260}"/>
              </a:ext>
            </a:extLst>
          </p:cNvPr>
          <p:cNvPicPr>
            <a:picLocks noChangeAspect="1"/>
          </p:cNvPicPr>
          <p:nvPr/>
        </p:nvPicPr>
        <p:blipFill>
          <a:blip r:embed="rId6"/>
          <a:stretch>
            <a:fillRect/>
          </a:stretch>
        </p:blipFill>
        <p:spPr>
          <a:xfrm>
            <a:off x="6886411" y="0"/>
            <a:ext cx="3808041" cy="6858000"/>
          </a:xfrm>
          <a:prstGeom prst="rect">
            <a:avLst/>
          </a:prstGeom>
        </p:spPr>
      </p:pic>
    </p:spTree>
    <p:extLst>
      <p:ext uri="{BB962C8B-B14F-4D97-AF65-F5344CB8AC3E}">
        <p14:creationId xmlns:p14="http://schemas.microsoft.com/office/powerpoint/2010/main" val="754470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16359" y="2122191"/>
            <a:ext cx="7369898" cy="2594719"/>
          </a:xfrm>
        </p:spPr>
        <p:txBody>
          <a:bodyPr>
            <a:normAutofit/>
          </a:bodyPr>
          <a:lstStyle/>
          <a:p>
            <a:r>
              <a:rPr lang="en-GB" sz="4800" b="1" dirty="0">
                <a:solidFill>
                  <a:schemeClr val="bg1"/>
                </a:solidFill>
                <a:latin typeface="Arial" panose="020B0604020202020204" pitchFamily="34" charset="0"/>
                <a:cs typeface="Arial" panose="020B0604020202020204" pitchFamily="34" charset="0"/>
              </a:rPr>
              <a:t>HOWEVER</a:t>
            </a:r>
            <a:br>
              <a:rPr lang="en-GB" sz="2400" dirty="0">
                <a:solidFill>
                  <a:schemeClr val="bg1"/>
                </a:solidFill>
                <a:latin typeface="Calibri Light" panose="020F0302020204030204" pitchFamily="34" charset="0"/>
                <a:cs typeface="Calibri Light" panose="020F0302020204030204" pitchFamily="34" charset="0"/>
              </a:rPr>
            </a:br>
            <a:br>
              <a:rPr lang="en-GB" sz="2400" dirty="0">
                <a:solidFill>
                  <a:schemeClr val="bg1"/>
                </a:solidFill>
                <a:latin typeface="Calibri Light" panose="020F0302020204030204" pitchFamily="34" charset="0"/>
                <a:cs typeface="Calibri Light" panose="020F0302020204030204" pitchFamily="34" charset="0"/>
              </a:rPr>
            </a:br>
            <a:r>
              <a:rPr lang="en-GB" sz="2400" dirty="0">
                <a:solidFill>
                  <a:schemeClr val="bg1"/>
                </a:solidFill>
                <a:latin typeface="Calibri Light" panose="020F0302020204030204" pitchFamily="34" charset="0"/>
                <a:cs typeface="Calibri Light" panose="020F0302020204030204" pitchFamily="34" charset="0"/>
              </a:rPr>
              <a:t>NATURE HAS BEEN MAKING PLASTICS FOR MILLENNIA.</a:t>
            </a:r>
            <a:br>
              <a:rPr lang="en-GB" sz="2400" dirty="0">
                <a:solidFill>
                  <a:schemeClr val="bg1"/>
                </a:solidFill>
                <a:latin typeface="Calibri Light" panose="020F0302020204030204" pitchFamily="34" charset="0"/>
                <a:cs typeface="Calibri Light" panose="020F0302020204030204" pitchFamily="34" charset="0"/>
              </a:rPr>
            </a:br>
            <a:r>
              <a:rPr lang="en-GB" sz="2400" dirty="0">
                <a:solidFill>
                  <a:schemeClr val="bg1"/>
                </a:solidFill>
                <a:latin typeface="Calibri Light" panose="020F0302020204030204" pitchFamily="34" charset="0"/>
                <a:cs typeface="Calibri Light" panose="020F0302020204030204" pitchFamily="34" charset="0"/>
              </a:rPr>
              <a:t>WHICH CAN BE COMPLETELY BROKEN DOWN THROUGH NATURAL DECOMPOSITION PROCESSES.</a:t>
            </a:r>
          </a:p>
        </p:txBody>
      </p:sp>
    </p:spTree>
    <p:extLst>
      <p:ext uri="{BB962C8B-B14F-4D97-AF65-F5344CB8AC3E}">
        <p14:creationId xmlns:p14="http://schemas.microsoft.com/office/powerpoint/2010/main" val="3699150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eer with horns in a field&#10;&#10;AI-generated content may be incorrect.">
            <a:extLst>
              <a:ext uri="{FF2B5EF4-FFF2-40B4-BE49-F238E27FC236}">
                <a16:creationId xmlns:a16="http://schemas.microsoft.com/office/drawing/2014/main" id="{414CBBD5-A596-0FB6-BB06-9B1B414EA02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2072"/>
            <a:ext cx="12192000" cy="6855928"/>
          </a:xfrm>
          <a:prstGeom prst="rect">
            <a:avLst/>
          </a:prstGeom>
        </p:spPr>
      </p:pic>
    </p:spTree>
    <p:extLst>
      <p:ext uri="{BB962C8B-B14F-4D97-AF65-F5344CB8AC3E}">
        <p14:creationId xmlns:p14="http://schemas.microsoft.com/office/powerpoint/2010/main" val="206498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122191"/>
            <a:ext cx="7772400" cy="2594719"/>
          </a:xfrm>
        </p:spPr>
        <p:txBody>
          <a:bodyPr>
            <a:normAutofit/>
          </a:bodyPr>
          <a:lstStyle/>
          <a:p>
            <a:r>
              <a:rPr lang="en-GB" sz="2400" dirty="0">
                <a:solidFill>
                  <a:schemeClr val="bg1"/>
                </a:solidFill>
                <a:latin typeface="Calibri Light" panose="020F0302020204030204" pitchFamily="34" charset="0"/>
                <a:cs typeface="Calibri Light" panose="020F0302020204030204" pitchFamily="34" charset="0"/>
              </a:rPr>
              <a:t>SCIENTISTS ARE YET TO DISCOVER WAYS</a:t>
            </a:r>
            <a:br>
              <a:rPr lang="en-GB" sz="2400" dirty="0">
                <a:solidFill>
                  <a:schemeClr val="bg1"/>
                </a:solidFill>
                <a:latin typeface="Calibri Light" panose="020F0302020204030204" pitchFamily="34" charset="0"/>
                <a:cs typeface="Calibri Light" panose="020F0302020204030204" pitchFamily="34" charset="0"/>
              </a:rPr>
            </a:br>
            <a:r>
              <a:rPr lang="en-GB" sz="2400" dirty="0">
                <a:solidFill>
                  <a:schemeClr val="bg1"/>
                </a:solidFill>
                <a:latin typeface="Calibri Light" panose="020F0302020204030204" pitchFamily="34" charset="0"/>
                <a:cs typeface="Calibri Light" panose="020F0302020204030204" pitchFamily="34" charset="0"/>
              </a:rPr>
              <a:t>OF REPRODUCING THIS PHENOMENA.</a:t>
            </a:r>
          </a:p>
        </p:txBody>
      </p:sp>
    </p:spTree>
    <p:extLst>
      <p:ext uri="{BB962C8B-B14F-4D97-AF65-F5344CB8AC3E}">
        <p14:creationId xmlns:p14="http://schemas.microsoft.com/office/powerpoint/2010/main" val="250578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39686" y="2122191"/>
            <a:ext cx="8512628" cy="2594719"/>
          </a:xfrm>
        </p:spPr>
        <p:txBody>
          <a:bodyPr>
            <a:normAutofit/>
          </a:bodyPr>
          <a:lstStyle/>
          <a:p>
            <a:r>
              <a:rPr lang="en-GB" sz="2400" dirty="0">
                <a:solidFill>
                  <a:schemeClr val="bg1"/>
                </a:solidFill>
                <a:latin typeface="Calibri Light" panose="020F0302020204030204" pitchFamily="34" charset="0"/>
                <a:cs typeface="Calibri Light" panose="020F0302020204030204" pitchFamily="34" charset="0"/>
              </a:rPr>
              <a:t>(MOST) INDUSTRIALLY MADE PLASTICS ARE (CHEMICALLY) INERT.</a:t>
            </a:r>
            <a:br>
              <a:rPr lang="en-GB" sz="2400" dirty="0">
                <a:solidFill>
                  <a:schemeClr val="bg1"/>
                </a:solidFill>
                <a:latin typeface="Calibri Light" panose="020F0302020204030204" pitchFamily="34" charset="0"/>
                <a:cs typeface="Calibri Light" panose="020F0302020204030204" pitchFamily="34" charset="0"/>
              </a:rPr>
            </a:br>
            <a:r>
              <a:rPr lang="en-GB" sz="2400" dirty="0">
                <a:solidFill>
                  <a:schemeClr val="bg1"/>
                </a:solidFill>
                <a:latin typeface="Calibri Light" panose="020F0302020204030204" pitchFamily="34" charset="0"/>
                <a:cs typeface="Calibri Light" panose="020F0302020204030204" pitchFamily="34" charset="0"/>
              </a:rPr>
              <a:t>IT IS HOW WE, AS HUMANS, TREAT THIS VALUABLE COMMODITY. </a:t>
            </a:r>
          </a:p>
        </p:txBody>
      </p:sp>
    </p:spTree>
    <p:extLst>
      <p:ext uri="{BB962C8B-B14F-4D97-AF65-F5344CB8AC3E}">
        <p14:creationId xmlns:p14="http://schemas.microsoft.com/office/powerpoint/2010/main" val="17217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a:extLst>
            <a:ext uri="{FF2B5EF4-FFF2-40B4-BE49-F238E27FC236}">
              <a16:creationId xmlns:a16="http://schemas.microsoft.com/office/drawing/2014/main" id="{C9A51214-7103-4A0E-A89D-0C57D1880B93}"/>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B1B4614-125F-EFDB-62E1-F014F48AB5C9}"/>
              </a:ext>
            </a:extLst>
          </p:cNvPr>
          <p:cNvSpPr txBox="1">
            <a:spLocks noChangeArrowheads="1"/>
          </p:cNvSpPr>
          <p:nvPr/>
        </p:nvSpPr>
        <p:spPr bwMode="auto">
          <a:xfrm>
            <a:off x="2277838" y="2644170"/>
            <a:ext cx="2653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800" dirty="0">
                <a:solidFill>
                  <a:schemeClr val="bg1"/>
                </a:solidFill>
                <a:latin typeface="Arial" panose="020B0604020202020204" pitchFamily="34" charset="0"/>
              </a:rPr>
              <a:t> GOOD</a:t>
            </a:r>
          </a:p>
          <a:p>
            <a:pPr lvl="0">
              <a:spcBef>
                <a:spcPts val="0"/>
              </a:spcBef>
            </a:pPr>
            <a:r>
              <a:rPr lang="en-GB" altLang="en-US" sz="4800" dirty="0">
                <a:solidFill>
                  <a:schemeClr val="bg1"/>
                </a:solidFill>
                <a:latin typeface="Arial" panose="020B0604020202020204" pitchFamily="34" charset="0"/>
              </a:rPr>
              <a:t>DESIGN</a:t>
            </a:r>
          </a:p>
        </p:txBody>
      </p:sp>
      <p:sp>
        <p:nvSpPr>
          <p:cNvPr id="8" name="Rectangle 3">
            <a:extLst>
              <a:ext uri="{FF2B5EF4-FFF2-40B4-BE49-F238E27FC236}">
                <a16:creationId xmlns:a16="http://schemas.microsoft.com/office/drawing/2014/main" id="{29382CE6-F9CD-7764-B0AC-4392CDF54D9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2" name="Text Box 31">
            <a:extLst>
              <a:ext uri="{FF2B5EF4-FFF2-40B4-BE49-F238E27FC236}">
                <a16:creationId xmlns:a16="http://schemas.microsoft.com/office/drawing/2014/main" id="{42D58F3B-8A4A-562E-C45A-365E7CEC3E4C}"/>
              </a:ext>
            </a:extLst>
          </p:cNvPr>
          <p:cNvSpPr txBox="1">
            <a:spLocks noChangeArrowheads="1"/>
          </p:cNvSpPr>
          <p:nvPr/>
        </p:nvSpPr>
        <p:spPr bwMode="auto">
          <a:xfrm>
            <a:off x="5935434" y="2274838"/>
            <a:ext cx="481964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800" dirty="0">
                <a:solidFill>
                  <a:schemeClr val="bg1"/>
                </a:solidFill>
                <a:latin typeface="Arial" panose="020B0604020202020204" pitchFamily="34" charset="0"/>
              </a:rPr>
              <a:t>SUSTAINABLE</a:t>
            </a:r>
          </a:p>
          <a:p>
            <a:pPr lvl="0">
              <a:spcBef>
                <a:spcPts val="0"/>
              </a:spcBef>
            </a:pPr>
            <a:r>
              <a:rPr lang="en-GB" altLang="en-US" sz="4800" dirty="0">
                <a:solidFill>
                  <a:schemeClr val="bg1"/>
                </a:solidFill>
                <a:latin typeface="Arial" panose="020B0604020202020204" pitchFamily="34" charset="0"/>
              </a:rPr>
              <a:t>CONNECTED</a:t>
            </a:r>
          </a:p>
          <a:p>
            <a:pPr lvl="0">
              <a:spcBef>
                <a:spcPts val="0"/>
              </a:spcBef>
            </a:pPr>
            <a:r>
              <a:rPr lang="en-GB" altLang="en-US" sz="4800" dirty="0">
                <a:solidFill>
                  <a:schemeClr val="bg1"/>
                </a:solidFill>
                <a:latin typeface="Arial" panose="020B0604020202020204" pitchFamily="34" charset="0"/>
              </a:rPr>
              <a:t>RESPONSIBLE</a:t>
            </a:r>
          </a:p>
        </p:txBody>
      </p:sp>
      <p:sp>
        <p:nvSpPr>
          <p:cNvPr id="5" name="Text Box 31">
            <a:extLst>
              <a:ext uri="{FF2B5EF4-FFF2-40B4-BE49-F238E27FC236}">
                <a16:creationId xmlns:a16="http://schemas.microsoft.com/office/drawing/2014/main" id="{330A9D1B-2D58-E961-F2AC-81DBC29E64DB}"/>
              </a:ext>
            </a:extLst>
          </p:cNvPr>
          <p:cNvSpPr txBox="1">
            <a:spLocks noChangeArrowheads="1"/>
          </p:cNvSpPr>
          <p:nvPr/>
        </p:nvSpPr>
        <p:spPr bwMode="auto">
          <a:xfrm>
            <a:off x="5018315" y="3013501"/>
            <a:ext cx="65042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800" dirty="0">
                <a:solidFill>
                  <a:schemeClr val="bg1"/>
                </a:solidFill>
                <a:latin typeface="Arial" panose="020B0604020202020204" pitchFamily="34" charset="0"/>
              </a:rPr>
              <a:t>=</a:t>
            </a:r>
          </a:p>
        </p:txBody>
      </p:sp>
    </p:spTree>
    <p:extLst>
      <p:ext uri="{BB962C8B-B14F-4D97-AF65-F5344CB8AC3E}">
        <p14:creationId xmlns:p14="http://schemas.microsoft.com/office/powerpoint/2010/main" val="297309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1D2226"/>
        </a:solidFill>
        <a:effectLst/>
      </p:bgPr>
    </p:bg>
    <p:spTree>
      <p:nvGrpSpPr>
        <p:cNvPr id="1" name="">
          <a:extLst>
            <a:ext uri="{FF2B5EF4-FFF2-40B4-BE49-F238E27FC236}">
              <a16:creationId xmlns:a16="http://schemas.microsoft.com/office/drawing/2014/main" id="{447E0C66-F0F6-0102-1B64-8CF614FC5A04}"/>
            </a:ext>
          </a:extLst>
        </p:cNvPr>
        <p:cNvGrpSpPr/>
        <p:nvPr/>
      </p:nvGrpSpPr>
      <p:grpSpPr>
        <a:xfrm>
          <a:off x="0" y="0"/>
          <a:ext cx="0" cy="0"/>
          <a:chOff x="0" y="0"/>
          <a:chExt cx="0" cy="0"/>
        </a:xfrm>
      </p:grpSpPr>
      <p:sp>
        <p:nvSpPr>
          <p:cNvPr id="8" name="Rectangle 3">
            <a:extLst>
              <a:ext uri="{FF2B5EF4-FFF2-40B4-BE49-F238E27FC236}">
                <a16:creationId xmlns:a16="http://schemas.microsoft.com/office/drawing/2014/main" id="{A36A9C50-1DF3-B9C7-7BCE-F294EC258194}"/>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4" name="Picture 3">
            <a:extLst>
              <a:ext uri="{FF2B5EF4-FFF2-40B4-BE49-F238E27FC236}">
                <a16:creationId xmlns:a16="http://schemas.microsoft.com/office/drawing/2014/main" id="{D6C26A84-4B91-447E-AF91-31422816E0A5}"/>
              </a:ext>
            </a:extLst>
          </p:cNvPr>
          <p:cNvPicPr>
            <a:picLocks noChangeAspect="1"/>
          </p:cNvPicPr>
          <p:nvPr/>
        </p:nvPicPr>
        <p:blipFill>
          <a:blip r:embed="rId3">
            <a:extLst>
              <a:ext uri="{28A0092B-C50C-407E-A947-70E740481C1C}">
                <a14:useLocalDpi xmlns:a14="http://schemas.microsoft.com/office/drawing/2010/main" val="0"/>
              </a:ext>
            </a:extLst>
          </a:blip>
          <a:srcRect t="13655" b="54590"/>
          <a:stretch>
            <a:fillRect/>
          </a:stretch>
        </p:blipFill>
        <p:spPr>
          <a:xfrm>
            <a:off x="2425421" y="772885"/>
            <a:ext cx="7341157" cy="5050971"/>
          </a:xfrm>
          <a:prstGeom prst="rect">
            <a:avLst/>
          </a:prstGeom>
        </p:spPr>
      </p:pic>
    </p:spTree>
    <p:extLst>
      <p:ext uri="{BB962C8B-B14F-4D97-AF65-F5344CB8AC3E}">
        <p14:creationId xmlns:p14="http://schemas.microsoft.com/office/powerpoint/2010/main" val="4054222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FFD3D-AF49-C41D-D5C7-614869E4BB5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0B9ADF1-93EF-AC75-A4B9-8CA2445A0191}"/>
              </a:ext>
            </a:extLst>
          </p:cNvPr>
          <p:cNvSpPr/>
          <p:nvPr/>
        </p:nvSpPr>
        <p:spPr>
          <a:xfrm>
            <a:off x="428" y="0"/>
            <a:ext cx="12191144" cy="68576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2400"/>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 name="object 3">
            <a:extLst>
              <a:ext uri="{FF2B5EF4-FFF2-40B4-BE49-F238E27FC236}">
                <a16:creationId xmlns:a16="http://schemas.microsoft.com/office/drawing/2014/main" id="{775B012C-663E-FE90-7491-0254B9FD2167}"/>
              </a:ext>
            </a:extLst>
          </p:cNvPr>
          <p:cNvSpPr/>
          <p:nvPr/>
        </p:nvSpPr>
        <p:spPr>
          <a:xfrm>
            <a:off x="9450375" y="418368"/>
            <a:ext cx="507129" cy="274936"/>
          </a:xfrm>
          <a:custGeom>
            <a:avLst/>
            <a:gdLst/>
            <a:ahLst/>
            <a:cxnLst/>
            <a:rect l="l" t="t" r="r" b="b"/>
            <a:pathLst>
              <a:path w="836294" h="453390">
                <a:moveTo>
                  <a:pt x="377990" y="307378"/>
                </a:moveTo>
                <a:lnTo>
                  <a:pt x="367118" y="257149"/>
                </a:lnTo>
                <a:lnTo>
                  <a:pt x="338493" y="221869"/>
                </a:lnTo>
                <a:lnTo>
                  <a:pt x="298132" y="197993"/>
                </a:lnTo>
                <a:lnTo>
                  <a:pt x="251993" y="181991"/>
                </a:lnTo>
                <a:lnTo>
                  <a:pt x="205600" y="170395"/>
                </a:lnTo>
                <a:lnTo>
                  <a:pt x="165252" y="159550"/>
                </a:lnTo>
                <a:lnTo>
                  <a:pt x="136779" y="145618"/>
                </a:lnTo>
                <a:lnTo>
                  <a:pt x="125996" y="124777"/>
                </a:lnTo>
                <a:lnTo>
                  <a:pt x="131127" y="106908"/>
                </a:lnTo>
                <a:lnTo>
                  <a:pt x="144246" y="95491"/>
                </a:lnTo>
                <a:lnTo>
                  <a:pt x="161937" y="89433"/>
                </a:lnTo>
                <a:lnTo>
                  <a:pt x="180771" y="87655"/>
                </a:lnTo>
                <a:lnTo>
                  <a:pt x="206349" y="90347"/>
                </a:lnTo>
                <a:lnTo>
                  <a:pt x="229235" y="99212"/>
                </a:lnTo>
                <a:lnTo>
                  <a:pt x="245402" y="115379"/>
                </a:lnTo>
                <a:lnTo>
                  <a:pt x="250774" y="139992"/>
                </a:lnTo>
                <a:lnTo>
                  <a:pt x="363982" y="139992"/>
                </a:lnTo>
                <a:lnTo>
                  <a:pt x="357047" y="95808"/>
                </a:lnTo>
                <a:lnTo>
                  <a:pt x="337921" y="60413"/>
                </a:lnTo>
                <a:lnTo>
                  <a:pt x="309130" y="33477"/>
                </a:lnTo>
                <a:lnTo>
                  <a:pt x="273177" y="14655"/>
                </a:lnTo>
                <a:lnTo>
                  <a:pt x="232587" y="3606"/>
                </a:lnTo>
                <a:lnTo>
                  <a:pt x="189890" y="0"/>
                </a:lnTo>
                <a:lnTo>
                  <a:pt x="140157" y="4622"/>
                </a:lnTo>
                <a:lnTo>
                  <a:pt x="92316" y="19151"/>
                </a:lnTo>
                <a:lnTo>
                  <a:pt x="51638" y="44577"/>
                </a:lnTo>
                <a:lnTo>
                  <a:pt x="23368" y="81889"/>
                </a:lnTo>
                <a:lnTo>
                  <a:pt x="12776" y="132092"/>
                </a:lnTo>
                <a:lnTo>
                  <a:pt x="24015" y="183095"/>
                </a:lnTo>
                <a:lnTo>
                  <a:pt x="53340" y="218287"/>
                </a:lnTo>
                <a:lnTo>
                  <a:pt x="94183" y="241731"/>
                </a:lnTo>
                <a:lnTo>
                  <a:pt x="139992" y="257467"/>
                </a:lnTo>
                <a:lnTo>
                  <a:pt x="185940" y="269328"/>
                </a:lnTo>
                <a:lnTo>
                  <a:pt x="225894" y="281139"/>
                </a:lnTo>
                <a:lnTo>
                  <a:pt x="254088" y="296938"/>
                </a:lnTo>
                <a:lnTo>
                  <a:pt x="264769" y="320776"/>
                </a:lnTo>
                <a:lnTo>
                  <a:pt x="258724" y="341325"/>
                </a:lnTo>
                <a:lnTo>
                  <a:pt x="242862" y="355092"/>
                </a:lnTo>
                <a:lnTo>
                  <a:pt x="220599" y="362800"/>
                </a:lnTo>
                <a:lnTo>
                  <a:pt x="195376" y="365213"/>
                </a:lnTo>
                <a:lnTo>
                  <a:pt x="162344" y="361848"/>
                </a:lnTo>
                <a:lnTo>
                  <a:pt x="136956" y="350608"/>
                </a:lnTo>
                <a:lnTo>
                  <a:pt x="120243" y="329780"/>
                </a:lnTo>
                <a:lnTo>
                  <a:pt x="113220" y="297649"/>
                </a:lnTo>
                <a:lnTo>
                  <a:pt x="0" y="297649"/>
                </a:lnTo>
                <a:lnTo>
                  <a:pt x="7086" y="347814"/>
                </a:lnTo>
                <a:lnTo>
                  <a:pt x="26873" y="387388"/>
                </a:lnTo>
                <a:lnTo>
                  <a:pt x="57137" y="417017"/>
                </a:lnTo>
                <a:lnTo>
                  <a:pt x="95669" y="437362"/>
                </a:lnTo>
                <a:lnTo>
                  <a:pt x="140258" y="449097"/>
                </a:lnTo>
                <a:lnTo>
                  <a:pt x="188683" y="452856"/>
                </a:lnTo>
                <a:lnTo>
                  <a:pt x="235889" y="449732"/>
                </a:lnTo>
                <a:lnTo>
                  <a:pt x="280238" y="439623"/>
                </a:lnTo>
                <a:lnTo>
                  <a:pt x="319176" y="421436"/>
                </a:lnTo>
                <a:lnTo>
                  <a:pt x="350139" y="394068"/>
                </a:lnTo>
                <a:lnTo>
                  <a:pt x="370598" y="356412"/>
                </a:lnTo>
                <a:lnTo>
                  <a:pt x="377990" y="307378"/>
                </a:lnTo>
                <a:close/>
              </a:path>
              <a:path w="836294" h="453390">
                <a:moveTo>
                  <a:pt x="729792" y="443725"/>
                </a:moveTo>
                <a:lnTo>
                  <a:pt x="599516" y="247129"/>
                </a:lnTo>
                <a:lnTo>
                  <a:pt x="715187" y="127825"/>
                </a:lnTo>
                <a:lnTo>
                  <a:pt x="595274" y="127825"/>
                </a:lnTo>
                <a:lnTo>
                  <a:pt x="500913" y="233121"/>
                </a:lnTo>
                <a:lnTo>
                  <a:pt x="500913" y="9131"/>
                </a:lnTo>
                <a:lnTo>
                  <a:pt x="397446" y="9131"/>
                </a:lnTo>
                <a:lnTo>
                  <a:pt x="397446" y="443725"/>
                </a:lnTo>
                <a:lnTo>
                  <a:pt x="500913" y="443725"/>
                </a:lnTo>
                <a:lnTo>
                  <a:pt x="500913" y="342696"/>
                </a:lnTo>
                <a:lnTo>
                  <a:pt x="527697" y="316522"/>
                </a:lnTo>
                <a:lnTo>
                  <a:pt x="605002" y="443725"/>
                </a:lnTo>
                <a:lnTo>
                  <a:pt x="729792" y="443725"/>
                </a:lnTo>
                <a:close/>
              </a:path>
              <a:path w="836294" h="453390">
                <a:moveTo>
                  <a:pt x="836295" y="127825"/>
                </a:moveTo>
                <a:lnTo>
                  <a:pt x="732815" y="127825"/>
                </a:lnTo>
                <a:lnTo>
                  <a:pt x="732815" y="443725"/>
                </a:lnTo>
                <a:lnTo>
                  <a:pt x="836295" y="443725"/>
                </a:lnTo>
                <a:lnTo>
                  <a:pt x="836295" y="127825"/>
                </a:lnTo>
                <a:close/>
              </a:path>
              <a:path w="836294" h="453390">
                <a:moveTo>
                  <a:pt x="836295" y="9131"/>
                </a:moveTo>
                <a:lnTo>
                  <a:pt x="732815" y="9131"/>
                </a:lnTo>
                <a:lnTo>
                  <a:pt x="732815" y="88265"/>
                </a:lnTo>
                <a:lnTo>
                  <a:pt x="836295" y="88265"/>
                </a:lnTo>
                <a:lnTo>
                  <a:pt x="836295" y="9131"/>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4" name="object 4">
            <a:extLst>
              <a:ext uri="{FF2B5EF4-FFF2-40B4-BE49-F238E27FC236}">
                <a16:creationId xmlns:a16="http://schemas.microsoft.com/office/drawing/2014/main" id="{BF3C06F4-9420-26BF-24C8-7C09B800FED4}"/>
              </a:ext>
            </a:extLst>
          </p:cNvPr>
          <p:cNvSpPr/>
          <p:nvPr/>
        </p:nvSpPr>
        <p:spPr>
          <a:xfrm>
            <a:off x="9986289" y="423903"/>
            <a:ext cx="62766" cy="263769"/>
          </a:xfrm>
          <a:custGeom>
            <a:avLst/>
            <a:gdLst/>
            <a:ahLst/>
            <a:cxnLst/>
            <a:rect l="l" t="t" r="r" b="b"/>
            <a:pathLst>
              <a:path w="103505" h="434975">
                <a:moveTo>
                  <a:pt x="103473" y="0"/>
                </a:moveTo>
                <a:lnTo>
                  <a:pt x="0" y="0"/>
                </a:lnTo>
                <a:lnTo>
                  <a:pt x="0" y="434594"/>
                </a:lnTo>
                <a:lnTo>
                  <a:pt x="103473" y="434594"/>
                </a:lnTo>
                <a:lnTo>
                  <a:pt x="103473" y="0"/>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5" name="object 5">
            <a:extLst>
              <a:ext uri="{FF2B5EF4-FFF2-40B4-BE49-F238E27FC236}">
                <a16:creationId xmlns:a16="http://schemas.microsoft.com/office/drawing/2014/main" id="{15232E5F-7709-BCB5-3386-A528EDE2A023}"/>
              </a:ext>
            </a:extLst>
          </p:cNvPr>
          <p:cNvSpPr/>
          <p:nvPr/>
        </p:nvSpPr>
        <p:spPr>
          <a:xfrm>
            <a:off x="10077822" y="423906"/>
            <a:ext cx="264154" cy="269160"/>
          </a:xfrm>
          <a:custGeom>
            <a:avLst/>
            <a:gdLst/>
            <a:ahLst/>
            <a:cxnLst/>
            <a:rect l="l" t="t" r="r" b="b"/>
            <a:pathLst>
              <a:path w="435609" h="443865">
                <a:moveTo>
                  <a:pt x="103466" y="0"/>
                </a:moveTo>
                <a:lnTo>
                  <a:pt x="0" y="0"/>
                </a:lnTo>
                <a:lnTo>
                  <a:pt x="0" y="434594"/>
                </a:lnTo>
                <a:lnTo>
                  <a:pt x="103466" y="434594"/>
                </a:lnTo>
                <a:lnTo>
                  <a:pt x="103466" y="0"/>
                </a:lnTo>
                <a:close/>
              </a:path>
              <a:path w="435609" h="443865">
                <a:moveTo>
                  <a:pt x="435190" y="331127"/>
                </a:moveTo>
                <a:lnTo>
                  <a:pt x="418757" y="283489"/>
                </a:lnTo>
                <a:lnTo>
                  <a:pt x="354850" y="245910"/>
                </a:lnTo>
                <a:lnTo>
                  <a:pt x="316547" y="238785"/>
                </a:lnTo>
                <a:lnTo>
                  <a:pt x="278599" y="230390"/>
                </a:lnTo>
                <a:lnTo>
                  <a:pt x="249567" y="218338"/>
                </a:lnTo>
                <a:lnTo>
                  <a:pt x="237985" y="200253"/>
                </a:lnTo>
                <a:lnTo>
                  <a:pt x="242531" y="187299"/>
                </a:lnTo>
                <a:lnTo>
                  <a:pt x="253809" y="180174"/>
                </a:lnTo>
                <a:lnTo>
                  <a:pt x="268274" y="177152"/>
                </a:lnTo>
                <a:lnTo>
                  <a:pt x="282409" y="176517"/>
                </a:lnTo>
                <a:lnTo>
                  <a:pt x="292341" y="176987"/>
                </a:lnTo>
                <a:lnTo>
                  <a:pt x="327863" y="202920"/>
                </a:lnTo>
                <a:lnTo>
                  <a:pt x="328663" y="211823"/>
                </a:lnTo>
                <a:lnTo>
                  <a:pt x="424230" y="211823"/>
                </a:lnTo>
                <a:lnTo>
                  <a:pt x="409892" y="161175"/>
                </a:lnTo>
                <a:lnTo>
                  <a:pt x="376148" y="129870"/>
                </a:lnTo>
                <a:lnTo>
                  <a:pt x="330073" y="113982"/>
                </a:lnTo>
                <a:lnTo>
                  <a:pt x="278765" y="109562"/>
                </a:lnTo>
                <a:lnTo>
                  <a:pt x="230022" y="114071"/>
                </a:lnTo>
                <a:lnTo>
                  <a:pt x="183349" y="129654"/>
                </a:lnTo>
                <a:lnTo>
                  <a:pt x="148310" y="159385"/>
                </a:lnTo>
                <a:lnTo>
                  <a:pt x="134505" y="206349"/>
                </a:lnTo>
                <a:lnTo>
                  <a:pt x="143510" y="248246"/>
                </a:lnTo>
                <a:lnTo>
                  <a:pt x="167386" y="274853"/>
                </a:lnTo>
                <a:lnTo>
                  <a:pt x="201422" y="290842"/>
                </a:lnTo>
                <a:lnTo>
                  <a:pt x="240931" y="300939"/>
                </a:lnTo>
                <a:lnTo>
                  <a:pt x="281190" y="309829"/>
                </a:lnTo>
                <a:lnTo>
                  <a:pt x="296532" y="313601"/>
                </a:lnTo>
                <a:lnTo>
                  <a:pt x="313067" y="319024"/>
                </a:lnTo>
                <a:lnTo>
                  <a:pt x="326301" y="328218"/>
                </a:lnTo>
                <a:lnTo>
                  <a:pt x="331711" y="343293"/>
                </a:lnTo>
                <a:lnTo>
                  <a:pt x="326847" y="358800"/>
                </a:lnTo>
                <a:lnTo>
                  <a:pt x="314667" y="369163"/>
                </a:lnTo>
                <a:lnTo>
                  <a:pt x="298831" y="374967"/>
                </a:lnTo>
                <a:lnTo>
                  <a:pt x="283006" y="376783"/>
                </a:lnTo>
                <a:lnTo>
                  <a:pt x="272224" y="376097"/>
                </a:lnTo>
                <a:lnTo>
                  <a:pt x="237642" y="359283"/>
                </a:lnTo>
                <a:lnTo>
                  <a:pt x="227622" y="330517"/>
                </a:lnTo>
                <a:lnTo>
                  <a:pt x="129019" y="330517"/>
                </a:lnTo>
                <a:lnTo>
                  <a:pt x="139026" y="376174"/>
                </a:lnTo>
                <a:lnTo>
                  <a:pt x="163017" y="408495"/>
                </a:lnTo>
                <a:lnTo>
                  <a:pt x="197472" y="429298"/>
                </a:lnTo>
                <a:lnTo>
                  <a:pt x="238861" y="440423"/>
                </a:lnTo>
                <a:lnTo>
                  <a:pt x="283629" y="443725"/>
                </a:lnTo>
                <a:lnTo>
                  <a:pt x="326745" y="440143"/>
                </a:lnTo>
                <a:lnTo>
                  <a:pt x="367741" y="428459"/>
                </a:lnTo>
                <a:lnTo>
                  <a:pt x="402348" y="407314"/>
                </a:lnTo>
                <a:lnTo>
                  <a:pt x="426262" y="375323"/>
                </a:lnTo>
                <a:lnTo>
                  <a:pt x="435190" y="331127"/>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6" name="object 6">
            <a:extLst>
              <a:ext uri="{FF2B5EF4-FFF2-40B4-BE49-F238E27FC236}">
                <a16:creationId xmlns:a16="http://schemas.microsoft.com/office/drawing/2014/main" id="{C7416306-5582-3F46-1AF4-50D63E8F9DDC}"/>
              </a:ext>
            </a:extLst>
          </p:cNvPr>
          <p:cNvSpPr/>
          <p:nvPr/>
        </p:nvSpPr>
        <p:spPr>
          <a:xfrm>
            <a:off x="9446309" y="715168"/>
            <a:ext cx="1073560" cy="560654"/>
          </a:xfrm>
          <a:custGeom>
            <a:avLst/>
            <a:gdLst/>
            <a:ahLst/>
            <a:cxnLst/>
            <a:rect l="l" t="t" r="r" b="b"/>
            <a:pathLst>
              <a:path w="1770380" h="924560">
                <a:moveTo>
                  <a:pt x="219735" y="1828"/>
                </a:moveTo>
                <a:lnTo>
                  <a:pt x="182245" y="190"/>
                </a:lnTo>
                <a:lnTo>
                  <a:pt x="169824" y="0"/>
                </a:lnTo>
                <a:lnTo>
                  <a:pt x="113855" y="5791"/>
                </a:lnTo>
                <a:lnTo>
                  <a:pt x="76784" y="25336"/>
                </a:lnTo>
                <a:lnTo>
                  <a:pt x="56248" y="61887"/>
                </a:lnTo>
                <a:lnTo>
                  <a:pt x="49923" y="118694"/>
                </a:lnTo>
                <a:lnTo>
                  <a:pt x="0" y="118694"/>
                </a:lnTo>
                <a:lnTo>
                  <a:pt x="0" y="185648"/>
                </a:lnTo>
                <a:lnTo>
                  <a:pt x="49923" y="185648"/>
                </a:lnTo>
                <a:lnTo>
                  <a:pt x="49923" y="434594"/>
                </a:lnTo>
                <a:lnTo>
                  <a:pt x="153390" y="434594"/>
                </a:lnTo>
                <a:lnTo>
                  <a:pt x="153390" y="185648"/>
                </a:lnTo>
                <a:lnTo>
                  <a:pt x="215480" y="185648"/>
                </a:lnTo>
                <a:lnTo>
                  <a:pt x="215480" y="118694"/>
                </a:lnTo>
                <a:lnTo>
                  <a:pt x="153390" y="118694"/>
                </a:lnTo>
                <a:lnTo>
                  <a:pt x="153390" y="104698"/>
                </a:lnTo>
                <a:lnTo>
                  <a:pt x="156044" y="87680"/>
                </a:lnTo>
                <a:lnTo>
                  <a:pt x="163664" y="78143"/>
                </a:lnTo>
                <a:lnTo>
                  <a:pt x="175729" y="73964"/>
                </a:lnTo>
                <a:lnTo>
                  <a:pt x="191744" y="73037"/>
                </a:lnTo>
                <a:lnTo>
                  <a:pt x="198602" y="73152"/>
                </a:lnTo>
                <a:lnTo>
                  <a:pt x="205511" y="73494"/>
                </a:lnTo>
                <a:lnTo>
                  <a:pt x="212547" y="74066"/>
                </a:lnTo>
                <a:lnTo>
                  <a:pt x="219735" y="74866"/>
                </a:lnTo>
                <a:lnTo>
                  <a:pt x="219735" y="1828"/>
                </a:lnTo>
                <a:close/>
              </a:path>
              <a:path w="1770380" h="924560">
                <a:moveTo>
                  <a:pt x="395046" y="620306"/>
                </a:moveTo>
                <a:lnTo>
                  <a:pt x="387235" y="571004"/>
                </a:lnTo>
                <a:lnTo>
                  <a:pt x="386486" y="566242"/>
                </a:lnTo>
                <a:lnTo>
                  <a:pt x="363080" y="526580"/>
                </a:lnTo>
                <a:lnTo>
                  <a:pt x="328244" y="499960"/>
                </a:lnTo>
                <a:lnTo>
                  <a:pt x="285419" y="484987"/>
                </a:lnTo>
                <a:lnTo>
                  <a:pt x="281825" y="484644"/>
                </a:lnTo>
                <a:lnTo>
                  <a:pt x="281825" y="628218"/>
                </a:lnTo>
                <a:lnTo>
                  <a:pt x="277368" y="653376"/>
                </a:lnTo>
                <a:lnTo>
                  <a:pt x="264858" y="670140"/>
                </a:lnTo>
                <a:lnTo>
                  <a:pt x="245618" y="679488"/>
                </a:lnTo>
                <a:lnTo>
                  <a:pt x="220967" y="682396"/>
                </a:lnTo>
                <a:lnTo>
                  <a:pt x="144868" y="682396"/>
                </a:lnTo>
                <a:lnTo>
                  <a:pt x="144868" y="571004"/>
                </a:lnTo>
                <a:lnTo>
                  <a:pt x="220967" y="571004"/>
                </a:lnTo>
                <a:lnTo>
                  <a:pt x="245110" y="574128"/>
                </a:lnTo>
                <a:lnTo>
                  <a:pt x="264401" y="584085"/>
                </a:lnTo>
                <a:lnTo>
                  <a:pt x="277202" y="601814"/>
                </a:lnTo>
                <a:lnTo>
                  <a:pt x="281825" y="628218"/>
                </a:lnTo>
                <a:lnTo>
                  <a:pt x="281825" y="484644"/>
                </a:lnTo>
                <a:lnTo>
                  <a:pt x="237998" y="480301"/>
                </a:lnTo>
                <a:lnTo>
                  <a:pt x="31661" y="480301"/>
                </a:lnTo>
                <a:lnTo>
                  <a:pt x="31661" y="914908"/>
                </a:lnTo>
                <a:lnTo>
                  <a:pt x="144868" y="914908"/>
                </a:lnTo>
                <a:lnTo>
                  <a:pt x="144868" y="770051"/>
                </a:lnTo>
                <a:lnTo>
                  <a:pt x="237998" y="770051"/>
                </a:lnTo>
                <a:lnTo>
                  <a:pt x="291033" y="764819"/>
                </a:lnTo>
                <a:lnTo>
                  <a:pt x="334568" y="748360"/>
                </a:lnTo>
                <a:lnTo>
                  <a:pt x="367284" y="719556"/>
                </a:lnTo>
                <a:lnTo>
                  <a:pt x="385381" y="682396"/>
                </a:lnTo>
                <a:lnTo>
                  <a:pt x="387883" y="677240"/>
                </a:lnTo>
                <a:lnTo>
                  <a:pt x="395046" y="620306"/>
                </a:lnTo>
                <a:close/>
              </a:path>
              <a:path w="1770380" h="924560">
                <a:moveTo>
                  <a:pt x="514934" y="480301"/>
                </a:moveTo>
                <a:lnTo>
                  <a:pt x="411467" y="480301"/>
                </a:lnTo>
                <a:lnTo>
                  <a:pt x="411467" y="914895"/>
                </a:lnTo>
                <a:lnTo>
                  <a:pt x="514934" y="914895"/>
                </a:lnTo>
                <a:lnTo>
                  <a:pt x="514934" y="480301"/>
                </a:lnTo>
                <a:close/>
              </a:path>
              <a:path w="1770380" h="924560">
                <a:moveTo>
                  <a:pt x="538073" y="276936"/>
                </a:moveTo>
                <a:lnTo>
                  <a:pt x="532523" y="231571"/>
                </a:lnTo>
                <a:lnTo>
                  <a:pt x="516610" y="191350"/>
                </a:lnTo>
                <a:lnTo>
                  <a:pt x="491426" y="157645"/>
                </a:lnTo>
                <a:lnTo>
                  <a:pt x="458089" y="131851"/>
                </a:lnTo>
                <a:lnTo>
                  <a:pt x="434594" y="122262"/>
                </a:lnTo>
                <a:lnTo>
                  <a:pt x="434594" y="276936"/>
                </a:lnTo>
                <a:lnTo>
                  <a:pt x="431558" y="307848"/>
                </a:lnTo>
                <a:lnTo>
                  <a:pt x="421208" y="336067"/>
                </a:lnTo>
                <a:lnTo>
                  <a:pt x="401726" y="356628"/>
                </a:lnTo>
                <a:lnTo>
                  <a:pt x="371297" y="364591"/>
                </a:lnTo>
                <a:lnTo>
                  <a:pt x="341210" y="356628"/>
                </a:lnTo>
                <a:lnTo>
                  <a:pt x="321906" y="336067"/>
                </a:lnTo>
                <a:lnTo>
                  <a:pt x="311632" y="307848"/>
                </a:lnTo>
                <a:lnTo>
                  <a:pt x="308597" y="276936"/>
                </a:lnTo>
                <a:lnTo>
                  <a:pt x="311632" y="246202"/>
                </a:lnTo>
                <a:lnTo>
                  <a:pt x="321906" y="217754"/>
                </a:lnTo>
                <a:lnTo>
                  <a:pt x="341210" y="196837"/>
                </a:lnTo>
                <a:lnTo>
                  <a:pt x="371297" y="188696"/>
                </a:lnTo>
                <a:lnTo>
                  <a:pt x="401726" y="196837"/>
                </a:lnTo>
                <a:lnTo>
                  <a:pt x="421208" y="217754"/>
                </a:lnTo>
                <a:lnTo>
                  <a:pt x="431558" y="246202"/>
                </a:lnTo>
                <a:lnTo>
                  <a:pt x="434594" y="276936"/>
                </a:lnTo>
                <a:lnTo>
                  <a:pt x="434594" y="122262"/>
                </a:lnTo>
                <a:lnTo>
                  <a:pt x="417677" y="115354"/>
                </a:lnTo>
                <a:lnTo>
                  <a:pt x="371297" y="109550"/>
                </a:lnTo>
                <a:lnTo>
                  <a:pt x="324954" y="115354"/>
                </a:lnTo>
                <a:lnTo>
                  <a:pt x="284657" y="131851"/>
                </a:lnTo>
                <a:lnTo>
                  <a:pt x="251460" y="157645"/>
                </a:lnTo>
                <a:lnTo>
                  <a:pt x="226428" y="191350"/>
                </a:lnTo>
                <a:lnTo>
                  <a:pt x="210629" y="231571"/>
                </a:lnTo>
                <a:lnTo>
                  <a:pt x="205130" y="276936"/>
                </a:lnTo>
                <a:lnTo>
                  <a:pt x="210629" y="322275"/>
                </a:lnTo>
                <a:lnTo>
                  <a:pt x="226428" y="362394"/>
                </a:lnTo>
                <a:lnTo>
                  <a:pt x="251460" y="395947"/>
                </a:lnTo>
                <a:lnTo>
                  <a:pt x="284657" y="421589"/>
                </a:lnTo>
                <a:lnTo>
                  <a:pt x="324954" y="437972"/>
                </a:lnTo>
                <a:lnTo>
                  <a:pt x="371297" y="443738"/>
                </a:lnTo>
                <a:lnTo>
                  <a:pt x="417677" y="437972"/>
                </a:lnTo>
                <a:lnTo>
                  <a:pt x="458089" y="421589"/>
                </a:lnTo>
                <a:lnTo>
                  <a:pt x="491426" y="395947"/>
                </a:lnTo>
                <a:lnTo>
                  <a:pt x="514959" y="364591"/>
                </a:lnTo>
                <a:lnTo>
                  <a:pt x="516610" y="362394"/>
                </a:lnTo>
                <a:lnTo>
                  <a:pt x="532523" y="322275"/>
                </a:lnTo>
                <a:lnTo>
                  <a:pt x="538073" y="276936"/>
                </a:lnTo>
                <a:close/>
              </a:path>
              <a:path w="1770380" h="924560">
                <a:moveTo>
                  <a:pt x="784567" y="115049"/>
                </a:moveTo>
                <a:lnTo>
                  <a:pt x="776655" y="113207"/>
                </a:lnTo>
                <a:lnTo>
                  <a:pt x="768134" y="112610"/>
                </a:lnTo>
                <a:lnTo>
                  <a:pt x="760222" y="112610"/>
                </a:lnTo>
                <a:lnTo>
                  <a:pt x="728776" y="116471"/>
                </a:lnTo>
                <a:lnTo>
                  <a:pt x="701789" y="128054"/>
                </a:lnTo>
                <a:lnTo>
                  <a:pt x="680275" y="147269"/>
                </a:lnTo>
                <a:lnTo>
                  <a:pt x="665264" y="174066"/>
                </a:lnTo>
                <a:lnTo>
                  <a:pt x="664057" y="174066"/>
                </a:lnTo>
                <a:lnTo>
                  <a:pt x="664057" y="118694"/>
                </a:lnTo>
                <a:lnTo>
                  <a:pt x="563626" y="118694"/>
                </a:lnTo>
                <a:lnTo>
                  <a:pt x="563626" y="434594"/>
                </a:lnTo>
                <a:lnTo>
                  <a:pt x="667092" y="434594"/>
                </a:lnTo>
                <a:lnTo>
                  <a:pt x="667092" y="278168"/>
                </a:lnTo>
                <a:lnTo>
                  <a:pt x="672084" y="249770"/>
                </a:lnTo>
                <a:lnTo>
                  <a:pt x="686879" y="225894"/>
                </a:lnTo>
                <a:lnTo>
                  <a:pt x="711263" y="209423"/>
                </a:lnTo>
                <a:lnTo>
                  <a:pt x="745007" y="203288"/>
                </a:lnTo>
                <a:lnTo>
                  <a:pt x="755129" y="203644"/>
                </a:lnTo>
                <a:lnTo>
                  <a:pt x="764794" y="204749"/>
                </a:lnTo>
                <a:lnTo>
                  <a:pt x="774446" y="206641"/>
                </a:lnTo>
                <a:lnTo>
                  <a:pt x="784567" y="209384"/>
                </a:lnTo>
                <a:lnTo>
                  <a:pt x="784567" y="115049"/>
                </a:lnTo>
                <a:close/>
              </a:path>
              <a:path w="1770380" h="924560">
                <a:moveTo>
                  <a:pt x="862469" y="914908"/>
                </a:moveTo>
                <a:lnTo>
                  <a:pt x="851827" y="875118"/>
                </a:lnTo>
                <a:lnTo>
                  <a:pt x="850303" y="767003"/>
                </a:lnTo>
                <a:lnTo>
                  <a:pt x="850303" y="695769"/>
                </a:lnTo>
                <a:lnTo>
                  <a:pt x="843330" y="656818"/>
                </a:lnTo>
                <a:lnTo>
                  <a:pt x="820013" y="619848"/>
                </a:lnTo>
                <a:lnTo>
                  <a:pt x="747077" y="592302"/>
                </a:lnTo>
                <a:lnTo>
                  <a:pt x="703008" y="589876"/>
                </a:lnTo>
                <a:lnTo>
                  <a:pt x="675932" y="590981"/>
                </a:lnTo>
                <a:lnTo>
                  <a:pt x="625195" y="601433"/>
                </a:lnTo>
                <a:lnTo>
                  <a:pt x="583057" y="626122"/>
                </a:lnTo>
                <a:lnTo>
                  <a:pt x="557720" y="668020"/>
                </a:lnTo>
                <a:lnTo>
                  <a:pt x="553275" y="696391"/>
                </a:lnTo>
                <a:lnTo>
                  <a:pt x="650049" y="696391"/>
                </a:lnTo>
                <a:lnTo>
                  <a:pt x="655993" y="679170"/>
                </a:lnTo>
                <a:lnTo>
                  <a:pt x="666559" y="666788"/>
                </a:lnTo>
                <a:lnTo>
                  <a:pt x="681799" y="659320"/>
                </a:lnTo>
                <a:lnTo>
                  <a:pt x="701789" y="656818"/>
                </a:lnTo>
                <a:lnTo>
                  <a:pt x="718578" y="658622"/>
                </a:lnTo>
                <a:lnTo>
                  <a:pt x="734733" y="664362"/>
                </a:lnTo>
                <a:lnTo>
                  <a:pt x="746899" y="674547"/>
                </a:lnTo>
                <a:lnTo>
                  <a:pt x="751700" y="689698"/>
                </a:lnTo>
                <a:lnTo>
                  <a:pt x="750493" y="697915"/>
                </a:lnTo>
                <a:lnTo>
                  <a:pt x="750493" y="767003"/>
                </a:lnTo>
                <a:lnTo>
                  <a:pt x="748601" y="808177"/>
                </a:lnTo>
                <a:lnTo>
                  <a:pt x="718210" y="854824"/>
                </a:lnTo>
                <a:lnTo>
                  <a:pt x="687184" y="860120"/>
                </a:lnTo>
                <a:lnTo>
                  <a:pt x="670420" y="858189"/>
                </a:lnTo>
                <a:lnTo>
                  <a:pt x="656666" y="851979"/>
                </a:lnTo>
                <a:lnTo>
                  <a:pt x="647369" y="840867"/>
                </a:lnTo>
                <a:lnTo>
                  <a:pt x="643953" y="824217"/>
                </a:lnTo>
                <a:lnTo>
                  <a:pt x="647280" y="808177"/>
                </a:lnTo>
                <a:lnTo>
                  <a:pt x="686562" y="784034"/>
                </a:lnTo>
                <a:lnTo>
                  <a:pt x="721499" y="776427"/>
                </a:lnTo>
                <a:lnTo>
                  <a:pt x="737501" y="772566"/>
                </a:lnTo>
                <a:lnTo>
                  <a:pt x="750493" y="767003"/>
                </a:lnTo>
                <a:lnTo>
                  <a:pt x="750493" y="697915"/>
                </a:lnTo>
                <a:lnTo>
                  <a:pt x="749909" y="701878"/>
                </a:lnTo>
                <a:lnTo>
                  <a:pt x="744626" y="710006"/>
                </a:lnTo>
                <a:lnTo>
                  <a:pt x="736041" y="715289"/>
                </a:lnTo>
                <a:lnTo>
                  <a:pt x="724306" y="718908"/>
                </a:lnTo>
                <a:lnTo>
                  <a:pt x="644728" y="731088"/>
                </a:lnTo>
                <a:lnTo>
                  <a:pt x="605472" y="740829"/>
                </a:lnTo>
                <a:lnTo>
                  <a:pt x="572185" y="757872"/>
                </a:lnTo>
                <a:lnTo>
                  <a:pt x="549109" y="785863"/>
                </a:lnTo>
                <a:lnTo>
                  <a:pt x="540486" y="828471"/>
                </a:lnTo>
                <a:lnTo>
                  <a:pt x="548754" y="870889"/>
                </a:lnTo>
                <a:lnTo>
                  <a:pt x="571525" y="900684"/>
                </a:lnTo>
                <a:lnTo>
                  <a:pt x="605713" y="918273"/>
                </a:lnTo>
                <a:lnTo>
                  <a:pt x="648233" y="924039"/>
                </a:lnTo>
                <a:lnTo>
                  <a:pt x="676897" y="921981"/>
                </a:lnTo>
                <a:lnTo>
                  <a:pt x="704596" y="915289"/>
                </a:lnTo>
                <a:lnTo>
                  <a:pt x="730135" y="903236"/>
                </a:lnTo>
                <a:lnTo>
                  <a:pt x="752297" y="885088"/>
                </a:lnTo>
                <a:lnTo>
                  <a:pt x="753427" y="892746"/>
                </a:lnTo>
                <a:lnTo>
                  <a:pt x="754443" y="900226"/>
                </a:lnTo>
                <a:lnTo>
                  <a:pt x="755904" y="907592"/>
                </a:lnTo>
                <a:lnTo>
                  <a:pt x="758405" y="914908"/>
                </a:lnTo>
                <a:lnTo>
                  <a:pt x="862469" y="914908"/>
                </a:lnTo>
                <a:close/>
              </a:path>
              <a:path w="1770380" h="924560">
                <a:moveTo>
                  <a:pt x="1202715" y="712216"/>
                </a:moveTo>
                <a:lnTo>
                  <a:pt x="1199730" y="673849"/>
                </a:lnTo>
                <a:lnTo>
                  <a:pt x="1185291" y="633920"/>
                </a:lnTo>
                <a:lnTo>
                  <a:pt x="1151102" y="602564"/>
                </a:lnTo>
                <a:lnTo>
                  <a:pt x="1088898" y="589864"/>
                </a:lnTo>
                <a:lnTo>
                  <a:pt x="1060208" y="593509"/>
                </a:lnTo>
                <a:lnTo>
                  <a:pt x="1032433" y="603948"/>
                </a:lnTo>
                <a:lnTo>
                  <a:pt x="1008087" y="620433"/>
                </a:lnTo>
                <a:lnTo>
                  <a:pt x="989672" y="642226"/>
                </a:lnTo>
                <a:lnTo>
                  <a:pt x="988466" y="642226"/>
                </a:lnTo>
                <a:lnTo>
                  <a:pt x="988466" y="598995"/>
                </a:lnTo>
                <a:lnTo>
                  <a:pt x="888022" y="598995"/>
                </a:lnTo>
                <a:lnTo>
                  <a:pt x="888022" y="914908"/>
                </a:lnTo>
                <a:lnTo>
                  <a:pt x="991501" y="914908"/>
                </a:lnTo>
                <a:lnTo>
                  <a:pt x="991501" y="742645"/>
                </a:lnTo>
                <a:lnTo>
                  <a:pt x="994778" y="717715"/>
                </a:lnTo>
                <a:lnTo>
                  <a:pt x="1004900" y="696087"/>
                </a:lnTo>
                <a:lnTo>
                  <a:pt x="1022324" y="680859"/>
                </a:lnTo>
                <a:lnTo>
                  <a:pt x="1047508" y="675093"/>
                </a:lnTo>
                <a:lnTo>
                  <a:pt x="1073048" y="679462"/>
                </a:lnTo>
                <a:lnTo>
                  <a:pt x="1088898" y="691375"/>
                </a:lnTo>
                <a:lnTo>
                  <a:pt x="1096975" y="708990"/>
                </a:lnTo>
                <a:lnTo>
                  <a:pt x="1099235" y="730478"/>
                </a:lnTo>
                <a:lnTo>
                  <a:pt x="1099235" y="914908"/>
                </a:lnTo>
                <a:lnTo>
                  <a:pt x="1202715" y="914908"/>
                </a:lnTo>
                <a:lnTo>
                  <a:pt x="1202715" y="712216"/>
                </a:lnTo>
                <a:close/>
              </a:path>
              <a:path w="1770380" h="924560">
                <a:moveTo>
                  <a:pt x="1561211" y="782205"/>
                </a:moveTo>
                <a:lnTo>
                  <a:pt x="1558544" y="730770"/>
                </a:lnTo>
                <a:lnTo>
                  <a:pt x="1545767" y="684733"/>
                </a:lnTo>
                <a:lnTo>
                  <a:pt x="1523022" y="645871"/>
                </a:lnTo>
                <a:lnTo>
                  <a:pt x="1490433" y="615937"/>
                </a:lnTo>
                <a:lnTo>
                  <a:pt x="1457744" y="601065"/>
                </a:lnTo>
                <a:lnTo>
                  <a:pt x="1457744" y="724395"/>
                </a:lnTo>
                <a:lnTo>
                  <a:pt x="1329309" y="724395"/>
                </a:lnTo>
                <a:lnTo>
                  <a:pt x="1337462" y="697877"/>
                </a:lnTo>
                <a:lnTo>
                  <a:pt x="1351597" y="677519"/>
                </a:lnTo>
                <a:lnTo>
                  <a:pt x="1371333" y="664476"/>
                </a:lnTo>
                <a:lnTo>
                  <a:pt x="1396263" y="659866"/>
                </a:lnTo>
                <a:lnTo>
                  <a:pt x="1420253" y="664895"/>
                </a:lnTo>
                <a:lnTo>
                  <a:pt x="1439329" y="678662"/>
                </a:lnTo>
                <a:lnTo>
                  <a:pt x="1452245" y="699160"/>
                </a:lnTo>
                <a:lnTo>
                  <a:pt x="1457744" y="724395"/>
                </a:lnTo>
                <a:lnTo>
                  <a:pt x="1457744" y="601065"/>
                </a:lnTo>
                <a:lnTo>
                  <a:pt x="1448130" y="596684"/>
                </a:lnTo>
                <a:lnTo>
                  <a:pt x="1396263" y="589876"/>
                </a:lnTo>
                <a:lnTo>
                  <a:pt x="1351305" y="595464"/>
                </a:lnTo>
                <a:lnTo>
                  <a:pt x="1310690" y="611441"/>
                </a:lnTo>
                <a:lnTo>
                  <a:pt x="1276121" y="636663"/>
                </a:lnTo>
                <a:lnTo>
                  <a:pt x="1249324" y="669950"/>
                </a:lnTo>
                <a:lnTo>
                  <a:pt x="1231988" y="710133"/>
                </a:lnTo>
                <a:lnTo>
                  <a:pt x="1225829" y="756043"/>
                </a:lnTo>
                <a:lnTo>
                  <a:pt x="1231493" y="805256"/>
                </a:lnTo>
                <a:lnTo>
                  <a:pt x="1247787" y="846670"/>
                </a:lnTo>
                <a:lnTo>
                  <a:pt x="1273695" y="879754"/>
                </a:lnTo>
                <a:lnTo>
                  <a:pt x="1308163" y="904024"/>
                </a:lnTo>
                <a:lnTo>
                  <a:pt x="1350175" y="918946"/>
                </a:lnTo>
                <a:lnTo>
                  <a:pt x="1398701" y="924039"/>
                </a:lnTo>
                <a:lnTo>
                  <a:pt x="1450276" y="917956"/>
                </a:lnTo>
                <a:lnTo>
                  <a:pt x="1496390" y="899083"/>
                </a:lnTo>
                <a:lnTo>
                  <a:pt x="1532902" y="866521"/>
                </a:lnTo>
                <a:lnTo>
                  <a:pt x="1538947" y="854036"/>
                </a:lnTo>
                <a:lnTo>
                  <a:pt x="1555737" y="819340"/>
                </a:lnTo>
                <a:lnTo>
                  <a:pt x="1458950" y="819340"/>
                </a:lnTo>
                <a:lnTo>
                  <a:pt x="1449120" y="834783"/>
                </a:lnTo>
                <a:lnTo>
                  <a:pt x="1435138" y="845591"/>
                </a:lnTo>
                <a:lnTo>
                  <a:pt x="1418297" y="851954"/>
                </a:lnTo>
                <a:lnTo>
                  <a:pt x="1399908" y="854036"/>
                </a:lnTo>
                <a:lnTo>
                  <a:pt x="1370647" y="848969"/>
                </a:lnTo>
                <a:lnTo>
                  <a:pt x="1348854" y="834555"/>
                </a:lnTo>
                <a:lnTo>
                  <a:pt x="1334947" y="811923"/>
                </a:lnTo>
                <a:lnTo>
                  <a:pt x="1329309" y="782205"/>
                </a:lnTo>
                <a:lnTo>
                  <a:pt x="1561211" y="782205"/>
                </a:lnTo>
                <a:close/>
              </a:path>
              <a:path w="1770380" h="924560">
                <a:moveTo>
                  <a:pt x="1769973" y="599008"/>
                </a:moveTo>
                <a:lnTo>
                  <a:pt x="1706067" y="599008"/>
                </a:lnTo>
                <a:lnTo>
                  <a:pt x="1706067" y="503440"/>
                </a:lnTo>
                <a:lnTo>
                  <a:pt x="1602587" y="503440"/>
                </a:lnTo>
                <a:lnTo>
                  <a:pt x="1602587" y="599008"/>
                </a:lnTo>
                <a:lnTo>
                  <a:pt x="1550250" y="599008"/>
                </a:lnTo>
                <a:lnTo>
                  <a:pt x="1550250" y="665949"/>
                </a:lnTo>
                <a:lnTo>
                  <a:pt x="1602587" y="665949"/>
                </a:lnTo>
                <a:lnTo>
                  <a:pt x="1602587" y="806551"/>
                </a:lnTo>
                <a:lnTo>
                  <a:pt x="1607489" y="859917"/>
                </a:lnTo>
                <a:lnTo>
                  <a:pt x="1624888" y="894207"/>
                </a:lnTo>
                <a:lnTo>
                  <a:pt x="1658823" y="912520"/>
                </a:lnTo>
                <a:lnTo>
                  <a:pt x="1713369" y="917943"/>
                </a:lnTo>
                <a:lnTo>
                  <a:pt x="1727530" y="917562"/>
                </a:lnTo>
                <a:lnTo>
                  <a:pt x="1755825" y="915631"/>
                </a:lnTo>
                <a:lnTo>
                  <a:pt x="1769973" y="914895"/>
                </a:lnTo>
                <a:lnTo>
                  <a:pt x="1769973" y="838835"/>
                </a:lnTo>
                <a:lnTo>
                  <a:pt x="1763229" y="839012"/>
                </a:lnTo>
                <a:lnTo>
                  <a:pt x="1749958" y="839851"/>
                </a:lnTo>
                <a:lnTo>
                  <a:pt x="1743202" y="840028"/>
                </a:lnTo>
                <a:lnTo>
                  <a:pt x="1727898" y="838784"/>
                </a:lnTo>
                <a:lnTo>
                  <a:pt x="1716189" y="834174"/>
                </a:lnTo>
                <a:lnTo>
                  <a:pt x="1708696" y="824890"/>
                </a:lnTo>
                <a:lnTo>
                  <a:pt x="1706067" y="809599"/>
                </a:lnTo>
                <a:lnTo>
                  <a:pt x="1706067" y="665949"/>
                </a:lnTo>
                <a:lnTo>
                  <a:pt x="1769973" y="665949"/>
                </a:lnTo>
                <a:lnTo>
                  <a:pt x="1769973" y="599008"/>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 name="object 7">
            <a:extLst>
              <a:ext uri="{FF2B5EF4-FFF2-40B4-BE49-F238E27FC236}">
                <a16:creationId xmlns:a16="http://schemas.microsoft.com/office/drawing/2014/main" id="{25A2AF35-B94A-D8AF-E6C3-C977A9DD1D25}"/>
              </a:ext>
            </a:extLst>
          </p:cNvPr>
          <p:cNvSpPr/>
          <p:nvPr/>
        </p:nvSpPr>
        <p:spPr>
          <a:xfrm>
            <a:off x="8478741" y="441695"/>
            <a:ext cx="296115" cy="328845"/>
          </a:xfrm>
          <a:custGeom>
            <a:avLst/>
            <a:gdLst/>
            <a:ahLst/>
            <a:cxnLst/>
            <a:rect l="l" t="t" r="r" b="b"/>
            <a:pathLst>
              <a:path w="488315" h="542290">
                <a:moveTo>
                  <a:pt x="427837" y="523290"/>
                </a:moveTo>
                <a:lnTo>
                  <a:pt x="16637" y="153047"/>
                </a:lnTo>
                <a:lnTo>
                  <a:pt x="0" y="171500"/>
                </a:lnTo>
                <a:lnTo>
                  <a:pt x="411264" y="541807"/>
                </a:lnTo>
                <a:lnTo>
                  <a:pt x="416471" y="535355"/>
                </a:lnTo>
                <a:lnTo>
                  <a:pt x="421995" y="529170"/>
                </a:lnTo>
                <a:lnTo>
                  <a:pt x="427837" y="523290"/>
                </a:lnTo>
                <a:close/>
              </a:path>
              <a:path w="488315" h="542290">
                <a:moveTo>
                  <a:pt x="466610" y="491769"/>
                </a:moveTo>
                <a:lnTo>
                  <a:pt x="141351" y="44107"/>
                </a:lnTo>
                <a:lnTo>
                  <a:pt x="121272" y="58724"/>
                </a:lnTo>
                <a:lnTo>
                  <a:pt x="446544" y="506412"/>
                </a:lnTo>
                <a:lnTo>
                  <a:pt x="452958" y="501192"/>
                </a:lnTo>
                <a:lnTo>
                  <a:pt x="459663" y="496316"/>
                </a:lnTo>
                <a:lnTo>
                  <a:pt x="466610" y="491769"/>
                </a:lnTo>
                <a:close/>
              </a:path>
              <a:path w="488315" h="542290">
                <a:moveTo>
                  <a:pt x="488238" y="479209"/>
                </a:moveTo>
                <a:lnTo>
                  <a:pt x="211582" y="0"/>
                </a:lnTo>
                <a:lnTo>
                  <a:pt x="190080" y="12420"/>
                </a:lnTo>
                <a:lnTo>
                  <a:pt x="466763" y="491680"/>
                </a:lnTo>
                <a:lnTo>
                  <a:pt x="473684" y="487159"/>
                </a:lnTo>
                <a:lnTo>
                  <a:pt x="480847" y="482993"/>
                </a:lnTo>
                <a:lnTo>
                  <a:pt x="488238" y="479209"/>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8" name="object 8">
            <a:extLst>
              <a:ext uri="{FF2B5EF4-FFF2-40B4-BE49-F238E27FC236}">
                <a16:creationId xmlns:a16="http://schemas.microsoft.com/office/drawing/2014/main" id="{B9CA92E1-25D3-1B48-B8F6-B4DC407A73DE}"/>
              </a:ext>
            </a:extLst>
          </p:cNvPr>
          <p:cNvSpPr/>
          <p:nvPr/>
        </p:nvSpPr>
        <p:spPr>
          <a:xfrm>
            <a:off x="8362470" y="869207"/>
            <a:ext cx="335391" cy="50058"/>
          </a:xfrm>
          <a:custGeom>
            <a:avLst/>
            <a:gdLst/>
            <a:ahLst/>
            <a:cxnLst/>
            <a:rect l="l" t="t" r="r" b="b"/>
            <a:pathLst>
              <a:path w="553084" h="82550">
                <a:moveTo>
                  <a:pt x="550307" y="0"/>
                </a:moveTo>
                <a:lnTo>
                  <a:pt x="0" y="57830"/>
                </a:lnTo>
                <a:lnTo>
                  <a:pt x="2596" y="82541"/>
                </a:lnTo>
                <a:lnTo>
                  <a:pt x="552936" y="24700"/>
                </a:lnTo>
                <a:lnTo>
                  <a:pt x="551648" y="16596"/>
                </a:lnTo>
                <a:lnTo>
                  <a:pt x="550758" y="8355"/>
                </a:lnTo>
                <a:lnTo>
                  <a:pt x="550307"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9" name="object 9">
            <a:extLst>
              <a:ext uri="{FF2B5EF4-FFF2-40B4-BE49-F238E27FC236}">
                <a16:creationId xmlns:a16="http://schemas.microsoft.com/office/drawing/2014/main" id="{05A1A5B4-30F6-B136-FE95-27A858C2AD16}"/>
              </a:ext>
            </a:extLst>
          </p:cNvPr>
          <p:cNvSpPr/>
          <p:nvPr/>
        </p:nvSpPr>
        <p:spPr>
          <a:xfrm>
            <a:off x="8360589" y="380979"/>
            <a:ext cx="487877" cy="488262"/>
          </a:xfrm>
          <a:custGeom>
            <a:avLst/>
            <a:gdLst/>
            <a:ahLst/>
            <a:cxnLst/>
            <a:rect l="l" t="t" r="r" b="b"/>
            <a:pathLst>
              <a:path w="804544" h="805180">
                <a:moveTo>
                  <a:pt x="553199" y="795883"/>
                </a:moveTo>
                <a:lnTo>
                  <a:pt x="553034" y="795883"/>
                </a:lnTo>
                <a:lnTo>
                  <a:pt x="553034" y="792073"/>
                </a:lnTo>
                <a:lnTo>
                  <a:pt x="553173" y="792073"/>
                </a:lnTo>
                <a:lnTo>
                  <a:pt x="553173" y="780643"/>
                </a:lnTo>
                <a:lnTo>
                  <a:pt x="0" y="780643"/>
                </a:lnTo>
                <a:lnTo>
                  <a:pt x="0" y="792073"/>
                </a:lnTo>
                <a:lnTo>
                  <a:pt x="0" y="795883"/>
                </a:lnTo>
                <a:lnTo>
                  <a:pt x="0" y="804773"/>
                </a:lnTo>
                <a:lnTo>
                  <a:pt x="553199" y="804773"/>
                </a:lnTo>
                <a:lnTo>
                  <a:pt x="553199" y="795883"/>
                </a:lnTo>
                <a:close/>
              </a:path>
              <a:path w="804544" h="805180">
                <a:moveTo>
                  <a:pt x="555879" y="755218"/>
                </a:moveTo>
                <a:lnTo>
                  <a:pt x="5600" y="697382"/>
                </a:lnTo>
                <a:lnTo>
                  <a:pt x="2997" y="722083"/>
                </a:lnTo>
                <a:lnTo>
                  <a:pt x="553351" y="779919"/>
                </a:lnTo>
                <a:lnTo>
                  <a:pt x="553758" y="771563"/>
                </a:lnTo>
                <a:lnTo>
                  <a:pt x="554621" y="763320"/>
                </a:lnTo>
                <a:lnTo>
                  <a:pt x="555879" y="755218"/>
                </a:lnTo>
                <a:close/>
              </a:path>
              <a:path w="804544" h="805180">
                <a:moveTo>
                  <a:pt x="561022" y="730719"/>
                </a:moveTo>
                <a:lnTo>
                  <a:pt x="19812" y="615683"/>
                </a:lnTo>
                <a:lnTo>
                  <a:pt x="14643" y="639978"/>
                </a:lnTo>
                <a:lnTo>
                  <a:pt x="555904" y="755040"/>
                </a:lnTo>
                <a:lnTo>
                  <a:pt x="557187" y="746785"/>
                </a:lnTo>
                <a:lnTo>
                  <a:pt x="558914" y="738670"/>
                </a:lnTo>
                <a:lnTo>
                  <a:pt x="561022" y="730719"/>
                </a:lnTo>
                <a:close/>
              </a:path>
              <a:path w="804544" h="805180">
                <a:moveTo>
                  <a:pt x="568718" y="706907"/>
                </a:moveTo>
                <a:lnTo>
                  <a:pt x="42481" y="535927"/>
                </a:lnTo>
                <a:lnTo>
                  <a:pt x="34798" y="559549"/>
                </a:lnTo>
                <a:lnTo>
                  <a:pt x="561073" y="730554"/>
                </a:lnTo>
                <a:lnTo>
                  <a:pt x="563206" y="722490"/>
                </a:lnTo>
                <a:lnTo>
                  <a:pt x="565772" y="714616"/>
                </a:lnTo>
                <a:lnTo>
                  <a:pt x="568718" y="706907"/>
                </a:lnTo>
                <a:close/>
              </a:path>
              <a:path w="804544" h="805180">
                <a:moveTo>
                  <a:pt x="591337" y="662355"/>
                </a:moveTo>
                <a:lnTo>
                  <a:pt x="112115" y="385673"/>
                </a:lnTo>
                <a:lnTo>
                  <a:pt x="99682" y="407187"/>
                </a:lnTo>
                <a:lnTo>
                  <a:pt x="578942" y="683882"/>
                </a:lnTo>
                <a:lnTo>
                  <a:pt x="582714" y="676478"/>
                </a:lnTo>
                <a:lnTo>
                  <a:pt x="586841" y="669290"/>
                </a:lnTo>
                <a:lnTo>
                  <a:pt x="591337" y="662355"/>
                </a:lnTo>
                <a:close/>
              </a:path>
              <a:path w="804544" h="805180">
                <a:moveTo>
                  <a:pt x="606005" y="642073"/>
                </a:moveTo>
                <a:lnTo>
                  <a:pt x="158330" y="316814"/>
                </a:lnTo>
                <a:lnTo>
                  <a:pt x="143725" y="336918"/>
                </a:lnTo>
                <a:lnTo>
                  <a:pt x="591439" y="662203"/>
                </a:lnTo>
                <a:lnTo>
                  <a:pt x="595947" y="655231"/>
                </a:lnTo>
                <a:lnTo>
                  <a:pt x="600798" y="648512"/>
                </a:lnTo>
                <a:lnTo>
                  <a:pt x="606005" y="642073"/>
                </a:lnTo>
                <a:close/>
              </a:path>
              <a:path w="804544" h="805180">
                <a:moveTo>
                  <a:pt x="641248" y="606653"/>
                </a:moveTo>
                <a:lnTo>
                  <a:pt x="270992" y="195440"/>
                </a:lnTo>
                <a:lnTo>
                  <a:pt x="252526" y="212064"/>
                </a:lnTo>
                <a:lnTo>
                  <a:pt x="622808" y="623290"/>
                </a:lnTo>
                <a:lnTo>
                  <a:pt x="628650" y="617435"/>
                </a:lnTo>
                <a:lnTo>
                  <a:pt x="634809" y="611886"/>
                </a:lnTo>
                <a:lnTo>
                  <a:pt x="641248" y="606653"/>
                </a:lnTo>
                <a:close/>
              </a:path>
              <a:path w="804544" h="805180">
                <a:moveTo>
                  <a:pt x="705916" y="569087"/>
                </a:moveTo>
                <a:lnTo>
                  <a:pt x="480860" y="63601"/>
                </a:lnTo>
                <a:lnTo>
                  <a:pt x="458177" y="73710"/>
                </a:lnTo>
                <a:lnTo>
                  <a:pt x="683247" y="579247"/>
                </a:lnTo>
                <a:lnTo>
                  <a:pt x="690600" y="575487"/>
                </a:lnTo>
                <a:lnTo>
                  <a:pt x="698157" y="572084"/>
                </a:lnTo>
                <a:lnTo>
                  <a:pt x="705916" y="569087"/>
                </a:lnTo>
                <a:close/>
              </a:path>
              <a:path w="804544" h="805180">
                <a:moveTo>
                  <a:pt x="729691" y="561289"/>
                </a:moveTo>
                <a:lnTo>
                  <a:pt x="558711" y="35064"/>
                </a:lnTo>
                <a:lnTo>
                  <a:pt x="535089" y="42735"/>
                </a:lnTo>
                <a:lnTo>
                  <a:pt x="706081" y="569010"/>
                </a:lnTo>
                <a:lnTo>
                  <a:pt x="713765" y="566051"/>
                </a:lnTo>
                <a:lnTo>
                  <a:pt x="721639" y="563460"/>
                </a:lnTo>
                <a:lnTo>
                  <a:pt x="729691" y="561289"/>
                </a:lnTo>
                <a:close/>
              </a:path>
              <a:path w="804544" h="805180">
                <a:moveTo>
                  <a:pt x="754164" y="556031"/>
                </a:moveTo>
                <a:lnTo>
                  <a:pt x="639127" y="14820"/>
                </a:lnTo>
                <a:lnTo>
                  <a:pt x="614832" y="19977"/>
                </a:lnTo>
                <a:lnTo>
                  <a:pt x="729869" y="561238"/>
                </a:lnTo>
                <a:lnTo>
                  <a:pt x="737819" y="559104"/>
                </a:lnTo>
                <a:lnTo>
                  <a:pt x="745909" y="557352"/>
                </a:lnTo>
                <a:lnTo>
                  <a:pt x="754164" y="556031"/>
                </a:lnTo>
                <a:close/>
              </a:path>
              <a:path w="804544" h="805180">
                <a:moveTo>
                  <a:pt x="804062" y="0"/>
                </a:moveTo>
                <a:lnTo>
                  <a:pt x="779233" y="0"/>
                </a:lnTo>
                <a:lnTo>
                  <a:pt x="779233" y="553364"/>
                </a:lnTo>
                <a:lnTo>
                  <a:pt x="787768" y="553008"/>
                </a:lnTo>
                <a:lnTo>
                  <a:pt x="792086" y="553008"/>
                </a:lnTo>
                <a:lnTo>
                  <a:pt x="804062" y="553313"/>
                </a:lnTo>
                <a:lnTo>
                  <a:pt x="804062"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0" name="object 10">
            <a:extLst>
              <a:ext uri="{FF2B5EF4-FFF2-40B4-BE49-F238E27FC236}">
                <a16:creationId xmlns:a16="http://schemas.microsoft.com/office/drawing/2014/main" id="{15FD0571-1F47-9B4E-2BB2-418DD304D9F9}"/>
              </a:ext>
            </a:extLst>
          </p:cNvPr>
          <p:cNvSpPr/>
          <p:nvPr/>
        </p:nvSpPr>
        <p:spPr>
          <a:xfrm>
            <a:off x="8848288" y="382796"/>
            <a:ext cx="471319" cy="470934"/>
          </a:xfrm>
          <a:custGeom>
            <a:avLst/>
            <a:gdLst/>
            <a:ahLst/>
            <a:cxnLst/>
            <a:rect l="l" t="t" r="r" b="b"/>
            <a:pathLst>
              <a:path w="777240" h="776605">
                <a:moveTo>
                  <a:pt x="82550" y="2590"/>
                </a:moveTo>
                <a:lnTo>
                  <a:pt x="57835" y="0"/>
                </a:lnTo>
                <a:lnTo>
                  <a:pt x="0" y="550316"/>
                </a:lnTo>
                <a:lnTo>
                  <a:pt x="8356" y="550735"/>
                </a:lnTo>
                <a:lnTo>
                  <a:pt x="16598" y="551599"/>
                </a:lnTo>
                <a:lnTo>
                  <a:pt x="24714" y="552856"/>
                </a:lnTo>
                <a:lnTo>
                  <a:pt x="82550" y="2590"/>
                </a:lnTo>
                <a:close/>
              </a:path>
              <a:path w="777240" h="776605">
                <a:moveTo>
                  <a:pt x="164249" y="16802"/>
                </a:moveTo>
                <a:lnTo>
                  <a:pt x="139941" y="11633"/>
                </a:lnTo>
                <a:lnTo>
                  <a:pt x="24892" y="552881"/>
                </a:lnTo>
                <a:lnTo>
                  <a:pt x="33147" y="554164"/>
                </a:lnTo>
                <a:lnTo>
                  <a:pt x="41249" y="555891"/>
                </a:lnTo>
                <a:lnTo>
                  <a:pt x="49199" y="557999"/>
                </a:lnTo>
                <a:lnTo>
                  <a:pt x="164249" y="16802"/>
                </a:lnTo>
                <a:close/>
              </a:path>
              <a:path w="777240" h="776605">
                <a:moveTo>
                  <a:pt x="243992" y="39458"/>
                </a:moveTo>
                <a:lnTo>
                  <a:pt x="220370" y="31800"/>
                </a:lnTo>
                <a:lnTo>
                  <a:pt x="49377" y="558050"/>
                </a:lnTo>
                <a:lnTo>
                  <a:pt x="57429" y="560184"/>
                </a:lnTo>
                <a:lnTo>
                  <a:pt x="65316" y="562749"/>
                </a:lnTo>
                <a:lnTo>
                  <a:pt x="73012" y="565696"/>
                </a:lnTo>
                <a:lnTo>
                  <a:pt x="243992" y="39458"/>
                </a:lnTo>
                <a:close/>
              </a:path>
              <a:path w="777240" h="776605">
                <a:moveTo>
                  <a:pt x="320954" y="70358"/>
                </a:moveTo>
                <a:lnTo>
                  <a:pt x="298259" y="60236"/>
                </a:lnTo>
                <a:lnTo>
                  <a:pt x="73190" y="565759"/>
                </a:lnTo>
                <a:lnTo>
                  <a:pt x="80962" y="568731"/>
                </a:lnTo>
                <a:lnTo>
                  <a:pt x="88531" y="572109"/>
                </a:lnTo>
                <a:lnTo>
                  <a:pt x="95885" y="575843"/>
                </a:lnTo>
                <a:lnTo>
                  <a:pt x="320954" y="70358"/>
                </a:lnTo>
                <a:close/>
              </a:path>
              <a:path w="777240" h="776605">
                <a:moveTo>
                  <a:pt x="394258" y="109105"/>
                </a:moveTo>
                <a:lnTo>
                  <a:pt x="372745" y="96685"/>
                </a:lnTo>
                <a:lnTo>
                  <a:pt x="96050" y="575932"/>
                </a:lnTo>
                <a:lnTo>
                  <a:pt x="103454" y="579691"/>
                </a:lnTo>
                <a:lnTo>
                  <a:pt x="110629" y="583831"/>
                </a:lnTo>
                <a:lnTo>
                  <a:pt x="117576" y="588327"/>
                </a:lnTo>
                <a:lnTo>
                  <a:pt x="394258" y="109105"/>
                </a:lnTo>
                <a:close/>
              </a:path>
              <a:path w="777240" h="776605">
                <a:moveTo>
                  <a:pt x="463105" y="155321"/>
                </a:moveTo>
                <a:lnTo>
                  <a:pt x="443014" y="140703"/>
                </a:lnTo>
                <a:lnTo>
                  <a:pt x="117729" y="588416"/>
                </a:lnTo>
                <a:lnTo>
                  <a:pt x="124688" y="592937"/>
                </a:lnTo>
                <a:lnTo>
                  <a:pt x="131406" y="597789"/>
                </a:lnTo>
                <a:lnTo>
                  <a:pt x="137845" y="602983"/>
                </a:lnTo>
                <a:lnTo>
                  <a:pt x="463105" y="155321"/>
                </a:lnTo>
                <a:close/>
              </a:path>
              <a:path w="777240" h="776605">
                <a:moveTo>
                  <a:pt x="526745" y="208470"/>
                </a:moveTo>
                <a:lnTo>
                  <a:pt x="508292" y="191833"/>
                </a:lnTo>
                <a:lnTo>
                  <a:pt x="137985" y="603097"/>
                </a:lnTo>
                <a:lnTo>
                  <a:pt x="144437" y="608304"/>
                </a:lnTo>
                <a:lnTo>
                  <a:pt x="150622" y="613829"/>
                </a:lnTo>
                <a:lnTo>
                  <a:pt x="156502" y="619671"/>
                </a:lnTo>
                <a:lnTo>
                  <a:pt x="526745" y="208470"/>
                </a:lnTo>
                <a:close/>
              </a:path>
              <a:path w="777240" h="776605">
                <a:moveTo>
                  <a:pt x="584492" y="267970"/>
                </a:moveTo>
                <a:lnTo>
                  <a:pt x="567867" y="249516"/>
                </a:lnTo>
                <a:lnTo>
                  <a:pt x="156629" y="619798"/>
                </a:lnTo>
                <a:lnTo>
                  <a:pt x="162483" y="625640"/>
                </a:lnTo>
                <a:lnTo>
                  <a:pt x="168033" y="631799"/>
                </a:lnTo>
                <a:lnTo>
                  <a:pt x="173278" y="638238"/>
                </a:lnTo>
                <a:lnTo>
                  <a:pt x="584492" y="267970"/>
                </a:lnTo>
                <a:close/>
              </a:path>
              <a:path w="777240" h="776605">
                <a:moveTo>
                  <a:pt x="635685" y="333184"/>
                </a:moveTo>
                <a:lnTo>
                  <a:pt x="621080" y="313093"/>
                </a:lnTo>
                <a:lnTo>
                  <a:pt x="173393" y="638378"/>
                </a:lnTo>
                <a:lnTo>
                  <a:pt x="178600" y="644791"/>
                </a:lnTo>
                <a:lnTo>
                  <a:pt x="183476" y="651497"/>
                </a:lnTo>
                <a:lnTo>
                  <a:pt x="188023" y="658444"/>
                </a:lnTo>
                <a:lnTo>
                  <a:pt x="635685" y="333184"/>
                </a:lnTo>
                <a:close/>
              </a:path>
              <a:path w="777240" h="776605">
                <a:moveTo>
                  <a:pt x="679792" y="403415"/>
                </a:moveTo>
                <a:lnTo>
                  <a:pt x="667385" y="381901"/>
                </a:lnTo>
                <a:lnTo>
                  <a:pt x="188112" y="658596"/>
                </a:lnTo>
                <a:lnTo>
                  <a:pt x="192633" y="665518"/>
                </a:lnTo>
                <a:lnTo>
                  <a:pt x="196799" y="672693"/>
                </a:lnTo>
                <a:lnTo>
                  <a:pt x="200583" y="680085"/>
                </a:lnTo>
                <a:lnTo>
                  <a:pt x="679792" y="403415"/>
                </a:lnTo>
                <a:close/>
              </a:path>
              <a:path w="777240" h="776605">
                <a:moveTo>
                  <a:pt x="716318" y="477850"/>
                </a:moveTo>
                <a:lnTo>
                  <a:pt x="706208" y="455155"/>
                </a:lnTo>
                <a:lnTo>
                  <a:pt x="200672" y="680237"/>
                </a:lnTo>
                <a:lnTo>
                  <a:pt x="204431" y="687590"/>
                </a:lnTo>
                <a:lnTo>
                  <a:pt x="207835" y="695147"/>
                </a:lnTo>
                <a:lnTo>
                  <a:pt x="210832" y="702906"/>
                </a:lnTo>
                <a:lnTo>
                  <a:pt x="716318" y="477850"/>
                </a:lnTo>
                <a:close/>
              </a:path>
              <a:path w="777240" h="776605">
                <a:moveTo>
                  <a:pt x="744867" y="555713"/>
                </a:moveTo>
                <a:lnTo>
                  <a:pt x="737184" y="532066"/>
                </a:lnTo>
                <a:lnTo>
                  <a:pt x="210896" y="703072"/>
                </a:lnTo>
                <a:lnTo>
                  <a:pt x="213868" y="710768"/>
                </a:lnTo>
                <a:lnTo>
                  <a:pt x="216458" y="718642"/>
                </a:lnTo>
                <a:lnTo>
                  <a:pt x="218630" y="726694"/>
                </a:lnTo>
                <a:lnTo>
                  <a:pt x="744867" y="555713"/>
                </a:lnTo>
                <a:close/>
              </a:path>
              <a:path w="777240" h="776605">
                <a:moveTo>
                  <a:pt x="765111" y="636104"/>
                </a:moveTo>
                <a:lnTo>
                  <a:pt x="759942" y="611809"/>
                </a:lnTo>
                <a:lnTo>
                  <a:pt x="218668" y="726859"/>
                </a:lnTo>
                <a:lnTo>
                  <a:pt x="220814" y="734809"/>
                </a:lnTo>
                <a:lnTo>
                  <a:pt x="222554" y="742899"/>
                </a:lnTo>
                <a:lnTo>
                  <a:pt x="223875" y="751154"/>
                </a:lnTo>
                <a:lnTo>
                  <a:pt x="765111" y="636104"/>
                </a:lnTo>
                <a:close/>
              </a:path>
              <a:path w="777240" h="776605">
                <a:moveTo>
                  <a:pt x="776846" y="718197"/>
                </a:moveTo>
                <a:lnTo>
                  <a:pt x="774242" y="693483"/>
                </a:lnTo>
                <a:lnTo>
                  <a:pt x="223901" y="751332"/>
                </a:lnTo>
                <a:lnTo>
                  <a:pt x="225196" y="759434"/>
                </a:lnTo>
                <a:lnTo>
                  <a:pt x="226085" y="767676"/>
                </a:lnTo>
                <a:lnTo>
                  <a:pt x="226529" y="776033"/>
                </a:lnTo>
                <a:lnTo>
                  <a:pt x="776846" y="71819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1" name="object 11">
            <a:extLst>
              <a:ext uri="{FF2B5EF4-FFF2-40B4-BE49-F238E27FC236}">
                <a16:creationId xmlns:a16="http://schemas.microsoft.com/office/drawing/2014/main" id="{20C38EFC-E1EB-C940-F1B6-9A641F87452C}"/>
              </a:ext>
            </a:extLst>
          </p:cNvPr>
          <p:cNvSpPr/>
          <p:nvPr/>
        </p:nvSpPr>
        <p:spPr>
          <a:xfrm>
            <a:off x="8398948" y="659292"/>
            <a:ext cx="312672" cy="150560"/>
          </a:xfrm>
          <a:custGeom>
            <a:avLst/>
            <a:gdLst/>
            <a:ahLst/>
            <a:cxnLst/>
            <a:rect l="l" t="t" r="r" b="b"/>
            <a:pathLst>
              <a:path w="515619" h="248284">
                <a:moveTo>
                  <a:pt x="10104" y="0"/>
                </a:moveTo>
                <a:lnTo>
                  <a:pt x="0" y="22700"/>
                </a:lnTo>
                <a:lnTo>
                  <a:pt x="505534" y="247783"/>
                </a:lnTo>
                <a:lnTo>
                  <a:pt x="508508" y="240003"/>
                </a:lnTo>
                <a:lnTo>
                  <a:pt x="511869" y="232432"/>
                </a:lnTo>
                <a:lnTo>
                  <a:pt x="515607" y="225071"/>
                </a:lnTo>
                <a:lnTo>
                  <a:pt x="10104"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2" name="object 12">
            <a:extLst>
              <a:ext uri="{FF2B5EF4-FFF2-40B4-BE49-F238E27FC236}">
                <a16:creationId xmlns:a16="http://schemas.microsoft.com/office/drawing/2014/main" id="{93A86B82-F0EB-70F8-AEA4-0D03DF9C233C}"/>
              </a:ext>
            </a:extLst>
          </p:cNvPr>
          <p:cNvSpPr/>
          <p:nvPr/>
        </p:nvSpPr>
        <p:spPr>
          <a:xfrm>
            <a:off x="8863914" y="853492"/>
            <a:ext cx="457457" cy="479405"/>
          </a:xfrm>
          <a:custGeom>
            <a:avLst/>
            <a:gdLst/>
            <a:ahLst/>
            <a:cxnLst/>
            <a:rect l="l" t="t" r="r" b="b"/>
            <a:pathLst>
              <a:path w="754380" h="790575">
                <a:moveTo>
                  <a:pt x="139344" y="784974"/>
                </a:moveTo>
                <a:lnTo>
                  <a:pt x="24295" y="243713"/>
                </a:lnTo>
                <a:lnTo>
                  <a:pt x="16344" y="245846"/>
                </a:lnTo>
                <a:lnTo>
                  <a:pt x="8255" y="247586"/>
                </a:lnTo>
                <a:lnTo>
                  <a:pt x="0" y="248907"/>
                </a:lnTo>
                <a:lnTo>
                  <a:pt x="115049" y="790130"/>
                </a:lnTo>
                <a:lnTo>
                  <a:pt x="139344" y="784974"/>
                </a:lnTo>
                <a:close/>
              </a:path>
              <a:path w="754380" h="790575">
                <a:moveTo>
                  <a:pt x="219087" y="762203"/>
                </a:moveTo>
                <a:lnTo>
                  <a:pt x="48082" y="235927"/>
                </a:lnTo>
                <a:lnTo>
                  <a:pt x="40398" y="238899"/>
                </a:lnTo>
                <a:lnTo>
                  <a:pt x="32524" y="241490"/>
                </a:lnTo>
                <a:lnTo>
                  <a:pt x="24472" y="243662"/>
                </a:lnTo>
                <a:lnTo>
                  <a:pt x="195453" y="769886"/>
                </a:lnTo>
                <a:lnTo>
                  <a:pt x="219087" y="762203"/>
                </a:lnTo>
                <a:close/>
              </a:path>
              <a:path w="754380" h="790575">
                <a:moveTo>
                  <a:pt x="295998" y="731240"/>
                </a:moveTo>
                <a:lnTo>
                  <a:pt x="70916" y="225704"/>
                </a:lnTo>
                <a:lnTo>
                  <a:pt x="63576" y="229463"/>
                </a:lnTo>
                <a:lnTo>
                  <a:pt x="56007" y="232867"/>
                </a:lnTo>
                <a:lnTo>
                  <a:pt x="48247" y="235864"/>
                </a:lnTo>
                <a:lnTo>
                  <a:pt x="273304" y="741349"/>
                </a:lnTo>
                <a:lnTo>
                  <a:pt x="295998" y="731240"/>
                </a:lnTo>
                <a:close/>
              </a:path>
              <a:path w="754380" h="790575">
                <a:moveTo>
                  <a:pt x="369265" y="692416"/>
                </a:moveTo>
                <a:lnTo>
                  <a:pt x="92570" y="213144"/>
                </a:lnTo>
                <a:lnTo>
                  <a:pt x="85636" y="217665"/>
                </a:lnTo>
                <a:lnTo>
                  <a:pt x="78473" y="221830"/>
                </a:lnTo>
                <a:lnTo>
                  <a:pt x="71081" y="225615"/>
                </a:lnTo>
                <a:lnTo>
                  <a:pt x="347738" y="704824"/>
                </a:lnTo>
                <a:lnTo>
                  <a:pt x="369265" y="692416"/>
                </a:lnTo>
                <a:close/>
              </a:path>
              <a:path w="754380" h="790575">
                <a:moveTo>
                  <a:pt x="438061" y="646112"/>
                </a:moveTo>
                <a:lnTo>
                  <a:pt x="112788" y="198412"/>
                </a:lnTo>
                <a:lnTo>
                  <a:pt x="106362" y="203631"/>
                </a:lnTo>
                <a:lnTo>
                  <a:pt x="99669" y="208508"/>
                </a:lnTo>
                <a:lnTo>
                  <a:pt x="92710" y="213055"/>
                </a:lnTo>
                <a:lnTo>
                  <a:pt x="417969" y="660717"/>
                </a:lnTo>
                <a:lnTo>
                  <a:pt x="438061" y="646112"/>
                </a:lnTo>
                <a:close/>
              </a:path>
              <a:path w="754380" h="790575">
                <a:moveTo>
                  <a:pt x="501650" y="592886"/>
                </a:moveTo>
                <a:lnTo>
                  <a:pt x="131368" y="181660"/>
                </a:lnTo>
                <a:lnTo>
                  <a:pt x="125514" y="187515"/>
                </a:lnTo>
                <a:lnTo>
                  <a:pt x="119354" y="193065"/>
                </a:lnTo>
                <a:lnTo>
                  <a:pt x="112928" y="198297"/>
                </a:lnTo>
                <a:lnTo>
                  <a:pt x="483184" y="609511"/>
                </a:lnTo>
                <a:lnTo>
                  <a:pt x="501650" y="592886"/>
                </a:lnTo>
                <a:close/>
              </a:path>
              <a:path w="754380" h="790575">
                <a:moveTo>
                  <a:pt x="559320" y="533323"/>
                </a:moveTo>
                <a:lnTo>
                  <a:pt x="148069" y="163017"/>
                </a:lnTo>
                <a:lnTo>
                  <a:pt x="142849" y="169468"/>
                </a:lnTo>
                <a:lnTo>
                  <a:pt x="137337" y="175653"/>
                </a:lnTo>
                <a:lnTo>
                  <a:pt x="131483" y="181533"/>
                </a:lnTo>
                <a:lnTo>
                  <a:pt x="542696" y="551776"/>
                </a:lnTo>
                <a:lnTo>
                  <a:pt x="559320" y="533323"/>
                </a:lnTo>
                <a:close/>
              </a:path>
              <a:path w="754380" h="790575">
                <a:moveTo>
                  <a:pt x="610450" y="468045"/>
                </a:moveTo>
                <a:lnTo>
                  <a:pt x="162737" y="142748"/>
                </a:lnTo>
                <a:lnTo>
                  <a:pt x="158216" y="149720"/>
                </a:lnTo>
                <a:lnTo>
                  <a:pt x="153377" y="156438"/>
                </a:lnTo>
                <a:lnTo>
                  <a:pt x="148170" y="162877"/>
                </a:lnTo>
                <a:lnTo>
                  <a:pt x="595845" y="488137"/>
                </a:lnTo>
                <a:lnTo>
                  <a:pt x="610450" y="468045"/>
                </a:lnTo>
                <a:close/>
              </a:path>
              <a:path w="754380" h="790575">
                <a:moveTo>
                  <a:pt x="654481" y="397764"/>
                </a:moveTo>
                <a:lnTo>
                  <a:pt x="175234" y="121081"/>
                </a:lnTo>
                <a:lnTo>
                  <a:pt x="171462" y="128485"/>
                </a:lnTo>
                <a:lnTo>
                  <a:pt x="167322" y="135661"/>
                </a:lnTo>
                <a:lnTo>
                  <a:pt x="162826" y="142595"/>
                </a:lnTo>
                <a:lnTo>
                  <a:pt x="642061" y="419277"/>
                </a:lnTo>
                <a:lnTo>
                  <a:pt x="654481" y="397764"/>
                </a:lnTo>
                <a:close/>
              </a:path>
              <a:path w="754380" h="790575">
                <a:moveTo>
                  <a:pt x="690918" y="323278"/>
                </a:moveTo>
                <a:lnTo>
                  <a:pt x="185394" y="98196"/>
                </a:lnTo>
                <a:lnTo>
                  <a:pt x="182422" y="105981"/>
                </a:lnTo>
                <a:lnTo>
                  <a:pt x="179044" y="113550"/>
                </a:lnTo>
                <a:lnTo>
                  <a:pt x="175310" y="120916"/>
                </a:lnTo>
                <a:lnTo>
                  <a:pt x="680808" y="345986"/>
                </a:lnTo>
                <a:lnTo>
                  <a:pt x="690918" y="323278"/>
                </a:lnTo>
                <a:close/>
              </a:path>
              <a:path w="754380" h="790575">
                <a:moveTo>
                  <a:pt x="719366" y="245402"/>
                </a:moveTo>
                <a:lnTo>
                  <a:pt x="193103" y="74396"/>
                </a:lnTo>
                <a:lnTo>
                  <a:pt x="190969" y="82461"/>
                </a:lnTo>
                <a:lnTo>
                  <a:pt x="188404" y="90335"/>
                </a:lnTo>
                <a:lnTo>
                  <a:pt x="185458" y="98044"/>
                </a:lnTo>
                <a:lnTo>
                  <a:pt x="711695" y="269024"/>
                </a:lnTo>
                <a:lnTo>
                  <a:pt x="719366" y="245402"/>
                </a:lnTo>
                <a:close/>
              </a:path>
              <a:path w="754380" h="790575">
                <a:moveTo>
                  <a:pt x="739533" y="164973"/>
                </a:moveTo>
                <a:lnTo>
                  <a:pt x="198272" y="49923"/>
                </a:lnTo>
                <a:lnTo>
                  <a:pt x="196989" y="58166"/>
                </a:lnTo>
                <a:lnTo>
                  <a:pt x="195249" y="66281"/>
                </a:lnTo>
                <a:lnTo>
                  <a:pt x="193154" y="74231"/>
                </a:lnTo>
                <a:lnTo>
                  <a:pt x="734364" y="189268"/>
                </a:lnTo>
                <a:lnTo>
                  <a:pt x="739533" y="164973"/>
                </a:lnTo>
                <a:close/>
              </a:path>
              <a:path w="754380" h="790575">
                <a:moveTo>
                  <a:pt x="754151" y="0"/>
                </a:moveTo>
                <a:lnTo>
                  <a:pt x="200964" y="0"/>
                </a:lnTo>
                <a:lnTo>
                  <a:pt x="200964" y="8890"/>
                </a:lnTo>
                <a:lnTo>
                  <a:pt x="201079" y="20320"/>
                </a:lnTo>
                <a:lnTo>
                  <a:pt x="200926" y="20320"/>
                </a:lnTo>
                <a:lnTo>
                  <a:pt x="200926" y="25044"/>
                </a:lnTo>
                <a:lnTo>
                  <a:pt x="200418" y="33388"/>
                </a:lnTo>
                <a:lnTo>
                  <a:pt x="199555" y="41630"/>
                </a:lnTo>
                <a:lnTo>
                  <a:pt x="198297" y="49733"/>
                </a:lnTo>
                <a:lnTo>
                  <a:pt x="748563" y="107569"/>
                </a:lnTo>
                <a:lnTo>
                  <a:pt x="751166" y="82867"/>
                </a:lnTo>
                <a:lnTo>
                  <a:pt x="204317" y="25400"/>
                </a:lnTo>
                <a:lnTo>
                  <a:pt x="754151" y="25400"/>
                </a:lnTo>
                <a:lnTo>
                  <a:pt x="754151" y="20320"/>
                </a:lnTo>
                <a:lnTo>
                  <a:pt x="754151" y="8890"/>
                </a:lnTo>
                <a:lnTo>
                  <a:pt x="754151"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3" name="object 13">
            <a:extLst>
              <a:ext uri="{FF2B5EF4-FFF2-40B4-BE49-F238E27FC236}">
                <a16:creationId xmlns:a16="http://schemas.microsoft.com/office/drawing/2014/main" id="{04DAA6FB-9BD6-2E25-DD23-3AD47DC51A61}"/>
              </a:ext>
            </a:extLst>
          </p:cNvPr>
          <p:cNvSpPr/>
          <p:nvPr/>
        </p:nvSpPr>
        <p:spPr>
          <a:xfrm>
            <a:off x="8448059" y="940516"/>
            <a:ext cx="341167" cy="363116"/>
          </a:xfrm>
          <a:custGeom>
            <a:avLst/>
            <a:gdLst/>
            <a:ahLst/>
            <a:cxnLst/>
            <a:rect l="l" t="t" r="r" b="b"/>
            <a:pathLst>
              <a:path w="562609" h="598805">
                <a:moveTo>
                  <a:pt x="462305" y="20066"/>
                </a:moveTo>
                <a:lnTo>
                  <a:pt x="457085" y="13652"/>
                </a:lnTo>
                <a:lnTo>
                  <a:pt x="452221" y="6946"/>
                </a:lnTo>
                <a:lnTo>
                  <a:pt x="447675" y="0"/>
                </a:lnTo>
                <a:lnTo>
                  <a:pt x="0" y="325259"/>
                </a:lnTo>
                <a:lnTo>
                  <a:pt x="14605" y="345351"/>
                </a:lnTo>
                <a:lnTo>
                  <a:pt x="462305" y="20066"/>
                </a:lnTo>
                <a:close/>
              </a:path>
              <a:path w="562609" h="598805">
                <a:moveTo>
                  <a:pt x="497700" y="55359"/>
                </a:moveTo>
                <a:lnTo>
                  <a:pt x="491248" y="50139"/>
                </a:lnTo>
                <a:lnTo>
                  <a:pt x="485063" y="44615"/>
                </a:lnTo>
                <a:lnTo>
                  <a:pt x="479196" y="38773"/>
                </a:lnTo>
                <a:lnTo>
                  <a:pt x="108940" y="449973"/>
                </a:lnTo>
                <a:lnTo>
                  <a:pt x="127406" y="466610"/>
                </a:lnTo>
                <a:lnTo>
                  <a:pt x="497700" y="55359"/>
                </a:lnTo>
                <a:close/>
              </a:path>
              <a:path w="562609" h="598805">
                <a:moveTo>
                  <a:pt x="517969" y="70027"/>
                </a:moveTo>
                <a:lnTo>
                  <a:pt x="511009" y="65506"/>
                </a:lnTo>
                <a:lnTo>
                  <a:pt x="504278" y="60667"/>
                </a:lnTo>
                <a:lnTo>
                  <a:pt x="497840" y="55460"/>
                </a:lnTo>
                <a:lnTo>
                  <a:pt x="172580" y="503135"/>
                </a:lnTo>
                <a:lnTo>
                  <a:pt x="192684" y="517740"/>
                </a:lnTo>
                <a:lnTo>
                  <a:pt x="517969" y="70027"/>
                </a:lnTo>
                <a:close/>
              </a:path>
              <a:path w="562609" h="598805">
                <a:moveTo>
                  <a:pt x="562508" y="92684"/>
                </a:moveTo>
                <a:lnTo>
                  <a:pt x="554736" y="89712"/>
                </a:lnTo>
                <a:lnTo>
                  <a:pt x="547166" y="86334"/>
                </a:lnTo>
                <a:lnTo>
                  <a:pt x="539800" y="82600"/>
                </a:lnTo>
                <a:lnTo>
                  <a:pt x="314744" y="588098"/>
                </a:lnTo>
                <a:lnTo>
                  <a:pt x="337426" y="598195"/>
                </a:lnTo>
                <a:lnTo>
                  <a:pt x="562508" y="92684"/>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4" name="object 14">
            <a:extLst>
              <a:ext uri="{FF2B5EF4-FFF2-40B4-BE49-F238E27FC236}">
                <a16:creationId xmlns:a16="http://schemas.microsoft.com/office/drawing/2014/main" id="{FC84D85D-0E68-CCB9-D31D-ED333A3EBA12}"/>
              </a:ext>
            </a:extLst>
          </p:cNvPr>
          <p:cNvSpPr/>
          <p:nvPr/>
        </p:nvSpPr>
        <p:spPr>
          <a:xfrm>
            <a:off x="8848833" y="1004448"/>
            <a:ext cx="50058" cy="335391"/>
          </a:xfrm>
          <a:custGeom>
            <a:avLst/>
            <a:gdLst/>
            <a:ahLst/>
            <a:cxnLst/>
            <a:rect l="l" t="t" r="r" b="b"/>
            <a:pathLst>
              <a:path w="82550" h="553085">
                <a:moveTo>
                  <a:pt x="24700" y="0"/>
                </a:moveTo>
                <a:lnTo>
                  <a:pt x="16596" y="1287"/>
                </a:lnTo>
                <a:lnTo>
                  <a:pt x="8355" y="2177"/>
                </a:lnTo>
                <a:lnTo>
                  <a:pt x="0" y="2628"/>
                </a:lnTo>
                <a:lnTo>
                  <a:pt x="57830" y="552925"/>
                </a:lnTo>
                <a:lnTo>
                  <a:pt x="82541" y="550328"/>
                </a:lnTo>
                <a:lnTo>
                  <a:pt x="24700"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5" name="object 15">
            <a:extLst>
              <a:ext uri="{FF2B5EF4-FFF2-40B4-BE49-F238E27FC236}">
                <a16:creationId xmlns:a16="http://schemas.microsoft.com/office/drawing/2014/main" id="{994D2485-48A3-4FC0-C9E3-11FF3230CCDE}"/>
              </a:ext>
            </a:extLst>
          </p:cNvPr>
          <p:cNvSpPr/>
          <p:nvPr/>
        </p:nvSpPr>
        <p:spPr>
          <a:xfrm>
            <a:off x="8369576" y="884296"/>
            <a:ext cx="479405" cy="457457"/>
          </a:xfrm>
          <a:custGeom>
            <a:avLst/>
            <a:gdLst/>
            <a:ahLst/>
            <a:cxnLst/>
            <a:rect l="l" t="t" r="r" b="b"/>
            <a:pathLst>
              <a:path w="790575" h="754380">
                <a:moveTo>
                  <a:pt x="546442" y="24295"/>
                </a:moveTo>
                <a:lnTo>
                  <a:pt x="544309" y="16344"/>
                </a:lnTo>
                <a:lnTo>
                  <a:pt x="542556" y="8255"/>
                </a:lnTo>
                <a:lnTo>
                  <a:pt x="541235" y="0"/>
                </a:lnTo>
                <a:lnTo>
                  <a:pt x="0" y="115049"/>
                </a:lnTo>
                <a:lnTo>
                  <a:pt x="5168" y="139331"/>
                </a:lnTo>
                <a:lnTo>
                  <a:pt x="546442" y="24295"/>
                </a:lnTo>
                <a:close/>
              </a:path>
              <a:path w="790575" h="754380">
                <a:moveTo>
                  <a:pt x="554215" y="48082"/>
                </a:moveTo>
                <a:lnTo>
                  <a:pt x="551256" y="40398"/>
                </a:lnTo>
                <a:lnTo>
                  <a:pt x="548665" y="32524"/>
                </a:lnTo>
                <a:lnTo>
                  <a:pt x="546493" y="24472"/>
                </a:lnTo>
                <a:lnTo>
                  <a:pt x="20256" y="195440"/>
                </a:lnTo>
                <a:lnTo>
                  <a:pt x="27927" y="219075"/>
                </a:lnTo>
                <a:lnTo>
                  <a:pt x="554215" y="48082"/>
                </a:lnTo>
                <a:close/>
              </a:path>
              <a:path w="790575" h="754380">
                <a:moveTo>
                  <a:pt x="564438" y="70916"/>
                </a:moveTo>
                <a:lnTo>
                  <a:pt x="560679" y="63563"/>
                </a:lnTo>
                <a:lnTo>
                  <a:pt x="557288" y="56007"/>
                </a:lnTo>
                <a:lnTo>
                  <a:pt x="554291" y="48247"/>
                </a:lnTo>
                <a:lnTo>
                  <a:pt x="48806" y="273304"/>
                </a:lnTo>
                <a:lnTo>
                  <a:pt x="58902" y="295998"/>
                </a:lnTo>
                <a:lnTo>
                  <a:pt x="564438" y="70916"/>
                </a:lnTo>
                <a:close/>
              </a:path>
              <a:path w="790575" h="754380">
                <a:moveTo>
                  <a:pt x="576999" y="92557"/>
                </a:moveTo>
                <a:lnTo>
                  <a:pt x="572477" y="85623"/>
                </a:lnTo>
                <a:lnTo>
                  <a:pt x="568325" y="78460"/>
                </a:lnTo>
                <a:lnTo>
                  <a:pt x="564527" y="71069"/>
                </a:lnTo>
                <a:lnTo>
                  <a:pt x="85318" y="347751"/>
                </a:lnTo>
                <a:lnTo>
                  <a:pt x="97739" y="369252"/>
                </a:lnTo>
                <a:lnTo>
                  <a:pt x="576999" y="92557"/>
                </a:lnTo>
                <a:close/>
              </a:path>
              <a:path w="790575" h="754380">
                <a:moveTo>
                  <a:pt x="608495" y="131356"/>
                </a:moveTo>
                <a:lnTo>
                  <a:pt x="602627" y="125514"/>
                </a:lnTo>
                <a:lnTo>
                  <a:pt x="597077" y="119354"/>
                </a:lnTo>
                <a:lnTo>
                  <a:pt x="591845" y="112915"/>
                </a:lnTo>
                <a:lnTo>
                  <a:pt x="180619" y="483171"/>
                </a:lnTo>
                <a:lnTo>
                  <a:pt x="197243" y="501637"/>
                </a:lnTo>
                <a:lnTo>
                  <a:pt x="608495" y="131356"/>
                </a:lnTo>
                <a:close/>
              </a:path>
              <a:path w="790575" h="754380">
                <a:moveTo>
                  <a:pt x="669074" y="175234"/>
                </a:moveTo>
                <a:lnTo>
                  <a:pt x="661670" y="171462"/>
                </a:lnTo>
                <a:lnTo>
                  <a:pt x="654481" y="167322"/>
                </a:lnTo>
                <a:lnTo>
                  <a:pt x="647547" y="162826"/>
                </a:lnTo>
                <a:lnTo>
                  <a:pt x="370865" y="642048"/>
                </a:lnTo>
                <a:lnTo>
                  <a:pt x="392379" y="654469"/>
                </a:lnTo>
                <a:lnTo>
                  <a:pt x="669074" y="175234"/>
                </a:lnTo>
                <a:close/>
              </a:path>
              <a:path w="790575" h="754380">
                <a:moveTo>
                  <a:pt x="715746" y="193103"/>
                </a:moveTo>
                <a:lnTo>
                  <a:pt x="707682" y="190969"/>
                </a:lnTo>
                <a:lnTo>
                  <a:pt x="699808" y="188404"/>
                </a:lnTo>
                <a:lnTo>
                  <a:pt x="692099" y="185458"/>
                </a:lnTo>
                <a:lnTo>
                  <a:pt x="521119" y="711682"/>
                </a:lnTo>
                <a:lnTo>
                  <a:pt x="544741" y="719366"/>
                </a:lnTo>
                <a:lnTo>
                  <a:pt x="715746" y="193103"/>
                </a:lnTo>
                <a:close/>
              </a:path>
              <a:path w="790575" h="754380">
                <a:moveTo>
                  <a:pt x="740232" y="198272"/>
                </a:moveTo>
                <a:lnTo>
                  <a:pt x="731977" y="196989"/>
                </a:lnTo>
                <a:lnTo>
                  <a:pt x="723861" y="195262"/>
                </a:lnTo>
                <a:lnTo>
                  <a:pt x="715911" y="193154"/>
                </a:lnTo>
                <a:lnTo>
                  <a:pt x="600875" y="734352"/>
                </a:lnTo>
                <a:lnTo>
                  <a:pt x="625170" y="739521"/>
                </a:lnTo>
                <a:lnTo>
                  <a:pt x="740232" y="198272"/>
                </a:lnTo>
                <a:close/>
              </a:path>
              <a:path w="790575" h="754380">
                <a:moveTo>
                  <a:pt x="765111" y="200825"/>
                </a:moveTo>
                <a:lnTo>
                  <a:pt x="756767" y="200418"/>
                </a:lnTo>
                <a:lnTo>
                  <a:pt x="748512" y="199555"/>
                </a:lnTo>
                <a:lnTo>
                  <a:pt x="740410" y="198310"/>
                </a:lnTo>
                <a:lnTo>
                  <a:pt x="682574" y="748576"/>
                </a:lnTo>
                <a:lnTo>
                  <a:pt x="707288" y="751154"/>
                </a:lnTo>
                <a:lnTo>
                  <a:pt x="765111" y="200825"/>
                </a:lnTo>
                <a:close/>
              </a:path>
              <a:path w="790575" h="754380">
                <a:moveTo>
                  <a:pt x="790155" y="200787"/>
                </a:moveTo>
                <a:lnTo>
                  <a:pt x="781596" y="201142"/>
                </a:lnTo>
                <a:lnTo>
                  <a:pt x="777265" y="201142"/>
                </a:lnTo>
                <a:lnTo>
                  <a:pt x="765302" y="200837"/>
                </a:lnTo>
                <a:lnTo>
                  <a:pt x="765302" y="754151"/>
                </a:lnTo>
                <a:lnTo>
                  <a:pt x="790143" y="754151"/>
                </a:lnTo>
                <a:lnTo>
                  <a:pt x="790155" y="20078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pic>
        <p:nvPicPr>
          <p:cNvPr id="16" name="object 16">
            <a:extLst>
              <a:ext uri="{FF2B5EF4-FFF2-40B4-BE49-F238E27FC236}">
                <a16:creationId xmlns:a16="http://schemas.microsoft.com/office/drawing/2014/main" id="{5BE56FD9-8445-556E-2BFC-25935B10D65C}"/>
              </a:ext>
            </a:extLst>
          </p:cNvPr>
          <p:cNvPicPr/>
          <p:nvPr/>
        </p:nvPicPr>
        <p:blipFill>
          <a:blip r:embed="rId2"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grpSp>
        <p:nvGrpSpPr>
          <p:cNvPr id="18" name="object 18">
            <a:extLst>
              <a:ext uri="{FF2B5EF4-FFF2-40B4-BE49-F238E27FC236}">
                <a16:creationId xmlns:a16="http://schemas.microsoft.com/office/drawing/2014/main" id="{70EE31FA-983A-BC63-3BAF-9FCA8898410F}"/>
              </a:ext>
            </a:extLst>
          </p:cNvPr>
          <p:cNvGrpSpPr/>
          <p:nvPr/>
        </p:nvGrpSpPr>
        <p:grpSpPr>
          <a:xfrm>
            <a:off x="427" y="4076498"/>
            <a:ext cx="5246505" cy="2781321"/>
            <a:chOff x="-1" y="6722447"/>
            <a:chExt cx="8651875" cy="4586605"/>
          </a:xfrm>
        </p:grpSpPr>
        <p:sp>
          <p:nvSpPr>
            <p:cNvPr id="19" name="object 19">
              <a:extLst>
                <a:ext uri="{FF2B5EF4-FFF2-40B4-BE49-F238E27FC236}">
                  <a16:creationId xmlns:a16="http://schemas.microsoft.com/office/drawing/2014/main" id="{E6DB1D95-D0BB-75B1-B5B4-8B3DC841101A}"/>
                </a:ext>
              </a:extLst>
            </p:cNvPr>
            <p:cNvSpPr/>
            <p:nvPr/>
          </p:nvSpPr>
          <p:spPr>
            <a:xfrm>
              <a:off x="0" y="6722459"/>
              <a:ext cx="8651875" cy="4586605"/>
            </a:xfrm>
            <a:custGeom>
              <a:avLst/>
              <a:gdLst/>
              <a:ahLst/>
              <a:cxnLst/>
              <a:rect l="l" t="t" r="r" b="b"/>
              <a:pathLst>
                <a:path w="8651875" h="4586605">
                  <a:moveTo>
                    <a:pt x="2280932" y="1018730"/>
                  </a:moveTo>
                  <a:lnTo>
                    <a:pt x="1735963" y="1018717"/>
                  </a:lnTo>
                  <a:lnTo>
                    <a:pt x="2237219" y="804799"/>
                  </a:lnTo>
                  <a:lnTo>
                    <a:pt x="2141613" y="580821"/>
                  </a:lnTo>
                  <a:lnTo>
                    <a:pt x="1671777" y="781354"/>
                  </a:lnTo>
                  <a:lnTo>
                    <a:pt x="2032990" y="420141"/>
                  </a:lnTo>
                  <a:lnTo>
                    <a:pt x="1860804" y="247942"/>
                  </a:lnTo>
                  <a:lnTo>
                    <a:pt x="1475422" y="633336"/>
                  </a:lnTo>
                  <a:lnTo>
                    <a:pt x="1678597" y="127622"/>
                  </a:lnTo>
                  <a:lnTo>
                    <a:pt x="1452651" y="36804"/>
                  </a:lnTo>
                  <a:lnTo>
                    <a:pt x="1262227" y="510806"/>
                  </a:lnTo>
                  <a:lnTo>
                    <a:pt x="1262214" y="0"/>
                  </a:lnTo>
                  <a:lnTo>
                    <a:pt x="1018717" y="0"/>
                  </a:lnTo>
                  <a:lnTo>
                    <a:pt x="1018717" y="544982"/>
                  </a:lnTo>
                  <a:lnTo>
                    <a:pt x="804786" y="43738"/>
                  </a:lnTo>
                  <a:lnTo>
                    <a:pt x="580809" y="139331"/>
                  </a:lnTo>
                  <a:lnTo>
                    <a:pt x="781304" y="609130"/>
                  </a:lnTo>
                  <a:lnTo>
                    <a:pt x="420128" y="247929"/>
                  </a:lnTo>
                  <a:lnTo>
                    <a:pt x="247954" y="420128"/>
                  </a:lnTo>
                  <a:lnTo>
                    <a:pt x="633336" y="805510"/>
                  </a:lnTo>
                  <a:lnTo>
                    <a:pt x="127584" y="602310"/>
                  </a:lnTo>
                  <a:lnTo>
                    <a:pt x="36842" y="828294"/>
                  </a:lnTo>
                  <a:lnTo>
                    <a:pt x="510819" y="1018717"/>
                  </a:lnTo>
                  <a:lnTo>
                    <a:pt x="0" y="1018705"/>
                  </a:lnTo>
                  <a:lnTo>
                    <a:pt x="0" y="1262214"/>
                  </a:lnTo>
                  <a:lnTo>
                    <a:pt x="545007" y="1262227"/>
                  </a:lnTo>
                  <a:lnTo>
                    <a:pt x="43738" y="1476159"/>
                  </a:lnTo>
                  <a:lnTo>
                    <a:pt x="139331" y="1700123"/>
                  </a:lnTo>
                  <a:lnTo>
                    <a:pt x="609155" y="1499616"/>
                  </a:lnTo>
                  <a:lnTo>
                    <a:pt x="247967" y="1860816"/>
                  </a:lnTo>
                  <a:lnTo>
                    <a:pt x="420141" y="2033003"/>
                  </a:lnTo>
                  <a:lnTo>
                    <a:pt x="805510" y="1647621"/>
                  </a:lnTo>
                  <a:lnTo>
                    <a:pt x="602335" y="2153335"/>
                  </a:lnTo>
                  <a:lnTo>
                    <a:pt x="828294" y="2244140"/>
                  </a:lnTo>
                  <a:lnTo>
                    <a:pt x="1018730" y="1770113"/>
                  </a:lnTo>
                  <a:lnTo>
                    <a:pt x="1018730" y="2280945"/>
                  </a:lnTo>
                  <a:lnTo>
                    <a:pt x="1262240" y="2280945"/>
                  </a:lnTo>
                  <a:lnTo>
                    <a:pt x="1262240" y="1735975"/>
                  </a:lnTo>
                  <a:lnTo>
                    <a:pt x="1476171" y="2237219"/>
                  </a:lnTo>
                  <a:lnTo>
                    <a:pt x="1700136" y="2141626"/>
                  </a:lnTo>
                  <a:lnTo>
                    <a:pt x="1499628" y="1671815"/>
                  </a:lnTo>
                  <a:lnTo>
                    <a:pt x="1860829" y="2033003"/>
                  </a:lnTo>
                  <a:lnTo>
                    <a:pt x="2033003" y="1860829"/>
                  </a:lnTo>
                  <a:lnTo>
                    <a:pt x="1647609" y="1475435"/>
                  </a:lnTo>
                  <a:lnTo>
                    <a:pt x="2153386" y="1678622"/>
                  </a:lnTo>
                  <a:lnTo>
                    <a:pt x="2244128" y="1452664"/>
                  </a:lnTo>
                  <a:lnTo>
                    <a:pt x="1770113" y="1262227"/>
                  </a:lnTo>
                  <a:lnTo>
                    <a:pt x="2280932" y="1262240"/>
                  </a:lnTo>
                  <a:lnTo>
                    <a:pt x="2280932" y="1018730"/>
                  </a:lnTo>
                  <a:close/>
                </a:path>
                <a:path w="8651875" h="4586605">
                  <a:moveTo>
                    <a:pt x="4620615" y="2917647"/>
                  </a:moveTo>
                  <a:lnTo>
                    <a:pt x="3995953" y="2292985"/>
                  </a:lnTo>
                  <a:lnTo>
                    <a:pt x="3456876" y="2832074"/>
                  </a:lnTo>
                  <a:lnTo>
                    <a:pt x="2917774" y="2292985"/>
                  </a:lnTo>
                  <a:lnTo>
                    <a:pt x="2293124" y="2917647"/>
                  </a:lnTo>
                  <a:lnTo>
                    <a:pt x="2832214" y="3456724"/>
                  </a:lnTo>
                  <a:lnTo>
                    <a:pt x="2293124" y="3995826"/>
                  </a:lnTo>
                  <a:lnTo>
                    <a:pt x="2883408" y="4586097"/>
                  </a:lnTo>
                  <a:lnTo>
                    <a:pt x="2952140" y="4586097"/>
                  </a:lnTo>
                  <a:lnTo>
                    <a:pt x="3456876" y="4081386"/>
                  </a:lnTo>
                  <a:lnTo>
                    <a:pt x="3961587" y="4586097"/>
                  </a:lnTo>
                  <a:lnTo>
                    <a:pt x="4030319" y="4586097"/>
                  </a:lnTo>
                  <a:lnTo>
                    <a:pt x="4620615" y="3995826"/>
                  </a:lnTo>
                  <a:lnTo>
                    <a:pt x="4081526" y="3456724"/>
                  </a:lnTo>
                  <a:lnTo>
                    <a:pt x="4620615" y="2917647"/>
                  </a:lnTo>
                  <a:close/>
                </a:path>
                <a:path w="8651875" h="4586605">
                  <a:moveTo>
                    <a:pt x="8166316" y="3772725"/>
                  </a:moveTo>
                  <a:lnTo>
                    <a:pt x="8160436" y="3725964"/>
                  </a:lnTo>
                  <a:lnTo>
                    <a:pt x="8146783" y="3679533"/>
                  </a:lnTo>
                  <a:lnTo>
                    <a:pt x="8125866" y="3635895"/>
                  </a:lnTo>
                  <a:lnTo>
                    <a:pt x="8098942" y="3597211"/>
                  </a:lnTo>
                  <a:lnTo>
                    <a:pt x="8066824" y="3563848"/>
                  </a:lnTo>
                  <a:lnTo>
                    <a:pt x="8030273" y="3536137"/>
                  </a:lnTo>
                  <a:lnTo>
                    <a:pt x="7990116" y="3514433"/>
                  </a:lnTo>
                  <a:lnTo>
                    <a:pt x="7947114" y="3499104"/>
                  </a:lnTo>
                  <a:lnTo>
                    <a:pt x="7902067" y="3490493"/>
                  </a:lnTo>
                  <a:lnTo>
                    <a:pt x="7855775" y="3488944"/>
                  </a:lnTo>
                  <a:lnTo>
                    <a:pt x="7809027" y="3494824"/>
                  </a:lnTo>
                  <a:lnTo>
                    <a:pt x="7762595" y="3508476"/>
                  </a:lnTo>
                  <a:lnTo>
                    <a:pt x="7718958" y="3529406"/>
                  </a:lnTo>
                  <a:lnTo>
                    <a:pt x="7680274" y="3556317"/>
                  </a:lnTo>
                  <a:lnTo>
                    <a:pt x="7646911" y="3588448"/>
                  </a:lnTo>
                  <a:lnTo>
                    <a:pt x="7619200" y="3624986"/>
                  </a:lnTo>
                  <a:lnTo>
                    <a:pt x="7597495" y="3665143"/>
                  </a:lnTo>
                  <a:lnTo>
                    <a:pt x="7582167" y="3708146"/>
                  </a:lnTo>
                  <a:lnTo>
                    <a:pt x="7573556" y="3753193"/>
                  </a:lnTo>
                  <a:lnTo>
                    <a:pt x="7572007" y="3799497"/>
                  </a:lnTo>
                  <a:lnTo>
                    <a:pt x="7577887" y="3846245"/>
                  </a:lnTo>
                  <a:lnTo>
                    <a:pt x="7591539" y="3892677"/>
                  </a:lnTo>
                  <a:lnTo>
                    <a:pt x="7612456" y="3936314"/>
                  </a:lnTo>
                  <a:lnTo>
                    <a:pt x="7639380" y="3974998"/>
                  </a:lnTo>
                  <a:lnTo>
                    <a:pt x="7671498" y="4008361"/>
                  </a:lnTo>
                  <a:lnTo>
                    <a:pt x="7708049" y="4036072"/>
                  </a:lnTo>
                  <a:lnTo>
                    <a:pt x="7748206" y="4057777"/>
                  </a:lnTo>
                  <a:lnTo>
                    <a:pt x="7791209" y="4073106"/>
                  </a:lnTo>
                  <a:lnTo>
                    <a:pt x="7836255" y="4081716"/>
                  </a:lnTo>
                  <a:lnTo>
                    <a:pt x="7882547" y="4083266"/>
                  </a:lnTo>
                  <a:lnTo>
                    <a:pt x="7929308" y="4077385"/>
                  </a:lnTo>
                  <a:lnTo>
                    <a:pt x="7975727" y="4063733"/>
                  </a:lnTo>
                  <a:lnTo>
                    <a:pt x="8019364" y="4042816"/>
                  </a:lnTo>
                  <a:lnTo>
                    <a:pt x="8058048" y="4015892"/>
                  </a:lnTo>
                  <a:lnTo>
                    <a:pt x="8091424" y="3983774"/>
                  </a:lnTo>
                  <a:lnTo>
                    <a:pt x="8119135" y="3947223"/>
                  </a:lnTo>
                  <a:lnTo>
                    <a:pt x="8140827" y="3907066"/>
                  </a:lnTo>
                  <a:lnTo>
                    <a:pt x="8156156" y="3864064"/>
                  </a:lnTo>
                  <a:lnTo>
                    <a:pt x="8164779" y="3819017"/>
                  </a:lnTo>
                  <a:lnTo>
                    <a:pt x="8166316" y="3772725"/>
                  </a:lnTo>
                  <a:close/>
                </a:path>
                <a:path w="8651875" h="4586605">
                  <a:moveTo>
                    <a:pt x="8651672" y="3778135"/>
                  </a:moveTo>
                  <a:lnTo>
                    <a:pt x="8649881" y="3732695"/>
                  </a:lnTo>
                  <a:lnTo>
                    <a:pt x="8645398" y="3687127"/>
                  </a:lnTo>
                  <a:lnTo>
                    <a:pt x="8638172" y="3641547"/>
                  </a:lnTo>
                  <a:lnTo>
                    <a:pt x="8628151" y="3596043"/>
                  </a:lnTo>
                  <a:lnTo>
                    <a:pt x="8615286" y="3550742"/>
                  </a:lnTo>
                  <a:lnTo>
                    <a:pt x="8599538" y="3505733"/>
                  </a:lnTo>
                  <a:lnTo>
                    <a:pt x="8581123" y="3461753"/>
                  </a:lnTo>
                  <a:lnTo>
                    <a:pt x="8560371" y="3419487"/>
                  </a:lnTo>
                  <a:lnTo>
                    <a:pt x="8539785" y="3383203"/>
                  </a:lnTo>
                  <a:lnTo>
                    <a:pt x="8512251" y="3340252"/>
                  </a:lnTo>
                  <a:lnTo>
                    <a:pt x="8508492" y="3335159"/>
                  </a:lnTo>
                  <a:lnTo>
                    <a:pt x="8508492" y="3540696"/>
                  </a:lnTo>
                  <a:lnTo>
                    <a:pt x="8418347" y="3816934"/>
                  </a:lnTo>
                  <a:lnTo>
                    <a:pt x="8336267" y="3972522"/>
                  </a:lnTo>
                  <a:lnTo>
                    <a:pt x="8215427" y="4064622"/>
                  </a:lnTo>
                  <a:lnTo>
                    <a:pt x="8009001" y="4150385"/>
                  </a:lnTo>
                  <a:lnTo>
                    <a:pt x="7738300" y="4188993"/>
                  </a:lnTo>
                  <a:lnTo>
                    <a:pt x="7487005" y="4141774"/>
                  </a:lnTo>
                  <a:lnTo>
                    <a:pt x="7301928" y="4069143"/>
                  </a:lnTo>
                  <a:lnTo>
                    <a:pt x="7229830" y="4031513"/>
                  </a:lnTo>
                  <a:lnTo>
                    <a:pt x="7319988" y="3755275"/>
                  </a:lnTo>
                  <a:lnTo>
                    <a:pt x="7402068" y="3599675"/>
                  </a:lnTo>
                  <a:lnTo>
                    <a:pt x="7522908" y="3507587"/>
                  </a:lnTo>
                  <a:lnTo>
                    <a:pt x="7729321" y="3421811"/>
                  </a:lnTo>
                  <a:lnTo>
                    <a:pt x="8000035" y="3383203"/>
                  </a:lnTo>
                  <a:lnTo>
                    <a:pt x="8251317" y="3430422"/>
                  </a:lnTo>
                  <a:lnTo>
                    <a:pt x="8436407" y="3503053"/>
                  </a:lnTo>
                  <a:lnTo>
                    <a:pt x="8508492" y="3540696"/>
                  </a:lnTo>
                  <a:lnTo>
                    <a:pt x="8508492" y="3335159"/>
                  </a:lnTo>
                  <a:lnTo>
                    <a:pt x="8485086" y="3303397"/>
                  </a:lnTo>
                  <a:lnTo>
                    <a:pt x="8456016" y="3268421"/>
                  </a:lnTo>
                  <a:lnTo>
                    <a:pt x="8425116" y="3235401"/>
                  </a:lnTo>
                  <a:lnTo>
                    <a:pt x="8392515" y="3204375"/>
                  </a:lnTo>
                  <a:lnTo>
                    <a:pt x="8358314" y="3175381"/>
                  </a:lnTo>
                  <a:lnTo>
                    <a:pt x="8322615" y="3148469"/>
                  </a:lnTo>
                  <a:lnTo>
                    <a:pt x="8285518" y="3123704"/>
                  </a:lnTo>
                  <a:lnTo>
                    <a:pt x="8247126" y="3101098"/>
                  </a:lnTo>
                  <a:lnTo>
                    <a:pt x="8207565" y="3080740"/>
                  </a:lnTo>
                  <a:lnTo>
                    <a:pt x="8166925" y="3062643"/>
                  </a:lnTo>
                  <a:lnTo>
                    <a:pt x="8125307" y="3046869"/>
                  </a:lnTo>
                  <a:lnTo>
                    <a:pt x="8082839" y="3033458"/>
                  </a:lnTo>
                  <a:lnTo>
                    <a:pt x="8039595" y="3022473"/>
                  </a:lnTo>
                  <a:lnTo>
                    <a:pt x="7995717" y="3013938"/>
                  </a:lnTo>
                  <a:lnTo>
                    <a:pt x="7951279" y="3007918"/>
                  </a:lnTo>
                  <a:lnTo>
                    <a:pt x="7906398" y="3004451"/>
                  </a:lnTo>
                  <a:lnTo>
                    <a:pt x="7861198" y="3003588"/>
                  </a:lnTo>
                  <a:lnTo>
                    <a:pt x="7815758" y="3005378"/>
                  </a:lnTo>
                  <a:lnTo>
                    <a:pt x="7770190" y="3009862"/>
                  </a:lnTo>
                  <a:lnTo>
                    <a:pt x="7724610" y="3017101"/>
                  </a:lnTo>
                  <a:lnTo>
                    <a:pt x="7679106" y="3027121"/>
                  </a:lnTo>
                  <a:lnTo>
                    <a:pt x="7633805" y="3039973"/>
                  </a:lnTo>
                  <a:lnTo>
                    <a:pt x="7588809" y="3055721"/>
                  </a:lnTo>
                  <a:lnTo>
                    <a:pt x="7544829" y="3074136"/>
                  </a:lnTo>
                  <a:lnTo>
                    <a:pt x="7502550" y="3094888"/>
                  </a:lnTo>
                  <a:lnTo>
                    <a:pt x="7462037" y="3117888"/>
                  </a:lnTo>
                  <a:lnTo>
                    <a:pt x="7423315" y="3143008"/>
                  </a:lnTo>
                  <a:lnTo>
                    <a:pt x="7386460" y="3170174"/>
                  </a:lnTo>
                  <a:lnTo>
                    <a:pt x="7351484" y="3199244"/>
                  </a:lnTo>
                  <a:lnTo>
                    <a:pt x="7318464" y="3230143"/>
                  </a:lnTo>
                  <a:lnTo>
                    <a:pt x="7287438" y="3262744"/>
                  </a:lnTo>
                  <a:lnTo>
                    <a:pt x="7258444" y="3296945"/>
                  </a:lnTo>
                  <a:lnTo>
                    <a:pt x="7231532" y="3332657"/>
                  </a:lnTo>
                  <a:lnTo>
                    <a:pt x="7206755" y="3369754"/>
                  </a:lnTo>
                  <a:lnTo>
                    <a:pt x="7184161" y="3408134"/>
                  </a:lnTo>
                  <a:lnTo>
                    <a:pt x="7163790" y="3447707"/>
                  </a:lnTo>
                  <a:lnTo>
                    <a:pt x="7145706" y="3488347"/>
                  </a:lnTo>
                  <a:lnTo>
                    <a:pt x="7129932" y="3529952"/>
                  </a:lnTo>
                  <a:lnTo>
                    <a:pt x="7116521" y="3572433"/>
                  </a:lnTo>
                  <a:lnTo>
                    <a:pt x="7105523" y="3615664"/>
                  </a:lnTo>
                  <a:lnTo>
                    <a:pt x="7097001" y="3659555"/>
                  </a:lnTo>
                  <a:lnTo>
                    <a:pt x="7090981" y="3703993"/>
                  </a:lnTo>
                  <a:lnTo>
                    <a:pt x="7087514" y="3748862"/>
                  </a:lnTo>
                  <a:lnTo>
                    <a:pt x="7086651" y="3794074"/>
                  </a:lnTo>
                  <a:lnTo>
                    <a:pt x="7088441" y="3839514"/>
                  </a:lnTo>
                  <a:lnTo>
                    <a:pt x="7092924" y="3885082"/>
                  </a:lnTo>
                  <a:lnTo>
                    <a:pt x="7100163" y="3930662"/>
                  </a:lnTo>
                  <a:lnTo>
                    <a:pt x="7110184" y="3976166"/>
                  </a:lnTo>
                  <a:lnTo>
                    <a:pt x="7123036" y="4021467"/>
                  </a:lnTo>
                  <a:lnTo>
                    <a:pt x="7138784" y="4066463"/>
                  </a:lnTo>
                  <a:lnTo>
                    <a:pt x="7157199" y="4110444"/>
                  </a:lnTo>
                  <a:lnTo>
                    <a:pt x="7177951" y="4152722"/>
                  </a:lnTo>
                  <a:lnTo>
                    <a:pt x="7200951" y="4193235"/>
                  </a:lnTo>
                  <a:lnTo>
                    <a:pt x="7226084" y="4231945"/>
                  </a:lnTo>
                  <a:lnTo>
                    <a:pt x="7253237" y="4268813"/>
                  </a:lnTo>
                  <a:lnTo>
                    <a:pt x="7282307" y="4303776"/>
                  </a:lnTo>
                  <a:lnTo>
                    <a:pt x="7313206" y="4336796"/>
                  </a:lnTo>
                  <a:lnTo>
                    <a:pt x="7345807" y="4367835"/>
                  </a:lnTo>
                  <a:lnTo>
                    <a:pt x="7380008" y="4396829"/>
                  </a:lnTo>
                  <a:lnTo>
                    <a:pt x="7415720" y="4423727"/>
                  </a:lnTo>
                  <a:lnTo>
                    <a:pt x="7452817" y="4448505"/>
                  </a:lnTo>
                  <a:lnTo>
                    <a:pt x="7491196" y="4471098"/>
                  </a:lnTo>
                  <a:lnTo>
                    <a:pt x="7530770" y="4491469"/>
                  </a:lnTo>
                  <a:lnTo>
                    <a:pt x="7571410" y="4509567"/>
                  </a:lnTo>
                  <a:lnTo>
                    <a:pt x="7613015" y="4525340"/>
                  </a:lnTo>
                  <a:lnTo>
                    <a:pt x="7655496" y="4538751"/>
                  </a:lnTo>
                  <a:lnTo>
                    <a:pt x="7698727" y="4549737"/>
                  </a:lnTo>
                  <a:lnTo>
                    <a:pt x="7742618" y="4558271"/>
                  </a:lnTo>
                  <a:lnTo>
                    <a:pt x="7787056" y="4564291"/>
                  </a:lnTo>
                  <a:lnTo>
                    <a:pt x="7831925" y="4567758"/>
                  </a:lnTo>
                  <a:lnTo>
                    <a:pt x="7877137" y="4568609"/>
                  </a:lnTo>
                  <a:lnTo>
                    <a:pt x="7922577" y="4566831"/>
                  </a:lnTo>
                  <a:lnTo>
                    <a:pt x="7968145" y="4562335"/>
                  </a:lnTo>
                  <a:lnTo>
                    <a:pt x="8013725" y="4555109"/>
                  </a:lnTo>
                  <a:lnTo>
                    <a:pt x="8059217" y="4545088"/>
                  </a:lnTo>
                  <a:lnTo>
                    <a:pt x="8104530" y="4532223"/>
                  </a:lnTo>
                  <a:lnTo>
                    <a:pt x="8149526" y="4516475"/>
                  </a:lnTo>
                  <a:lnTo>
                    <a:pt x="8193506" y="4498073"/>
                  </a:lnTo>
                  <a:lnTo>
                    <a:pt x="8235785" y="4477321"/>
                  </a:lnTo>
                  <a:lnTo>
                    <a:pt x="8276298" y="4454322"/>
                  </a:lnTo>
                  <a:lnTo>
                    <a:pt x="8315007" y="4429188"/>
                  </a:lnTo>
                  <a:lnTo>
                    <a:pt x="8351875" y="4402036"/>
                  </a:lnTo>
                  <a:lnTo>
                    <a:pt x="8386839" y="4372965"/>
                  </a:lnTo>
                  <a:lnTo>
                    <a:pt x="8419859" y="4342066"/>
                  </a:lnTo>
                  <a:lnTo>
                    <a:pt x="8450897" y="4309465"/>
                  </a:lnTo>
                  <a:lnTo>
                    <a:pt x="8479879" y="4275264"/>
                  </a:lnTo>
                  <a:lnTo>
                    <a:pt x="8506790" y="4239552"/>
                  </a:lnTo>
                  <a:lnTo>
                    <a:pt x="8531568" y="4202455"/>
                  </a:lnTo>
                  <a:lnTo>
                    <a:pt x="8539493" y="4188993"/>
                  </a:lnTo>
                  <a:lnTo>
                    <a:pt x="8554161" y="4164076"/>
                  </a:lnTo>
                  <a:lnTo>
                    <a:pt x="8574532" y="4124502"/>
                  </a:lnTo>
                  <a:lnTo>
                    <a:pt x="8592629" y="4083862"/>
                  </a:lnTo>
                  <a:lnTo>
                    <a:pt x="8608403" y="4042245"/>
                  </a:lnTo>
                  <a:lnTo>
                    <a:pt x="8621801" y="3999776"/>
                  </a:lnTo>
                  <a:lnTo>
                    <a:pt x="8632800" y="3956532"/>
                  </a:lnTo>
                  <a:lnTo>
                    <a:pt x="8641321" y="3912654"/>
                  </a:lnTo>
                  <a:lnTo>
                    <a:pt x="8647341" y="3868216"/>
                  </a:lnTo>
                  <a:lnTo>
                    <a:pt x="8650808" y="3823347"/>
                  </a:lnTo>
                  <a:lnTo>
                    <a:pt x="8651672" y="3778135"/>
                  </a:lnTo>
                  <a:close/>
                </a:path>
              </a:pathLst>
            </a:custGeom>
            <a:solidFill>
              <a:srgbClr val="BFFF00"/>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0" name="object 20">
              <a:extLst>
                <a:ext uri="{FF2B5EF4-FFF2-40B4-BE49-F238E27FC236}">
                  <a16:creationId xmlns:a16="http://schemas.microsoft.com/office/drawing/2014/main" id="{5462FC0C-4C57-7485-4264-FDD420035689}"/>
                </a:ext>
              </a:extLst>
            </p:cNvPr>
            <p:cNvSpPr/>
            <p:nvPr/>
          </p:nvSpPr>
          <p:spPr>
            <a:xfrm>
              <a:off x="2308877" y="7482018"/>
              <a:ext cx="1527810" cy="1527175"/>
            </a:xfrm>
            <a:custGeom>
              <a:avLst/>
              <a:gdLst/>
              <a:ahLst/>
              <a:cxnLst/>
              <a:rect l="l" t="t" r="r" b="b"/>
              <a:pathLst>
                <a:path w="1527810" h="1527175">
                  <a:moveTo>
                    <a:pt x="782454" y="0"/>
                  </a:moveTo>
                  <a:lnTo>
                    <a:pt x="736949" y="221"/>
                  </a:lnTo>
                  <a:lnTo>
                    <a:pt x="691711" y="3141"/>
                  </a:lnTo>
                  <a:lnTo>
                    <a:pt x="646860" y="8718"/>
                  </a:lnTo>
                  <a:lnTo>
                    <a:pt x="602516" y="16913"/>
                  </a:lnTo>
                  <a:lnTo>
                    <a:pt x="558797" y="27685"/>
                  </a:lnTo>
                  <a:lnTo>
                    <a:pt x="515823" y="40991"/>
                  </a:lnTo>
                  <a:lnTo>
                    <a:pt x="473714" y="56792"/>
                  </a:lnTo>
                  <a:lnTo>
                    <a:pt x="432588" y="75047"/>
                  </a:lnTo>
                  <a:lnTo>
                    <a:pt x="392566" y="95715"/>
                  </a:lnTo>
                  <a:lnTo>
                    <a:pt x="353767" y="118755"/>
                  </a:lnTo>
                  <a:lnTo>
                    <a:pt x="316309" y="144126"/>
                  </a:lnTo>
                  <a:lnTo>
                    <a:pt x="280313" y="171787"/>
                  </a:lnTo>
                  <a:lnTo>
                    <a:pt x="245897" y="201698"/>
                  </a:lnTo>
                  <a:lnTo>
                    <a:pt x="213182" y="233818"/>
                  </a:lnTo>
                  <a:lnTo>
                    <a:pt x="182287" y="268105"/>
                  </a:lnTo>
                  <a:lnTo>
                    <a:pt x="153330" y="304520"/>
                  </a:lnTo>
                  <a:lnTo>
                    <a:pt x="126432" y="343020"/>
                  </a:lnTo>
                  <a:lnTo>
                    <a:pt x="101711" y="383566"/>
                  </a:lnTo>
                  <a:lnTo>
                    <a:pt x="79287" y="426116"/>
                  </a:lnTo>
                  <a:lnTo>
                    <a:pt x="56925" y="475397"/>
                  </a:lnTo>
                  <a:lnTo>
                    <a:pt x="40194" y="519840"/>
                  </a:lnTo>
                  <a:lnTo>
                    <a:pt x="26416" y="564740"/>
                  </a:lnTo>
                  <a:lnTo>
                    <a:pt x="15549" y="609977"/>
                  </a:lnTo>
                  <a:lnTo>
                    <a:pt x="7551" y="655433"/>
                  </a:lnTo>
                  <a:lnTo>
                    <a:pt x="2382" y="700988"/>
                  </a:lnTo>
                  <a:lnTo>
                    <a:pt x="166" y="743341"/>
                  </a:lnTo>
                  <a:lnTo>
                    <a:pt x="0" y="746523"/>
                  </a:lnTo>
                  <a:lnTo>
                    <a:pt x="270" y="780231"/>
                  </a:lnTo>
                  <a:lnTo>
                    <a:pt x="3431" y="837055"/>
                  </a:lnTo>
                  <a:lnTo>
                    <a:pt x="9163" y="881815"/>
                  </a:lnTo>
                  <a:lnTo>
                    <a:pt x="17516" y="926077"/>
                  </a:lnTo>
                  <a:lnTo>
                    <a:pt x="28450" y="969724"/>
                  </a:lnTo>
                  <a:lnTo>
                    <a:pt x="41923" y="1012634"/>
                  </a:lnTo>
                  <a:lnTo>
                    <a:pt x="57894" y="1054691"/>
                  </a:lnTo>
                  <a:lnTo>
                    <a:pt x="76214" y="1095534"/>
                  </a:lnTo>
                  <a:lnTo>
                    <a:pt x="76321" y="1095773"/>
                  </a:lnTo>
                  <a:lnTo>
                    <a:pt x="97164" y="1135762"/>
                  </a:lnTo>
                  <a:lnTo>
                    <a:pt x="120381" y="1174540"/>
                  </a:lnTo>
                  <a:lnTo>
                    <a:pt x="145931" y="1211985"/>
                  </a:lnTo>
                  <a:lnTo>
                    <a:pt x="173772" y="1247980"/>
                  </a:lnTo>
                  <a:lnTo>
                    <a:pt x="203864" y="1282405"/>
                  </a:lnTo>
                  <a:lnTo>
                    <a:pt x="236164" y="1315141"/>
                  </a:lnTo>
                  <a:lnTo>
                    <a:pt x="270631" y="1346069"/>
                  </a:lnTo>
                  <a:lnTo>
                    <a:pt x="307225" y="1375069"/>
                  </a:lnTo>
                  <a:lnTo>
                    <a:pt x="345904" y="1402022"/>
                  </a:lnTo>
                  <a:lnTo>
                    <a:pt x="386626" y="1426809"/>
                  </a:lnTo>
                  <a:lnTo>
                    <a:pt x="429350" y="1449313"/>
                  </a:lnTo>
                  <a:lnTo>
                    <a:pt x="473385" y="1469124"/>
                  </a:lnTo>
                  <a:lnTo>
                    <a:pt x="517988" y="1485953"/>
                  </a:lnTo>
                  <a:lnTo>
                    <a:pt x="563040" y="1499838"/>
                  </a:lnTo>
                  <a:lnTo>
                    <a:pt x="608421" y="1510820"/>
                  </a:lnTo>
                  <a:lnTo>
                    <a:pt x="654012" y="1518940"/>
                  </a:lnTo>
                  <a:lnTo>
                    <a:pt x="699694" y="1524238"/>
                  </a:lnTo>
                  <a:lnTo>
                    <a:pt x="745348" y="1526756"/>
                  </a:lnTo>
                  <a:lnTo>
                    <a:pt x="790853" y="1526535"/>
                  </a:lnTo>
                  <a:lnTo>
                    <a:pt x="836090" y="1523614"/>
                  </a:lnTo>
                  <a:lnTo>
                    <a:pt x="880941" y="1518036"/>
                  </a:lnTo>
                  <a:lnTo>
                    <a:pt x="925286" y="1509840"/>
                  </a:lnTo>
                  <a:lnTo>
                    <a:pt x="969004" y="1499069"/>
                  </a:lnTo>
                  <a:lnTo>
                    <a:pt x="1011978" y="1485761"/>
                  </a:lnTo>
                  <a:lnTo>
                    <a:pt x="1054088" y="1469960"/>
                  </a:lnTo>
                  <a:lnTo>
                    <a:pt x="1095213" y="1451704"/>
                  </a:lnTo>
                  <a:lnTo>
                    <a:pt x="1105099" y="1446599"/>
                  </a:lnTo>
                  <a:lnTo>
                    <a:pt x="430670" y="1446599"/>
                  </a:lnTo>
                  <a:lnTo>
                    <a:pt x="450366" y="1402802"/>
                  </a:lnTo>
                  <a:lnTo>
                    <a:pt x="467078" y="1358430"/>
                  </a:lnTo>
                  <a:lnTo>
                    <a:pt x="480847" y="1313602"/>
                  </a:lnTo>
                  <a:lnTo>
                    <a:pt x="491714" y="1268437"/>
                  </a:lnTo>
                  <a:lnTo>
                    <a:pt x="499719" y="1223053"/>
                  </a:lnTo>
                  <a:lnTo>
                    <a:pt x="504904" y="1177569"/>
                  </a:lnTo>
                  <a:lnTo>
                    <a:pt x="507311" y="1132103"/>
                  </a:lnTo>
                  <a:lnTo>
                    <a:pt x="507195" y="1116202"/>
                  </a:lnTo>
                  <a:lnTo>
                    <a:pt x="503952" y="1041704"/>
                  </a:lnTo>
                  <a:lnTo>
                    <a:pt x="498269" y="997007"/>
                  </a:lnTo>
                  <a:lnTo>
                    <a:pt x="489971" y="952803"/>
                  </a:lnTo>
                  <a:lnTo>
                    <a:pt x="479101" y="909212"/>
                  </a:lnTo>
                  <a:lnTo>
                    <a:pt x="465698" y="866351"/>
                  </a:lnTo>
                  <a:lnTo>
                    <a:pt x="449804" y="824340"/>
                  </a:lnTo>
                  <a:lnTo>
                    <a:pt x="431460" y="783297"/>
                  </a:lnTo>
                  <a:lnTo>
                    <a:pt x="410708" y="743341"/>
                  </a:lnTo>
                  <a:lnTo>
                    <a:pt x="387588" y="704590"/>
                  </a:lnTo>
                  <a:lnTo>
                    <a:pt x="362141" y="667163"/>
                  </a:lnTo>
                  <a:lnTo>
                    <a:pt x="334409" y="631180"/>
                  </a:lnTo>
                  <a:lnTo>
                    <a:pt x="304433" y="596758"/>
                  </a:lnTo>
                  <a:lnTo>
                    <a:pt x="272253" y="564017"/>
                  </a:lnTo>
                  <a:lnTo>
                    <a:pt x="237912" y="533074"/>
                  </a:lnTo>
                  <a:lnTo>
                    <a:pt x="201450" y="504049"/>
                  </a:lnTo>
                  <a:lnTo>
                    <a:pt x="162908" y="477060"/>
                  </a:lnTo>
                  <a:lnTo>
                    <a:pt x="122327" y="452226"/>
                  </a:lnTo>
                  <a:lnTo>
                    <a:pt x="79749" y="429667"/>
                  </a:lnTo>
                  <a:lnTo>
                    <a:pt x="746863" y="429667"/>
                  </a:lnTo>
                  <a:lnTo>
                    <a:pt x="784470" y="410200"/>
                  </a:lnTo>
                  <a:lnTo>
                    <a:pt x="823189" y="387163"/>
                  </a:lnTo>
                  <a:lnTo>
                    <a:pt x="860569" y="361801"/>
                  </a:lnTo>
                  <a:lnTo>
                    <a:pt x="896491" y="334157"/>
                  </a:lnTo>
                  <a:lnTo>
                    <a:pt x="930836" y="304271"/>
                  </a:lnTo>
                  <a:lnTo>
                    <a:pt x="963485" y="272184"/>
                  </a:lnTo>
                  <a:lnTo>
                    <a:pt x="994319" y="237936"/>
                  </a:lnTo>
                  <a:lnTo>
                    <a:pt x="1023116" y="201698"/>
                  </a:lnTo>
                  <a:lnTo>
                    <a:pt x="1050068" y="163120"/>
                  </a:lnTo>
                  <a:lnTo>
                    <a:pt x="1074744" y="122633"/>
                  </a:lnTo>
                  <a:lnTo>
                    <a:pt x="1097131" y="80148"/>
                  </a:lnTo>
                  <a:lnTo>
                    <a:pt x="1103589" y="80148"/>
                  </a:lnTo>
                  <a:lnTo>
                    <a:pt x="1054416" y="57633"/>
                  </a:lnTo>
                  <a:lnTo>
                    <a:pt x="1009813" y="40804"/>
                  </a:lnTo>
                  <a:lnTo>
                    <a:pt x="964761" y="26919"/>
                  </a:lnTo>
                  <a:lnTo>
                    <a:pt x="919380" y="15937"/>
                  </a:lnTo>
                  <a:lnTo>
                    <a:pt x="873789" y="7817"/>
                  </a:lnTo>
                  <a:lnTo>
                    <a:pt x="828107" y="2518"/>
                  </a:lnTo>
                  <a:lnTo>
                    <a:pt x="782454" y="0"/>
                  </a:lnTo>
                  <a:close/>
                </a:path>
                <a:path w="1527810" h="1527175">
                  <a:moveTo>
                    <a:pt x="1133836" y="1020483"/>
                  </a:moveTo>
                  <a:lnTo>
                    <a:pt x="1088331" y="1020705"/>
                  </a:lnTo>
                  <a:lnTo>
                    <a:pt x="1042138" y="1023687"/>
                  </a:lnTo>
                  <a:lnTo>
                    <a:pt x="1042598" y="1023687"/>
                  </a:lnTo>
                  <a:lnTo>
                    <a:pt x="998242" y="1029203"/>
                  </a:lnTo>
                  <a:lnTo>
                    <a:pt x="953898" y="1037399"/>
                  </a:lnTo>
                  <a:lnTo>
                    <a:pt x="910179" y="1048170"/>
                  </a:lnTo>
                  <a:lnTo>
                    <a:pt x="867205" y="1061477"/>
                  </a:lnTo>
                  <a:lnTo>
                    <a:pt x="825096" y="1077279"/>
                  </a:lnTo>
                  <a:lnTo>
                    <a:pt x="783970" y="1095534"/>
                  </a:lnTo>
                  <a:lnTo>
                    <a:pt x="743948" y="1116202"/>
                  </a:lnTo>
                  <a:lnTo>
                    <a:pt x="705149" y="1139241"/>
                  </a:lnTo>
                  <a:lnTo>
                    <a:pt x="667691" y="1164612"/>
                  </a:lnTo>
                  <a:lnTo>
                    <a:pt x="631695" y="1192274"/>
                  </a:lnTo>
                  <a:lnTo>
                    <a:pt x="597235" y="1222228"/>
                  </a:lnTo>
                  <a:lnTo>
                    <a:pt x="564564" y="1254304"/>
                  </a:lnTo>
                  <a:lnTo>
                    <a:pt x="533669" y="1288591"/>
                  </a:lnTo>
                  <a:lnTo>
                    <a:pt x="504680" y="1325051"/>
                  </a:lnTo>
                  <a:lnTo>
                    <a:pt x="477814" y="1363504"/>
                  </a:lnTo>
                  <a:lnTo>
                    <a:pt x="453093" y="1404050"/>
                  </a:lnTo>
                  <a:lnTo>
                    <a:pt x="430670" y="1446599"/>
                  </a:lnTo>
                  <a:lnTo>
                    <a:pt x="1105099" y="1446599"/>
                  </a:lnTo>
                  <a:lnTo>
                    <a:pt x="1174035" y="1407995"/>
                  </a:lnTo>
                  <a:lnTo>
                    <a:pt x="1211492" y="1382624"/>
                  </a:lnTo>
                  <a:lnTo>
                    <a:pt x="1247489" y="1354962"/>
                  </a:lnTo>
                  <a:lnTo>
                    <a:pt x="1281904" y="1325051"/>
                  </a:lnTo>
                  <a:lnTo>
                    <a:pt x="1314619" y="1292931"/>
                  </a:lnTo>
                  <a:lnTo>
                    <a:pt x="1345515" y="1258643"/>
                  </a:lnTo>
                  <a:lnTo>
                    <a:pt x="1374471" y="1222228"/>
                  </a:lnTo>
                  <a:lnTo>
                    <a:pt x="1401370" y="1183727"/>
                  </a:lnTo>
                  <a:lnTo>
                    <a:pt x="1426090" y="1143181"/>
                  </a:lnTo>
                  <a:lnTo>
                    <a:pt x="1448517" y="1100632"/>
                  </a:lnTo>
                  <a:lnTo>
                    <a:pt x="1449835" y="1097930"/>
                  </a:lnTo>
                  <a:lnTo>
                    <a:pt x="1405798" y="1078115"/>
                  </a:lnTo>
                  <a:lnTo>
                    <a:pt x="1361195" y="1061286"/>
                  </a:lnTo>
                  <a:lnTo>
                    <a:pt x="1316143" y="1047402"/>
                  </a:lnTo>
                  <a:lnTo>
                    <a:pt x="1270762" y="1036420"/>
                  </a:lnTo>
                  <a:lnTo>
                    <a:pt x="1225171" y="1028300"/>
                  </a:lnTo>
                  <a:lnTo>
                    <a:pt x="1179489" y="1023001"/>
                  </a:lnTo>
                  <a:lnTo>
                    <a:pt x="1133836" y="1020483"/>
                  </a:lnTo>
                  <a:close/>
                </a:path>
                <a:path w="1527810" h="1527175">
                  <a:moveTo>
                    <a:pt x="1103589" y="80148"/>
                  </a:moveTo>
                  <a:lnTo>
                    <a:pt x="1097131" y="80148"/>
                  </a:lnTo>
                  <a:lnTo>
                    <a:pt x="1077407" y="124015"/>
                  </a:lnTo>
                  <a:lnTo>
                    <a:pt x="1060676" y="168458"/>
                  </a:lnTo>
                  <a:lnTo>
                    <a:pt x="1046898" y="213358"/>
                  </a:lnTo>
                  <a:lnTo>
                    <a:pt x="1036031" y="258595"/>
                  </a:lnTo>
                  <a:lnTo>
                    <a:pt x="1028034" y="304051"/>
                  </a:lnTo>
                  <a:lnTo>
                    <a:pt x="1022865" y="349606"/>
                  </a:lnTo>
                  <a:lnTo>
                    <a:pt x="1020700" y="390995"/>
                  </a:lnTo>
                  <a:lnTo>
                    <a:pt x="1020604" y="410200"/>
                  </a:lnTo>
                  <a:lnTo>
                    <a:pt x="1020732" y="426116"/>
                  </a:lnTo>
                  <a:lnTo>
                    <a:pt x="1020847" y="440536"/>
                  </a:lnTo>
                  <a:lnTo>
                    <a:pt x="1023916" y="485674"/>
                  </a:lnTo>
                  <a:lnTo>
                    <a:pt x="1029648" y="530433"/>
                  </a:lnTo>
                  <a:lnTo>
                    <a:pt x="1038001" y="574695"/>
                  </a:lnTo>
                  <a:lnTo>
                    <a:pt x="1048935" y="618342"/>
                  </a:lnTo>
                  <a:lnTo>
                    <a:pt x="1062409" y="661252"/>
                  </a:lnTo>
                  <a:lnTo>
                    <a:pt x="1078380" y="703309"/>
                  </a:lnTo>
                  <a:lnTo>
                    <a:pt x="1096808" y="744391"/>
                  </a:lnTo>
                  <a:lnTo>
                    <a:pt x="1117651" y="784381"/>
                  </a:lnTo>
                  <a:lnTo>
                    <a:pt x="1140868" y="823158"/>
                  </a:lnTo>
                  <a:lnTo>
                    <a:pt x="1166418" y="860603"/>
                  </a:lnTo>
                  <a:lnTo>
                    <a:pt x="1194259" y="896598"/>
                  </a:lnTo>
                  <a:lnTo>
                    <a:pt x="1224350" y="931023"/>
                  </a:lnTo>
                  <a:lnTo>
                    <a:pt x="1256650" y="963759"/>
                  </a:lnTo>
                  <a:lnTo>
                    <a:pt x="1291117" y="994687"/>
                  </a:lnTo>
                  <a:lnTo>
                    <a:pt x="1327710" y="1023687"/>
                  </a:lnTo>
                  <a:lnTo>
                    <a:pt x="1366388" y="1050640"/>
                  </a:lnTo>
                  <a:lnTo>
                    <a:pt x="1407109" y="1075427"/>
                  </a:lnTo>
                  <a:lnTo>
                    <a:pt x="1449835" y="1097930"/>
                  </a:lnTo>
                  <a:lnTo>
                    <a:pt x="1451157" y="1095219"/>
                  </a:lnTo>
                  <a:lnTo>
                    <a:pt x="1470876" y="1051351"/>
                  </a:lnTo>
                  <a:lnTo>
                    <a:pt x="1487607" y="1006909"/>
                  </a:lnTo>
                  <a:lnTo>
                    <a:pt x="1501385" y="962011"/>
                  </a:lnTo>
                  <a:lnTo>
                    <a:pt x="1512252" y="916774"/>
                  </a:lnTo>
                  <a:lnTo>
                    <a:pt x="1520250" y="871319"/>
                  </a:lnTo>
                  <a:lnTo>
                    <a:pt x="1525419" y="825765"/>
                  </a:lnTo>
                  <a:lnTo>
                    <a:pt x="1527800" y="780231"/>
                  </a:lnTo>
                  <a:lnTo>
                    <a:pt x="1527530" y="746523"/>
                  </a:lnTo>
                  <a:lnTo>
                    <a:pt x="1527436" y="734836"/>
                  </a:lnTo>
                  <a:lnTo>
                    <a:pt x="1524368" y="689699"/>
                  </a:lnTo>
                  <a:lnTo>
                    <a:pt x="1518636" y="644940"/>
                  </a:lnTo>
                  <a:lnTo>
                    <a:pt x="1510282" y="600678"/>
                  </a:lnTo>
                  <a:lnTo>
                    <a:pt x="1499348" y="557033"/>
                  </a:lnTo>
                  <a:lnTo>
                    <a:pt x="1485875" y="514122"/>
                  </a:lnTo>
                  <a:lnTo>
                    <a:pt x="1469904" y="472066"/>
                  </a:lnTo>
                  <a:lnTo>
                    <a:pt x="1451476" y="430984"/>
                  </a:lnTo>
                  <a:lnTo>
                    <a:pt x="1430633" y="390995"/>
                  </a:lnTo>
                  <a:lnTo>
                    <a:pt x="1407415" y="352218"/>
                  </a:lnTo>
                  <a:lnTo>
                    <a:pt x="1381866" y="314772"/>
                  </a:lnTo>
                  <a:lnTo>
                    <a:pt x="1354025" y="278777"/>
                  </a:lnTo>
                  <a:lnTo>
                    <a:pt x="1323934" y="244352"/>
                  </a:lnTo>
                  <a:lnTo>
                    <a:pt x="1291634" y="211616"/>
                  </a:lnTo>
                  <a:lnTo>
                    <a:pt x="1257167" y="180689"/>
                  </a:lnTo>
                  <a:lnTo>
                    <a:pt x="1220573" y="151689"/>
                  </a:lnTo>
                  <a:lnTo>
                    <a:pt x="1181896" y="124736"/>
                  </a:lnTo>
                  <a:lnTo>
                    <a:pt x="1141174" y="99949"/>
                  </a:lnTo>
                  <a:lnTo>
                    <a:pt x="1103589" y="80148"/>
                  </a:lnTo>
                  <a:close/>
                </a:path>
                <a:path w="1527810" h="1527175">
                  <a:moveTo>
                    <a:pt x="746863" y="429667"/>
                  </a:moveTo>
                  <a:lnTo>
                    <a:pt x="79749" y="429667"/>
                  </a:lnTo>
                  <a:lnTo>
                    <a:pt x="123740" y="449330"/>
                  </a:lnTo>
                  <a:lnTo>
                    <a:pt x="168293" y="466019"/>
                  </a:lnTo>
                  <a:lnTo>
                    <a:pt x="213289" y="479776"/>
                  </a:lnTo>
                  <a:lnTo>
                    <a:pt x="258609" y="490640"/>
                  </a:lnTo>
                  <a:lnTo>
                    <a:pt x="304134" y="498653"/>
                  </a:lnTo>
                  <a:lnTo>
                    <a:pt x="349745" y="503854"/>
                  </a:lnTo>
                  <a:lnTo>
                    <a:pt x="395324" y="506285"/>
                  </a:lnTo>
                  <a:lnTo>
                    <a:pt x="440752" y="505986"/>
                  </a:lnTo>
                  <a:lnTo>
                    <a:pt x="485909" y="502998"/>
                  </a:lnTo>
                  <a:lnTo>
                    <a:pt x="530678" y="497362"/>
                  </a:lnTo>
                  <a:lnTo>
                    <a:pt x="574939" y="489117"/>
                  </a:lnTo>
                  <a:lnTo>
                    <a:pt x="618574" y="478306"/>
                  </a:lnTo>
                  <a:lnTo>
                    <a:pt x="661463" y="464968"/>
                  </a:lnTo>
                  <a:lnTo>
                    <a:pt x="703488" y="449144"/>
                  </a:lnTo>
                  <a:lnTo>
                    <a:pt x="744284" y="430984"/>
                  </a:lnTo>
                  <a:lnTo>
                    <a:pt x="746863" y="42966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1" name="object 21">
              <a:extLst>
                <a:ext uri="{FF2B5EF4-FFF2-40B4-BE49-F238E27FC236}">
                  <a16:creationId xmlns:a16="http://schemas.microsoft.com/office/drawing/2014/main" id="{1CE9E3FA-5203-4DCE-0EE2-D37EC262DDE4}"/>
                </a:ext>
              </a:extLst>
            </p:cNvPr>
            <p:cNvSpPr/>
            <p:nvPr/>
          </p:nvSpPr>
          <p:spPr>
            <a:xfrm>
              <a:off x="5143" y="9042812"/>
              <a:ext cx="2270125" cy="2260600"/>
            </a:xfrm>
            <a:custGeom>
              <a:avLst/>
              <a:gdLst/>
              <a:ahLst/>
              <a:cxnLst/>
              <a:rect l="l" t="t" r="r" b="b"/>
              <a:pathLst>
                <a:path w="2270125" h="2260600">
                  <a:moveTo>
                    <a:pt x="1452308" y="1127061"/>
                  </a:moveTo>
                  <a:lnTo>
                    <a:pt x="1448955" y="1081532"/>
                  </a:lnTo>
                  <a:lnTo>
                    <a:pt x="1438935" y="1036104"/>
                  </a:lnTo>
                  <a:lnTo>
                    <a:pt x="1422958" y="994270"/>
                  </a:lnTo>
                  <a:lnTo>
                    <a:pt x="1401483" y="955573"/>
                  </a:lnTo>
                  <a:lnTo>
                    <a:pt x="1374876" y="920330"/>
                  </a:lnTo>
                  <a:lnTo>
                    <a:pt x="1343761" y="889203"/>
                  </a:lnTo>
                  <a:lnTo>
                    <a:pt x="1308569" y="862647"/>
                  </a:lnTo>
                  <a:lnTo>
                    <a:pt x="1308506" y="1127061"/>
                  </a:lnTo>
                  <a:lnTo>
                    <a:pt x="1302372" y="1172603"/>
                  </a:lnTo>
                  <a:lnTo>
                    <a:pt x="1285049" y="1213548"/>
                  </a:lnTo>
                  <a:lnTo>
                    <a:pt x="1258214" y="1248270"/>
                  </a:lnTo>
                  <a:lnTo>
                    <a:pt x="1223505" y="1275105"/>
                  </a:lnTo>
                  <a:lnTo>
                    <a:pt x="1182547" y="1292415"/>
                  </a:lnTo>
                  <a:lnTo>
                    <a:pt x="1137018" y="1298549"/>
                  </a:lnTo>
                  <a:lnTo>
                    <a:pt x="1091488" y="1292415"/>
                  </a:lnTo>
                  <a:lnTo>
                    <a:pt x="1050544" y="1275105"/>
                  </a:lnTo>
                  <a:lnTo>
                    <a:pt x="1015822" y="1248270"/>
                  </a:lnTo>
                  <a:lnTo>
                    <a:pt x="988987" y="1213548"/>
                  </a:lnTo>
                  <a:lnTo>
                    <a:pt x="971677" y="1172603"/>
                  </a:lnTo>
                  <a:lnTo>
                    <a:pt x="965542" y="1127061"/>
                  </a:lnTo>
                  <a:lnTo>
                    <a:pt x="971677" y="1081532"/>
                  </a:lnTo>
                  <a:lnTo>
                    <a:pt x="988987" y="1040574"/>
                  </a:lnTo>
                  <a:lnTo>
                    <a:pt x="1015822" y="1005865"/>
                  </a:lnTo>
                  <a:lnTo>
                    <a:pt x="1050544" y="979017"/>
                  </a:lnTo>
                  <a:lnTo>
                    <a:pt x="1091488" y="961707"/>
                  </a:lnTo>
                  <a:lnTo>
                    <a:pt x="1137018" y="955573"/>
                  </a:lnTo>
                  <a:lnTo>
                    <a:pt x="1182547" y="961707"/>
                  </a:lnTo>
                  <a:lnTo>
                    <a:pt x="1223505" y="979017"/>
                  </a:lnTo>
                  <a:lnTo>
                    <a:pt x="1258214" y="1005865"/>
                  </a:lnTo>
                  <a:lnTo>
                    <a:pt x="1285049" y="1040574"/>
                  </a:lnTo>
                  <a:lnTo>
                    <a:pt x="1302372" y="1081532"/>
                  </a:lnTo>
                  <a:lnTo>
                    <a:pt x="1308506" y="1127061"/>
                  </a:lnTo>
                  <a:lnTo>
                    <a:pt x="1308506" y="862622"/>
                  </a:lnTo>
                  <a:lnTo>
                    <a:pt x="1269822" y="841133"/>
                  </a:lnTo>
                  <a:lnTo>
                    <a:pt x="1227975" y="825144"/>
                  </a:lnTo>
                  <a:lnTo>
                    <a:pt x="1183551" y="815200"/>
                  </a:lnTo>
                  <a:lnTo>
                    <a:pt x="1137018" y="811784"/>
                  </a:lnTo>
                  <a:lnTo>
                    <a:pt x="1090498" y="815200"/>
                  </a:lnTo>
                  <a:lnTo>
                    <a:pt x="1046060" y="825144"/>
                  </a:lnTo>
                  <a:lnTo>
                    <a:pt x="1004227" y="841133"/>
                  </a:lnTo>
                  <a:lnTo>
                    <a:pt x="965466" y="862647"/>
                  </a:lnTo>
                  <a:lnTo>
                    <a:pt x="930287" y="889203"/>
                  </a:lnTo>
                  <a:lnTo>
                    <a:pt x="899172" y="920330"/>
                  </a:lnTo>
                  <a:lnTo>
                    <a:pt x="872566" y="955573"/>
                  </a:lnTo>
                  <a:lnTo>
                    <a:pt x="851090" y="994270"/>
                  </a:lnTo>
                  <a:lnTo>
                    <a:pt x="835113" y="1036104"/>
                  </a:lnTo>
                  <a:lnTo>
                    <a:pt x="825169" y="1080541"/>
                  </a:lnTo>
                  <a:lnTo>
                    <a:pt x="821740" y="1127061"/>
                  </a:lnTo>
                  <a:lnTo>
                    <a:pt x="825093" y="1172603"/>
                  </a:lnTo>
                  <a:lnTo>
                    <a:pt x="835113" y="1218018"/>
                  </a:lnTo>
                  <a:lnTo>
                    <a:pt x="851090" y="1259865"/>
                  </a:lnTo>
                  <a:lnTo>
                    <a:pt x="872604" y="1298613"/>
                  </a:lnTo>
                  <a:lnTo>
                    <a:pt x="899172" y="1333804"/>
                  </a:lnTo>
                  <a:lnTo>
                    <a:pt x="930287" y="1364919"/>
                  </a:lnTo>
                  <a:lnTo>
                    <a:pt x="965466" y="1391488"/>
                  </a:lnTo>
                  <a:lnTo>
                    <a:pt x="1004227" y="1413002"/>
                  </a:lnTo>
                  <a:lnTo>
                    <a:pt x="1046060" y="1428978"/>
                  </a:lnTo>
                  <a:lnTo>
                    <a:pt x="1090498" y="1438922"/>
                  </a:lnTo>
                  <a:lnTo>
                    <a:pt x="1137018" y="1442351"/>
                  </a:lnTo>
                  <a:lnTo>
                    <a:pt x="1183551" y="1438922"/>
                  </a:lnTo>
                  <a:lnTo>
                    <a:pt x="1227975" y="1428978"/>
                  </a:lnTo>
                  <a:lnTo>
                    <a:pt x="1269822" y="1413002"/>
                  </a:lnTo>
                  <a:lnTo>
                    <a:pt x="1308569" y="1391488"/>
                  </a:lnTo>
                  <a:lnTo>
                    <a:pt x="1343761" y="1364919"/>
                  </a:lnTo>
                  <a:lnTo>
                    <a:pt x="1374876" y="1333804"/>
                  </a:lnTo>
                  <a:lnTo>
                    <a:pt x="1401445" y="1298613"/>
                  </a:lnTo>
                  <a:lnTo>
                    <a:pt x="1422958" y="1259865"/>
                  </a:lnTo>
                  <a:lnTo>
                    <a:pt x="1438935" y="1218018"/>
                  </a:lnTo>
                  <a:lnTo>
                    <a:pt x="1448879" y="1173594"/>
                  </a:lnTo>
                  <a:lnTo>
                    <a:pt x="1452308" y="1127061"/>
                  </a:lnTo>
                  <a:close/>
                </a:path>
                <a:path w="2270125" h="2260600">
                  <a:moveTo>
                    <a:pt x="1723491" y="1125626"/>
                  </a:moveTo>
                  <a:lnTo>
                    <a:pt x="1721535" y="1077429"/>
                  </a:lnTo>
                  <a:lnTo>
                    <a:pt x="1715782" y="1030338"/>
                  </a:lnTo>
                  <a:lnTo>
                    <a:pt x="1706359" y="984364"/>
                  </a:lnTo>
                  <a:lnTo>
                    <a:pt x="1693443" y="939812"/>
                  </a:lnTo>
                  <a:lnTo>
                    <a:pt x="1677174" y="896772"/>
                  </a:lnTo>
                  <a:lnTo>
                    <a:pt x="1657705" y="855395"/>
                  </a:lnTo>
                  <a:lnTo>
                    <a:pt x="1635201" y="815848"/>
                  </a:lnTo>
                  <a:lnTo>
                    <a:pt x="1609788" y="778281"/>
                  </a:lnTo>
                  <a:lnTo>
                    <a:pt x="1581658" y="742835"/>
                  </a:lnTo>
                  <a:lnTo>
                    <a:pt x="1579689" y="740714"/>
                  </a:lnTo>
                  <a:lnTo>
                    <a:pt x="1579689" y="1125626"/>
                  </a:lnTo>
                  <a:lnTo>
                    <a:pt x="1577086" y="1173822"/>
                  </a:lnTo>
                  <a:lnTo>
                    <a:pt x="1569402" y="1220952"/>
                  </a:lnTo>
                  <a:lnTo>
                    <a:pt x="1556981" y="1266037"/>
                  </a:lnTo>
                  <a:lnTo>
                    <a:pt x="1540052" y="1309128"/>
                  </a:lnTo>
                  <a:lnTo>
                    <a:pt x="1518894" y="1349908"/>
                  </a:lnTo>
                  <a:lnTo>
                    <a:pt x="1493774" y="1388097"/>
                  </a:lnTo>
                  <a:lnTo>
                    <a:pt x="1464983" y="1423428"/>
                  </a:lnTo>
                  <a:lnTo>
                    <a:pt x="1432788" y="1455635"/>
                  </a:lnTo>
                  <a:lnTo>
                    <a:pt x="1397457" y="1484426"/>
                  </a:lnTo>
                  <a:lnTo>
                    <a:pt x="1359268" y="1509534"/>
                  </a:lnTo>
                  <a:lnTo>
                    <a:pt x="1318488" y="1530692"/>
                  </a:lnTo>
                  <a:lnTo>
                    <a:pt x="1275397" y="1547634"/>
                  </a:lnTo>
                  <a:lnTo>
                    <a:pt x="1230261" y="1560068"/>
                  </a:lnTo>
                  <a:lnTo>
                    <a:pt x="1183373" y="1567726"/>
                  </a:lnTo>
                  <a:lnTo>
                    <a:pt x="1134986" y="1570342"/>
                  </a:lnTo>
                  <a:lnTo>
                    <a:pt x="1086599" y="1567726"/>
                  </a:lnTo>
                  <a:lnTo>
                    <a:pt x="1039698" y="1560068"/>
                  </a:lnTo>
                  <a:lnTo>
                    <a:pt x="994575" y="1547634"/>
                  </a:lnTo>
                  <a:lnTo>
                    <a:pt x="951484" y="1530692"/>
                  </a:lnTo>
                  <a:lnTo>
                    <a:pt x="910704" y="1509534"/>
                  </a:lnTo>
                  <a:lnTo>
                    <a:pt x="872515" y="1484426"/>
                  </a:lnTo>
                  <a:lnTo>
                    <a:pt x="837184" y="1455635"/>
                  </a:lnTo>
                  <a:lnTo>
                    <a:pt x="804976" y="1423428"/>
                  </a:lnTo>
                  <a:lnTo>
                    <a:pt x="776185" y="1388097"/>
                  </a:lnTo>
                  <a:lnTo>
                    <a:pt x="751065" y="1349908"/>
                  </a:lnTo>
                  <a:lnTo>
                    <a:pt x="729907" y="1309128"/>
                  </a:lnTo>
                  <a:lnTo>
                    <a:pt x="712978" y="1266037"/>
                  </a:lnTo>
                  <a:lnTo>
                    <a:pt x="700557" y="1220952"/>
                  </a:lnTo>
                  <a:lnTo>
                    <a:pt x="692886" y="1174013"/>
                  </a:lnTo>
                  <a:lnTo>
                    <a:pt x="690270" y="1125626"/>
                  </a:lnTo>
                  <a:lnTo>
                    <a:pt x="692873" y="1077429"/>
                  </a:lnTo>
                  <a:lnTo>
                    <a:pt x="700544" y="1030338"/>
                  </a:lnTo>
                  <a:lnTo>
                    <a:pt x="712978" y="985215"/>
                  </a:lnTo>
                  <a:lnTo>
                    <a:pt x="729907" y="942124"/>
                  </a:lnTo>
                  <a:lnTo>
                    <a:pt x="751065" y="901344"/>
                  </a:lnTo>
                  <a:lnTo>
                    <a:pt x="776185" y="863142"/>
                  </a:lnTo>
                  <a:lnTo>
                    <a:pt x="804976" y="827811"/>
                  </a:lnTo>
                  <a:lnTo>
                    <a:pt x="837184" y="795616"/>
                  </a:lnTo>
                  <a:lnTo>
                    <a:pt x="872515" y="766826"/>
                  </a:lnTo>
                  <a:lnTo>
                    <a:pt x="910704" y="741705"/>
                  </a:lnTo>
                  <a:lnTo>
                    <a:pt x="951484" y="720547"/>
                  </a:lnTo>
                  <a:lnTo>
                    <a:pt x="994575" y="703618"/>
                  </a:lnTo>
                  <a:lnTo>
                    <a:pt x="1039698" y="691184"/>
                  </a:lnTo>
                  <a:lnTo>
                    <a:pt x="1086599" y="683514"/>
                  </a:lnTo>
                  <a:lnTo>
                    <a:pt x="1134986" y="680897"/>
                  </a:lnTo>
                  <a:lnTo>
                    <a:pt x="1183373" y="683514"/>
                  </a:lnTo>
                  <a:lnTo>
                    <a:pt x="1230261" y="691184"/>
                  </a:lnTo>
                  <a:lnTo>
                    <a:pt x="1275397" y="703618"/>
                  </a:lnTo>
                  <a:lnTo>
                    <a:pt x="1318488" y="720547"/>
                  </a:lnTo>
                  <a:lnTo>
                    <a:pt x="1359268" y="741705"/>
                  </a:lnTo>
                  <a:lnTo>
                    <a:pt x="1397457" y="766826"/>
                  </a:lnTo>
                  <a:lnTo>
                    <a:pt x="1432788" y="795616"/>
                  </a:lnTo>
                  <a:lnTo>
                    <a:pt x="1464983" y="827811"/>
                  </a:lnTo>
                  <a:lnTo>
                    <a:pt x="1493774" y="863142"/>
                  </a:lnTo>
                  <a:lnTo>
                    <a:pt x="1518894" y="901344"/>
                  </a:lnTo>
                  <a:lnTo>
                    <a:pt x="1540052" y="942124"/>
                  </a:lnTo>
                  <a:lnTo>
                    <a:pt x="1556981" y="985215"/>
                  </a:lnTo>
                  <a:lnTo>
                    <a:pt x="1569415" y="1030338"/>
                  </a:lnTo>
                  <a:lnTo>
                    <a:pt x="1577086" y="1077239"/>
                  </a:lnTo>
                  <a:lnTo>
                    <a:pt x="1579689" y="1125626"/>
                  </a:lnTo>
                  <a:lnTo>
                    <a:pt x="1579689" y="740714"/>
                  </a:lnTo>
                  <a:lnTo>
                    <a:pt x="1550924" y="709676"/>
                  </a:lnTo>
                  <a:lnTo>
                    <a:pt x="1519872" y="680897"/>
                  </a:lnTo>
                  <a:lnTo>
                    <a:pt x="1482331" y="650811"/>
                  </a:lnTo>
                  <a:lnTo>
                    <a:pt x="1444752" y="625411"/>
                  </a:lnTo>
                  <a:lnTo>
                    <a:pt x="1405204" y="602894"/>
                  </a:lnTo>
                  <a:lnTo>
                    <a:pt x="1363840" y="583425"/>
                  </a:lnTo>
                  <a:lnTo>
                    <a:pt x="1320800" y="567156"/>
                  </a:lnTo>
                  <a:lnTo>
                    <a:pt x="1276235" y="554240"/>
                  </a:lnTo>
                  <a:lnTo>
                    <a:pt x="1230312" y="544830"/>
                  </a:lnTo>
                  <a:lnTo>
                    <a:pt x="1183182" y="539064"/>
                  </a:lnTo>
                  <a:lnTo>
                    <a:pt x="1134986" y="537108"/>
                  </a:lnTo>
                  <a:lnTo>
                    <a:pt x="1086789" y="539064"/>
                  </a:lnTo>
                  <a:lnTo>
                    <a:pt x="1039647" y="544830"/>
                  </a:lnTo>
                  <a:lnTo>
                    <a:pt x="993724" y="554240"/>
                  </a:lnTo>
                  <a:lnTo>
                    <a:pt x="949172" y="567156"/>
                  </a:lnTo>
                  <a:lnTo>
                    <a:pt x="906132" y="583425"/>
                  </a:lnTo>
                  <a:lnTo>
                    <a:pt x="864755" y="602894"/>
                  </a:lnTo>
                  <a:lnTo>
                    <a:pt x="825207" y="625411"/>
                  </a:lnTo>
                  <a:lnTo>
                    <a:pt x="787641" y="650811"/>
                  </a:lnTo>
                  <a:lnTo>
                    <a:pt x="752195" y="678954"/>
                  </a:lnTo>
                  <a:lnTo>
                    <a:pt x="719035" y="709676"/>
                  </a:lnTo>
                  <a:lnTo>
                    <a:pt x="688314" y="742835"/>
                  </a:lnTo>
                  <a:lnTo>
                    <a:pt x="660171" y="778281"/>
                  </a:lnTo>
                  <a:lnTo>
                    <a:pt x="634771" y="815848"/>
                  </a:lnTo>
                  <a:lnTo>
                    <a:pt x="612254" y="855395"/>
                  </a:lnTo>
                  <a:lnTo>
                    <a:pt x="592785" y="896772"/>
                  </a:lnTo>
                  <a:lnTo>
                    <a:pt x="576516" y="939812"/>
                  </a:lnTo>
                  <a:lnTo>
                    <a:pt x="563600" y="984364"/>
                  </a:lnTo>
                  <a:lnTo>
                    <a:pt x="554177" y="1030338"/>
                  </a:lnTo>
                  <a:lnTo>
                    <a:pt x="548449" y="1077239"/>
                  </a:lnTo>
                  <a:lnTo>
                    <a:pt x="548424" y="1077429"/>
                  </a:lnTo>
                  <a:lnTo>
                    <a:pt x="546468" y="1125626"/>
                  </a:lnTo>
                  <a:lnTo>
                    <a:pt x="548424" y="1173822"/>
                  </a:lnTo>
                  <a:lnTo>
                    <a:pt x="554189" y="1220952"/>
                  </a:lnTo>
                  <a:lnTo>
                    <a:pt x="563600" y="1266875"/>
                  </a:lnTo>
                  <a:lnTo>
                    <a:pt x="576516" y="1311440"/>
                  </a:lnTo>
                  <a:lnTo>
                    <a:pt x="592785" y="1354480"/>
                  </a:lnTo>
                  <a:lnTo>
                    <a:pt x="612254" y="1395844"/>
                  </a:lnTo>
                  <a:lnTo>
                    <a:pt x="634771" y="1435392"/>
                  </a:lnTo>
                  <a:lnTo>
                    <a:pt x="660171" y="1472971"/>
                  </a:lnTo>
                  <a:lnTo>
                    <a:pt x="688314" y="1508404"/>
                  </a:lnTo>
                  <a:lnTo>
                    <a:pt x="719035" y="1541564"/>
                  </a:lnTo>
                  <a:lnTo>
                    <a:pt x="752195" y="1572298"/>
                  </a:lnTo>
                  <a:lnTo>
                    <a:pt x="787641" y="1600441"/>
                  </a:lnTo>
                  <a:lnTo>
                    <a:pt x="825207" y="1625841"/>
                  </a:lnTo>
                  <a:lnTo>
                    <a:pt x="864755" y="1648345"/>
                  </a:lnTo>
                  <a:lnTo>
                    <a:pt x="906132" y="1667814"/>
                  </a:lnTo>
                  <a:lnTo>
                    <a:pt x="949172" y="1684083"/>
                  </a:lnTo>
                  <a:lnTo>
                    <a:pt x="993724" y="1696999"/>
                  </a:lnTo>
                  <a:lnTo>
                    <a:pt x="1039647" y="1706422"/>
                  </a:lnTo>
                  <a:lnTo>
                    <a:pt x="1086789" y="1712188"/>
                  </a:lnTo>
                  <a:lnTo>
                    <a:pt x="1134986" y="1714144"/>
                  </a:lnTo>
                  <a:lnTo>
                    <a:pt x="1183182" y="1712188"/>
                  </a:lnTo>
                  <a:lnTo>
                    <a:pt x="1230312" y="1706422"/>
                  </a:lnTo>
                  <a:lnTo>
                    <a:pt x="1276235" y="1696999"/>
                  </a:lnTo>
                  <a:lnTo>
                    <a:pt x="1320800" y="1684083"/>
                  </a:lnTo>
                  <a:lnTo>
                    <a:pt x="1363840" y="1667814"/>
                  </a:lnTo>
                  <a:lnTo>
                    <a:pt x="1405204" y="1648345"/>
                  </a:lnTo>
                  <a:lnTo>
                    <a:pt x="1444752" y="1625841"/>
                  </a:lnTo>
                  <a:lnTo>
                    <a:pt x="1482331" y="1600441"/>
                  </a:lnTo>
                  <a:lnTo>
                    <a:pt x="1517764" y="1572298"/>
                  </a:lnTo>
                  <a:lnTo>
                    <a:pt x="1519872" y="1570342"/>
                  </a:lnTo>
                  <a:lnTo>
                    <a:pt x="1550924" y="1541564"/>
                  </a:lnTo>
                  <a:lnTo>
                    <a:pt x="1581658" y="1508404"/>
                  </a:lnTo>
                  <a:lnTo>
                    <a:pt x="1609788" y="1472971"/>
                  </a:lnTo>
                  <a:lnTo>
                    <a:pt x="1635201" y="1435392"/>
                  </a:lnTo>
                  <a:lnTo>
                    <a:pt x="1657705" y="1395844"/>
                  </a:lnTo>
                  <a:lnTo>
                    <a:pt x="1677174" y="1354480"/>
                  </a:lnTo>
                  <a:lnTo>
                    <a:pt x="1693443" y="1311440"/>
                  </a:lnTo>
                  <a:lnTo>
                    <a:pt x="1706359" y="1266875"/>
                  </a:lnTo>
                  <a:lnTo>
                    <a:pt x="1715770" y="1220952"/>
                  </a:lnTo>
                  <a:lnTo>
                    <a:pt x="1721510" y="1174013"/>
                  </a:lnTo>
                  <a:lnTo>
                    <a:pt x="1721535" y="1173822"/>
                  </a:lnTo>
                  <a:lnTo>
                    <a:pt x="1723491" y="1125626"/>
                  </a:lnTo>
                  <a:close/>
                </a:path>
                <a:path w="2270125" h="2260600">
                  <a:moveTo>
                    <a:pt x="1996719" y="1125626"/>
                  </a:moveTo>
                  <a:lnTo>
                    <a:pt x="1995398" y="1078484"/>
                  </a:lnTo>
                  <a:lnTo>
                    <a:pt x="1991296" y="1028674"/>
                  </a:lnTo>
                  <a:lnTo>
                    <a:pt x="1984641" y="981329"/>
                  </a:lnTo>
                  <a:lnTo>
                    <a:pt x="1975434" y="934847"/>
                  </a:lnTo>
                  <a:lnTo>
                    <a:pt x="1963775" y="889279"/>
                  </a:lnTo>
                  <a:lnTo>
                    <a:pt x="1949716" y="844715"/>
                  </a:lnTo>
                  <a:lnTo>
                    <a:pt x="1933333" y="801217"/>
                  </a:lnTo>
                  <a:lnTo>
                    <a:pt x="1914715" y="758863"/>
                  </a:lnTo>
                  <a:lnTo>
                    <a:pt x="1893925" y="717727"/>
                  </a:lnTo>
                  <a:lnTo>
                    <a:pt x="1871040" y="677887"/>
                  </a:lnTo>
                  <a:lnTo>
                    <a:pt x="1852917" y="649909"/>
                  </a:lnTo>
                  <a:lnTo>
                    <a:pt x="1852917" y="1125626"/>
                  </a:lnTo>
                  <a:lnTo>
                    <a:pt x="1851393" y="1172756"/>
                  </a:lnTo>
                  <a:lnTo>
                    <a:pt x="1846872" y="1219085"/>
                  </a:lnTo>
                  <a:lnTo>
                    <a:pt x="1839442" y="1264526"/>
                  </a:lnTo>
                  <a:lnTo>
                    <a:pt x="1829206" y="1308963"/>
                  </a:lnTo>
                  <a:lnTo>
                    <a:pt x="1816265" y="1352308"/>
                  </a:lnTo>
                  <a:lnTo>
                    <a:pt x="1800707" y="1394472"/>
                  </a:lnTo>
                  <a:lnTo>
                    <a:pt x="1782622" y="1435354"/>
                  </a:lnTo>
                  <a:lnTo>
                    <a:pt x="1762125" y="1474851"/>
                  </a:lnTo>
                  <a:lnTo>
                    <a:pt x="1739290" y="1512887"/>
                  </a:lnTo>
                  <a:lnTo>
                    <a:pt x="1714220" y="1549361"/>
                  </a:lnTo>
                  <a:lnTo>
                    <a:pt x="1687017" y="1584159"/>
                  </a:lnTo>
                  <a:lnTo>
                    <a:pt x="1657769" y="1617218"/>
                  </a:lnTo>
                  <a:lnTo>
                    <a:pt x="1626565" y="1648409"/>
                  </a:lnTo>
                  <a:lnTo>
                    <a:pt x="1593519" y="1677657"/>
                  </a:lnTo>
                  <a:lnTo>
                    <a:pt x="1558721" y="1704860"/>
                  </a:lnTo>
                  <a:lnTo>
                    <a:pt x="1522247" y="1729930"/>
                  </a:lnTo>
                  <a:lnTo>
                    <a:pt x="1484210" y="1752765"/>
                  </a:lnTo>
                  <a:lnTo>
                    <a:pt x="1444713" y="1773262"/>
                  </a:lnTo>
                  <a:lnTo>
                    <a:pt x="1403832" y="1791347"/>
                  </a:lnTo>
                  <a:lnTo>
                    <a:pt x="1361668" y="1806905"/>
                  </a:lnTo>
                  <a:lnTo>
                    <a:pt x="1318323" y="1819846"/>
                  </a:lnTo>
                  <a:lnTo>
                    <a:pt x="1273886" y="1830082"/>
                  </a:lnTo>
                  <a:lnTo>
                    <a:pt x="1228445" y="1837512"/>
                  </a:lnTo>
                  <a:lnTo>
                    <a:pt x="1182116" y="1842033"/>
                  </a:lnTo>
                  <a:lnTo>
                    <a:pt x="1134986" y="1843570"/>
                  </a:lnTo>
                  <a:lnTo>
                    <a:pt x="1087856" y="1842033"/>
                  </a:lnTo>
                  <a:lnTo>
                    <a:pt x="1041514" y="1837512"/>
                  </a:lnTo>
                  <a:lnTo>
                    <a:pt x="996086" y="1830082"/>
                  </a:lnTo>
                  <a:lnTo>
                    <a:pt x="951649" y="1819846"/>
                  </a:lnTo>
                  <a:lnTo>
                    <a:pt x="908304" y="1806905"/>
                  </a:lnTo>
                  <a:lnTo>
                    <a:pt x="866140" y="1791347"/>
                  </a:lnTo>
                  <a:lnTo>
                    <a:pt x="825258" y="1773262"/>
                  </a:lnTo>
                  <a:lnTo>
                    <a:pt x="785749" y="1752765"/>
                  </a:lnTo>
                  <a:lnTo>
                    <a:pt x="747712" y="1729930"/>
                  </a:lnTo>
                  <a:lnTo>
                    <a:pt x="711250" y="1704860"/>
                  </a:lnTo>
                  <a:lnTo>
                    <a:pt x="676440" y="1677657"/>
                  </a:lnTo>
                  <a:lnTo>
                    <a:pt x="643394" y="1648409"/>
                  </a:lnTo>
                  <a:lnTo>
                    <a:pt x="612190" y="1617218"/>
                  </a:lnTo>
                  <a:lnTo>
                    <a:pt x="582942" y="1584159"/>
                  </a:lnTo>
                  <a:lnTo>
                    <a:pt x="555739" y="1549361"/>
                  </a:lnTo>
                  <a:lnTo>
                    <a:pt x="530669" y="1512887"/>
                  </a:lnTo>
                  <a:lnTo>
                    <a:pt x="507847" y="1474851"/>
                  </a:lnTo>
                  <a:lnTo>
                    <a:pt x="487337" y="1435354"/>
                  </a:lnTo>
                  <a:lnTo>
                    <a:pt x="469265" y="1394472"/>
                  </a:lnTo>
                  <a:lnTo>
                    <a:pt x="453694" y="1352308"/>
                  </a:lnTo>
                  <a:lnTo>
                    <a:pt x="440753" y="1308963"/>
                  </a:lnTo>
                  <a:lnTo>
                    <a:pt x="430517" y="1264526"/>
                  </a:lnTo>
                  <a:lnTo>
                    <a:pt x="423100" y="1219085"/>
                  </a:lnTo>
                  <a:lnTo>
                    <a:pt x="418566" y="1172756"/>
                  </a:lnTo>
                  <a:lnTo>
                    <a:pt x="417042" y="1125626"/>
                  </a:lnTo>
                  <a:lnTo>
                    <a:pt x="418566" y="1078484"/>
                  </a:lnTo>
                  <a:lnTo>
                    <a:pt x="423100" y="1032154"/>
                  </a:lnTo>
                  <a:lnTo>
                    <a:pt x="430517" y="986726"/>
                  </a:lnTo>
                  <a:lnTo>
                    <a:pt x="440753" y="942289"/>
                  </a:lnTo>
                  <a:lnTo>
                    <a:pt x="453694" y="898944"/>
                  </a:lnTo>
                  <a:lnTo>
                    <a:pt x="469265" y="856780"/>
                  </a:lnTo>
                  <a:lnTo>
                    <a:pt x="487337" y="815898"/>
                  </a:lnTo>
                  <a:lnTo>
                    <a:pt x="507847" y="776389"/>
                  </a:lnTo>
                  <a:lnTo>
                    <a:pt x="530669" y="738352"/>
                  </a:lnTo>
                  <a:lnTo>
                    <a:pt x="555739" y="701890"/>
                  </a:lnTo>
                  <a:lnTo>
                    <a:pt x="582942" y="667080"/>
                  </a:lnTo>
                  <a:lnTo>
                    <a:pt x="612190" y="634034"/>
                  </a:lnTo>
                  <a:lnTo>
                    <a:pt x="643394" y="602830"/>
                  </a:lnTo>
                  <a:lnTo>
                    <a:pt x="676440" y="573582"/>
                  </a:lnTo>
                  <a:lnTo>
                    <a:pt x="711250" y="546379"/>
                  </a:lnTo>
                  <a:lnTo>
                    <a:pt x="747712" y="521309"/>
                  </a:lnTo>
                  <a:lnTo>
                    <a:pt x="785749" y="498475"/>
                  </a:lnTo>
                  <a:lnTo>
                    <a:pt x="825258" y="477977"/>
                  </a:lnTo>
                  <a:lnTo>
                    <a:pt x="866140" y="459892"/>
                  </a:lnTo>
                  <a:lnTo>
                    <a:pt x="908304" y="444334"/>
                  </a:lnTo>
                  <a:lnTo>
                    <a:pt x="951649" y="431393"/>
                  </a:lnTo>
                  <a:lnTo>
                    <a:pt x="996086" y="421157"/>
                  </a:lnTo>
                  <a:lnTo>
                    <a:pt x="1041514" y="413727"/>
                  </a:lnTo>
                  <a:lnTo>
                    <a:pt x="1087856" y="409206"/>
                  </a:lnTo>
                  <a:lnTo>
                    <a:pt x="1134986" y="407670"/>
                  </a:lnTo>
                  <a:lnTo>
                    <a:pt x="1182116" y="409206"/>
                  </a:lnTo>
                  <a:lnTo>
                    <a:pt x="1228445" y="413727"/>
                  </a:lnTo>
                  <a:lnTo>
                    <a:pt x="1273886" y="421157"/>
                  </a:lnTo>
                  <a:lnTo>
                    <a:pt x="1318323" y="431393"/>
                  </a:lnTo>
                  <a:lnTo>
                    <a:pt x="1361668" y="444334"/>
                  </a:lnTo>
                  <a:lnTo>
                    <a:pt x="1403832" y="459892"/>
                  </a:lnTo>
                  <a:lnTo>
                    <a:pt x="1444713" y="477977"/>
                  </a:lnTo>
                  <a:lnTo>
                    <a:pt x="1484210" y="498475"/>
                  </a:lnTo>
                  <a:lnTo>
                    <a:pt x="1522247" y="521309"/>
                  </a:lnTo>
                  <a:lnTo>
                    <a:pt x="1558721" y="546379"/>
                  </a:lnTo>
                  <a:lnTo>
                    <a:pt x="1593519" y="573582"/>
                  </a:lnTo>
                  <a:lnTo>
                    <a:pt x="1626565" y="602830"/>
                  </a:lnTo>
                  <a:lnTo>
                    <a:pt x="1657769" y="634034"/>
                  </a:lnTo>
                  <a:lnTo>
                    <a:pt x="1687017" y="667080"/>
                  </a:lnTo>
                  <a:lnTo>
                    <a:pt x="1714220" y="701890"/>
                  </a:lnTo>
                  <a:lnTo>
                    <a:pt x="1739290" y="738352"/>
                  </a:lnTo>
                  <a:lnTo>
                    <a:pt x="1762125" y="776389"/>
                  </a:lnTo>
                  <a:lnTo>
                    <a:pt x="1782622" y="815898"/>
                  </a:lnTo>
                  <a:lnTo>
                    <a:pt x="1800707" y="856780"/>
                  </a:lnTo>
                  <a:lnTo>
                    <a:pt x="1816265" y="898944"/>
                  </a:lnTo>
                  <a:lnTo>
                    <a:pt x="1829206" y="942289"/>
                  </a:lnTo>
                  <a:lnTo>
                    <a:pt x="1839442" y="986726"/>
                  </a:lnTo>
                  <a:lnTo>
                    <a:pt x="1846872" y="1032154"/>
                  </a:lnTo>
                  <a:lnTo>
                    <a:pt x="1851393" y="1078484"/>
                  </a:lnTo>
                  <a:lnTo>
                    <a:pt x="1852917" y="1125626"/>
                  </a:lnTo>
                  <a:lnTo>
                    <a:pt x="1852917" y="649909"/>
                  </a:lnTo>
                  <a:lnTo>
                    <a:pt x="1819262" y="602386"/>
                  </a:lnTo>
                  <a:lnTo>
                    <a:pt x="1790509" y="566851"/>
                  </a:lnTo>
                  <a:lnTo>
                    <a:pt x="1759966" y="532917"/>
                  </a:lnTo>
                  <a:lnTo>
                    <a:pt x="1727682" y="500634"/>
                  </a:lnTo>
                  <a:lnTo>
                    <a:pt x="1693748" y="470090"/>
                  </a:lnTo>
                  <a:lnTo>
                    <a:pt x="1658226" y="441337"/>
                  </a:lnTo>
                  <a:lnTo>
                    <a:pt x="1621180" y="414477"/>
                  </a:lnTo>
                  <a:lnTo>
                    <a:pt x="1582712" y="389559"/>
                  </a:lnTo>
                  <a:lnTo>
                    <a:pt x="1542872" y="366674"/>
                  </a:lnTo>
                  <a:lnTo>
                    <a:pt x="1501736" y="345884"/>
                  </a:lnTo>
                  <a:lnTo>
                    <a:pt x="1459395" y="327253"/>
                  </a:lnTo>
                  <a:lnTo>
                    <a:pt x="1415897" y="310883"/>
                  </a:lnTo>
                  <a:lnTo>
                    <a:pt x="1371333" y="296824"/>
                  </a:lnTo>
                  <a:lnTo>
                    <a:pt x="1325765" y="285165"/>
                  </a:lnTo>
                  <a:lnTo>
                    <a:pt x="1279271" y="275958"/>
                  </a:lnTo>
                  <a:lnTo>
                    <a:pt x="1231938" y="269290"/>
                  </a:lnTo>
                  <a:lnTo>
                    <a:pt x="1183817" y="265239"/>
                  </a:lnTo>
                  <a:lnTo>
                    <a:pt x="1134986" y="263880"/>
                  </a:lnTo>
                  <a:lnTo>
                    <a:pt x="1086154" y="265239"/>
                  </a:lnTo>
                  <a:lnTo>
                    <a:pt x="1038034" y="269290"/>
                  </a:lnTo>
                  <a:lnTo>
                    <a:pt x="990688" y="275958"/>
                  </a:lnTo>
                  <a:lnTo>
                    <a:pt x="944206" y="285165"/>
                  </a:lnTo>
                  <a:lnTo>
                    <a:pt x="898639" y="296824"/>
                  </a:lnTo>
                  <a:lnTo>
                    <a:pt x="854075" y="310883"/>
                  </a:lnTo>
                  <a:lnTo>
                    <a:pt x="810577" y="327253"/>
                  </a:lnTo>
                  <a:lnTo>
                    <a:pt x="768223" y="345884"/>
                  </a:lnTo>
                  <a:lnTo>
                    <a:pt x="727087" y="366674"/>
                  </a:lnTo>
                  <a:lnTo>
                    <a:pt x="687247" y="389559"/>
                  </a:lnTo>
                  <a:lnTo>
                    <a:pt x="648779" y="414477"/>
                  </a:lnTo>
                  <a:lnTo>
                    <a:pt x="611733" y="441337"/>
                  </a:lnTo>
                  <a:lnTo>
                    <a:pt x="576211" y="470090"/>
                  </a:lnTo>
                  <a:lnTo>
                    <a:pt x="542277" y="500634"/>
                  </a:lnTo>
                  <a:lnTo>
                    <a:pt x="509993" y="532917"/>
                  </a:lnTo>
                  <a:lnTo>
                    <a:pt x="479437" y="566851"/>
                  </a:lnTo>
                  <a:lnTo>
                    <a:pt x="450697" y="602386"/>
                  </a:lnTo>
                  <a:lnTo>
                    <a:pt x="423824" y="639419"/>
                  </a:lnTo>
                  <a:lnTo>
                    <a:pt x="398919" y="677887"/>
                  </a:lnTo>
                  <a:lnTo>
                    <a:pt x="376021" y="717727"/>
                  </a:lnTo>
                  <a:lnTo>
                    <a:pt x="355231" y="758863"/>
                  </a:lnTo>
                  <a:lnTo>
                    <a:pt x="336613" y="801217"/>
                  </a:lnTo>
                  <a:lnTo>
                    <a:pt x="320243" y="844715"/>
                  </a:lnTo>
                  <a:lnTo>
                    <a:pt x="306184" y="889279"/>
                  </a:lnTo>
                  <a:lnTo>
                    <a:pt x="294513" y="934847"/>
                  </a:lnTo>
                  <a:lnTo>
                    <a:pt x="285318" y="981329"/>
                  </a:lnTo>
                  <a:lnTo>
                    <a:pt x="278650" y="1028674"/>
                  </a:lnTo>
                  <a:lnTo>
                    <a:pt x="274599" y="1076794"/>
                  </a:lnTo>
                  <a:lnTo>
                    <a:pt x="273227" y="1125626"/>
                  </a:lnTo>
                  <a:lnTo>
                    <a:pt x="274548" y="1172756"/>
                  </a:lnTo>
                  <a:lnTo>
                    <a:pt x="278650" y="1222565"/>
                  </a:lnTo>
                  <a:lnTo>
                    <a:pt x="285318" y="1269911"/>
                  </a:lnTo>
                  <a:lnTo>
                    <a:pt x="294513" y="1316405"/>
                  </a:lnTo>
                  <a:lnTo>
                    <a:pt x="306184" y="1361973"/>
                  </a:lnTo>
                  <a:lnTo>
                    <a:pt x="320243" y="1406537"/>
                  </a:lnTo>
                  <a:lnTo>
                    <a:pt x="336613" y="1450035"/>
                  </a:lnTo>
                  <a:lnTo>
                    <a:pt x="355231" y="1492377"/>
                  </a:lnTo>
                  <a:lnTo>
                    <a:pt x="376021" y="1533512"/>
                  </a:lnTo>
                  <a:lnTo>
                    <a:pt x="398919" y="1573352"/>
                  </a:lnTo>
                  <a:lnTo>
                    <a:pt x="423824" y="1611833"/>
                  </a:lnTo>
                  <a:lnTo>
                    <a:pt x="450697" y="1648866"/>
                  </a:lnTo>
                  <a:lnTo>
                    <a:pt x="479437" y="1684388"/>
                  </a:lnTo>
                  <a:lnTo>
                    <a:pt x="509993" y="1718322"/>
                  </a:lnTo>
                  <a:lnTo>
                    <a:pt x="542277" y="1750606"/>
                  </a:lnTo>
                  <a:lnTo>
                    <a:pt x="576211" y="1781162"/>
                  </a:lnTo>
                  <a:lnTo>
                    <a:pt x="611733" y="1809902"/>
                  </a:lnTo>
                  <a:lnTo>
                    <a:pt x="648779" y="1836775"/>
                  </a:lnTo>
                  <a:lnTo>
                    <a:pt x="687247" y="1861680"/>
                  </a:lnTo>
                  <a:lnTo>
                    <a:pt x="727087" y="1884578"/>
                  </a:lnTo>
                  <a:lnTo>
                    <a:pt x="768223" y="1905368"/>
                  </a:lnTo>
                  <a:lnTo>
                    <a:pt x="810577" y="1923986"/>
                  </a:lnTo>
                  <a:lnTo>
                    <a:pt x="854075" y="1940356"/>
                  </a:lnTo>
                  <a:lnTo>
                    <a:pt x="898639" y="1954415"/>
                  </a:lnTo>
                  <a:lnTo>
                    <a:pt x="944206" y="1966087"/>
                  </a:lnTo>
                  <a:lnTo>
                    <a:pt x="990688" y="1975281"/>
                  </a:lnTo>
                  <a:lnTo>
                    <a:pt x="1038034" y="1981949"/>
                  </a:lnTo>
                  <a:lnTo>
                    <a:pt x="1086154" y="1986000"/>
                  </a:lnTo>
                  <a:lnTo>
                    <a:pt x="1134986" y="1987359"/>
                  </a:lnTo>
                  <a:lnTo>
                    <a:pt x="1183817" y="1986000"/>
                  </a:lnTo>
                  <a:lnTo>
                    <a:pt x="1231938" y="1981949"/>
                  </a:lnTo>
                  <a:lnTo>
                    <a:pt x="1279271" y="1975281"/>
                  </a:lnTo>
                  <a:lnTo>
                    <a:pt x="1325765" y="1966087"/>
                  </a:lnTo>
                  <a:lnTo>
                    <a:pt x="1371333" y="1954415"/>
                  </a:lnTo>
                  <a:lnTo>
                    <a:pt x="1415897" y="1940356"/>
                  </a:lnTo>
                  <a:lnTo>
                    <a:pt x="1459395" y="1923986"/>
                  </a:lnTo>
                  <a:lnTo>
                    <a:pt x="1501736" y="1905368"/>
                  </a:lnTo>
                  <a:lnTo>
                    <a:pt x="1542872" y="1884578"/>
                  </a:lnTo>
                  <a:lnTo>
                    <a:pt x="1582712" y="1861680"/>
                  </a:lnTo>
                  <a:lnTo>
                    <a:pt x="1621180" y="1836775"/>
                  </a:lnTo>
                  <a:lnTo>
                    <a:pt x="1658226" y="1809902"/>
                  </a:lnTo>
                  <a:lnTo>
                    <a:pt x="1693748" y="1781162"/>
                  </a:lnTo>
                  <a:lnTo>
                    <a:pt x="1727682" y="1750606"/>
                  </a:lnTo>
                  <a:lnTo>
                    <a:pt x="1759966" y="1718322"/>
                  </a:lnTo>
                  <a:lnTo>
                    <a:pt x="1790509" y="1684388"/>
                  </a:lnTo>
                  <a:lnTo>
                    <a:pt x="1819262" y="1648866"/>
                  </a:lnTo>
                  <a:lnTo>
                    <a:pt x="1846122" y="1611833"/>
                  </a:lnTo>
                  <a:lnTo>
                    <a:pt x="1871040" y="1573352"/>
                  </a:lnTo>
                  <a:lnTo>
                    <a:pt x="1893925" y="1533512"/>
                  </a:lnTo>
                  <a:lnTo>
                    <a:pt x="1914715" y="1492377"/>
                  </a:lnTo>
                  <a:lnTo>
                    <a:pt x="1933333" y="1450035"/>
                  </a:lnTo>
                  <a:lnTo>
                    <a:pt x="1949716" y="1406537"/>
                  </a:lnTo>
                  <a:lnTo>
                    <a:pt x="1963775" y="1361973"/>
                  </a:lnTo>
                  <a:lnTo>
                    <a:pt x="1975434" y="1316405"/>
                  </a:lnTo>
                  <a:lnTo>
                    <a:pt x="1984641" y="1269911"/>
                  </a:lnTo>
                  <a:lnTo>
                    <a:pt x="1991296" y="1222565"/>
                  </a:lnTo>
                  <a:lnTo>
                    <a:pt x="1995347" y="1174445"/>
                  </a:lnTo>
                  <a:lnTo>
                    <a:pt x="1996719" y="1125626"/>
                  </a:lnTo>
                  <a:close/>
                </a:path>
                <a:path w="2270125" h="2260600">
                  <a:moveTo>
                    <a:pt x="2269947" y="1130300"/>
                  </a:moveTo>
                  <a:lnTo>
                    <a:pt x="2268944" y="1079500"/>
                  </a:lnTo>
                  <a:lnTo>
                    <a:pt x="2265984" y="1041400"/>
                  </a:lnTo>
                  <a:lnTo>
                    <a:pt x="2261082" y="990600"/>
                  </a:lnTo>
                  <a:lnTo>
                    <a:pt x="2254300" y="939800"/>
                  </a:lnTo>
                  <a:lnTo>
                    <a:pt x="2245664" y="901700"/>
                  </a:lnTo>
                  <a:lnTo>
                    <a:pt x="2235225" y="850900"/>
                  </a:lnTo>
                  <a:lnTo>
                    <a:pt x="2223008" y="812800"/>
                  </a:lnTo>
                  <a:lnTo>
                    <a:pt x="2209063" y="762000"/>
                  </a:lnTo>
                  <a:lnTo>
                    <a:pt x="2193429" y="723900"/>
                  </a:lnTo>
                  <a:lnTo>
                    <a:pt x="2176145" y="685800"/>
                  </a:lnTo>
                  <a:lnTo>
                    <a:pt x="2157234" y="635000"/>
                  </a:lnTo>
                  <a:lnTo>
                    <a:pt x="2136775" y="596900"/>
                  </a:lnTo>
                  <a:lnTo>
                    <a:pt x="2126145" y="578510"/>
                  </a:lnTo>
                  <a:lnTo>
                    <a:pt x="2126145" y="1130300"/>
                  </a:lnTo>
                  <a:lnTo>
                    <a:pt x="2125002" y="1181100"/>
                  </a:lnTo>
                  <a:lnTo>
                    <a:pt x="2121598" y="1231900"/>
                  </a:lnTo>
                  <a:lnTo>
                    <a:pt x="2115997" y="1270000"/>
                  </a:lnTo>
                  <a:lnTo>
                    <a:pt x="2108250" y="1320800"/>
                  </a:lnTo>
                  <a:lnTo>
                    <a:pt x="2098395" y="1371600"/>
                  </a:lnTo>
                  <a:lnTo>
                    <a:pt x="2086495" y="1409700"/>
                  </a:lnTo>
                  <a:lnTo>
                    <a:pt x="2072601" y="1447800"/>
                  </a:lnTo>
                  <a:lnTo>
                    <a:pt x="2056765" y="1498600"/>
                  </a:lnTo>
                  <a:lnTo>
                    <a:pt x="2039035" y="1536700"/>
                  </a:lnTo>
                  <a:lnTo>
                    <a:pt x="2019477" y="1574800"/>
                  </a:lnTo>
                  <a:lnTo>
                    <a:pt x="1998129" y="1612900"/>
                  </a:lnTo>
                  <a:lnTo>
                    <a:pt x="1975053" y="1663700"/>
                  </a:lnTo>
                  <a:lnTo>
                    <a:pt x="1950300" y="1689100"/>
                  </a:lnTo>
                  <a:lnTo>
                    <a:pt x="1923910" y="1727200"/>
                  </a:lnTo>
                  <a:lnTo>
                    <a:pt x="1895957" y="1765300"/>
                  </a:lnTo>
                  <a:lnTo>
                    <a:pt x="1866468" y="1803400"/>
                  </a:lnTo>
                  <a:lnTo>
                    <a:pt x="1835518" y="1828800"/>
                  </a:lnTo>
                  <a:lnTo>
                    <a:pt x="1803146" y="1866900"/>
                  </a:lnTo>
                  <a:lnTo>
                    <a:pt x="1769402" y="1892300"/>
                  </a:lnTo>
                  <a:lnTo>
                    <a:pt x="1734350" y="1917700"/>
                  </a:lnTo>
                  <a:lnTo>
                    <a:pt x="1698040" y="1943100"/>
                  </a:lnTo>
                  <a:lnTo>
                    <a:pt x="1660512" y="1968500"/>
                  </a:lnTo>
                  <a:lnTo>
                    <a:pt x="1621840" y="1993900"/>
                  </a:lnTo>
                  <a:lnTo>
                    <a:pt x="1582051" y="2019300"/>
                  </a:lnTo>
                  <a:lnTo>
                    <a:pt x="1541221" y="2032000"/>
                  </a:lnTo>
                  <a:lnTo>
                    <a:pt x="1499387" y="2057400"/>
                  </a:lnTo>
                  <a:lnTo>
                    <a:pt x="1456601" y="2070100"/>
                  </a:lnTo>
                  <a:lnTo>
                    <a:pt x="1323086" y="2108200"/>
                  </a:lnTo>
                  <a:lnTo>
                    <a:pt x="1277035" y="2108200"/>
                  </a:lnTo>
                  <a:lnTo>
                    <a:pt x="1230299" y="2120900"/>
                  </a:lnTo>
                  <a:lnTo>
                    <a:pt x="1039660" y="2120900"/>
                  </a:lnTo>
                  <a:lnTo>
                    <a:pt x="992924" y="2108200"/>
                  </a:lnTo>
                  <a:lnTo>
                    <a:pt x="946873" y="2108200"/>
                  </a:lnTo>
                  <a:lnTo>
                    <a:pt x="813371" y="2070100"/>
                  </a:lnTo>
                  <a:lnTo>
                    <a:pt x="770585" y="2057400"/>
                  </a:lnTo>
                  <a:lnTo>
                    <a:pt x="728751" y="2032000"/>
                  </a:lnTo>
                  <a:lnTo>
                    <a:pt x="687908" y="2019300"/>
                  </a:lnTo>
                  <a:lnTo>
                    <a:pt x="648119" y="1993900"/>
                  </a:lnTo>
                  <a:lnTo>
                    <a:pt x="609447" y="1968500"/>
                  </a:lnTo>
                  <a:lnTo>
                    <a:pt x="571919" y="1943100"/>
                  </a:lnTo>
                  <a:lnTo>
                    <a:pt x="535609" y="1917700"/>
                  </a:lnTo>
                  <a:lnTo>
                    <a:pt x="500557" y="1892300"/>
                  </a:lnTo>
                  <a:lnTo>
                    <a:pt x="466813" y="1866900"/>
                  </a:lnTo>
                  <a:lnTo>
                    <a:pt x="434441" y="1828800"/>
                  </a:lnTo>
                  <a:lnTo>
                    <a:pt x="403491" y="1803400"/>
                  </a:lnTo>
                  <a:lnTo>
                    <a:pt x="374002" y="1765300"/>
                  </a:lnTo>
                  <a:lnTo>
                    <a:pt x="346036" y="1727200"/>
                  </a:lnTo>
                  <a:lnTo>
                    <a:pt x="319659" y="1689100"/>
                  </a:lnTo>
                  <a:lnTo>
                    <a:pt x="294894" y="1663700"/>
                  </a:lnTo>
                  <a:lnTo>
                    <a:pt x="271818" y="1612900"/>
                  </a:lnTo>
                  <a:lnTo>
                    <a:pt x="250469" y="1574800"/>
                  </a:lnTo>
                  <a:lnTo>
                    <a:pt x="230911" y="1536700"/>
                  </a:lnTo>
                  <a:lnTo>
                    <a:pt x="213182" y="1498600"/>
                  </a:lnTo>
                  <a:lnTo>
                    <a:pt x="197358" y="1447800"/>
                  </a:lnTo>
                  <a:lnTo>
                    <a:pt x="183464" y="1409700"/>
                  </a:lnTo>
                  <a:lnTo>
                    <a:pt x="171564" y="1371600"/>
                  </a:lnTo>
                  <a:lnTo>
                    <a:pt x="161709" y="1320800"/>
                  </a:lnTo>
                  <a:lnTo>
                    <a:pt x="153949" y="1270000"/>
                  </a:lnTo>
                  <a:lnTo>
                    <a:pt x="148348" y="1231900"/>
                  </a:lnTo>
                  <a:lnTo>
                    <a:pt x="144945" y="1181100"/>
                  </a:lnTo>
                  <a:lnTo>
                    <a:pt x="143802" y="1130300"/>
                  </a:lnTo>
                  <a:lnTo>
                    <a:pt x="144945" y="1079500"/>
                  </a:lnTo>
                  <a:lnTo>
                    <a:pt x="148348" y="1041400"/>
                  </a:lnTo>
                  <a:lnTo>
                    <a:pt x="153949" y="990600"/>
                  </a:lnTo>
                  <a:lnTo>
                    <a:pt x="161709" y="939800"/>
                  </a:lnTo>
                  <a:lnTo>
                    <a:pt x="171564" y="901700"/>
                  </a:lnTo>
                  <a:lnTo>
                    <a:pt x="183464" y="850900"/>
                  </a:lnTo>
                  <a:lnTo>
                    <a:pt x="197358" y="812800"/>
                  </a:lnTo>
                  <a:lnTo>
                    <a:pt x="213182" y="762000"/>
                  </a:lnTo>
                  <a:lnTo>
                    <a:pt x="230911" y="723900"/>
                  </a:lnTo>
                  <a:lnTo>
                    <a:pt x="250469" y="685800"/>
                  </a:lnTo>
                  <a:lnTo>
                    <a:pt x="271818" y="647700"/>
                  </a:lnTo>
                  <a:lnTo>
                    <a:pt x="294894" y="609600"/>
                  </a:lnTo>
                  <a:lnTo>
                    <a:pt x="319659" y="571500"/>
                  </a:lnTo>
                  <a:lnTo>
                    <a:pt x="346036" y="533400"/>
                  </a:lnTo>
                  <a:lnTo>
                    <a:pt x="374002" y="495300"/>
                  </a:lnTo>
                  <a:lnTo>
                    <a:pt x="403491" y="469900"/>
                  </a:lnTo>
                  <a:lnTo>
                    <a:pt x="434441" y="431800"/>
                  </a:lnTo>
                  <a:lnTo>
                    <a:pt x="466813" y="406400"/>
                  </a:lnTo>
                  <a:lnTo>
                    <a:pt x="500557" y="368300"/>
                  </a:lnTo>
                  <a:lnTo>
                    <a:pt x="535609" y="342900"/>
                  </a:lnTo>
                  <a:lnTo>
                    <a:pt x="571919" y="317500"/>
                  </a:lnTo>
                  <a:lnTo>
                    <a:pt x="609447" y="292100"/>
                  </a:lnTo>
                  <a:lnTo>
                    <a:pt x="648119" y="266700"/>
                  </a:lnTo>
                  <a:lnTo>
                    <a:pt x="687908" y="241300"/>
                  </a:lnTo>
                  <a:lnTo>
                    <a:pt x="770585" y="215900"/>
                  </a:lnTo>
                  <a:lnTo>
                    <a:pt x="813371" y="190500"/>
                  </a:lnTo>
                  <a:lnTo>
                    <a:pt x="946873" y="152400"/>
                  </a:lnTo>
                  <a:lnTo>
                    <a:pt x="992924" y="152400"/>
                  </a:lnTo>
                  <a:lnTo>
                    <a:pt x="1039660" y="139700"/>
                  </a:lnTo>
                  <a:lnTo>
                    <a:pt x="1230299" y="139700"/>
                  </a:lnTo>
                  <a:lnTo>
                    <a:pt x="1277035" y="152400"/>
                  </a:lnTo>
                  <a:lnTo>
                    <a:pt x="1323086" y="152400"/>
                  </a:lnTo>
                  <a:lnTo>
                    <a:pt x="1456601" y="190500"/>
                  </a:lnTo>
                  <a:lnTo>
                    <a:pt x="1499387" y="215900"/>
                  </a:lnTo>
                  <a:lnTo>
                    <a:pt x="1582051" y="241300"/>
                  </a:lnTo>
                  <a:lnTo>
                    <a:pt x="1621840" y="266700"/>
                  </a:lnTo>
                  <a:lnTo>
                    <a:pt x="1660512" y="292100"/>
                  </a:lnTo>
                  <a:lnTo>
                    <a:pt x="1698040" y="317500"/>
                  </a:lnTo>
                  <a:lnTo>
                    <a:pt x="1734350" y="342900"/>
                  </a:lnTo>
                  <a:lnTo>
                    <a:pt x="1769402" y="368300"/>
                  </a:lnTo>
                  <a:lnTo>
                    <a:pt x="1803146" y="406400"/>
                  </a:lnTo>
                  <a:lnTo>
                    <a:pt x="1835518" y="431800"/>
                  </a:lnTo>
                  <a:lnTo>
                    <a:pt x="1866468" y="469900"/>
                  </a:lnTo>
                  <a:lnTo>
                    <a:pt x="1895957" y="495300"/>
                  </a:lnTo>
                  <a:lnTo>
                    <a:pt x="1923910" y="533400"/>
                  </a:lnTo>
                  <a:lnTo>
                    <a:pt x="1950300" y="571500"/>
                  </a:lnTo>
                  <a:lnTo>
                    <a:pt x="1975053" y="609600"/>
                  </a:lnTo>
                  <a:lnTo>
                    <a:pt x="1998129" y="647700"/>
                  </a:lnTo>
                  <a:lnTo>
                    <a:pt x="2019477" y="685800"/>
                  </a:lnTo>
                  <a:lnTo>
                    <a:pt x="2039035" y="723900"/>
                  </a:lnTo>
                  <a:lnTo>
                    <a:pt x="2056765" y="762000"/>
                  </a:lnTo>
                  <a:lnTo>
                    <a:pt x="2072601" y="812800"/>
                  </a:lnTo>
                  <a:lnTo>
                    <a:pt x="2086495" y="850900"/>
                  </a:lnTo>
                  <a:lnTo>
                    <a:pt x="2098395" y="901700"/>
                  </a:lnTo>
                  <a:lnTo>
                    <a:pt x="2108250" y="939800"/>
                  </a:lnTo>
                  <a:lnTo>
                    <a:pt x="2115997" y="990600"/>
                  </a:lnTo>
                  <a:lnTo>
                    <a:pt x="2121598" y="1041400"/>
                  </a:lnTo>
                  <a:lnTo>
                    <a:pt x="2125002" y="1079500"/>
                  </a:lnTo>
                  <a:lnTo>
                    <a:pt x="2126145" y="1130300"/>
                  </a:lnTo>
                  <a:lnTo>
                    <a:pt x="2126145" y="578510"/>
                  </a:lnTo>
                  <a:lnTo>
                    <a:pt x="2091270" y="520700"/>
                  </a:lnTo>
                  <a:lnTo>
                    <a:pt x="2066328" y="482600"/>
                  </a:lnTo>
                  <a:lnTo>
                    <a:pt x="2039962" y="444500"/>
                  </a:lnTo>
                  <a:lnTo>
                    <a:pt x="2012226" y="406400"/>
                  </a:lnTo>
                  <a:lnTo>
                    <a:pt x="1983155" y="381000"/>
                  </a:lnTo>
                  <a:lnTo>
                    <a:pt x="1952802" y="342900"/>
                  </a:lnTo>
                  <a:lnTo>
                    <a:pt x="1921179" y="317500"/>
                  </a:lnTo>
                  <a:lnTo>
                    <a:pt x="1888350" y="279400"/>
                  </a:lnTo>
                  <a:lnTo>
                    <a:pt x="1854352" y="254000"/>
                  </a:lnTo>
                  <a:lnTo>
                    <a:pt x="1819211" y="228600"/>
                  </a:lnTo>
                  <a:lnTo>
                    <a:pt x="1782978" y="203200"/>
                  </a:lnTo>
                  <a:lnTo>
                    <a:pt x="1745678" y="177800"/>
                  </a:lnTo>
                  <a:lnTo>
                    <a:pt x="1707375" y="152400"/>
                  </a:lnTo>
                  <a:lnTo>
                    <a:pt x="1687728" y="139700"/>
                  </a:lnTo>
                  <a:lnTo>
                    <a:pt x="1668094" y="127000"/>
                  </a:lnTo>
                  <a:lnTo>
                    <a:pt x="1627873" y="114300"/>
                  </a:lnTo>
                  <a:lnTo>
                    <a:pt x="1586750" y="88900"/>
                  </a:lnTo>
                  <a:lnTo>
                    <a:pt x="1501990" y="63500"/>
                  </a:lnTo>
                  <a:lnTo>
                    <a:pt x="1458417" y="38100"/>
                  </a:lnTo>
                  <a:lnTo>
                    <a:pt x="1414106" y="25400"/>
                  </a:lnTo>
                  <a:lnTo>
                    <a:pt x="1369098" y="25400"/>
                  </a:lnTo>
                  <a:lnTo>
                    <a:pt x="1277150" y="0"/>
                  </a:lnTo>
                  <a:lnTo>
                    <a:pt x="992809" y="0"/>
                  </a:lnTo>
                  <a:lnTo>
                    <a:pt x="900861" y="25400"/>
                  </a:lnTo>
                  <a:lnTo>
                    <a:pt x="855853" y="25400"/>
                  </a:lnTo>
                  <a:lnTo>
                    <a:pt x="811542" y="38100"/>
                  </a:lnTo>
                  <a:lnTo>
                    <a:pt x="767969" y="63500"/>
                  </a:lnTo>
                  <a:lnTo>
                    <a:pt x="683209" y="88900"/>
                  </a:lnTo>
                  <a:lnTo>
                    <a:pt x="642086" y="114300"/>
                  </a:lnTo>
                  <a:lnTo>
                    <a:pt x="601865" y="127000"/>
                  </a:lnTo>
                  <a:lnTo>
                    <a:pt x="562584" y="152400"/>
                  </a:lnTo>
                  <a:lnTo>
                    <a:pt x="524281" y="177800"/>
                  </a:lnTo>
                  <a:lnTo>
                    <a:pt x="486981" y="203200"/>
                  </a:lnTo>
                  <a:lnTo>
                    <a:pt x="450748" y="228600"/>
                  </a:lnTo>
                  <a:lnTo>
                    <a:pt x="415607" y="254000"/>
                  </a:lnTo>
                  <a:lnTo>
                    <a:pt x="381596" y="279400"/>
                  </a:lnTo>
                  <a:lnTo>
                    <a:pt x="348767" y="317500"/>
                  </a:lnTo>
                  <a:lnTo>
                    <a:pt x="317157" y="342900"/>
                  </a:lnTo>
                  <a:lnTo>
                    <a:pt x="286791" y="381000"/>
                  </a:lnTo>
                  <a:lnTo>
                    <a:pt x="257721" y="406400"/>
                  </a:lnTo>
                  <a:lnTo>
                    <a:pt x="229984" y="444500"/>
                  </a:lnTo>
                  <a:lnTo>
                    <a:pt x="203631" y="482600"/>
                  </a:lnTo>
                  <a:lnTo>
                    <a:pt x="178676" y="520700"/>
                  </a:lnTo>
                  <a:lnTo>
                    <a:pt x="155181" y="558800"/>
                  </a:lnTo>
                  <a:lnTo>
                    <a:pt x="133184" y="596900"/>
                  </a:lnTo>
                  <a:lnTo>
                    <a:pt x="112712" y="635000"/>
                  </a:lnTo>
                  <a:lnTo>
                    <a:pt x="93814" y="685800"/>
                  </a:lnTo>
                  <a:lnTo>
                    <a:pt x="76530" y="723900"/>
                  </a:lnTo>
                  <a:lnTo>
                    <a:pt x="60883" y="762000"/>
                  </a:lnTo>
                  <a:lnTo>
                    <a:pt x="46939" y="812800"/>
                  </a:lnTo>
                  <a:lnTo>
                    <a:pt x="34734" y="850900"/>
                  </a:lnTo>
                  <a:lnTo>
                    <a:pt x="24282" y="901700"/>
                  </a:lnTo>
                  <a:lnTo>
                    <a:pt x="15646" y="939800"/>
                  </a:lnTo>
                  <a:lnTo>
                    <a:pt x="8864" y="990600"/>
                  </a:lnTo>
                  <a:lnTo>
                    <a:pt x="3975" y="1041400"/>
                  </a:lnTo>
                  <a:lnTo>
                    <a:pt x="1003" y="1079500"/>
                  </a:lnTo>
                  <a:lnTo>
                    <a:pt x="0" y="1130300"/>
                  </a:lnTo>
                  <a:lnTo>
                    <a:pt x="1003" y="1181100"/>
                  </a:lnTo>
                  <a:lnTo>
                    <a:pt x="3975" y="1231900"/>
                  </a:lnTo>
                  <a:lnTo>
                    <a:pt x="8864" y="1270000"/>
                  </a:lnTo>
                  <a:lnTo>
                    <a:pt x="15646" y="1320800"/>
                  </a:lnTo>
                  <a:lnTo>
                    <a:pt x="24282" y="1371600"/>
                  </a:lnTo>
                  <a:lnTo>
                    <a:pt x="34734" y="1409700"/>
                  </a:lnTo>
                  <a:lnTo>
                    <a:pt x="46939" y="1460500"/>
                  </a:lnTo>
                  <a:lnTo>
                    <a:pt x="60883" y="1498600"/>
                  </a:lnTo>
                  <a:lnTo>
                    <a:pt x="76530" y="1536700"/>
                  </a:lnTo>
                  <a:lnTo>
                    <a:pt x="93814" y="1587500"/>
                  </a:lnTo>
                  <a:lnTo>
                    <a:pt x="112712" y="1625600"/>
                  </a:lnTo>
                  <a:lnTo>
                    <a:pt x="133184" y="1663700"/>
                  </a:lnTo>
                  <a:lnTo>
                    <a:pt x="155181" y="1701800"/>
                  </a:lnTo>
                  <a:lnTo>
                    <a:pt x="178676" y="1739900"/>
                  </a:lnTo>
                  <a:lnTo>
                    <a:pt x="203631" y="1778000"/>
                  </a:lnTo>
                  <a:lnTo>
                    <a:pt x="229984" y="1816100"/>
                  </a:lnTo>
                  <a:lnTo>
                    <a:pt x="257721" y="1854200"/>
                  </a:lnTo>
                  <a:lnTo>
                    <a:pt x="286791" y="1879600"/>
                  </a:lnTo>
                  <a:lnTo>
                    <a:pt x="317157" y="1917700"/>
                  </a:lnTo>
                  <a:lnTo>
                    <a:pt x="348767" y="1955800"/>
                  </a:lnTo>
                  <a:lnTo>
                    <a:pt x="381596" y="1981200"/>
                  </a:lnTo>
                  <a:lnTo>
                    <a:pt x="415607" y="2006600"/>
                  </a:lnTo>
                  <a:lnTo>
                    <a:pt x="450748" y="2032000"/>
                  </a:lnTo>
                  <a:lnTo>
                    <a:pt x="486981" y="2057400"/>
                  </a:lnTo>
                  <a:lnTo>
                    <a:pt x="524281" y="2082800"/>
                  </a:lnTo>
                  <a:lnTo>
                    <a:pt x="562584" y="2108200"/>
                  </a:lnTo>
                  <a:lnTo>
                    <a:pt x="601865" y="2133600"/>
                  </a:lnTo>
                  <a:lnTo>
                    <a:pt x="642086" y="2159000"/>
                  </a:lnTo>
                  <a:lnTo>
                    <a:pt x="725182" y="2184400"/>
                  </a:lnTo>
                  <a:lnTo>
                    <a:pt x="767969" y="2209800"/>
                  </a:lnTo>
                  <a:lnTo>
                    <a:pt x="900861" y="2247900"/>
                  </a:lnTo>
                  <a:lnTo>
                    <a:pt x="946531" y="2247900"/>
                  </a:lnTo>
                  <a:lnTo>
                    <a:pt x="992809" y="2260600"/>
                  </a:lnTo>
                  <a:lnTo>
                    <a:pt x="1277150" y="2260600"/>
                  </a:lnTo>
                  <a:lnTo>
                    <a:pt x="1323441" y="2247900"/>
                  </a:lnTo>
                  <a:lnTo>
                    <a:pt x="1369098" y="2247900"/>
                  </a:lnTo>
                  <a:lnTo>
                    <a:pt x="1501990" y="2209800"/>
                  </a:lnTo>
                  <a:lnTo>
                    <a:pt x="1544777" y="2184400"/>
                  </a:lnTo>
                  <a:lnTo>
                    <a:pt x="1627873" y="2159000"/>
                  </a:lnTo>
                  <a:lnTo>
                    <a:pt x="1668094" y="2133600"/>
                  </a:lnTo>
                  <a:lnTo>
                    <a:pt x="1687728" y="2120900"/>
                  </a:lnTo>
                  <a:lnTo>
                    <a:pt x="1707375" y="2108200"/>
                  </a:lnTo>
                  <a:lnTo>
                    <a:pt x="1745678" y="2082800"/>
                  </a:lnTo>
                  <a:lnTo>
                    <a:pt x="1782978" y="2057400"/>
                  </a:lnTo>
                  <a:lnTo>
                    <a:pt x="1819211" y="2032000"/>
                  </a:lnTo>
                  <a:lnTo>
                    <a:pt x="1854352" y="2006600"/>
                  </a:lnTo>
                  <a:lnTo>
                    <a:pt x="1888350" y="1981200"/>
                  </a:lnTo>
                  <a:lnTo>
                    <a:pt x="1921179" y="1955800"/>
                  </a:lnTo>
                  <a:lnTo>
                    <a:pt x="1952802" y="1917700"/>
                  </a:lnTo>
                  <a:lnTo>
                    <a:pt x="1983155" y="1879600"/>
                  </a:lnTo>
                  <a:lnTo>
                    <a:pt x="2012226" y="1854200"/>
                  </a:lnTo>
                  <a:lnTo>
                    <a:pt x="2039962" y="1816100"/>
                  </a:lnTo>
                  <a:lnTo>
                    <a:pt x="2066328" y="1778000"/>
                  </a:lnTo>
                  <a:lnTo>
                    <a:pt x="2091270" y="1739900"/>
                  </a:lnTo>
                  <a:lnTo>
                    <a:pt x="2114766" y="1701800"/>
                  </a:lnTo>
                  <a:lnTo>
                    <a:pt x="2136775" y="1663700"/>
                  </a:lnTo>
                  <a:lnTo>
                    <a:pt x="2157234" y="1625600"/>
                  </a:lnTo>
                  <a:lnTo>
                    <a:pt x="2176145" y="1587500"/>
                  </a:lnTo>
                  <a:lnTo>
                    <a:pt x="2193429" y="1536700"/>
                  </a:lnTo>
                  <a:lnTo>
                    <a:pt x="2209063" y="1498600"/>
                  </a:lnTo>
                  <a:lnTo>
                    <a:pt x="2223008" y="1460500"/>
                  </a:lnTo>
                  <a:lnTo>
                    <a:pt x="2235225" y="1409700"/>
                  </a:lnTo>
                  <a:lnTo>
                    <a:pt x="2245664" y="1371600"/>
                  </a:lnTo>
                  <a:lnTo>
                    <a:pt x="2254300" y="1320800"/>
                  </a:lnTo>
                  <a:lnTo>
                    <a:pt x="2261082" y="1270000"/>
                  </a:lnTo>
                  <a:lnTo>
                    <a:pt x="2265984" y="1231900"/>
                  </a:lnTo>
                  <a:lnTo>
                    <a:pt x="2268944" y="1181100"/>
                  </a:lnTo>
                  <a:lnTo>
                    <a:pt x="2269947" y="1130300"/>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2" name="object 22">
              <a:extLst>
                <a:ext uri="{FF2B5EF4-FFF2-40B4-BE49-F238E27FC236}">
                  <a16:creationId xmlns:a16="http://schemas.microsoft.com/office/drawing/2014/main" id="{1D41A787-ED15-28A0-1BCA-F392DD5F8741}"/>
                </a:ext>
              </a:extLst>
            </p:cNvPr>
            <p:cNvSpPr/>
            <p:nvPr/>
          </p:nvSpPr>
          <p:spPr>
            <a:xfrm>
              <a:off x="4649063" y="8933656"/>
              <a:ext cx="2418080" cy="2374900"/>
            </a:xfrm>
            <a:custGeom>
              <a:avLst/>
              <a:gdLst/>
              <a:ahLst/>
              <a:cxnLst/>
              <a:rect l="l" t="t" r="r" b="b"/>
              <a:pathLst>
                <a:path w="2418079" h="2374900">
                  <a:moveTo>
                    <a:pt x="2055228" y="1196492"/>
                  </a:moveTo>
                  <a:lnTo>
                    <a:pt x="2053882" y="1148473"/>
                  </a:lnTo>
                  <a:lnTo>
                    <a:pt x="2049907" y="1101153"/>
                  </a:lnTo>
                  <a:lnTo>
                    <a:pt x="2043379" y="1054608"/>
                  </a:lnTo>
                  <a:lnTo>
                    <a:pt x="2034438" y="1009319"/>
                  </a:lnTo>
                  <a:lnTo>
                    <a:pt x="2034362" y="1008913"/>
                  </a:lnTo>
                  <a:lnTo>
                    <a:pt x="2022919" y="964133"/>
                  </a:lnTo>
                  <a:lnTo>
                    <a:pt x="2009140" y="920330"/>
                  </a:lnTo>
                  <a:lnTo>
                    <a:pt x="1993074" y="877608"/>
                  </a:lnTo>
                  <a:lnTo>
                    <a:pt x="1974824" y="836002"/>
                  </a:lnTo>
                  <a:lnTo>
                    <a:pt x="1954428" y="795604"/>
                  </a:lnTo>
                  <a:lnTo>
                    <a:pt x="1931974" y="756475"/>
                  </a:lnTo>
                  <a:lnTo>
                    <a:pt x="1907527" y="718693"/>
                  </a:lnTo>
                  <a:lnTo>
                    <a:pt x="1881174" y="682332"/>
                  </a:lnTo>
                  <a:lnTo>
                    <a:pt x="1857768" y="653402"/>
                  </a:lnTo>
                  <a:lnTo>
                    <a:pt x="1857768" y="1196492"/>
                  </a:lnTo>
                  <a:lnTo>
                    <a:pt x="1855990" y="1244523"/>
                  </a:lnTo>
                  <a:lnTo>
                    <a:pt x="1855978" y="1244841"/>
                  </a:lnTo>
                  <a:lnTo>
                    <a:pt x="1850758" y="1291844"/>
                  </a:lnTo>
                  <a:lnTo>
                    <a:pt x="1850720" y="1292237"/>
                  </a:lnTo>
                  <a:lnTo>
                    <a:pt x="1842122" y="1338389"/>
                  </a:lnTo>
                  <a:lnTo>
                    <a:pt x="1842096" y="1338554"/>
                  </a:lnTo>
                  <a:lnTo>
                    <a:pt x="1830247" y="1383665"/>
                  </a:lnTo>
                  <a:lnTo>
                    <a:pt x="1815299" y="1427454"/>
                  </a:lnTo>
                  <a:lnTo>
                    <a:pt x="1797367" y="1469771"/>
                  </a:lnTo>
                  <a:lnTo>
                    <a:pt x="1776590" y="1510499"/>
                  </a:lnTo>
                  <a:lnTo>
                    <a:pt x="1753095" y="1549527"/>
                  </a:lnTo>
                  <a:lnTo>
                    <a:pt x="1726996" y="1586712"/>
                  </a:lnTo>
                  <a:lnTo>
                    <a:pt x="1698421" y="1621929"/>
                  </a:lnTo>
                  <a:lnTo>
                    <a:pt x="1667510" y="1655051"/>
                  </a:lnTo>
                  <a:lnTo>
                    <a:pt x="1634388" y="1685963"/>
                  </a:lnTo>
                  <a:lnTo>
                    <a:pt x="1599171" y="1714538"/>
                  </a:lnTo>
                  <a:lnTo>
                    <a:pt x="1561985" y="1740636"/>
                  </a:lnTo>
                  <a:lnTo>
                    <a:pt x="1522958" y="1764131"/>
                  </a:lnTo>
                  <a:lnTo>
                    <a:pt x="1482229" y="1784908"/>
                  </a:lnTo>
                  <a:lnTo>
                    <a:pt x="1439913" y="1802841"/>
                  </a:lnTo>
                  <a:lnTo>
                    <a:pt x="1396123" y="1817789"/>
                  </a:lnTo>
                  <a:lnTo>
                    <a:pt x="1351013" y="1829638"/>
                  </a:lnTo>
                  <a:lnTo>
                    <a:pt x="1304696" y="1838261"/>
                  </a:lnTo>
                  <a:lnTo>
                    <a:pt x="1257300" y="1843519"/>
                  </a:lnTo>
                  <a:lnTo>
                    <a:pt x="1208951" y="1845310"/>
                  </a:lnTo>
                  <a:lnTo>
                    <a:pt x="1160602" y="1843519"/>
                  </a:lnTo>
                  <a:lnTo>
                    <a:pt x="1113205" y="1838261"/>
                  </a:lnTo>
                  <a:lnTo>
                    <a:pt x="1066888" y="1829638"/>
                  </a:lnTo>
                  <a:lnTo>
                    <a:pt x="1021778" y="1817789"/>
                  </a:lnTo>
                  <a:lnTo>
                    <a:pt x="978001" y="1802841"/>
                  </a:lnTo>
                  <a:lnTo>
                    <a:pt x="935685" y="1784908"/>
                  </a:lnTo>
                  <a:lnTo>
                    <a:pt x="894956" y="1764131"/>
                  </a:lnTo>
                  <a:lnTo>
                    <a:pt x="855929" y="1740636"/>
                  </a:lnTo>
                  <a:lnTo>
                    <a:pt x="818743" y="1714538"/>
                  </a:lnTo>
                  <a:lnTo>
                    <a:pt x="783526" y="1685963"/>
                  </a:lnTo>
                  <a:lnTo>
                    <a:pt x="750392" y="1655051"/>
                  </a:lnTo>
                  <a:lnTo>
                    <a:pt x="719480" y="1621929"/>
                  </a:lnTo>
                  <a:lnTo>
                    <a:pt x="690918" y="1586712"/>
                  </a:lnTo>
                  <a:lnTo>
                    <a:pt x="664819" y="1549527"/>
                  </a:lnTo>
                  <a:lnTo>
                    <a:pt x="641324" y="1510499"/>
                  </a:lnTo>
                  <a:lnTo>
                    <a:pt x="620547" y="1469771"/>
                  </a:lnTo>
                  <a:lnTo>
                    <a:pt x="602615" y="1427454"/>
                  </a:lnTo>
                  <a:lnTo>
                    <a:pt x="587667" y="1383665"/>
                  </a:lnTo>
                  <a:lnTo>
                    <a:pt x="575818" y="1338554"/>
                  </a:lnTo>
                  <a:lnTo>
                    <a:pt x="567194" y="1292237"/>
                  </a:lnTo>
                  <a:lnTo>
                    <a:pt x="561936" y="1244841"/>
                  </a:lnTo>
                  <a:lnTo>
                    <a:pt x="560146" y="1196492"/>
                  </a:lnTo>
                  <a:lnTo>
                    <a:pt x="561924" y="1148473"/>
                  </a:lnTo>
                  <a:lnTo>
                    <a:pt x="561936" y="1148143"/>
                  </a:lnTo>
                  <a:lnTo>
                    <a:pt x="567156" y="1101153"/>
                  </a:lnTo>
                  <a:lnTo>
                    <a:pt x="567194" y="1100747"/>
                  </a:lnTo>
                  <a:lnTo>
                    <a:pt x="575779" y="1054608"/>
                  </a:lnTo>
                  <a:lnTo>
                    <a:pt x="587667" y="1009319"/>
                  </a:lnTo>
                  <a:lnTo>
                    <a:pt x="602615" y="965542"/>
                  </a:lnTo>
                  <a:lnTo>
                    <a:pt x="620547" y="923226"/>
                  </a:lnTo>
                  <a:lnTo>
                    <a:pt x="641324" y="882497"/>
                  </a:lnTo>
                  <a:lnTo>
                    <a:pt x="664819" y="843470"/>
                  </a:lnTo>
                  <a:lnTo>
                    <a:pt x="690918" y="806284"/>
                  </a:lnTo>
                  <a:lnTo>
                    <a:pt x="719480" y="771067"/>
                  </a:lnTo>
                  <a:lnTo>
                    <a:pt x="750392" y="737933"/>
                  </a:lnTo>
                  <a:lnTo>
                    <a:pt x="783526" y="707021"/>
                  </a:lnTo>
                  <a:lnTo>
                    <a:pt x="818743" y="678459"/>
                  </a:lnTo>
                  <a:lnTo>
                    <a:pt x="855929" y="652360"/>
                  </a:lnTo>
                  <a:lnTo>
                    <a:pt x="894956" y="628865"/>
                  </a:lnTo>
                  <a:lnTo>
                    <a:pt x="935685" y="608088"/>
                  </a:lnTo>
                  <a:lnTo>
                    <a:pt x="978001" y="590156"/>
                  </a:lnTo>
                  <a:lnTo>
                    <a:pt x="1021778" y="575208"/>
                  </a:lnTo>
                  <a:lnTo>
                    <a:pt x="1066888" y="563359"/>
                  </a:lnTo>
                  <a:lnTo>
                    <a:pt x="1113205" y="554736"/>
                  </a:lnTo>
                  <a:lnTo>
                    <a:pt x="1160602" y="549478"/>
                  </a:lnTo>
                  <a:lnTo>
                    <a:pt x="1208951" y="547687"/>
                  </a:lnTo>
                  <a:lnTo>
                    <a:pt x="1257300" y="549478"/>
                  </a:lnTo>
                  <a:lnTo>
                    <a:pt x="1304696" y="554736"/>
                  </a:lnTo>
                  <a:lnTo>
                    <a:pt x="1351013" y="563359"/>
                  </a:lnTo>
                  <a:lnTo>
                    <a:pt x="1396123" y="575208"/>
                  </a:lnTo>
                  <a:lnTo>
                    <a:pt x="1439913" y="590156"/>
                  </a:lnTo>
                  <a:lnTo>
                    <a:pt x="1482229" y="608088"/>
                  </a:lnTo>
                  <a:lnTo>
                    <a:pt x="1522958" y="628865"/>
                  </a:lnTo>
                  <a:lnTo>
                    <a:pt x="1561985" y="652360"/>
                  </a:lnTo>
                  <a:lnTo>
                    <a:pt x="1599171" y="678459"/>
                  </a:lnTo>
                  <a:lnTo>
                    <a:pt x="1634388" y="707021"/>
                  </a:lnTo>
                  <a:lnTo>
                    <a:pt x="1667510" y="737933"/>
                  </a:lnTo>
                  <a:lnTo>
                    <a:pt x="1698421" y="771067"/>
                  </a:lnTo>
                  <a:lnTo>
                    <a:pt x="1726996" y="806284"/>
                  </a:lnTo>
                  <a:lnTo>
                    <a:pt x="1753095" y="843470"/>
                  </a:lnTo>
                  <a:lnTo>
                    <a:pt x="1776590" y="882497"/>
                  </a:lnTo>
                  <a:lnTo>
                    <a:pt x="1797367" y="923226"/>
                  </a:lnTo>
                  <a:lnTo>
                    <a:pt x="1815299" y="965542"/>
                  </a:lnTo>
                  <a:lnTo>
                    <a:pt x="1830247" y="1009319"/>
                  </a:lnTo>
                  <a:lnTo>
                    <a:pt x="1842096" y="1054430"/>
                  </a:lnTo>
                  <a:lnTo>
                    <a:pt x="1850720" y="1100747"/>
                  </a:lnTo>
                  <a:lnTo>
                    <a:pt x="1855978" y="1148143"/>
                  </a:lnTo>
                  <a:lnTo>
                    <a:pt x="1857768" y="1196492"/>
                  </a:lnTo>
                  <a:lnTo>
                    <a:pt x="1857768" y="653402"/>
                  </a:lnTo>
                  <a:lnTo>
                    <a:pt x="1822983" y="614146"/>
                  </a:lnTo>
                  <a:lnTo>
                    <a:pt x="1791309" y="582460"/>
                  </a:lnTo>
                  <a:lnTo>
                    <a:pt x="1757997" y="552488"/>
                  </a:lnTo>
                  <a:lnTo>
                    <a:pt x="1723123" y="524281"/>
                  </a:lnTo>
                  <a:lnTo>
                    <a:pt x="1686763" y="497916"/>
                  </a:lnTo>
                  <a:lnTo>
                    <a:pt x="1648980" y="473481"/>
                  </a:lnTo>
                  <a:lnTo>
                    <a:pt x="1609852" y="451027"/>
                  </a:lnTo>
                  <a:lnTo>
                    <a:pt x="1569453" y="430631"/>
                  </a:lnTo>
                  <a:lnTo>
                    <a:pt x="1527848" y="412369"/>
                  </a:lnTo>
                  <a:lnTo>
                    <a:pt x="1485112" y="396316"/>
                  </a:lnTo>
                  <a:lnTo>
                    <a:pt x="1441323" y="382536"/>
                  </a:lnTo>
                  <a:lnTo>
                    <a:pt x="1396542" y="371094"/>
                  </a:lnTo>
                  <a:lnTo>
                    <a:pt x="1350848" y="362077"/>
                  </a:lnTo>
                  <a:lnTo>
                    <a:pt x="1304302" y="355536"/>
                  </a:lnTo>
                  <a:lnTo>
                    <a:pt x="1256982" y="351574"/>
                  </a:lnTo>
                  <a:lnTo>
                    <a:pt x="1208951" y="350227"/>
                  </a:lnTo>
                  <a:lnTo>
                    <a:pt x="1160932" y="351574"/>
                  </a:lnTo>
                  <a:lnTo>
                    <a:pt x="1113612" y="355536"/>
                  </a:lnTo>
                  <a:lnTo>
                    <a:pt x="1067066" y="362077"/>
                  </a:lnTo>
                  <a:lnTo>
                    <a:pt x="1021372" y="371094"/>
                  </a:lnTo>
                  <a:lnTo>
                    <a:pt x="976591" y="382536"/>
                  </a:lnTo>
                  <a:lnTo>
                    <a:pt x="932789" y="396316"/>
                  </a:lnTo>
                  <a:lnTo>
                    <a:pt x="890066" y="412369"/>
                  </a:lnTo>
                  <a:lnTo>
                    <a:pt x="848461" y="430631"/>
                  </a:lnTo>
                  <a:lnTo>
                    <a:pt x="808062" y="451027"/>
                  </a:lnTo>
                  <a:lnTo>
                    <a:pt x="768934" y="473481"/>
                  </a:lnTo>
                  <a:lnTo>
                    <a:pt x="731151" y="497916"/>
                  </a:lnTo>
                  <a:lnTo>
                    <a:pt x="694791" y="524281"/>
                  </a:lnTo>
                  <a:lnTo>
                    <a:pt x="659917" y="552488"/>
                  </a:lnTo>
                  <a:lnTo>
                    <a:pt x="626605" y="582460"/>
                  </a:lnTo>
                  <a:lnTo>
                    <a:pt x="594918" y="614146"/>
                  </a:lnTo>
                  <a:lnTo>
                    <a:pt x="564946" y="647458"/>
                  </a:lnTo>
                  <a:lnTo>
                    <a:pt x="536740" y="682332"/>
                  </a:lnTo>
                  <a:lnTo>
                    <a:pt x="510374" y="718693"/>
                  </a:lnTo>
                  <a:lnTo>
                    <a:pt x="485940" y="756475"/>
                  </a:lnTo>
                  <a:lnTo>
                    <a:pt x="463486" y="795604"/>
                  </a:lnTo>
                  <a:lnTo>
                    <a:pt x="443090" y="836002"/>
                  </a:lnTo>
                  <a:lnTo>
                    <a:pt x="424827" y="877608"/>
                  </a:lnTo>
                  <a:lnTo>
                    <a:pt x="408774" y="920330"/>
                  </a:lnTo>
                  <a:lnTo>
                    <a:pt x="394995" y="964133"/>
                  </a:lnTo>
                  <a:lnTo>
                    <a:pt x="383552" y="1008913"/>
                  </a:lnTo>
                  <a:lnTo>
                    <a:pt x="374561" y="1054430"/>
                  </a:lnTo>
                  <a:lnTo>
                    <a:pt x="368058" y="1100747"/>
                  </a:lnTo>
                  <a:lnTo>
                    <a:pt x="367995" y="1101153"/>
                  </a:lnTo>
                  <a:lnTo>
                    <a:pt x="364058" y="1148143"/>
                  </a:lnTo>
                  <a:lnTo>
                    <a:pt x="364032" y="1148473"/>
                  </a:lnTo>
                  <a:lnTo>
                    <a:pt x="362686" y="1196492"/>
                  </a:lnTo>
                  <a:lnTo>
                    <a:pt x="364032" y="1244523"/>
                  </a:lnTo>
                  <a:lnTo>
                    <a:pt x="367995" y="1291844"/>
                  </a:lnTo>
                  <a:lnTo>
                    <a:pt x="374535" y="1338389"/>
                  </a:lnTo>
                  <a:lnTo>
                    <a:pt x="383463" y="1383665"/>
                  </a:lnTo>
                  <a:lnTo>
                    <a:pt x="394995" y="1428864"/>
                  </a:lnTo>
                  <a:lnTo>
                    <a:pt x="408774" y="1472653"/>
                  </a:lnTo>
                  <a:lnTo>
                    <a:pt x="424827" y="1515389"/>
                  </a:lnTo>
                  <a:lnTo>
                    <a:pt x="443090" y="1556994"/>
                  </a:lnTo>
                  <a:lnTo>
                    <a:pt x="463486" y="1597393"/>
                  </a:lnTo>
                  <a:lnTo>
                    <a:pt x="485940" y="1636522"/>
                  </a:lnTo>
                  <a:lnTo>
                    <a:pt x="510374" y="1674304"/>
                  </a:lnTo>
                  <a:lnTo>
                    <a:pt x="536740" y="1710664"/>
                  </a:lnTo>
                  <a:lnTo>
                    <a:pt x="564946" y="1745538"/>
                  </a:lnTo>
                  <a:lnTo>
                    <a:pt x="594918" y="1778850"/>
                  </a:lnTo>
                  <a:lnTo>
                    <a:pt x="626605" y="1810524"/>
                  </a:lnTo>
                  <a:lnTo>
                    <a:pt x="659917" y="1840509"/>
                  </a:lnTo>
                  <a:lnTo>
                    <a:pt x="694791" y="1868716"/>
                  </a:lnTo>
                  <a:lnTo>
                    <a:pt x="731151" y="1895068"/>
                  </a:lnTo>
                  <a:lnTo>
                    <a:pt x="768934" y="1919516"/>
                  </a:lnTo>
                  <a:lnTo>
                    <a:pt x="808062" y="1941969"/>
                  </a:lnTo>
                  <a:lnTo>
                    <a:pt x="848461" y="1962365"/>
                  </a:lnTo>
                  <a:lnTo>
                    <a:pt x="890066" y="1980615"/>
                  </a:lnTo>
                  <a:lnTo>
                    <a:pt x="932789" y="1996681"/>
                  </a:lnTo>
                  <a:lnTo>
                    <a:pt x="976591" y="2010460"/>
                  </a:lnTo>
                  <a:lnTo>
                    <a:pt x="1021372" y="2021903"/>
                  </a:lnTo>
                  <a:lnTo>
                    <a:pt x="1067066" y="2030920"/>
                  </a:lnTo>
                  <a:lnTo>
                    <a:pt x="1113612" y="2037448"/>
                  </a:lnTo>
                  <a:lnTo>
                    <a:pt x="1160932" y="2041423"/>
                  </a:lnTo>
                  <a:lnTo>
                    <a:pt x="1208951" y="2042769"/>
                  </a:lnTo>
                  <a:lnTo>
                    <a:pt x="1256982" y="2041423"/>
                  </a:lnTo>
                  <a:lnTo>
                    <a:pt x="1304302" y="2037448"/>
                  </a:lnTo>
                  <a:lnTo>
                    <a:pt x="1350848" y="2030920"/>
                  </a:lnTo>
                  <a:lnTo>
                    <a:pt x="1396542" y="2021903"/>
                  </a:lnTo>
                  <a:lnTo>
                    <a:pt x="1441323" y="2010460"/>
                  </a:lnTo>
                  <a:lnTo>
                    <a:pt x="1485112" y="1996681"/>
                  </a:lnTo>
                  <a:lnTo>
                    <a:pt x="1527848" y="1980615"/>
                  </a:lnTo>
                  <a:lnTo>
                    <a:pt x="1569453" y="1962365"/>
                  </a:lnTo>
                  <a:lnTo>
                    <a:pt x="1609852" y="1941969"/>
                  </a:lnTo>
                  <a:lnTo>
                    <a:pt x="1648980" y="1919516"/>
                  </a:lnTo>
                  <a:lnTo>
                    <a:pt x="1686763" y="1895068"/>
                  </a:lnTo>
                  <a:lnTo>
                    <a:pt x="1723123" y="1868716"/>
                  </a:lnTo>
                  <a:lnTo>
                    <a:pt x="1757997" y="1840509"/>
                  </a:lnTo>
                  <a:lnTo>
                    <a:pt x="1791309" y="1810524"/>
                  </a:lnTo>
                  <a:lnTo>
                    <a:pt x="1822983" y="1778850"/>
                  </a:lnTo>
                  <a:lnTo>
                    <a:pt x="1852968" y="1745538"/>
                  </a:lnTo>
                  <a:lnTo>
                    <a:pt x="1881174" y="1710664"/>
                  </a:lnTo>
                  <a:lnTo>
                    <a:pt x="1907527" y="1674304"/>
                  </a:lnTo>
                  <a:lnTo>
                    <a:pt x="1931974" y="1636522"/>
                  </a:lnTo>
                  <a:lnTo>
                    <a:pt x="1954428" y="1597393"/>
                  </a:lnTo>
                  <a:lnTo>
                    <a:pt x="1974824" y="1556994"/>
                  </a:lnTo>
                  <a:lnTo>
                    <a:pt x="1993074" y="1515389"/>
                  </a:lnTo>
                  <a:lnTo>
                    <a:pt x="2009140" y="1472653"/>
                  </a:lnTo>
                  <a:lnTo>
                    <a:pt x="2022919" y="1428864"/>
                  </a:lnTo>
                  <a:lnTo>
                    <a:pt x="2034362" y="1384084"/>
                  </a:lnTo>
                  <a:lnTo>
                    <a:pt x="2043341" y="1338554"/>
                  </a:lnTo>
                  <a:lnTo>
                    <a:pt x="2049856" y="1292237"/>
                  </a:lnTo>
                  <a:lnTo>
                    <a:pt x="2053856" y="1244841"/>
                  </a:lnTo>
                  <a:lnTo>
                    <a:pt x="2053882" y="1244523"/>
                  </a:lnTo>
                  <a:lnTo>
                    <a:pt x="2055228" y="1196492"/>
                  </a:lnTo>
                  <a:close/>
                </a:path>
                <a:path w="2418079" h="2374900">
                  <a:moveTo>
                    <a:pt x="2417915" y="1206500"/>
                  </a:moveTo>
                  <a:lnTo>
                    <a:pt x="2416937" y="1155700"/>
                  </a:lnTo>
                  <a:lnTo>
                    <a:pt x="2414092" y="1104900"/>
                  </a:lnTo>
                  <a:lnTo>
                    <a:pt x="2409367" y="1054100"/>
                  </a:lnTo>
                  <a:lnTo>
                    <a:pt x="2402827" y="1016000"/>
                  </a:lnTo>
                  <a:lnTo>
                    <a:pt x="2394508" y="965200"/>
                  </a:lnTo>
                  <a:lnTo>
                    <a:pt x="2384425" y="914400"/>
                  </a:lnTo>
                  <a:lnTo>
                    <a:pt x="2372639" y="876300"/>
                  </a:lnTo>
                  <a:lnTo>
                    <a:pt x="2359164" y="825500"/>
                  </a:lnTo>
                  <a:lnTo>
                    <a:pt x="2344051" y="787400"/>
                  </a:lnTo>
                  <a:lnTo>
                    <a:pt x="2327325" y="736600"/>
                  </a:lnTo>
                  <a:lnTo>
                    <a:pt x="2309037" y="698500"/>
                  </a:lnTo>
                  <a:lnTo>
                    <a:pt x="2289200" y="660400"/>
                  </a:lnTo>
                  <a:lnTo>
                    <a:pt x="2267877" y="622300"/>
                  </a:lnTo>
                  <a:lnTo>
                    <a:pt x="2248649" y="590156"/>
                  </a:lnTo>
                  <a:lnTo>
                    <a:pt x="2248649" y="1206500"/>
                  </a:lnTo>
                  <a:lnTo>
                    <a:pt x="2247582" y="1244600"/>
                  </a:lnTo>
                  <a:lnTo>
                    <a:pt x="2244394" y="1295400"/>
                  </a:lnTo>
                  <a:lnTo>
                    <a:pt x="2239137" y="1346200"/>
                  </a:lnTo>
                  <a:lnTo>
                    <a:pt x="2231872" y="1384300"/>
                  </a:lnTo>
                  <a:lnTo>
                    <a:pt x="2222627" y="1435100"/>
                  </a:lnTo>
                  <a:lnTo>
                    <a:pt x="2211451" y="1473200"/>
                  </a:lnTo>
                  <a:lnTo>
                    <a:pt x="2198395" y="1524000"/>
                  </a:lnTo>
                  <a:lnTo>
                    <a:pt x="2183498" y="1562100"/>
                  </a:lnTo>
                  <a:lnTo>
                    <a:pt x="2166823" y="1612900"/>
                  </a:lnTo>
                  <a:lnTo>
                    <a:pt x="2148395" y="1651000"/>
                  </a:lnTo>
                  <a:lnTo>
                    <a:pt x="2128266" y="1689100"/>
                  </a:lnTo>
                  <a:lnTo>
                    <a:pt x="2106498" y="1727200"/>
                  </a:lnTo>
                  <a:lnTo>
                    <a:pt x="2083117" y="1765312"/>
                  </a:lnTo>
                  <a:lnTo>
                    <a:pt x="2058187" y="1803412"/>
                  </a:lnTo>
                  <a:lnTo>
                    <a:pt x="2031733" y="1841512"/>
                  </a:lnTo>
                  <a:lnTo>
                    <a:pt x="2003831" y="1866912"/>
                  </a:lnTo>
                  <a:lnTo>
                    <a:pt x="1974494" y="1905012"/>
                  </a:lnTo>
                  <a:lnTo>
                    <a:pt x="1943785" y="1943112"/>
                  </a:lnTo>
                  <a:lnTo>
                    <a:pt x="1911756" y="1968512"/>
                  </a:lnTo>
                  <a:lnTo>
                    <a:pt x="1878444" y="1993912"/>
                  </a:lnTo>
                  <a:lnTo>
                    <a:pt x="1843887" y="2019312"/>
                  </a:lnTo>
                  <a:lnTo>
                    <a:pt x="1808162" y="2057412"/>
                  </a:lnTo>
                  <a:lnTo>
                    <a:pt x="1771281" y="2082812"/>
                  </a:lnTo>
                  <a:lnTo>
                    <a:pt x="1733308" y="2095512"/>
                  </a:lnTo>
                  <a:lnTo>
                    <a:pt x="1694281" y="2120912"/>
                  </a:lnTo>
                  <a:lnTo>
                    <a:pt x="1654251" y="2146312"/>
                  </a:lnTo>
                  <a:lnTo>
                    <a:pt x="1571371" y="2171712"/>
                  </a:lnTo>
                  <a:lnTo>
                    <a:pt x="1528610" y="2197112"/>
                  </a:lnTo>
                  <a:lnTo>
                    <a:pt x="1440675" y="2222512"/>
                  </a:lnTo>
                  <a:lnTo>
                    <a:pt x="1395603" y="2222512"/>
                  </a:lnTo>
                  <a:lnTo>
                    <a:pt x="1349844" y="2235212"/>
                  </a:lnTo>
                  <a:lnTo>
                    <a:pt x="1256474" y="2235212"/>
                  </a:lnTo>
                  <a:lnTo>
                    <a:pt x="1208951" y="2247912"/>
                  </a:lnTo>
                  <a:lnTo>
                    <a:pt x="1161440" y="2235212"/>
                  </a:lnTo>
                  <a:lnTo>
                    <a:pt x="1068070" y="2235212"/>
                  </a:lnTo>
                  <a:lnTo>
                    <a:pt x="1022311" y="2222512"/>
                  </a:lnTo>
                  <a:lnTo>
                    <a:pt x="977226" y="2222512"/>
                  </a:lnTo>
                  <a:lnTo>
                    <a:pt x="889304" y="2197112"/>
                  </a:lnTo>
                  <a:lnTo>
                    <a:pt x="846543" y="2171712"/>
                  </a:lnTo>
                  <a:lnTo>
                    <a:pt x="763663" y="2146312"/>
                  </a:lnTo>
                  <a:lnTo>
                    <a:pt x="723633" y="2120912"/>
                  </a:lnTo>
                  <a:lnTo>
                    <a:pt x="684606" y="2095512"/>
                  </a:lnTo>
                  <a:lnTo>
                    <a:pt x="646633" y="2082812"/>
                  </a:lnTo>
                  <a:lnTo>
                    <a:pt x="609752" y="2057412"/>
                  </a:lnTo>
                  <a:lnTo>
                    <a:pt x="574014" y="2019312"/>
                  </a:lnTo>
                  <a:lnTo>
                    <a:pt x="539470" y="1993912"/>
                  </a:lnTo>
                  <a:lnTo>
                    <a:pt x="506158" y="1968512"/>
                  </a:lnTo>
                  <a:lnTo>
                    <a:pt x="474129" y="1943112"/>
                  </a:lnTo>
                  <a:lnTo>
                    <a:pt x="443420" y="1905012"/>
                  </a:lnTo>
                  <a:lnTo>
                    <a:pt x="414083" y="1866912"/>
                  </a:lnTo>
                  <a:lnTo>
                    <a:pt x="386168" y="1841512"/>
                  </a:lnTo>
                  <a:lnTo>
                    <a:pt x="359727" y="1803412"/>
                  </a:lnTo>
                  <a:lnTo>
                    <a:pt x="334784" y="1765312"/>
                  </a:lnTo>
                  <a:lnTo>
                    <a:pt x="311416" y="1727200"/>
                  </a:lnTo>
                  <a:lnTo>
                    <a:pt x="289636" y="1689100"/>
                  </a:lnTo>
                  <a:lnTo>
                    <a:pt x="269519" y="1651000"/>
                  </a:lnTo>
                  <a:lnTo>
                    <a:pt x="251091" y="1612900"/>
                  </a:lnTo>
                  <a:lnTo>
                    <a:pt x="234416" y="1562100"/>
                  </a:lnTo>
                  <a:lnTo>
                    <a:pt x="219519" y="1524000"/>
                  </a:lnTo>
                  <a:lnTo>
                    <a:pt x="206463" y="1473200"/>
                  </a:lnTo>
                  <a:lnTo>
                    <a:pt x="195287" y="1435100"/>
                  </a:lnTo>
                  <a:lnTo>
                    <a:pt x="186042" y="1384300"/>
                  </a:lnTo>
                  <a:lnTo>
                    <a:pt x="178765" y="1346200"/>
                  </a:lnTo>
                  <a:lnTo>
                    <a:pt x="173520" y="1295400"/>
                  </a:lnTo>
                  <a:lnTo>
                    <a:pt x="170332" y="1244600"/>
                  </a:lnTo>
                  <a:lnTo>
                    <a:pt x="169265" y="1206500"/>
                  </a:lnTo>
                  <a:lnTo>
                    <a:pt x="170332" y="1155700"/>
                  </a:lnTo>
                  <a:lnTo>
                    <a:pt x="173520" y="1104900"/>
                  </a:lnTo>
                  <a:lnTo>
                    <a:pt x="178765" y="1066800"/>
                  </a:lnTo>
                  <a:lnTo>
                    <a:pt x="186042" y="1016000"/>
                  </a:lnTo>
                  <a:lnTo>
                    <a:pt x="195287" y="965200"/>
                  </a:lnTo>
                  <a:lnTo>
                    <a:pt x="206463" y="927100"/>
                  </a:lnTo>
                  <a:lnTo>
                    <a:pt x="219519" y="889000"/>
                  </a:lnTo>
                  <a:lnTo>
                    <a:pt x="234416" y="838200"/>
                  </a:lnTo>
                  <a:lnTo>
                    <a:pt x="251091" y="800100"/>
                  </a:lnTo>
                  <a:lnTo>
                    <a:pt x="269519" y="762000"/>
                  </a:lnTo>
                  <a:lnTo>
                    <a:pt x="289636" y="711200"/>
                  </a:lnTo>
                  <a:lnTo>
                    <a:pt x="311416" y="673100"/>
                  </a:lnTo>
                  <a:lnTo>
                    <a:pt x="334784" y="635000"/>
                  </a:lnTo>
                  <a:lnTo>
                    <a:pt x="359727" y="609600"/>
                  </a:lnTo>
                  <a:lnTo>
                    <a:pt x="386168" y="571500"/>
                  </a:lnTo>
                  <a:lnTo>
                    <a:pt x="414083" y="533400"/>
                  </a:lnTo>
                  <a:lnTo>
                    <a:pt x="443420" y="495300"/>
                  </a:lnTo>
                  <a:lnTo>
                    <a:pt x="474129" y="469900"/>
                  </a:lnTo>
                  <a:lnTo>
                    <a:pt x="506158" y="431800"/>
                  </a:lnTo>
                  <a:lnTo>
                    <a:pt x="539470" y="406400"/>
                  </a:lnTo>
                  <a:lnTo>
                    <a:pt x="574014" y="381000"/>
                  </a:lnTo>
                  <a:lnTo>
                    <a:pt x="609752" y="355600"/>
                  </a:lnTo>
                  <a:lnTo>
                    <a:pt x="646633" y="330200"/>
                  </a:lnTo>
                  <a:lnTo>
                    <a:pt x="684606" y="304800"/>
                  </a:lnTo>
                  <a:lnTo>
                    <a:pt x="723633" y="279400"/>
                  </a:lnTo>
                  <a:lnTo>
                    <a:pt x="763663" y="266700"/>
                  </a:lnTo>
                  <a:lnTo>
                    <a:pt x="804646" y="241300"/>
                  </a:lnTo>
                  <a:lnTo>
                    <a:pt x="932878" y="203200"/>
                  </a:lnTo>
                  <a:lnTo>
                    <a:pt x="1022311" y="177800"/>
                  </a:lnTo>
                  <a:lnTo>
                    <a:pt x="1068070" y="177800"/>
                  </a:lnTo>
                  <a:lnTo>
                    <a:pt x="1114463" y="165100"/>
                  </a:lnTo>
                  <a:lnTo>
                    <a:pt x="1303451" y="165100"/>
                  </a:lnTo>
                  <a:lnTo>
                    <a:pt x="1349844" y="177800"/>
                  </a:lnTo>
                  <a:lnTo>
                    <a:pt x="1395603" y="177800"/>
                  </a:lnTo>
                  <a:lnTo>
                    <a:pt x="1485023" y="203200"/>
                  </a:lnTo>
                  <a:lnTo>
                    <a:pt x="1613268" y="241300"/>
                  </a:lnTo>
                  <a:lnTo>
                    <a:pt x="1654251" y="266700"/>
                  </a:lnTo>
                  <a:lnTo>
                    <a:pt x="1694281" y="279400"/>
                  </a:lnTo>
                  <a:lnTo>
                    <a:pt x="1733308" y="304800"/>
                  </a:lnTo>
                  <a:lnTo>
                    <a:pt x="1771281" y="330200"/>
                  </a:lnTo>
                  <a:lnTo>
                    <a:pt x="1808162" y="355600"/>
                  </a:lnTo>
                  <a:lnTo>
                    <a:pt x="1843887" y="381000"/>
                  </a:lnTo>
                  <a:lnTo>
                    <a:pt x="1878444" y="406400"/>
                  </a:lnTo>
                  <a:lnTo>
                    <a:pt x="1911756" y="431800"/>
                  </a:lnTo>
                  <a:lnTo>
                    <a:pt x="1943785" y="469900"/>
                  </a:lnTo>
                  <a:lnTo>
                    <a:pt x="1974494" y="495300"/>
                  </a:lnTo>
                  <a:lnTo>
                    <a:pt x="2003831" y="533400"/>
                  </a:lnTo>
                  <a:lnTo>
                    <a:pt x="2031733" y="571500"/>
                  </a:lnTo>
                  <a:lnTo>
                    <a:pt x="2058187" y="609600"/>
                  </a:lnTo>
                  <a:lnTo>
                    <a:pt x="2083117" y="635000"/>
                  </a:lnTo>
                  <a:lnTo>
                    <a:pt x="2106498" y="673100"/>
                  </a:lnTo>
                  <a:lnTo>
                    <a:pt x="2128266" y="711200"/>
                  </a:lnTo>
                  <a:lnTo>
                    <a:pt x="2148395" y="762000"/>
                  </a:lnTo>
                  <a:lnTo>
                    <a:pt x="2166823" y="800100"/>
                  </a:lnTo>
                  <a:lnTo>
                    <a:pt x="2183498" y="838200"/>
                  </a:lnTo>
                  <a:lnTo>
                    <a:pt x="2198395" y="889000"/>
                  </a:lnTo>
                  <a:lnTo>
                    <a:pt x="2211451" y="927100"/>
                  </a:lnTo>
                  <a:lnTo>
                    <a:pt x="2222627" y="965200"/>
                  </a:lnTo>
                  <a:lnTo>
                    <a:pt x="2231872" y="1016000"/>
                  </a:lnTo>
                  <a:lnTo>
                    <a:pt x="2239137" y="1066800"/>
                  </a:lnTo>
                  <a:lnTo>
                    <a:pt x="2244394" y="1104900"/>
                  </a:lnTo>
                  <a:lnTo>
                    <a:pt x="2247582" y="1155700"/>
                  </a:lnTo>
                  <a:lnTo>
                    <a:pt x="2248649" y="1206500"/>
                  </a:lnTo>
                  <a:lnTo>
                    <a:pt x="2248649" y="590156"/>
                  </a:lnTo>
                  <a:lnTo>
                    <a:pt x="2220874" y="546100"/>
                  </a:lnTo>
                  <a:lnTo>
                    <a:pt x="2195271" y="508000"/>
                  </a:lnTo>
                  <a:lnTo>
                    <a:pt x="2168309" y="469900"/>
                  </a:lnTo>
                  <a:lnTo>
                    <a:pt x="2140039" y="431800"/>
                  </a:lnTo>
                  <a:lnTo>
                    <a:pt x="2110473" y="393700"/>
                  </a:lnTo>
                  <a:lnTo>
                    <a:pt x="2079675" y="368300"/>
                  </a:lnTo>
                  <a:lnTo>
                    <a:pt x="2047659" y="330200"/>
                  </a:lnTo>
                  <a:lnTo>
                    <a:pt x="2014474" y="304800"/>
                  </a:lnTo>
                  <a:lnTo>
                    <a:pt x="1980145" y="266700"/>
                  </a:lnTo>
                  <a:lnTo>
                    <a:pt x="1944712" y="241300"/>
                  </a:lnTo>
                  <a:lnTo>
                    <a:pt x="1908225" y="215900"/>
                  </a:lnTo>
                  <a:lnTo>
                    <a:pt x="1870697" y="190500"/>
                  </a:lnTo>
                  <a:lnTo>
                    <a:pt x="1832190" y="165100"/>
                  </a:lnTo>
                  <a:lnTo>
                    <a:pt x="1792719" y="139700"/>
                  </a:lnTo>
                  <a:lnTo>
                    <a:pt x="1752320" y="127000"/>
                  </a:lnTo>
                  <a:lnTo>
                    <a:pt x="1711045" y="101600"/>
                  </a:lnTo>
                  <a:lnTo>
                    <a:pt x="1668919" y="88900"/>
                  </a:lnTo>
                  <a:lnTo>
                    <a:pt x="1625993" y="63500"/>
                  </a:lnTo>
                  <a:lnTo>
                    <a:pt x="1446834" y="12700"/>
                  </a:lnTo>
                  <a:lnTo>
                    <a:pt x="1400378" y="12700"/>
                  </a:lnTo>
                  <a:lnTo>
                    <a:pt x="1353324" y="0"/>
                  </a:lnTo>
                  <a:lnTo>
                    <a:pt x="1064577" y="0"/>
                  </a:lnTo>
                  <a:lnTo>
                    <a:pt x="1017536" y="12700"/>
                  </a:lnTo>
                  <a:lnTo>
                    <a:pt x="971067" y="12700"/>
                  </a:lnTo>
                  <a:lnTo>
                    <a:pt x="791921" y="63500"/>
                  </a:lnTo>
                  <a:lnTo>
                    <a:pt x="748982" y="88900"/>
                  </a:lnTo>
                  <a:lnTo>
                    <a:pt x="706856" y="101600"/>
                  </a:lnTo>
                  <a:lnTo>
                    <a:pt x="665581" y="127000"/>
                  </a:lnTo>
                  <a:lnTo>
                    <a:pt x="625195" y="139700"/>
                  </a:lnTo>
                  <a:lnTo>
                    <a:pt x="585724" y="165100"/>
                  </a:lnTo>
                  <a:lnTo>
                    <a:pt x="547204" y="190500"/>
                  </a:lnTo>
                  <a:lnTo>
                    <a:pt x="509689" y="215900"/>
                  </a:lnTo>
                  <a:lnTo>
                    <a:pt x="473202" y="241300"/>
                  </a:lnTo>
                  <a:lnTo>
                    <a:pt x="437769" y="266700"/>
                  </a:lnTo>
                  <a:lnTo>
                    <a:pt x="403440" y="304800"/>
                  </a:lnTo>
                  <a:lnTo>
                    <a:pt x="370255" y="330200"/>
                  </a:lnTo>
                  <a:lnTo>
                    <a:pt x="338239" y="368300"/>
                  </a:lnTo>
                  <a:lnTo>
                    <a:pt x="307441" y="393700"/>
                  </a:lnTo>
                  <a:lnTo>
                    <a:pt x="277876" y="431800"/>
                  </a:lnTo>
                  <a:lnTo>
                    <a:pt x="249605" y="469900"/>
                  </a:lnTo>
                  <a:lnTo>
                    <a:pt x="222643" y="508000"/>
                  </a:lnTo>
                  <a:lnTo>
                    <a:pt x="197040" y="546100"/>
                  </a:lnTo>
                  <a:lnTo>
                    <a:pt x="172821" y="584200"/>
                  </a:lnTo>
                  <a:lnTo>
                    <a:pt x="150037" y="622300"/>
                  </a:lnTo>
                  <a:lnTo>
                    <a:pt x="128701" y="660400"/>
                  </a:lnTo>
                  <a:lnTo>
                    <a:pt x="108877" y="698500"/>
                  </a:lnTo>
                  <a:lnTo>
                    <a:pt x="90589" y="736600"/>
                  </a:lnTo>
                  <a:lnTo>
                    <a:pt x="73863" y="787400"/>
                  </a:lnTo>
                  <a:lnTo>
                    <a:pt x="58750" y="825500"/>
                  </a:lnTo>
                  <a:lnTo>
                    <a:pt x="45275" y="876300"/>
                  </a:lnTo>
                  <a:lnTo>
                    <a:pt x="33477" y="914400"/>
                  </a:lnTo>
                  <a:lnTo>
                    <a:pt x="23406" y="965200"/>
                  </a:lnTo>
                  <a:lnTo>
                    <a:pt x="15074" y="1016000"/>
                  </a:lnTo>
                  <a:lnTo>
                    <a:pt x="8534" y="1054100"/>
                  </a:lnTo>
                  <a:lnTo>
                    <a:pt x="3822" y="1104900"/>
                  </a:lnTo>
                  <a:lnTo>
                    <a:pt x="965" y="1155700"/>
                  </a:lnTo>
                  <a:lnTo>
                    <a:pt x="0" y="1206500"/>
                  </a:lnTo>
                  <a:lnTo>
                    <a:pt x="965" y="1257300"/>
                  </a:lnTo>
                  <a:lnTo>
                    <a:pt x="3822" y="1295400"/>
                  </a:lnTo>
                  <a:lnTo>
                    <a:pt x="8534" y="1346200"/>
                  </a:lnTo>
                  <a:lnTo>
                    <a:pt x="15074" y="1397000"/>
                  </a:lnTo>
                  <a:lnTo>
                    <a:pt x="23406" y="1435100"/>
                  </a:lnTo>
                  <a:lnTo>
                    <a:pt x="33477" y="1485900"/>
                  </a:lnTo>
                  <a:lnTo>
                    <a:pt x="45275" y="1536700"/>
                  </a:lnTo>
                  <a:lnTo>
                    <a:pt x="58750" y="1574800"/>
                  </a:lnTo>
                  <a:lnTo>
                    <a:pt x="73863" y="1625600"/>
                  </a:lnTo>
                  <a:lnTo>
                    <a:pt x="90589" y="1663700"/>
                  </a:lnTo>
                  <a:lnTo>
                    <a:pt x="108877" y="1701800"/>
                  </a:lnTo>
                  <a:lnTo>
                    <a:pt x="128701" y="1739900"/>
                  </a:lnTo>
                  <a:lnTo>
                    <a:pt x="150037" y="1790712"/>
                  </a:lnTo>
                  <a:lnTo>
                    <a:pt x="172821" y="1828812"/>
                  </a:lnTo>
                  <a:lnTo>
                    <a:pt x="197040" y="1866912"/>
                  </a:lnTo>
                  <a:lnTo>
                    <a:pt x="222643" y="1905012"/>
                  </a:lnTo>
                  <a:lnTo>
                    <a:pt x="249605" y="1943112"/>
                  </a:lnTo>
                  <a:lnTo>
                    <a:pt x="277876" y="1968512"/>
                  </a:lnTo>
                  <a:lnTo>
                    <a:pt x="307441" y="2006612"/>
                  </a:lnTo>
                  <a:lnTo>
                    <a:pt x="338239" y="2044712"/>
                  </a:lnTo>
                  <a:lnTo>
                    <a:pt x="370255" y="2070112"/>
                  </a:lnTo>
                  <a:lnTo>
                    <a:pt x="403440" y="2108212"/>
                  </a:lnTo>
                  <a:lnTo>
                    <a:pt x="437769" y="2133612"/>
                  </a:lnTo>
                  <a:lnTo>
                    <a:pt x="473202" y="2159012"/>
                  </a:lnTo>
                  <a:lnTo>
                    <a:pt x="509689" y="2184412"/>
                  </a:lnTo>
                  <a:lnTo>
                    <a:pt x="547204" y="2209812"/>
                  </a:lnTo>
                  <a:lnTo>
                    <a:pt x="585724" y="2235212"/>
                  </a:lnTo>
                  <a:lnTo>
                    <a:pt x="625195" y="2260612"/>
                  </a:lnTo>
                  <a:lnTo>
                    <a:pt x="665581" y="2286012"/>
                  </a:lnTo>
                  <a:lnTo>
                    <a:pt x="706856" y="2298712"/>
                  </a:lnTo>
                  <a:lnTo>
                    <a:pt x="748982" y="2324112"/>
                  </a:lnTo>
                  <a:lnTo>
                    <a:pt x="791921" y="2336812"/>
                  </a:lnTo>
                  <a:lnTo>
                    <a:pt x="925245" y="2374900"/>
                  </a:lnTo>
                  <a:lnTo>
                    <a:pt x="1492669" y="2374900"/>
                  </a:lnTo>
                  <a:lnTo>
                    <a:pt x="1625993" y="2336812"/>
                  </a:lnTo>
                  <a:lnTo>
                    <a:pt x="1668919" y="2324112"/>
                  </a:lnTo>
                  <a:lnTo>
                    <a:pt x="1711045" y="2298712"/>
                  </a:lnTo>
                  <a:lnTo>
                    <a:pt x="1752320" y="2286012"/>
                  </a:lnTo>
                  <a:lnTo>
                    <a:pt x="1792719" y="2260612"/>
                  </a:lnTo>
                  <a:lnTo>
                    <a:pt x="1812455" y="2247912"/>
                  </a:lnTo>
                  <a:lnTo>
                    <a:pt x="1832190" y="2235212"/>
                  </a:lnTo>
                  <a:lnTo>
                    <a:pt x="1870697" y="2209812"/>
                  </a:lnTo>
                  <a:lnTo>
                    <a:pt x="1908225" y="2184412"/>
                  </a:lnTo>
                  <a:lnTo>
                    <a:pt x="1944712" y="2159012"/>
                  </a:lnTo>
                  <a:lnTo>
                    <a:pt x="1980145" y="2133612"/>
                  </a:lnTo>
                  <a:lnTo>
                    <a:pt x="2014474" y="2108212"/>
                  </a:lnTo>
                  <a:lnTo>
                    <a:pt x="2047659" y="2070112"/>
                  </a:lnTo>
                  <a:lnTo>
                    <a:pt x="2079675" y="2044712"/>
                  </a:lnTo>
                  <a:lnTo>
                    <a:pt x="2110473" y="2006612"/>
                  </a:lnTo>
                  <a:lnTo>
                    <a:pt x="2140039" y="1968512"/>
                  </a:lnTo>
                  <a:lnTo>
                    <a:pt x="2168309" y="1943112"/>
                  </a:lnTo>
                  <a:lnTo>
                    <a:pt x="2195271" y="1905012"/>
                  </a:lnTo>
                  <a:lnTo>
                    <a:pt x="2220874" y="1866912"/>
                  </a:lnTo>
                  <a:lnTo>
                    <a:pt x="2245093" y="1828812"/>
                  </a:lnTo>
                  <a:lnTo>
                    <a:pt x="2267877" y="1790712"/>
                  </a:lnTo>
                  <a:lnTo>
                    <a:pt x="2289200" y="1739900"/>
                  </a:lnTo>
                  <a:lnTo>
                    <a:pt x="2309037" y="1701800"/>
                  </a:lnTo>
                  <a:lnTo>
                    <a:pt x="2327325" y="1663700"/>
                  </a:lnTo>
                  <a:lnTo>
                    <a:pt x="2344051" y="1625600"/>
                  </a:lnTo>
                  <a:lnTo>
                    <a:pt x="2359164" y="1574800"/>
                  </a:lnTo>
                  <a:lnTo>
                    <a:pt x="2372639" y="1536700"/>
                  </a:lnTo>
                  <a:lnTo>
                    <a:pt x="2384425" y="1485900"/>
                  </a:lnTo>
                  <a:lnTo>
                    <a:pt x="2394508" y="1435100"/>
                  </a:lnTo>
                  <a:lnTo>
                    <a:pt x="2402827" y="1397000"/>
                  </a:lnTo>
                  <a:lnTo>
                    <a:pt x="2409367" y="1346200"/>
                  </a:lnTo>
                  <a:lnTo>
                    <a:pt x="2414092" y="1295400"/>
                  </a:lnTo>
                  <a:lnTo>
                    <a:pt x="2416937" y="1257300"/>
                  </a:lnTo>
                  <a:lnTo>
                    <a:pt x="2417915" y="120650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sp>
        <p:nvSpPr>
          <p:cNvPr id="23" name="object 23">
            <a:extLst>
              <a:ext uri="{FF2B5EF4-FFF2-40B4-BE49-F238E27FC236}">
                <a16:creationId xmlns:a16="http://schemas.microsoft.com/office/drawing/2014/main" id="{3CBCDB67-ABEE-8F14-347C-056EFF21B1A0}"/>
              </a:ext>
            </a:extLst>
          </p:cNvPr>
          <p:cNvSpPr txBox="1"/>
          <p:nvPr/>
        </p:nvSpPr>
        <p:spPr>
          <a:xfrm>
            <a:off x="9428164" y="5692316"/>
            <a:ext cx="2052779" cy="546253"/>
          </a:xfrm>
          <a:prstGeom prst="rect">
            <a:avLst/>
          </a:prstGeom>
        </p:spPr>
        <p:txBody>
          <a:bodyPr vert="horz" wrap="square" lIns="0" tIns="7316" rIns="0" bIns="0" rtlCol="0">
            <a:spAutoFit/>
          </a:bodyPr>
          <a:lstStyle/>
          <a:p>
            <a:pPr marL="7701" marR="4236" defTabSz="554492" eaLnBrk="1" fontAlgn="auto" hangingPunct="1">
              <a:lnSpc>
                <a:spcPct val="100600"/>
              </a:lnSpc>
              <a:spcBef>
                <a:spcPts val="58"/>
              </a:spcBef>
              <a:spcAft>
                <a:spcPts val="0"/>
              </a:spcAft>
            </a:pPr>
            <a:r>
              <a:rPr sz="1789" b="0" kern="0" spc="39" dirty="0">
                <a:solidFill>
                  <a:srgbClr val="009957"/>
                </a:solidFill>
                <a:latin typeface="Arial"/>
                <a:cs typeface="Arial"/>
              </a:rPr>
              <a:t>Join</a:t>
            </a:r>
            <a:r>
              <a:rPr sz="1789" b="0" kern="0" spc="-52" dirty="0">
                <a:solidFill>
                  <a:srgbClr val="009957"/>
                </a:solidFill>
                <a:latin typeface="Arial"/>
                <a:cs typeface="Arial"/>
              </a:rPr>
              <a:t> </a:t>
            </a:r>
            <a:r>
              <a:rPr sz="1789" b="0" kern="0" spc="36" dirty="0">
                <a:solidFill>
                  <a:srgbClr val="009957"/>
                </a:solidFill>
                <a:latin typeface="Arial"/>
                <a:cs typeface="Arial"/>
              </a:rPr>
              <a:t>our</a:t>
            </a:r>
            <a:r>
              <a:rPr sz="1789" b="0" kern="0" spc="-49" dirty="0">
                <a:solidFill>
                  <a:srgbClr val="009957"/>
                </a:solidFill>
                <a:latin typeface="Arial"/>
                <a:cs typeface="Arial"/>
              </a:rPr>
              <a:t> </a:t>
            </a:r>
            <a:r>
              <a:rPr sz="1789" b="0" kern="0" dirty="0">
                <a:solidFill>
                  <a:srgbClr val="009957"/>
                </a:solidFill>
                <a:latin typeface="Arial"/>
                <a:cs typeface="Arial"/>
              </a:rPr>
              <a:t>Skills</a:t>
            </a:r>
            <a:r>
              <a:rPr sz="1789" b="0" kern="0" spc="-49" dirty="0">
                <a:solidFill>
                  <a:srgbClr val="009957"/>
                </a:solidFill>
                <a:latin typeface="Arial"/>
                <a:cs typeface="Arial"/>
              </a:rPr>
              <a:t> </a:t>
            </a:r>
            <a:r>
              <a:rPr sz="1789" b="0" kern="0" spc="24" dirty="0">
                <a:solidFill>
                  <a:srgbClr val="009957"/>
                </a:solidFill>
                <a:latin typeface="Arial"/>
                <a:cs typeface="Arial"/>
              </a:rPr>
              <a:t>for </a:t>
            </a:r>
            <a:r>
              <a:rPr sz="1789" b="0" kern="0" dirty="0">
                <a:solidFill>
                  <a:srgbClr val="009957"/>
                </a:solidFill>
                <a:latin typeface="Arial"/>
                <a:cs typeface="Arial"/>
              </a:rPr>
              <a:t>Planet</a:t>
            </a:r>
            <a:r>
              <a:rPr sz="1789" b="0" kern="0" spc="-52" dirty="0">
                <a:solidFill>
                  <a:srgbClr val="009957"/>
                </a:solidFill>
                <a:latin typeface="Arial"/>
                <a:cs typeface="Arial"/>
              </a:rPr>
              <a:t> </a:t>
            </a:r>
            <a:r>
              <a:rPr sz="1789" b="0" kern="0" spc="39" dirty="0">
                <a:solidFill>
                  <a:srgbClr val="009957"/>
                </a:solidFill>
                <a:latin typeface="Arial"/>
                <a:cs typeface="Arial"/>
              </a:rPr>
              <a:t>Mission</a:t>
            </a:r>
            <a:r>
              <a:rPr sz="1789" b="0" kern="0" spc="-49" dirty="0">
                <a:solidFill>
                  <a:srgbClr val="009957"/>
                </a:solidFill>
                <a:latin typeface="Arial"/>
                <a:cs typeface="Arial"/>
              </a:rPr>
              <a:t> </a:t>
            </a:r>
            <a:r>
              <a:rPr sz="1789" b="0" u="sng" kern="0" spc="-79" dirty="0">
                <a:solidFill>
                  <a:srgbClr val="009957"/>
                </a:solidFill>
                <a:uFill>
                  <a:solidFill>
                    <a:srgbClr val="009957"/>
                  </a:solidFill>
                </a:uFill>
                <a:latin typeface="Arial"/>
                <a:cs typeface="Arial"/>
                <a:hlinkClick r:id="rId3"/>
              </a:rPr>
              <a:t>here.</a:t>
            </a:r>
            <a:endParaRPr sz="1789" b="0" kern="0">
              <a:solidFill>
                <a:sysClr val="windowText" lastClr="000000"/>
              </a:solidFill>
              <a:latin typeface="Arial"/>
              <a:cs typeface="Arial"/>
            </a:endParaRPr>
          </a:p>
        </p:txBody>
      </p:sp>
      <p:sp>
        <p:nvSpPr>
          <p:cNvPr id="24" name="object 24">
            <a:extLst>
              <a:ext uri="{FF2B5EF4-FFF2-40B4-BE49-F238E27FC236}">
                <a16:creationId xmlns:a16="http://schemas.microsoft.com/office/drawing/2014/main" id="{715BFD86-34AF-BE4A-C3B1-9695C7D09BC5}"/>
              </a:ext>
            </a:extLst>
          </p:cNvPr>
          <p:cNvSpPr txBox="1"/>
          <p:nvPr/>
        </p:nvSpPr>
        <p:spPr>
          <a:xfrm>
            <a:off x="6164493" y="6037075"/>
            <a:ext cx="1966910" cy="191630"/>
          </a:xfrm>
          <a:prstGeom prst="rect">
            <a:avLst/>
          </a:prstGeom>
        </p:spPr>
        <p:txBody>
          <a:bodyPr vert="horz" wrap="square" lIns="0" tIns="9627" rIns="0" bIns="0" rtlCol="0">
            <a:spAutoFit/>
          </a:bodyPr>
          <a:lstStyle/>
          <a:p>
            <a:pPr marL="7701" defTabSz="554492" eaLnBrk="1" fontAlgn="auto" hangingPunct="1">
              <a:spcBef>
                <a:spcPts val="76"/>
              </a:spcBef>
              <a:spcAft>
                <a:spcPts val="0"/>
              </a:spcAft>
            </a:pPr>
            <a:r>
              <a:rPr sz="1182" b="0" kern="0" spc="-15" dirty="0">
                <a:solidFill>
                  <a:srgbClr val="FFFFFF"/>
                </a:solidFill>
                <a:latin typeface="Arial"/>
                <a:cs typeface="Arial"/>
              </a:rPr>
              <a:t>Designed</a:t>
            </a:r>
            <a:r>
              <a:rPr sz="1182" b="0" kern="0" spc="-42" dirty="0">
                <a:solidFill>
                  <a:srgbClr val="FFFFFF"/>
                </a:solidFill>
                <a:latin typeface="Arial"/>
                <a:cs typeface="Arial"/>
              </a:rPr>
              <a:t> </a:t>
            </a:r>
            <a:r>
              <a:rPr sz="1182" b="0" kern="0" dirty="0">
                <a:solidFill>
                  <a:srgbClr val="FFFFFF"/>
                </a:solidFill>
                <a:latin typeface="Arial"/>
                <a:cs typeface="Arial"/>
              </a:rPr>
              <a:t>by</a:t>
            </a:r>
            <a:r>
              <a:rPr sz="1182" b="0" kern="0" spc="-39" dirty="0">
                <a:solidFill>
                  <a:srgbClr val="FFFFFF"/>
                </a:solidFill>
                <a:latin typeface="Arial"/>
                <a:cs typeface="Arial"/>
              </a:rPr>
              <a:t> </a:t>
            </a:r>
            <a:r>
              <a:rPr sz="1182" b="0" u="sng" kern="0" spc="-55" dirty="0">
                <a:solidFill>
                  <a:srgbClr val="FFFFFF"/>
                </a:solidFill>
                <a:uFill>
                  <a:solidFill>
                    <a:srgbClr val="FFFFFF"/>
                  </a:solidFill>
                </a:uFill>
                <a:latin typeface="Arial"/>
                <a:cs typeface="Arial"/>
                <a:hlinkClick r:id="rId4"/>
              </a:rPr>
              <a:t>Creative</a:t>
            </a:r>
            <a:r>
              <a:rPr sz="1182" b="0" u="sng" kern="0" spc="-88" dirty="0">
                <a:solidFill>
                  <a:srgbClr val="FFFFFF"/>
                </a:solidFill>
                <a:uFill>
                  <a:solidFill>
                    <a:srgbClr val="FFFFFF"/>
                  </a:solidFill>
                </a:uFill>
                <a:latin typeface="Arial"/>
                <a:cs typeface="Arial"/>
                <a:hlinkClick r:id="rId4"/>
              </a:rPr>
              <a:t> </a:t>
            </a:r>
            <a:r>
              <a:rPr sz="1182" b="0" u="sng" kern="0" spc="-6" dirty="0">
                <a:solidFill>
                  <a:srgbClr val="FFFFFF"/>
                </a:solidFill>
                <a:uFill>
                  <a:solidFill>
                    <a:srgbClr val="FFFFFF"/>
                  </a:solidFill>
                </a:uFill>
                <a:latin typeface="Arial"/>
                <a:cs typeface="Arial"/>
                <a:hlinkClick r:id="rId4"/>
              </a:rPr>
              <a:t>Concern</a:t>
            </a:r>
            <a:endParaRPr sz="1182" b="0" kern="0">
              <a:solidFill>
                <a:sysClr val="windowText" lastClr="000000"/>
              </a:solidFill>
              <a:latin typeface="Arial"/>
              <a:cs typeface="Arial"/>
            </a:endParaRPr>
          </a:p>
        </p:txBody>
      </p:sp>
      <p:sp>
        <p:nvSpPr>
          <p:cNvPr id="30" name="object 17">
            <a:extLst>
              <a:ext uri="{FF2B5EF4-FFF2-40B4-BE49-F238E27FC236}">
                <a16:creationId xmlns:a16="http://schemas.microsoft.com/office/drawing/2014/main" id="{F6F79125-789B-B4EB-A1DD-80CABBA4DFE1}"/>
              </a:ext>
            </a:extLst>
          </p:cNvPr>
          <p:cNvSpPr txBox="1">
            <a:spLocks noGrp="1"/>
          </p:cNvSpPr>
          <p:nvPr>
            <p:ph type="body" idx="1"/>
          </p:nvPr>
        </p:nvSpPr>
        <p:spPr>
          <a:xfrm>
            <a:off x="2623680" y="1904319"/>
            <a:ext cx="8053869" cy="1569106"/>
          </a:xfrm>
          <a:prstGeom prst="rect">
            <a:avLst/>
          </a:prstGeom>
        </p:spPr>
        <p:txBody>
          <a:bodyPr vert="horz" wrap="square" lIns="0" tIns="200619" rIns="0" bIns="0" rtlCol="0">
            <a:spAutoFit/>
          </a:bodyPr>
          <a:lstStyle/>
          <a:p>
            <a:pPr marL="7701" marR="3081"/>
            <a:r>
              <a:rPr lang="en-GB" sz="3600" spc="133" dirty="0">
                <a:solidFill>
                  <a:schemeClr val="bg1"/>
                </a:solidFill>
              </a:rPr>
              <a:t>Are you one of the million?</a:t>
            </a:r>
          </a:p>
          <a:p>
            <a:pPr marL="7701" marR="3081"/>
            <a:endParaRPr lang="en-GB" sz="800" spc="133" dirty="0">
              <a:solidFill>
                <a:schemeClr val="bg1"/>
              </a:solidFill>
            </a:endParaRPr>
          </a:p>
          <a:p>
            <a:pPr marL="7701" marR="3081"/>
            <a:endParaRPr sz="3600" spc="97" dirty="0">
              <a:solidFill>
                <a:schemeClr val="bg1"/>
              </a:solidFill>
            </a:endParaRPr>
          </a:p>
        </p:txBody>
      </p:sp>
    </p:spTree>
    <p:extLst>
      <p:ext uri="{BB962C8B-B14F-4D97-AF65-F5344CB8AC3E}">
        <p14:creationId xmlns:p14="http://schemas.microsoft.com/office/powerpoint/2010/main" val="2518828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28" y="0"/>
            <a:ext cx="12191144" cy="68576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002400"/>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 name="object 3"/>
          <p:cNvSpPr/>
          <p:nvPr/>
        </p:nvSpPr>
        <p:spPr>
          <a:xfrm>
            <a:off x="9450375" y="418368"/>
            <a:ext cx="507129" cy="274936"/>
          </a:xfrm>
          <a:custGeom>
            <a:avLst/>
            <a:gdLst/>
            <a:ahLst/>
            <a:cxnLst/>
            <a:rect l="l" t="t" r="r" b="b"/>
            <a:pathLst>
              <a:path w="836294" h="453390">
                <a:moveTo>
                  <a:pt x="377990" y="307378"/>
                </a:moveTo>
                <a:lnTo>
                  <a:pt x="367118" y="257149"/>
                </a:lnTo>
                <a:lnTo>
                  <a:pt x="338493" y="221869"/>
                </a:lnTo>
                <a:lnTo>
                  <a:pt x="298132" y="197993"/>
                </a:lnTo>
                <a:lnTo>
                  <a:pt x="251993" y="181991"/>
                </a:lnTo>
                <a:lnTo>
                  <a:pt x="205600" y="170395"/>
                </a:lnTo>
                <a:lnTo>
                  <a:pt x="165252" y="159550"/>
                </a:lnTo>
                <a:lnTo>
                  <a:pt x="136779" y="145618"/>
                </a:lnTo>
                <a:lnTo>
                  <a:pt x="125996" y="124777"/>
                </a:lnTo>
                <a:lnTo>
                  <a:pt x="131127" y="106908"/>
                </a:lnTo>
                <a:lnTo>
                  <a:pt x="144246" y="95491"/>
                </a:lnTo>
                <a:lnTo>
                  <a:pt x="161937" y="89433"/>
                </a:lnTo>
                <a:lnTo>
                  <a:pt x="180771" y="87655"/>
                </a:lnTo>
                <a:lnTo>
                  <a:pt x="206349" y="90347"/>
                </a:lnTo>
                <a:lnTo>
                  <a:pt x="229235" y="99212"/>
                </a:lnTo>
                <a:lnTo>
                  <a:pt x="245402" y="115379"/>
                </a:lnTo>
                <a:lnTo>
                  <a:pt x="250774" y="139992"/>
                </a:lnTo>
                <a:lnTo>
                  <a:pt x="363982" y="139992"/>
                </a:lnTo>
                <a:lnTo>
                  <a:pt x="357047" y="95808"/>
                </a:lnTo>
                <a:lnTo>
                  <a:pt x="337921" y="60413"/>
                </a:lnTo>
                <a:lnTo>
                  <a:pt x="309130" y="33477"/>
                </a:lnTo>
                <a:lnTo>
                  <a:pt x="273177" y="14655"/>
                </a:lnTo>
                <a:lnTo>
                  <a:pt x="232587" y="3606"/>
                </a:lnTo>
                <a:lnTo>
                  <a:pt x="189890" y="0"/>
                </a:lnTo>
                <a:lnTo>
                  <a:pt x="140157" y="4622"/>
                </a:lnTo>
                <a:lnTo>
                  <a:pt x="92316" y="19151"/>
                </a:lnTo>
                <a:lnTo>
                  <a:pt x="51638" y="44577"/>
                </a:lnTo>
                <a:lnTo>
                  <a:pt x="23368" y="81889"/>
                </a:lnTo>
                <a:lnTo>
                  <a:pt x="12776" y="132092"/>
                </a:lnTo>
                <a:lnTo>
                  <a:pt x="24015" y="183095"/>
                </a:lnTo>
                <a:lnTo>
                  <a:pt x="53340" y="218287"/>
                </a:lnTo>
                <a:lnTo>
                  <a:pt x="94183" y="241731"/>
                </a:lnTo>
                <a:lnTo>
                  <a:pt x="139992" y="257467"/>
                </a:lnTo>
                <a:lnTo>
                  <a:pt x="185940" y="269328"/>
                </a:lnTo>
                <a:lnTo>
                  <a:pt x="225894" y="281139"/>
                </a:lnTo>
                <a:lnTo>
                  <a:pt x="254088" y="296938"/>
                </a:lnTo>
                <a:lnTo>
                  <a:pt x="264769" y="320776"/>
                </a:lnTo>
                <a:lnTo>
                  <a:pt x="258724" y="341325"/>
                </a:lnTo>
                <a:lnTo>
                  <a:pt x="242862" y="355092"/>
                </a:lnTo>
                <a:lnTo>
                  <a:pt x="220599" y="362800"/>
                </a:lnTo>
                <a:lnTo>
                  <a:pt x="195376" y="365213"/>
                </a:lnTo>
                <a:lnTo>
                  <a:pt x="162344" y="361848"/>
                </a:lnTo>
                <a:lnTo>
                  <a:pt x="136956" y="350608"/>
                </a:lnTo>
                <a:lnTo>
                  <a:pt x="120243" y="329780"/>
                </a:lnTo>
                <a:lnTo>
                  <a:pt x="113220" y="297649"/>
                </a:lnTo>
                <a:lnTo>
                  <a:pt x="0" y="297649"/>
                </a:lnTo>
                <a:lnTo>
                  <a:pt x="7086" y="347814"/>
                </a:lnTo>
                <a:lnTo>
                  <a:pt x="26873" y="387388"/>
                </a:lnTo>
                <a:lnTo>
                  <a:pt x="57137" y="417017"/>
                </a:lnTo>
                <a:lnTo>
                  <a:pt x="95669" y="437362"/>
                </a:lnTo>
                <a:lnTo>
                  <a:pt x="140258" y="449097"/>
                </a:lnTo>
                <a:lnTo>
                  <a:pt x="188683" y="452856"/>
                </a:lnTo>
                <a:lnTo>
                  <a:pt x="235889" y="449732"/>
                </a:lnTo>
                <a:lnTo>
                  <a:pt x="280238" y="439623"/>
                </a:lnTo>
                <a:lnTo>
                  <a:pt x="319176" y="421436"/>
                </a:lnTo>
                <a:lnTo>
                  <a:pt x="350139" y="394068"/>
                </a:lnTo>
                <a:lnTo>
                  <a:pt x="370598" y="356412"/>
                </a:lnTo>
                <a:lnTo>
                  <a:pt x="377990" y="307378"/>
                </a:lnTo>
                <a:close/>
              </a:path>
              <a:path w="836294" h="453390">
                <a:moveTo>
                  <a:pt x="729792" y="443725"/>
                </a:moveTo>
                <a:lnTo>
                  <a:pt x="599516" y="247129"/>
                </a:lnTo>
                <a:lnTo>
                  <a:pt x="715187" y="127825"/>
                </a:lnTo>
                <a:lnTo>
                  <a:pt x="595274" y="127825"/>
                </a:lnTo>
                <a:lnTo>
                  <a:pt x="500913" y="233121"/>
                </a:lnTo>
                <a:lnTo>
                  <a:pt x="500913" y="9131"/>
                </a:lnTo>
                <a:lnTo>
                  <a:pt x="397446" y="9131"/>
                </a:lnTo>
                <a:lnTo>
                  <a:pt x="397446" y="443725"/>
                </a:lnTo>
                <a:lnTo>
                  <a:pt x="500913" y="443725"/>
                </a:lnTo>
                <a:lnTo>
                  <a:pt x="500913" y="342696"/>
                </a:lnTo>
                <a:lnTo>
                  <a:pt x="527697" y="316522"/>
                </a:lnTo>
                <a:lnTo>
                  <a:pt x="605002" y="443725"/>
                </a:lnTo>
                <a:lnTo>
                  <a:pt x="729792" y="443725"/>
                </a:lnTo>
                <a:close/>
              </a:path>
              <a:path w="836294" h="453390">
                <a:moveTo>
                  <a:pt x="836295" y="127825"/>
                </a:moveTo>
                <a:lnTo>
                  <a:pt x="732815" y="127825"/>
                </a:lnTo>
                <a:lnTo>
                  <a:pt x="732815" y="443725"/>
                </a:lnTo>
                <a:lnTo>
                  <a:pt x="836295" y="443725"/>
                </a:lnTo>
                <a:lnTo>
                  <a:pt x="836295" y="127825"/>
                </a:lnTo>
                <a:close/>
              </a:path>
              <a:path w="836294" h="453390">
                <a:moveTo>
                  <a:pt x="836295" y="9131"/>
                </a:moveTo>
                <a:lnTo>
                  <a:pt x="732815" y="9131"/>
                </a:lnTo>
                <a:lnTo>
                  <a:pt x="732815" y="88265"/>
                </a:lnTo>
                <a:lnTo>
                  <a:pt x="836295" y="88265"/>
                </a:lnTo>
                <a:lnTo>
                  <a:pt x="836295" y="9131"/>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4" name="object 4"/>
          <p:cNvSpPr/>
          <p:nvPr/>
        </p:nvSpPr>
        <p:spPr>
          <a:xfrm>
            <a:off x="9986289" y="423903"/>
            <a:ext cx="62766" cy="263769"/>
          </a:xfrm>
          <a:custGeom>
            <a:avLst/>
            <a:gdLst/>
            <a:ahLst/>
            <a:cxnLst/>
            <a:rect l="l" t="t" r="r" b="b"/>
            <a:pathLst>
              <a:path w="103505" h="434975">
                <a:moveTo>
                  <a:pt x="103473" y="0"/>
                </a:moveTo>
                <a:lnTo>
                  <a:pt x="0" y="0"/>
                </a:lnTo>
                <a:lnTo>
                  <a:pt x="0" y="434594"/>
                </a:lnTo>
                <a:lnTo>
                  <a:pt x="103473" y="434594"/>
                </a:lnTo>
                <a:lnTo>
                  <a:pt x="103473" y="0"/>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5" name="object 5"/>
          <p:cNvSpPr/>
          <p:nvPr/>
        </p:nvSpPr>
        <p:spPr>
          <a:xfrm>
            <a:off x="10077822" y="423906"/>
            <a:ext cx="264154" cy="269160"/>
          </a:xfrm>
          <a:custGeom>
            <a:avLst/>
            <a:gdLst/>
            <a:ahLst/>
            <a:cxnLst/>
            <a:rect l="l" t="t" r="r" b="b"/>
            <a:pathLst>
              <a:path w="435609" h="443865">
                <a:moveTo>
                  <a:pt x="103466" y="0"/>
                </a:moveTo>
                <a:lnTo>
                  <a:pt x="0" y="0"/>
                </a:lnTo>
                <a:lnTo>
                  <a:pt x="0" y="434594"/>
                </a:lnTo>
                <a:lnTo>
                  <a:pt x="103466" y="434594"/>
                </a:lnTo>
                <a:lnTo>
                  <a:pt x="103466" y="0"/>
                </a:lnTo>
                <a:close/>
              </a:path>
              <a:path w="435609" h="443865">
                <a:moveTo>
                  <a:pt x="435190" y="331127"/>
                </a:moveTo>
                <a:lnTo>
                  <a:pt x="418757" y="283489"/>
                </a:lnTo>
                <a:lnTo>
                  <a:pt x="354850" y="245910"/>
                </a:lnTo>
                <a:lnTo>
                  <a:pt x="316547" y="238785"/>
                </a:lnTo>
                <a:lnTo>
                  <a:pt x="278599" y="230390"/>
                </a:lnTo>
                <a:lnTo>
                  <a:pt x="249567" y="218338"/>
                </a:lnTo>
                <a:lnTo>
                  <a:pt x="237985" y="200253"/>
                </a:lnTo>
                <a:lnTo>
                  <a:pt x="242531" y="187299"/>
                </a:lnTo>
                <a:lnTo>
                  <a:pt x="253809" y="180174"/>
                </a:lnTo>
                <a:lnTo>
                  <a:pt x="268274" y="177152"/>
                </a:lnTo>
                <a:lnTo>
                  <a:pt x="282409" y="176517"/>
                </a:lnTo>
                <a:lnTo>
                  <a:pt x="292341" y="176987"/>
                </a:lnTo>
                <a:lnTo>
                  <a:pt x="327863" y="202920"/>
                </a:lnTo>
                <a:lnTo>
                  <a:pt x="328663" y="211823"/>
                </a:lnTo>
                <a:lnTo>
                  <a:pt x="424230" y="211823"/>
                </a:lnTo>
                <a:lnTo>
                  <a:pt x="409892" y="161175"/>
                </a:lnTo>
                <a:lnTo>
                  <a:pt x="376148" y="129870"/>
                </a:lnTo>
                <a:lnTo>
                  <a:pt x="330073" y="113982"/>
                </a:lnTo>
                <a:lnTo>
                  <a:pt x="278765" y="109562"/>
                </a:lnTo>
                <a:lnTo>
                  <a:pt x="230022" y="114071"/>
                </a:lnTo>
                <a:lnTo>
                  <a:pt x="183349" y="129654"/>
                </a:lnTo>
                <a:lnTo>
                  <a:pt x="148310" y="159385"/>
                </a:lnTo>
                <a:lnTo>
                  <a:pt x="134505" y="206349"/>
                </a:lnTo>
                <a:lnTo>
                  <a:pt x="143510" y="248246"/>
                </a:lnTo>
                <a:lnTo>
                  <a:pt x="167386" y="274853"/>
                </a:lnTo>
                <a:lnTo>
                  <a:pt x="201422" y="290842"/>
                </a:lnTo>
                <a:lnTo>
                  <a:pt x="240931" y="300939"/>
                </a:lnTo>
                <a:lnTo>
                  <a:pt x="281190" y="309829"/>
                </a:lnTo>
                <a:lnTo>
                  <a:pt x="296532" y="313601"/>
                </a:lnTo>
                <a:lnTo>
                  <a:pt x="313067" y="319024"/>
                </a:lnTo>
                <a:lnTo>
                  <a:pt x="326301" y="328218"/>
                </a:lnTo>
                <a:lnTo>
                  <a:pt x="331711" y="343293"/>
                </a:lnTo>
                <a:lnTo>
                  <a:pt x="326847" y="358800"/>
                </a:lnTo>
                <a:lnTo>
                  <a:pt x="314667" y="369163"/>
                </a:lnTo>
                <a:lnTo>
                  <a:pt x="298831" y="374967"/>
                </a:lnTo>
                <a:lnTo>
                  <a:pt x="283006" y="376783"/>
                </a:lnTo>
                <a:lnTo>
                  <a:pt x="272224" y="376097"/>
                </a:lnTo>
                <a:lnTo>
                  <a:pt x="237642" y="359283"/>
                </a:lnTo>
                <a:lnTo>
                  <a:pt x="227622" y="330517"/>
                </a:lnTo>
                <a:lnTo>
                  <a:pt x="129019" y="330517"/>
                </a:lnTo>
                <a:lnTo>
                  <a:pt x="139026" y="376174"/>
                </a:lnTo>
                <a:lnTo>
                  <a:pt x="163017" y="408495"/>
                </a:lnTo>
                <a:lnTo>
                  <a:pt x="197472" y="429298"/>
                </a:lnTo>
                <a:lnTo>
                  <a:pt x="238861" y="440423"/>
                </a:lnTo>
                <a:lnTo>
                  <a:pt x="283629" y="443725"/>
                </a:lnTo>
                <a:lnTo>
                  <a:pt x="326745" y="440143"/>
                </a:lnTo>
                <a:lnTo>
                  <a:pt x="367741" y="428459"/>
                </a:lnTo>
                <a:lnTo>
                  <a:pt x="402348" y="407314"/>
                </a:lnTo>
                <a:lnTo>
                  <a:pt x="426262" y="375323"/>
                </a:lnTo>
                <a:lnTo>
                  <a:pt x="435190" y="331127"/>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6" name="object 6"/>
          <p:cNvSpPr/>
          <p:nvPr/>
        </p:nvSpPr>
        <p:spPr>
          <a:xfrm>
            <a:off x="9446309" y="715168"/>
            <a:ext cx="1073560" cy="560654"/>
          </a:xfrm>
          <a:custGeom>
            <a:avLst/>
            <a:gdLst/>
            <a:ahLst/>
            <a:cxnLst/>
            <a:rect l="l" t="t" r="r" b="b"/>
            <a:pathLst>
              <a:path w="1770380" h="924560">
                <a:moveTo>
                  <a:pt x="219735" y="1828"/>
                </a:moveTo>
                <a:lnTo>
                  <a:pt x="182245" y="190"/>
                </a:lnTo>
                <a:lnTo>
                  <a:pt x="169824" y="0"/>
                </a:lnTo>
                <a:lnTo>
                  <a:pt x="113855" y="5791"/>
                </a:lnTo>
                <a:lnTo>
                  <a:pt x="76784" y="25336"/>
                </a:lnTo>
                <a:lnTo>
                  <a:pt x="56248" y="61887"/>
                </a:lnTo>
                <a:lnTo>
                  <a:pt x="49923" y="118694"/>
                </a:lnTo>
                <a:lnTo>
                  <a:pt x="0" y="118694"/>
                </a:lnTo>
                <a:lnTo>
                  <a:pt x="0" y="185648"/>
                </a:lnTo>
                <a:lnTo>
                  <a:pt x="49923" y="185648"/>
                </a:lnTo>
                <a:lnTo>
                  <a:pt x="49923" y="434594"/>
                </a:lnTo>
                <a:lnTo>
                  <a:pt x="153390" y="434594"/>
                </a:lnTo>
                <a:lnTo>
                  <a:pt x="153390" y="185648"/>
                </a:lnTo>
                <a:lnTo>
                  <a:pt x="215480" y="185648"/>
                </a:lnTo>
                <a:lnTo>
                  <a:pt x="215480" y="118694"/>
                </a:lnTo>
                <a:lnTo>
                  <a:pt x="153390" y="118694"/>
                </a:lnTo>
                <a:lnTo>
                  <a:pt x="153390" y="104698"/>
                </a:lnTo>
                <a:lnTo>
                  <a:pt x="156044" y="87680"/>
                </a:lnTo>
                <a:lnTo>
                  <a:pt x="163664" y="78143"/>
                </a:lnTo>
                <a:lnTo>
                  <a:pt x="175729" y="73964"/>
                </a:lnTo>
                <a:lnTo>
                  <a:pt x="191744" y="73037"/>
                </a:lnTo>
                <a:lnTo>
                  <a:pt x="198602" y="73152"/>
                </a:lnTo>
                <a:lnTo>
                  <a:pt x="205511" y="73494"/>
                </a:lnTo>
                <a:lnTo>
                  <a:pt x="212547" y="74066"/>
                </a:lnTo>
                <a:lnTo>
                  <a:pt x="219735" y="74866"/>
                </a:lnTo>
                <a:lnTo>
                  <a:pt x="219735" y="1828"/>
                </a:lnTo>
                <a:close/>
              </a:path>
              <a:path w="1770380" h="924560">
                <a:moveTo>
                  <a:pt x="395046" y="620306"/>
                </a:moveTo>
                <a:lnTo>
                  <a:pt x="387235" y="571004"/>
                </a:lnTo>
                <a:lnTo>
                  <a:pt x="386486" y="566242"/>
                </a:lnTo>
                <a:lnTo>
                  <a:pt x="363080" y="526580"/>
                </a:lnTo>
                <a:lnTo>
                  <a:pt x="328244" y="499960"/>
                </a:lnTo>
                <a:lnTo>
                  <a:pt x="285419" y="484987"/>
                </a:lnTo>
                <a:lnTo>
                  <a:pt x="281825" y="484644"/>
                </a:lnTo>
                <a:lnTo>
                  <a:pt x="281825" y="628218"/>
                </a:lnTo>
                <a:lnTo>
                  <a:pt x="277368" y="653376"/>
                </a:lnTo>
                <a:lnTo>
                  <a:pt x="264858" y="670140"/>
                </a:lnTo>
                <a:lnTo>
                  <a:pt x="245618" y="679488"/>
                </a:lnTo>
                <a:lnTo>
                  <a:pt x="220967" y="682396"/>
                </a:lnTo>
                <a:lnTo>
                  <a:pt x="144868" y="682396"/>
                </a:lnTo>
                <a:lnTo>
                  <a:pt x="144868" y="571004"/>
                </a:lnTo>
                <a:lnTo>
                  <a:pt x="220967" y="571004"/>
                </a:lnTo>
                <a:lnTo>
                  <a:pt x="245110" y="574128"/>
                </a:lnTo>
                <a:lnTo>
                  <a:pt x="264401" y="584085"/>
                </a:lnTo>
                <a:lnTo>
                  <a:pt x="277202" y="601814"/>
                </a:lnTo>
                <a:lnTo>
                  <a:pt x="281825" y="628218"/>
                </a:lnTo>
                <a:lnTo>
                  <a:pt x="281825" y="484644"/>
                </a:lnTo>
                <a:lnTo>
                  <a:pt x="237998" y="480301"/>
                </a:lnTo>
                <a:lnTo>
                  <a:pt x="31661" y="480301"/>
                </a:lnTo>
                <a:lnTo>
                  <a:pt x="31661" y="914908"/>
                </a:lnTo>
                <a:lnTo>
                  <a:pt x="144868" y="914908"/>
                </a:lnTo>
                <a:lnTo>
                  <a:pt x="144868" y="770051"/>
                </a:lnTo>
                <a:lnTo>
                  <a:pt x="237998" y="770051"/>
                </a:lnTo>
                <a:lnTo>
                  <a:pt x="291033" y="764819"/>
                </a:lnTo>
                <a:lnTo>
                  <a:pt x="334568" y="748360"/>
                </a:lnTo>
                <a:lnTo>
                  <a:pt x="367284" y="719556"/>
                </a:lnTo>
                <a:lnTo>
                  <a:pt x="385381" y="682396"/>
                </a:lnTo>
                <a:lnTo>
                  <a:pt x="387883" y="677240"/>
                </a:lnTo>
                <a:lnTo>
                  <a:pt x="395046" y="620306"/>
                </a:lnTo>
                <a:close/>
              </a:path>
              <a:path w="1770380" h="924560">
                <a:moveTo>
                  <a:pt x="514934" y="480301"/>
                </a:moveTo>
                <a:lnTo>
                  <a:pt x="411467" y="480301"/>
                </a:lnTo>
                <a:lnTo>
                  <a:pt x="411467" y="914895"/>
                </a:lnTo>
                <a:lnTo>
                  <a:pt x="514934" y="914895"/>
                </a:lnTo>
                <a:lnTo>
                  <a:pt x="514934" y="480301"/>
                </a:lnTo>
                <a:close/>
              </a:path>
              <a:path w="1770380" h="924560">
                <a:moveTo>
                  <a:pt x="538073" y="276936"/>
                </a:moveTo>
                <a:lnTo>
                  <a:pt x="532523" y="231571"/>
                </a:lnTo>
                <a:lnTo>
                  <a:pt x="516610" y="191350"/>
                </a:lnTo>
                <a:lnTo>
                  <a:pt x="491426" y="157645"/>
                </a:lnTo>
                <a:lnTo>
                  <a:pt x="458089" y="131851"/>
                </a:lnTo>
                <a:lnTo>
                  <a:pt x="434594" y="122262"/>
                </a:lnTo>
                <a:lnTo>
                  <a:pt x="434594" y="276936"/>
                </a:lnTo>
                <a:lnTo>
                  <a:pt x="431558" y="307848"/>
                </a:lnTo>
                <a:lnTo>
                  <a:pt x="421208" y="336067"/>
                </a:lnTo>
                <a:lnTo>
                  <a:pt x="401726" y="356628"/>
                </a:lnTo>
                <a:lnTo>
                  <a:pt x="371297" y="364591"/>
                </a:lnTo>
                <a:lnTo>
                  <a:pt x="341210" y="356628"/>
                </a:lnTo>
                <a:lnTo>
                  <a:pt x="321906" y="336067"/>
                </a:lnTo>
                <a:lnTo>
                  <a:pt x="311632" y="307848"/>
                </a:lnTo>
                <a:lnTo>
                  <a:pt x="308597" y="276936"/>
                </a:lnTo>
                <a:lnTo>
                  <a:pt x="311632" y="246202"/>
                </a:lnTo>
                <a:lnTo>
                  <a:pt x="321906" y="217754"/>
                </a:lnTo>
                <a:lnTo>
                  <a:pt x="341210" y="196837"/>
                </a:lnTo>
                <a:lnTo>
                  <a:pt x="371297" y="188696"/>
                </a:lnTo>
                <a:lnTo>
                  <a:pt x="401726" y="196837"/>
                </a:lnTo>
                <a:lnTo>
                  <a:pt x="421208" y="217754"/>
                </a:lnTo>
                <a:lnTo>
                  <a:pt x="431558" y="246202"/>
                </a:lnTo>
                <a:lnTo>
                  <a:pt x="434594" y="276936"/>
                </a:lnTo>
                <a:lnTo>
                  <a:pt x="434594" y="122262"/>
                </a:lnTo>
                <a:lnTo>
                  <a:pt x="417677" y="115354"/>
                </a:lnTo>
                <a:lnTo>
                  <a:pt x="371297" y="109550"/>
                </a:lnTo>
                <a:lnTo>
                  <a:pt x="324954" y="115354"/>
                </a:lnTo>
                <a:lnTo>
                  <a:pt x="284657" y="131851"/>
                </a:lnTo>
                <a:lnTo>
                  <a:pt x="251460" y="157645"/>
                </a:lnTo>
                <a:lnTo>
                  <a:pt x="226428" y="191350"/>
                </a:lnTo>
                <a:lnTo>
                  <a:pt x="210629" y="231571"/>
                </a:lnTo>
                <a:lnTo>
                  <a:pt x="205130" y="276936"/>
                </a:lnTo>
                <a:lnTo>
                  <a:pt x="210629" y="322275"/>
                </a:lnTo>
                <a:lnTo>
                  <a:pt x="226428" y="362394"/>
                </a:lnTo>
                <a:lnTo>
                  <a:pt x="251460" y="395947"/>
                </a:lnTo>
                <a:lnTo>
                  <a:pt x="284657" y="421589"/>
                </a:lnTo>
                <a:lnTo>
                  <a:pt x="324954" y="437972"/>
                </a:lnTo>
                <a:lnTo>
                  <a:pt x="371297" y="443738"/>
                </a:lnTo>
                <a:lnTo>
                  <a:pt x="417677" y="437972"/>
                </a:lnTo>
                <a:lnTo>
                  <a:pt x="458089" y="421589"/>
                </a:lnTo>
                <a:lnTo>
                  <a:pt x="491426" y="395947"/>
                </a:lnTo>
                <a:lnTo>
                  <a:pt x="514959" y="364591"/>
                </a:lnTo>
                <a:lnTo>
                  <a:pt x="516610" y="362394"/>
                </a:lnTo>
                <a:lnTo>
                  <a:pt x="532523" y="322275"/>
                </a:lnTo>
                <a:lnTo>
                  <a:pt x="538073" y="276936"/>
                </a:lnTo>
                <a:close/>
              </a:path>
              <a:path w="1770380" h="924560">
                <a:moveTo>
                  <a:pt x="784567" y="115049"/>
                </a:moveTo>
                <a:lnTo>
                  <a:pt x="776655" y="113207"/>
                </a:lnTo>
                <a:lnTo>
                  <a:pt x="768134" y="112610"/>
                </a:lnTo>
                <a:lnTo>
                  <a:pt x="760222" y="112610"/>
                </a:lnTo>
                <a:lnTo>
                  <a:pt x="728776" y="116471"/>
                </a:lnTo>
                <a:lnTo>
                  <a:pt x="701789" y="128054"/>
                </a:lnTo>
                <a:lnTo>
                  <a:pt x="680275" y="147269"/>
                </a:lnTo>
                <a:lnTo>
                  <a:pt x="665264" y="174066"/>
                </a:lnTo>
                <a:lnTo>
                  <a:pt x="664057" y="174066"/>
                </a:lnTo>
                <a:lnTo>
                  <a:pt x="664057" y="118694"/>
                </a:lnTo>
                <a:lnTo>
                  <a:pt x="563626" y="118694"/>
                </a:lnTo>
                <a:lnTo>
                  <a:pt x="563626" y="434594"/>
                </a:lnTo>
                <a:lnTo>
                  <a:pt x="667092" y="434594"/>
                </a:lnTo>
                <a:lnTo>
                  <a:pt x="667092" y="278168"/>
                </a:lnTo>
                <a:lnTo>
                  <a:pt x="672084" y="249770"/>
                </a:lnTo>
                <a:lnTo>
                  <a:pt x="686879" y="225894"/>
                </a:lnTo>
                <a:lnTo>
                  <a:pt x="711263" y="209423"/>
                </a:lnTo>
                <a:lnTo>
                  <a:pt x="745007" y="203288"/>
                </a:lnTo>
                <a:lnTo>
                  <a:pt x="755129" y="203644"/>
                </a:lnTo>
                <a:lnTo>
                  <a:pt x="764794" y="204749"/>
                </a:lnTo>
                <a:lnTo>
                  <a:pt x="774446" y="206641"/>
                </a:lnTo>
                <a:lnTo>
                  <a:pt x="784567" y="209384"/>
                </a:lnTo>
                <a:lnTo>
                  <a:pt x="784567" y="115049"/>
                </a:lnTo>
                <a:close/>
              </a:path>
              <a:path w="1770380" h="924560">
                <a:moveTo>
                  <a:pt x="862469" y="914908"/>
                </a:moveTo>
                <a:lnTo>
                  <a:pt x="851827" y="875118"/>
                </a:lnTo>
                <a:lnTo>
                  <a:pt x="850303" y="767003"/>
                </a:lnTo>
                <a:lnTo>
                  <a:pt x="850303" y="695769"/>
                </a:lnTo>
                <a:lnTo>
                  <a:pt x="843330" y="656818"/>
                </a:lnTo>
                <a:lnTo>
                  <a:pt x="820013" y="619848"/>
                </a:lnTo>
                <a:lnTo>
                  <a:pt x="747077" y="592302"/>
                </a:lnTo>
                <a:lnTo>
                  <a:pt x="703008" y="589876"/>
                </a:lnTo>
                <a:lnTo>
                  <a:pt x="675932" y="590981"/>
                </a:lnTo>
                <a:lnTo>
                  <a:pt x="625195" y="601433"/>
                </a:lnTo>
                <a:lnTo>
                  <a:pt x="583057" y="626122"/>
                </a:lnTo>
                <a:lnTo>
                  <a:pt x="557720" y="668020"/>
                </a:lnTo>
                <a:lnTo>
                  <a:pt x="553275" y="696391"/>
                </a:lnTo>
                <a:lnTo>
                  <a:pt x="650049" y="696391"/>
                </a:lnTo>
                <a:lnTo>
                  <a:pt x="655993" y="679170"/>
                </a:lnTo>
                <a:lnTo>
                  <a:pt x="666559" y="666788"/>
                </a:lnTo>
                <a:lnTo>
                  <a:pt x="681799" y="659320"/>
                </a:lnTo>
                <a:lnTo>
                  <a:pt x="701789" y="656818"/>
                </a:lnTo>
                <a:lnTo>
                  <a:pt x="718578" y="658622"/>
                </a:lnTo>
                <a:lnTo>
                  <a:pt x="734733" y="664362"/>
                </a:lnTo>
                <a:lnTo>
                  <a:pt x="746899" y="674547"/>
                </a:lnTo>
                <a:lnTo>
                  <a:pt x="751700" y="689698"/>
                </a:lnTo>
                <a:lnTo>
                  <a:pt x="750493" y="697915"/>
                </a:lnTo>
                <a:lnTo>
                  <a:pt x="750493" y="767003"/>
                </a:lnTo>
                <a:lnTo>
                  <a:pt x="748601" y="808177"/>
                </a:lnTo>
                <a:lnTo>
                  <a:pt x="718210" y="854824"/>
                </a:lnTo>
                <a:lnTo>
                  <a:pt x="687184" y="860120"/>
                </a:lnTo>
                <a:lnTo>
                  <a:pt x="670420" y="858189"/>
                </a:lnTo>
                <a:lnTo>
                  <a:pt x="656666" y="851979"/>
                </a:lnTo>
                <a:lnTo>
                  <a:pt x="647369" y="840867"/>
                </a:lnTo>
                <a:lnTo>
                  <a:pt x="643953" y="824217"/>
                </a:lnTo>
                <a:lnTo>
                  <a:pt x="647280" y="808177"/>
                </a:lnTo>
                <a:lnTo>
                  <a:pt x="686562" y="784034"/>
                </a:lnTo>
                <a:lnTo>
                  <a:pt x="721499" y="776427"/>
                </a:lnTo>
                <a:lnTo>
                  <a:pt x="737501" y="772566"/>
                </a:lnTo>
                <a:lnTo>
                  <a:pt x="750493" y="767003"/>
                </a:lnTo>
                <a:lnTo>
                  <a:pt x="750493" y="697915"/>
                </a:lnTo>
                <a:lnTo>
                  <a:pt x="749909" y="701878"/>
                </a:lnTo>
                <a:lnTo>
                  <a:pt x="744626" y="710006"/>
                </a:lnTo>
                <a:lnTo>
                  <a:pt x="736041" y="715289"/>
                </a:lnTo>
                <a:lnTo>
                  <a:pt x="724306" y="718908"/>
                </a:lnTo>
                <a:lnTo>
                  <a:pt x="644728" y="731088"/>
                </a:lnTo>
                <a:lnTo>
                  <a:pt x="605472" y="740829"/>
                </a:lnTo>
                <a:lnTo>
                  <a:pt x="572185" y="757872"/>
                </a:lnTo>
                <a:lnTo>
                  <a:pt x="549109" y="785863"/>
                </a:lnTo>
                <a:lnTo>
                  <a:pt x="540486" y="828471"/>
                </a:lnTo>
                <a:lnTo>
                  <a:pt x="548754" y="870889"/>
                </a:lnTo>
                <a:lnTo>
                  <a:pt x="571525" y="900684"/>
                </a:lnTo>
                <a:lnTo>
                  <a:pt x="605713" y="918273"/>
                </a:lnTo>
                <a:lnTo>
                  <a:pt x="648233" y="924039"/>
                </a:lnTo>
                <a:lnTo>
                  <a:pt x="676897" y="921981"/>
                </a:lnTo>
                <a:lnTo>
                  <a:pt x="704596" y="915289"/>
                </a:lnTo>
                <a:lnTo>
                  <a:pt x="730135" y="903236"/>
                </a:lnTo>
                <a:lnTo>
                  <a:pt x="752297" y="885088"/>
                </a:lnTo>
                <a:lnTo>
                  <a:pt x="753427" y="892746"/>
                </a:lnTo>
                <a:lnTo>
                  <a:pt x="754443" y="900226"/>
                </a:lnTo>
                <a:lnTo>
                  <a:pt x="755904" y="907592"/>
                </a:lnTo>
                <a:lnTo>
                  <a:pt x="758405" y="914908"/>
                </a:lnTo>
                <a:lnTo>
                  <a:pt x="862469" y="914908"/>
                </a:lnTo>
                <a:close/>
              </a:path>
              <a:path w="1770380" h="924560">
                <a:moveTo>
                  <a:pt x="1202715" y="712216"/>
                </a:moveTo>
                <a:lnTo>
                  <a:pt x="1199730" y="673849"/>
                </a:lnTo>
                <a:lnTo>
                  <a:pt x="1185291" y="633920"/>
                </a:lnTo>
                <a:lnTo>
                  <a:pt x="1151102" y="602564"/>
                </a:lnTo>
                <a:lnTo>
                  <a:pt x="1088898" y="589864"/>
                </a:lnTo>
                <a:lnTo>
                  <a:pt x="1060208" y="593509"/>
                </a:lnTo>
                <a:lnTo>
                  <a:pt x="1032433" y="603948"/>
                </a:lnTo>
                <a:lnTo>
                  <a:pt x="1008087" y="620433"/>
                </a:lnTo>
                <a:lnTo>
                  <a:pt x="989672" y="642226"/>
                </a:lnTo>
                <a:lnTo>
                  <a:pt x="988466" y="642226"/>
                </a:lnTo>
                <a:lnTo>
                  <a:pt x="988466" y="598995"/>
                </a:lnTo>
                <a:lnTo>
                  <a:pt x="888022" y="598995"/>
                </a:lnTo>
                <a:lnTo>
                  <a:pt x="888022" y="914908"/>
                </a:lnTo>
                <a:lnTo>
                  <a:pt x="991501" y="914908"/>
                </a:lnTo>
                <a:lnTo>
                  <a:pt x="991501" y="742645"/>
                </a:lnTo>
                <a:lnTo>
                  <a:pt x="994778" y="717715"/>
                </a:lnTo>
                <a:lnTo>
                  <a:pt x="1004900" y="696087"/>
                </a:lnTo>
                <a:lnTo>
                  <a:pt x="1022324" y="680859"/>
                </a:lnTo>
                <a:lnTo>
                  <a:pt x="1047508" y="675093"/>
                </a:lnTo>
                <a:lnTo>
                  <a:pt x="1073048" y="679462"/>
                </a:lnTo>
                <a:lnTo>
                  <a:pt x="1088898" y="691375"/>
                </a:lnTo>
                <a:lnTo>
                  <a:pt x="1096975" y="708990"/>
                </a:lnTo>
                <a:lnTo>
                  <a:pt x="1099235" y="730478"/>
                </a:lnTo>
                <a:lnTo>
                  <a:pt x="1099235" y="914908"/>
                </a:lnTo>
                <a:lnTo>
                  <a:pt x="1202715" y="914908"/>
                </a:lnTo>
                <a:lnTo>
                  <a:pt x="1202715" y="712216"/>
                </a:lnTo>
                <a:close/>
              </a:path>
              <a:path w="1770380" h="924560">
                <a:moveTo>
                  <a:pt x="1561211" y="782205"/>
                </a:moveTo>
                <a:lnTo>
                  <a:pt x="1558544" y="730770"/>
                </a:lnTo>
                <a:lnTo>
                  <a:pt x="1545767" y="684733"/>
                </a:lnTo>
                <a:lnTo>
                  <a:pt x="1523022" y="645871"/>
                </a:lnTo>
                <a:lnTo>
                  <a:pt x="1490433" y="615937"/>
                </a:lnTo>
                <a:lnTo>
                  <a:pt x="1457744" y="601065"/>
                </a:lnTo>
                <a:lnTo>
                  <a:pt x="1457744" y="724395"/>
                </a:lnTo>
                <a:lnTo>
                  <a:pt x="1329309" y="724395"/>
                </a:lnTo>
                <a:lnTo>
                  <a:pt x="1337462" y="697877"/>
                </a:lnTo>
                <a:lnTo>
                  <a:pt x="1351597" y="677519"/>
                </a:lnTo>
                <a:lnTo>
                  <a:pt x="1371333" y="664476"/>
                </a:lnTo>
                <a:lnTo>
                  <a:pt x="1396263" y="659866"/>
                </a:lnTo>
                <a:lnTo>
                  <a:pt x="1420253" y="664895"/>
                </a:lnTo>
                <a:lnTo>
                  <a:pt x="1439329" y="678662"/>
                </a:lnTo>
                <a:lnTo>
                  <a:pt x="1452245" y="699160"/>
                </a:lnTo>
                <a:lnTo>
                  <a:pt x="1457744" y="724395"/>
                </a:lnTo>
                <a:lnTo>
                  <a:pt x="1457744" y="601065"/>
                </a:lnTo>
                <a:lnTo>
                  <a:pt x="1448130" y="596684"/>
                </a:lnTo>
                <a:lnTo>
                  <a:pt x="1396263" y="589876"/>
                </a:lnTo>
                <a:lnTo>
                  <a:pt x="1351305" y="595464"/>
                </a:lnTo>
                <a:lnTo>
                  <a:pt x="1310690" y="611441"/>
                </a:lnTo>
                <a:lnTo>
                  <a:pt x="1276121" y="636663"/>
                </a:lnTo>
                <a:lnTo>
                  <a:pt x="1249324" y="669950"/>
                </a:lnTo>
                <a:lnTo>
                  <a:pt x="1231988" y="710133"/>
                </a:lnTo>
                <a:lnTo>
                  <a:pt x="1225829" y="756043"/>
                </a:lnTo>
                <a:lnTo>
                  <a:pt x="1231493" y="805256"/>
                </a:lnTo>
                <a:lnTo>
                  <a:pt x="1247787" y="846670"/>
                </a:lnTo>
                <a:lnTo>
                  <a:pt x="1273695" y="879754"/>
                </a:lnTo>
                <a:lnTo>
                  <a:pt x="1308163" y="904024"/>
                </a:lnTo>
                <a:lnTo>
                  <a:pt x="1350175" y="918946"/>
                </a:lnTo>
                <a:lnTo>
                  <a:pt x="1398701" y="924039"/>
                </a:lnTo>
                <a:lnTo>
                  <a:pt x="1450276" y="917956"/>
                </a:lnTo>
                <a:lnTo>
                  <a:pt x="1496390" y="899083"/>
                </a:lnTo>
                <a:lnTo>
                  <a:pt x="1532902" y="866521"/>
                </a:lnTo>
                <a:lnTo>
                  <a:pt x="1538947" y="854036"/>
                </a:lnTo>
                <a:lnTo>
                  <a:pt x="1555737" y="819340"/>
                </a:lnTo>
                <a:lnTo>
                  <a:pt x="1458950" y="819340"/>
                </a:lnTo>
                <a:lnTo>
                  <a:pt x="1449120" y="834783"/>
                </a:lnTo>
                <a:lnTo>
                  <a:pt x="1435138" y="845591"/>
                </a:lnTo>
                <a:lnTo>
                  <a:pt x="1418297" y="851954"/>
                </a:lnTo>
                <a:lnTo>
                  <a:pt x="1399908" y="854036"/>
                </a:lnTo>
                <a:lnTo>
                  <a:pt x="1370647" y="848969"/>
                </a:lnTo>
                <a:lnTo>
                  <a:pt x="1348854" y="834555"/>
                </a:lnTo>
                <a:lnTo>
                  <a:pt x="1334947" y="811923"/>
                </a:lnTo>
                <a:lnTo>
                  <a:pt x="1329309" y="782205"/>
                </a:lnTo>
                <a:lnTo>
                  <a:pt x="1561211" y="782205"/>
                </a:lnTo>
                <a:close/>
              </a:path>
              <a:path w="1770380" h="924560">
                <a:moveTo>
                  <a:pt x="1769973" y="599008"/>
                </a:moveTo>
                <a:lnTo>
                  <a:pt x="1706067" y="599008"/>
                </a:lnTo>
                <a:lnTo>
                  <a:pt x="1706067" y="503440"/>
                </a:lnTo>
                <a:lnTo>
                  <a:pt x="1602587" y="503440"/>
                </a:lnTo>
                <a:lnTo>
                  <a:pt x="1602587" y="599008"/>
                </a:lnTo>
                <a:lnTo>
                  <a:pt x="1550250" y="599008"/>
                </a:lnTo>
                <a:lnTo>
                  <a:pt x="1550250" y="665949"/>
                </a:lnTo>
                <a:lnTo>
                  <a:pt x="1602587" y="665949"/>
                </a:lnTo>
                <a:lnTo>
                  <a:pt x="1602587" y="806551"/>
                </a:lnTo>
                <a:lnTo>
                  <a:pt x="1607489" y="859917"/>
                </a:lnTo>
                <a:lnTo>
                  <a:pt x="1624888" y="894207"/>
                </a:lnTo>
                <a:lnTo>
                  <a:pt x="1658823" y="912520"/>
                </a:lnTo>
                <a:lnTo>
                  <a:pt x="1713369" y="917943"/>
                </a:lnTo>
                <a:lnTo>
                  <a:pt x="1727530" y="917562"/>
                </a:lnTo>
                <a:lnTo>
                  <a:pt x="1755825" y="915631"/>
                </a:lnTo>
                <a:lnTo>
                  <a:pt x="1769973" y="914895"/>
                </a:lnTo>
                <a:lnTo>
                  <a:pt x="1769973" y="838835"/>
                </a:lnTo>
                <a:lnTo>
                  <a:pt x="1763229" y="839012"/>
                </a:lnTo>
                <a:lnTo>
                  <a:pt x="1749958" y="839851"/>
                </a:lnTo>
                <a:lnTo>
                  <a:pt x="1743202" y="840028"/>
                </a:lnTo>
                <a:lnTo>
                  <a:pt x="1727898" y="838784"/>
                </a:lnTo>
                <a:lnTo>
                  <a:pt x="1716189" y="834174"/>
                </a:lnTo>
                <a:lnTo>
                  <a:pt x="1708696" y="824890"/>
                </a:lnTo>
                <a:lnTo>
                  <a:pt x="1706067" y="809599"/>
                </a:lnTo>
                <a:lnTo>
                  <a:pt x="1706067" y="665949"/>
                </a:lnTo>
                <a:lnTo>
                  <a:pt x="1769973" y="665949"/>
                </a:lnTo>
                <a:lnTo>
                  <a:pt x="1769973" y="599008"/>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 name="object 7"/>
          <p:cNvSpPr/>
          <p:nvPr/>
        </p:nvSpPr>
        <p:spPr>
          <a:xfrm>
            <a:off x="8478741" y="441695"/>
            <a:ext cx="296115" cy="328845"/>
          </a:xfrm>
          <a:custGeom>
            <a:avLst/>
            <a:gdLst/>
            <a:ahLst/>
            <a:cxnLst/>
            <a:rect l="l" t="t" r="r" b="b"/>
            <a:pathLst>
              <a:path w="488315" h="542290">
                <a:moveTo>
                  <a:pt x="427837" y="523290"/>
                </a:moveTo>
                <a:lnTo>
                  <a:pt x="16637" y="153047"/>
                </a:lnTo>
                <a:lnTo>
                  <a:pt x="0" y="171500"/>
                </a:lnTo>
                <a:lnTo>
                  <a:pt x="411264" y="541807"/>
                </a:lnTo>
                <a:lnTo>
                  <a:pt x="416471" y="535355"/>
                </a:lnTo>
                <a:lnTo>
                  <a:pt x="421995" y="529170"/>
                </a:lnTo>
                <a:lnTo>
                  <a:pt x="427837" y="523290"/>
                </a:lnTo>
                <a:close/>
              </a:path>
              <a:path w="488315" h="542290">
                <a:moveTo>
                  <a:pt x="466610" y="491769"/>
                </a:moveTo>
                <a:lnTo>
                  <a:pt x="141351" y="44107"/>
                </a:lnTo>
                <a:lnTo>
                  <a:pt x="121272" y="58724"/>
                </a:lnTo>
                <a:lnTo>
                  <a:pt x="446544" y="506412"/>
                </a:lnTo>
                <a:lnTo>
                  <a:pt x="452958" y="501192"/>
                </a:lnTo>
                <a:lnTo>
                  <a:pt x="459663" y="496316"/>
                </a:lnTo>
                <a:lnTo>
                  <a:pt x="466610" y="491769"/>
                </a:lnTo>
                <a:close/>
              </a:path>
              <a:path w="488315" h="542290">
                <a:moveTo>
                  <a:pt x="488238" y="479209"/>
                </a:moveTo>
                <a:lnTo>
                  <a:pt x="211582" y="0"/>
                </a:lnTo>
                <a:lnTo>
                  <a:pt x="190080" y="12420"/>
                </a:lnTo>
                <a:lnTo>
                  <a:pt x="466763" y="491680"/>
                </a:lnTo>
                <a:lnTo>
                  <a:pt x="473684" y="487159"/>
                </a:lnTo>
                <a:lnTo>
                  <a:pt x="480847" y="482993"/>
                </a:lnTo>
                <a:lnTo>
                  <a:pt x="488238" y="479209"/>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8" name="object 8"/>
          <p:cNvSpPr/>
          <p:nvPr/>
        </p:nvSpPr>
        <p:spPr>
          <a:xfrm>
            <a:off x="8362470" y="869207"/>
            <a:ext cx="335391" cy="50058"/>
          </a:xfrm>
          <a:custGeom>
            <a:avLst/>
            <a:gdLst/>
            <a:ahLst/>
            <a:cxnLst/>
            <a:rect l="l" t="t" r="r" b="b"/>
            <a:pathLst>
              <a:path w="553084" h="82550">
                <a:moveTo>
                  <a:pt x="550307" y="0"/>
                </a:moveTo>
                <a:lnTo>
                  <a:pt x="0" y="57830"/>
                </a:lnTo>
                <a:lnTo>
                  <a:pt x="2596" y="82541"/>
                </a:lnTo>
                <a:lnTo>
                  <a:pt x="552936" y="24700"/>
                </a:lnTo>
                <a:lnTo>
                  <a:pt x="551648" y="16596"/>
                </a:lnTo>
                <a:lnTo>
                  <a:pt x="550758" y="8355"/>
                </a:lnTo>
                <a:lnTo>
                  <a:pt x="550307"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9" name="object 9"/>
          <p:cNvSpPr/>
          <p:nvPr/>
        </p:nvSpPr>
        <p:spPr>
          <a:xfrm>
            <a:off x="8360589" y="380979"/>
            <a:ext cx="487877" cy="488262"/>
          </a:xfrm>
          <a:custGeom>
            <a:avLst/>
            <a:gdLst/>
            <a:ahLst/>
            <a:cxnLst/>
            <a:rect l="l" t="t" r="r" b="b"/>
            <a:pathLst>
              <a:path w="804544" h="805180">
                <a:moveTo>
                  <a:pt x="553199" y="795883"/>
                </a:moveTo>
                <a:lnTo>
                  <a:pt x="553034" y="795883"/>
                </a:lnTo>
                <a:lnTo>
                  <a:pt x="553034" y="792073"/>
                </a:lnTo>
                <a:lnTo>
                  <a:pt x="553173" y="792073"/>
                </a:lnTo>
                <a:lnTo>
                  <a:pt x="553173" y="780643"/>
                </a:lnTo>
                <a:lnTo>
                  <a:pt x="0" y="780643"/>
                </a:lnTo>
                <a:lnTo>
                  <a:pt x="0" y="792073"/>
                </a:lnTo>
                <a:lnTo>
                  <a:pt x="0" y="795883"/>
                </a:lnTo>
                <a:lnTo>
                  <a:pt x="0" y="804773"/>
                </a:lnTo>
                <a:lnTo>
                  <a:pt x="553199" y="804773"/>
                </a:lnTo>
                <a:lnTo>
                  <a:pt x="553199" y="795883"/>
                </a:lnTo>
                <a:close/>
              </a:path>
              <a:path w="804544" h="805180">
                <a:moveTo>
                  <a:pt x="555879" y="755218"/>
                </a:moveTo>
                <a:lnTo>
                  <a:pt x="5600" y="697382"/>
                </a:lnTo>
                <a:lnTo>
                  <a:pt x="2997" y="722083"/>
                </a:lnTo>
                <a:lnTo>
                  <a:pt x="553351" y="779919"/>
                </a:lnTo>
                <a:lnTo>
                  <a:pt x="553758" y="771563"/>
                </a:lnTo>
                <a:lnTo>
                  <a:pt x="554621" y="763320"/>
                </a:lnTo>
                <a:lnTo>
                  <a:pt x="555879" y="755218"/>
                </a:lnTo>
                <a:close/>
              </a:path>
              <a:path w="804544" h="805180">
                <a:moveTo>
                  <a:pt x="561022" y="730719"/>
                </a:moveTo>
                <a:lnTo>
                  <a:pt x="19812" y="615683"/>
                </a:lnTo>
                <a:lnTo>
                  <a:pt x="14643" y="639978"/>
                </a:lnTo>
                <a:lnTo>
                  <a:pt x="555904" y="755040"/>
                </a:lnTo>
                <a:lnTo>
                  <a:pt x="557187" y="746785"/>
                </a:lnTo>
                <a:lnTo>
                  <a:pt x="558914" y="738670"/>
                </a:lnTo>
                <a:lnTo>
                  <a:pt x="561022" y="730719"/>
                </a:lnTo>
                <a:close/>
              </a:path>
              <a:path w="804544" h="805180">
                <a:moveTo>
                  <a:pt x="568718" y="706907"/>
                </a:moveTo>
                <a:lnTo>
                  <a:pt x="42481" y="535927"/>
                </a:lnTo>
                <a:lnTo>
                  <a:pt x="34798" y="559549"/>
                </a:lnTo>
                <a:lnTo>
                  <a:pt x="561073" y="730554"/>
                </a:lnTo>
                <a:lnTo>
                  <a:pt x="563206" y="722490"/>
                </a:lnTo>
                <a:lnTo>
                  <a:pt x="565772" y="714616"/>
                </a:lnTo>
                <a:lnTo>
                  <a:pt x="568718" y="706907"/>
                </a:lnTo>
                <a:close/>
              </a:path>
              <a:path w="804544" h="805180">
                <a:moveTo>
                  <a:pt x="591337" y="662355"/>
                </a:moveTo>
                <a:lnTo>
                  <a:pt x="112115" y="385673"/>
                </a:lnTo>
                <a:lnTo>
                  <a:pt x="99682" y="407187"/>
                </a:lnTo>
                <a:lnTo>
                  <a:pt x="578942" y="683882"/>
                </a:lnTo>
                <a:lnTo>
                  <a:pt x="582714" y="676478"/>
                </a:lnTo>
                <a:lnTo>
                  <a:pt x="586841" y="669290"/>
                </a:lnTo>
                <a:lnTo>
                  <a:pt x="591337" y="662355"/>
                </a:lnTo>
                <a:close/>
              </a:path>
              <a:path w="804544" h="805180">
                <a:moveTo>
                  <a:pt x="606005" y="642073"/>
                </a:moveTo>
                <a:lnTo>
                  <a:pt x="158330" y="316814"/>
                </a:lnTo>
                <a:lnTo>
                  <a:pt x="143725" y="336918"/>
                </a:lnTo>
                <a:lnTo>
                  <a:pt x="591439" y="662203"/>
                </a:lnTo>
                <a:lnTo>
                  <a:pt x="595947" y="655231"/>
                </a:lnTo>
                <a:lnTo>
                  <a:pt x="600798" y="648512"/>
                </a:lnTo>
                <a:lnTo>
                  <a:pt x="606005" y="642073"/>
                </a:lnTo>
                <a:close/>
              </a:path>
              <a:path w="804544" h="805180">
                <a:moveTo>
                  <a:pt x="641248" y="606653"/>
                </a:moveTo>
                <a:lnTo>
                  <a:pt x="270992" y="195440"/>
                </a:lnTo>
                <a:lnTo>
                  <a:pt x="252526" y="212064"/>
                </a:lnTo>
                <a:lnTo>
                  <a:pt x="622808" y="623290"/>
                </a:lnTo>
                <a:lnTo>
                  <a:pt x="628650" y="617435"/>
                </a:lnTo>
                <a:lnTo>
                  <a:pt x="634809" y="611886"/>
                </a:lnTo>
                <a:lnTo>
                  <a:pt x="641248" y="606653"/>
                </a:lnTo>
                <a:close/>
              </a:path>
              <a:path w="804544" h="805180">
                <a:moveTo>
                  <a:pt x="705916" y="569087"/>
                </a:moveTo>
                <a:lnTo>
                  <a:pt x="480860" y="63601"/>
                </a:lnTo>
                <a:lnTo>
                  <a:pt x="458177" y="73710"/>
                </a:lnTo>
                <a:lnTo>
                  <a:pt x="683247" y="579247"/>
                </a:lnTo>
                <a:lnTo>
                  <a:pt x="690600" y="575487"/>
                </a:lnTo>
                <a:lnTo>
                  <a:pt x="698157" y="572084"/>
                </a:lnTo>
                <a:lnTo>
                  <a:pt x="705916" y="569087"/>
                </a:lnTo>
                <a:close/>
              </a:path>
              <a:path w="804544" h="805180">
                <a:moveTo>
                  <a:pt x="729691" y="561289"/>
                </a:moveTo>
                <a:lnTo>
                  <a:pt x="558711" y="35064"/>
                </a:lnTo>
                <a:lnTo>
                  <a:pt x="535089" y="42735"/>
                </a:lnTo>
                <a:lnTo>
                  <a:pt x="706081" y="569010"/>
                </a:lnTo>
                <a:lnTo>
                  <a:pt x="713765" y="566051"/>
                </a:lnTo>
                <a:lnTo>
                  <a:pt x="721639" y="563460"/>
                </a:lnTo>
                <a:lnTo>
                  <a:pt x="729691" y="561289"/>
                </a:lnTo>
                <a:close/>
              </a:path>
              <a:path w="804544" h="805180">
                <a:moveTo>
                  <a:pt x="754164" y="556031"/>
                </a:moveTo>
                <a:lnTo>
                  <a:pt x="639127" y="14820"/>
                </a:lnTo>
                <a:lnTo>
                  <a:pt x="614832" y="19977"/>
                </a:lnTo>
                <a:lnTo>
                  <a:pt x="729869" y="561238"/>
                </a:lnTo>
                <a:lnTo>
                  <a:pt x="737819" y="559104"/>
                </a:lnTo>
                <a:lnTo>
                  <a:pt x="745909" y="557352"/>
                </a:lnTo>
                <a:lnTo>
                  <a:pt x="754164" y="556031"/>
                </a:lnTo>
                <a:close/>
              </a:path>
              <a:path w="804544" h="805180">
                <a:moveTo>
                  <a:pt x="804062" y="0"/>
                </a:moveTo>
                <a:lnTo>
                  <a:pt x="779233" y="0"/>
                </a:lnTo>
                <a:lnTo>
                  <a:pt x="779233" y="553364"/>
                </a:lnTo>
                <a:lnTo>
                  <a:pt x="787768" y="553008"/>
                </a:lnTo>
                <a:lnTo>
                  <a:pt x="792086" y="553008"/>
                </a:lnTo>
                <a:lnTo>
                  <a:pt x="804062" y="553313"/>
                </a:lnTo>
                <a:lnTo>
                  <a:pt x="804062"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0" name="object 10"/>
          <p:cNvSpPr/>
          <p:nvPr/>
        </p:nvSpPr>
        <p:spPr>
          <a:xfrm>
            <a:off x="8848288" y="382796"/>
            <a:ext cx="471319" cy="470934"/>
          </a:xfrm>
          <a:custGeom>
            <a:avLst/>
            <a:gdLst/>
            <a:ahLst/>
            <a:cxnLst/>
            <a:rect l="l" t="t" r="r" b="b"/>
            <a:pathLst>
              <a:path w="777240" h="776605">
                <a:moveTo>
                  <a:pt x="82550" y="2590"/>
                </a:moveTo>
                <a:lnTo>
                  <a:pt x="57835" y="0"/>
                </a:lnTo>
                <a:lnTo>
                  <a:pt x="0" y="550316"/>
                </a:lnTo>
                <a:lnTo>
                  <a:pt x="8356" y="550735"/>
                </a:lnTo>
                <a:lnTo>
                  <a:pt x="16598" y="551599"/>
                </a:lnTo>
                <a:lnTo>
                  <a:pt x="24714" y="552856"/>
                </a:lnTo>
                <a:lnTo>
                  <a:pt x="82550" y="2590"/>
                </a:lnTo>
                <a:close/>
              </a:path>
              <a:path w="777240" h="776605">
                <a:moveTo>
                  <a:pt x="164249" y="16802"/>
                </a:moveTo>
                <a:lnTo>
                  <a:pt x="139941" y="11633"/>
                </a:lnTo>
                <a:lnTo>
                  <a:pt x="24892" y="552881"/>
                </a:lnTo>
                <a:lnTo>
                  <a:pt x="33147" y="554164"/>
                </a:lnTo>
                <a:lnTo>
                  <a:pt x="41249" y="555891"/>
                </a:lnTo>
                <a:lnTo>
                  <a:pt x="49199" y="557999"/>
                </a:lnTo>
                <a:lnTo>
                  <a:pt x="164249" y="16802"/>
                </a:lnTo>
                <a:close/>
              </a:path>
              <a:path w="777240" h="776605">
                <a:moveTo>
                  <a:pt x="243992" y="39458"/>
                </a:moveTo>
                <a:lnTo>
                  <a:pt x="220370" y="31800"/>
                </a:lnTo>
                <a:lnTo>
                  <a:pt x="49377" y="558050"/>
                </a:lnTo>
                <a:lnTo>
                  <a:pt x="57429" y="560184"/>
                </a:lnTo>
                <a:lnTo>
                  <a:pt x="65316" y="562749"/>
                </a:lnTo>
                <a:lnTo>
                  <a:pt x="73012" y="565696"/>
                </a:lnTo>
                <a:lnTo>
                  <a:pt x="243992" y="39458"/>
                </a:lnTo>
                <a:close/>
              </a:path>
              <a:path w="777240" h="776605">
                <a:moveTo>
                  <a:pt x="320954" y="70358"/>
                </a:moveTo>
                <a:lnTo>
                  <a:pt x="298259" y="60236"/>
                </a:lnTo>
                <a:lnTo>
                  <a:pt x="73190" y="565759"/>
                </a:lnTo>
                <a:lnTo>
                  <a:pt x="80962" y="568731"/>
                </a:lnTo>
                <a:lnTo>
                  <a:pt x="88531" y="572109"/>
                </a:lnTo>
                <a:lnTo>
                  <a:pt x="95885" y="575843"/>
                </a:lnTo>
                <a:lnTo>
                  <a:pt x="320954" y="70358"/>
                </a:lnTo>
                <a:close/>
              </a:path>
              <a:path w="777240" h="776605">
                <a:moveTo>
                  <a:pt x="394258" y="109105"/>
                </a:moveTo>
                <a:lnTo>
                  <a:pt x="372745" y="96685"/>
                </a:lnTo>
                <a:lnTo>
                  <a:pt x="96050" y="575932"/>
                </a:lnTo>
                <a:lnTo>
                  <a:pt x="103454" y="579691"/>
                </a:lnTo>
                <a:lnTo>
                  <a:pt x="110629" y="583831"/>
                </a:lnTo>
                <a:lnTo>
                  <a:pt x="117576" y="588327"/>
                </a:lnTo>
                <a:lnTo>
                  <a:pt x="394258" y="109105"/>
                </a:lnTo>
                <a:close/>
              </a:path>
              <a:path w="777240" h="776605">
                <a:moveTo>
                  <a:pt x="463105" y="155321"/>
                </a:moveTo>
                <a:lnTo>
                  <a:pt x="443014" y="140703"/>
                </a:lnTo>
                <a:lnTo>
                  <a:pt x="117729" y="588416"/>
                </a:lnTo>
                <a:lnTo>
                  <a:pt x="124688" y="592937"/>
                </a:lnTo>
                <a:lnTo>
                  <a:pt x="131406" y="597789"/>
                </a:lnTo>
                <a:lnTo>
                  <a:pt x="137845" y="602983"/>
                </a:lnTo>
                <a:lnTo>
                  <a:pt x="463105" y="155321"/>
                </a:lnTo>
                <a:close/>
              </a:path>
              <a:path w="777240" h="776605">
                <a:moveTo>
                  <a:pt x="526745" y="208470"/>
                </a:moveTo>
                <a:lnTo>
                  <a:pt x="508292" y="191833"/>
                </a:lnTo>
                <a:lnTo>
                  <a:pt x="137985" y="603097"/>
                </a:lnTo>
                <a:lnTo>
                  <a:pt x="144437" y="608304"/>
                </a:lnTo>
                <a:lnTo>
                  <a:pt x="150622" y="613829"/>
                </a:lnTo>
                <a:lnTo>
                  <a:pt x="156502" y="619671"/>
                </a:lnTo>
                <a:lnTo>
                  <a:pt x="526745" y="208470"/>
                </a:lnTo>
                <a:close/>
              </a:path>
              <a:path w="777240" h="776605">
                <a:moveTo>
                  <a:pt x="584492" y="267970"/>
                </a:moveTo>
                <a:lnTo>
                  <a:pt x="567867" y="249516"/>
                </a:lnTo>
                <a:lnTo>
                  <a:pt x="156629" y="619798"/>
                </a:lnTo>
                <a:lnTo>
                  <a:pt x="162483" y="625640"/>
                </a:lnTo>
                <a:lnTo>
                  <a:pt x="168033" y="631799"/>
                </a:lnTo>
                <a:lnTo>
                  <a:pt x="173278" y="638238"/>
                </a:lnTo>
                <a:lnTo>
                  <a:pt x="584492" y="267970"/>
                </a:lnTo>
                <a:close/>
              </a:path>
              <a:path w="777240" h="776605">
                <a:moveTo>
                  <a:pt x="635685" y="333184"/>
                </a:moveTo>
                <a:lnTo>
                  <a:pt x="621080" y="313093"/>
                </a:lnTo>
                <a:lnTo>
                  <a:pt x="173393" y="638378"/>
                </a:lnTo>
                <a:lnTo>
                  <a:pt x="178600" y="644791"/>
                </a:lnTo>
                <a:lnTo>
                  <a:pt x="183476" y="651497"/>
                </a:lnTo>
                <a:lnTo>
                  <a:pt x="188023" y="658444"/>
                </a:lnTo>
                <a:lnTo>
                  <a:pt x="635685" y="333184"/>
                </a:lnTo>
                <a:close/>
              </a:path>
              <a:path w="777240" h="776605">
                <a:moveTo>
                  <a:pt x="679792" y="403415"/>
                </a:moveTo>
                <a:lnTo>
                  <a:pt x="667385" y="381901"/>
                </a:lnTo>
                <a:lnTo>
                  <a:pt x="188112" y="658596"/>
                </a:lnTo>
                <a:lnTo>
                  <a:pt x="192633" y="665518"/>
                </a:lnTo>
                <a:lnTo>
                  <a:pt x="196799" y="672693"/>
                </a:lnTo>
                <a:lnTo>
                  <a:pt x="200583" y="680085"/>
                </a:lnTo>
                <a:lnTo>
                  <a:pt x="679792" y="403415"/>
                </a:lnTo>
                <a:close/>
              </a:path>
              <a:path w="777240" h="776605">
                <a:moveTo>
                  <a:pt x="716318" y="477850"/>
                </a:moveTo>
                <a:lnTo>
                  <a:pt x="706208" y="455155"/>
                </a:lnTo>
                <a:lnTo>
                  <a:pt x="200672" y="680237"/>
                </a:lnTo>
                <a:lnTo>
                  <a:pt x="204431" y="687590"/>
                </a:lnTo>
                <a:lnTo>
                  <a:pt x="207835" y="695147"/>
                </a:lnTo>
                <a:lnTo>
                  <a:pt x="210832" y="702906"/>
                </a:lnTo>
                <a:lnTo>
                  <a:pt x="716318" y="477850"/>
                </a:lnTo>
                <a:close/>
              </a:path>
              <a:path w="777240" h="776605">
                <a:moveTo>
                  <a:pt x="744867" y="555713"/>
                </a:moveTo>
                <a:lnTo>
                  <a:pt x="737184" y="532066"/>
                </a:lnTo>
                <a:lnTo>
                  <a:pt x="210896" y="703072"/>
                </a:lnTo>
                <a:lnTo>
                  <a:pt x="213868" y="710768"/>
                </a:lnTo>
                <a:lnTo>
                  <a:pt x="216458" y="718642"/>
                </a:lnTo>
                <a:lnTo>
                  <a:pt x="218630" y="726694"/>
                </a:lnTo>
                <a:lnTo>
                  <a:pt x="744867" y="555713"/>
                </a:lnTo>
                <a:close/>
              </a:path>
              <a:path w="777240" h="776605">
                <a:moveTo>
                  <a:pt x="765111" y="636104"/>
                </a:moveTo>
                <a:lnTo>
                  <a:pt x="759942" y="611809"/>
                </a:lnTo>
                <a:lnTo>
                  <a:pt x="218668" y="726859"/>
                </a:lnTo>
                <a:lnTo>
                  <a:pt x="220814" y="734809"/>
                </a:lnTo>
                <a:lnTo>
                  <a:pt x="222554" y="742899"/>
                </a:lnTo>
                <a:lnTo>
                  <a:pt x="223875" y="751154"/>
                </a:lnTo>
                <a:lnTo>
                  <a:pt x="765111" y="636104"/>
                </a:lnTo>
                <a:close/>
              </a:path>
              <a:path w="777240" h="776605">
                <a:moveTo>
                  <a:pt x="776846" y="718197"/>
                </a:moveTo>
                <a:lnTo>
                  <a:pt x="774242" y="693483"/>
                </a:lnTo>
                <a:lnTo>
                  <a:pt x="223901" y="751332"/>
                </a:lnTo>
                <a:lnTo>
                  <a:pt x="225196" y="759434"/>
                </a:lnTo>
                <a:lnTo>
                  <a:pt x="226085" y="767676"/>
                </a:lnTo>
                <a:lnTo>
                  <a:pt x="226529" y="776033"/>
                </a:lnTo>
                <a:lnTo>
                  <a:pt x="776846" y="71819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1" name="object 11"/>
          <p:cNvSpPr/>
          <p:nvPr/>
        </p:nvSpPr>
        <p:spPr>
          <a:xfrm>
            <a:off x="8398948" y="659292"/>
            <a:ext cx="312672" cy="150560"/>
          </a:xfrm>
          <a:custGeom>
            <a:avLst/>
            <a:gdLst/>
            <a:ahLst/>
            <a:cxnLst/>
            <a:rect l="l" t="t" r="r" b="b"/>
            <a:pathLst>
              <a:path w="515619" h="248284">
                <a:moveTo>
                  <a:pt x="10104" y="0"/>
                </a:moveTo>
                <a:lnTo>
                  <a:pt x="0" y="22700"/>
                </a:lnTo>
                <a:lnTo>
                  <a:pt x="505534" y="247783"/>
                </a:lnTo>
                <a:lnTo>
                  <a:pt x="508508" y="240003"/>
                </a:lnTo>
                <a:lnTo>
                  <a:pt x="511869" y="232432"/>
                </a:lnTo>
                <a:lnTo>
                  <a:pt x="515607" y="225071"/>
                </a:lnTo>
                <a:lnTo>
                  <a:pt x="10104"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2" name="object 12"/>
          <p:cNvSpPr/>
          <p:nvPr/>
        </p:nvSpPr>
        <p:spPr>
          <a:xfrm>
            <a:off x="8863914" y="853492"/>
            <a:ext cx="457457" cy="479405"/>
          </a:xfrm>
          <a:custGeom>
            <a:avLst/>
            <a:gdLst/>
            <a:ahLst/>
            <a:cxnLst/>
            <a:rect l="l" t="t" r="r" b="b"/>
            <a:pathLst>
              <a:path w="754380" h="790575">
                <a:moveTo>
                  <a:pt x="139344" y="784974"/>
                </a:moveTo>
                <a:lnTo>
                  <a:pt x="24295" y="243713"/>
                </a:lnTo>
                <a:lnTo>
                  <a:pt x="16344" y="245846"/>
                </a:lnTo>
                <a:lnTo>
                  <a:pt x="8255" y="247586"/>
                </a:lnTo>
                <a:lnTo>
                  <a:pt x="0" y="248907"/>
                </a:lnTo>
                <a:lnTo>
                  <a:pt x="115049" y="790130"/>
                </a:lnTo>
                <a:lnTo>
                  <a:pt x="139344" y="784974"/>
                </a:lnTo>
                <a:close/>
              </a:path>
              <a:path w="754380" h="790575">
                <a:moveTo>
                  <a:pt x="219087" y="762203"/>
                </a:moveTo>
                <a:lnTo>
                  <a:pt x="48082" y="235927"/>
                </a:lnTo>
                <a:lnTo>
                  <a:pt x="40398" y="238899"/>
                </a:lnTo>
                <a:lnTo>
                  <a:pt x="32524" y="241490"/>
                </a:lnTo>
                <a:lnTo>
                  <a:pt x="24472" y="243662"/>
                </a:lnTo>
                <a:lnTo>
                  <a:pt x="195453" y="769886"/>
                </a:lnTo>
                <a:lnTo>
                  <a:pt x="219087" y="762203"/>
                </a:lnTo>
                <a:close/>
              </a:path>
              <a:path w="754380" h="790575">
                <a:moveTo>
                  <a:pt x="295998" y="731240"/>
                </a:moveTo>
                <a:lnTo>
                  <a:pt x="70916" y="225704"/>
                </a:lnTo>
                <a:lnTo>
                  <a:pt x="63576" y="229463"/>
                </a:lnTo>
                <a:lnTo>
                  <a:pt x="56007" y="232867"/>
                </a:lnTo>
                <a:lnTo>
                  <a:pt x="48247" y="235864"/>
                </a:lnTo>
                <a:lnTo>
                  <a:pt x="273304" y="741349"/>
                </a:lnTo>
                <a:lnTo>
                  <a:pt x="295998" y="731240"/>
                </a:lnTo>
                <a:close/>
              </a:path>
              <a:path w="754380" h="790575">
                <a:moveTo>
                  <a:pt x="369265" y="692416"/>
                </a:moveTo>
                <a:lnTo>
                  <a:pt x="92570" y="213144"/>
                </a:lnTo>
                <a:lnTo>
                  <a:pt x="85636" y="217665"/>
                </a:lnTo>
                <a:lnTo>
                  <a:pt x="78473" y="221830"/>
                </a:lnTo>
                <a:lnTo>
                  <a:pt x="71081" y="225615"/>
                </a:lnTo>
                <a:lnTo>
                  <a:pt x="347738" y="704824"/>
                </a:lnTo>
                <a:lnTo>
                  <a:pt x="369265" y="692416"/>
                </a:lnTo>
                <a:close/>
              </a:path>
              <a:path w="754380" h="790575">
                <a:moveTo>
                  <a:pt x="438061" y="646112"/>
                </a:moveTo>
                <a:lnTo>
                  <a:pt x="112788" y="198412"/>
                </a:lnTo>
                <a:lnTo>
                  <a:pt x="106362" y="203631"/>
                </a:lnTo>
                <a:lnTo>
                  <a:pt x="99669" y="208508"/>
                </a:lnTo>
                <a:lnTo>
                  <a:pt x="92710" y="213055"/>
                </a:lnTo>
                <a:lnTo>
                  <a:pt x="417969" y="660717"/>
                </a:lnTo>
                <a:lnTo>
                  <a:pt x="438061" y="646112"/>
                </a:lnTo>
                <a:close/>
              </a:path>
              <a:path w="754380" h="790575">
                <a:moveTo>
                  <a:pt x="501650" y="592886"/>
                </a:moveTo>
                <a:lnTo>
                  <a:pt x="131368" y="181660"/>
                </a:lnTo>
                <a:lnTo>
                  <a:pt x="125514" y="187515"/>
                </a:lnTo>
                <a:lnTo>
                  <a:pt x="119354" y="193065"/>
                </a:lnTo>
                <a:lnTo>
                  <a:pt x="112928" y="198297"/>
                </a:lnTo>
                <a:lnTo>
                  <a:pt x="483184" y="609511"/>
                </a:lnTo>
                <a:lnTo>
                  <a:pt x="501650" y="592886"/>
                </a:lnTo>
                <a:close/>
              </a:path>
              <a:path w="754380" h="790575">
                <a:moveTo>
                  <a:pt x="559320" y="533323"/>
                </a:moveTo>
                <a:lnTo>
                  <a:pt x="148069" y="163017"/>
                </a:lnTo>
                <a:lnTo>
                  <a:pt x="142849" y="169468"/>
                </a:lnTo>
                <a:lnTo>
                  <a:pt x="137337" y="175653"/>
                </a:lnTo>
                <a:lnTo>
                  <a:pt x="131483" y="181533"/>
                </a:lnTo>
                <a:lnTo>
                  <a:pt x="542696" y="551776"/>
                </a:lnTo>
                <a:lnTo>
                  <a:pt x="559320" y="533323"/>
                </a:lnTo>
                <a:close/>
              </a:path>
              <a:path w="754380" h="790575">
                <a:moveTo>
                  <a:pt x="610450" y="468045"/>
                </a:moveTo>
                <a:lnTo>
                  <a:pt x="162737" y="142748"/>
                </a:lnTo>
                <a:lnTo>
                  <a:pt x="158216" y="149720"/>
                </a:lnTo>
                <a:lnTo>
                  <a:pt x="153377" y="156438"/>
                </a:lnTo>
                <a:lnTo>
                  <a:pt x="148170" y="162877"/>
                </a:lnTo>
                <a:lnTo>
                  <a:pt x="595845" y="488137"/>
                </a:lnTo>
                <a:lnTo>
                  <a:pt x="610450" y="468045"/>
                </a:lnTo>
                <a:close/>
              </a:path>
              <a:path w="754380" h="790575">
                <a:moveTo>
                  <a:pt x="654481" y="397764"/>
                </a:moveTo>
                <a:lnTo>
                  <a:pt x="175234" y="121081"/>
                </a:lnTo>
                <a:lnTo>
                  <a:pt x="171462" y="128485"/>
                </a:lnTo>
                <a:lnTo>
                  <a:pt x="167322" y="135661"/>
                </a:lnTo>
                <a:lnTo>
                  <a:pt x="162826" y="142595"/>
                </a:lnTo>
                <a:lnTo>
                  <a:pt x="642061" y="419277"/>
                </a:lnTo>
                <a:lnTo>
                  <a:pt x="654481" y="397764"/>
                </a:lnTo>
                <a:close/>
              </a:path>
              <a:path w="754380" h="790575">
                <a:moveTo>
                  <a:pt x="690918" y="323278"/>
                </a:moveTo>
                <a:lnTo>
                  <a:pt x="185394" y="98196"/>
                </a:lnTo>
                <a:lnTo>
                  <a:pt x="182422" y="105981"/>
                </a:lnTo>
                <a:lnTo>
                  <a:pt x="179044" y="113550"/>
                </a:lnTo>
                <a:lnTo>
                  <a:pt x="175310" y="120916"/>
                </a:lnTo>
                <a:lnTo>
                  <a:pt x="680808" y="345986"/>
                </a:lnTo>
                <a:lnTo>
                  <a:pt x="690918" y="323278"/>
                </a:lnTo>
                <a:close/>
              </a:path>
              <a:path w="754380" h="790575">
                <a:moveTo>
                  <a:pt x="719366" y="245402"/>
                </a:moveTo>
                <a:lnTo>
                  <a:pt x="193103" y="74396"/>
                </a:lnTo>
                <a:lnTo>
                  <a:pt x="190969" y="82461"/>
                </a:lnTo>
                <a:lnTo>
                  <a:pt x="188404" y="90335"/>
                </a:lnTo>
                <a:lnTo>
                  <a:pt x="185458" y="98044"/>
                </a:lnTo>
                <a:lnTo>
                  <a:pt x="711695" y="269024"/>
                </a:lnTo>
                <a:lnTo>
                  <a:pt x="719366" y="245402"/>
                </a:lnTo>
                <a:close/>
              </a:path>
              <a:path w="754380" h="790575">
                <a:moveTo>
                  <a:pt x="739533" y="164973"/>
                </a:moveTo>
                <a:lnTo>
                  <a:pt x="198272" y="49923"/>
                </a:lnTo>
                <a:lnTo>
                  <a:pt x="196989" y="58166"/>
                </a:lnTo>
                <a:lnTo>
                  <a:pt x="195249" y="66281"/>
                </a:lnTo>
                <a:lnTo>
                  <a:pt x="193154" y="74231"/>
                </a:lnTo>
                <a:lnTo>
                  <a:pt x="734364" y="189268"/>
                </a:lnTo>
                <a:lnTo>
                  <a:pt x="739533" y="164973"/>
                </a:lnTo>
                <a:close/>
              </a:path>
              <a:path w="754380" h="790575">
                <a:moveTo>
                  <a:pt x="754151" y="0"/>
                </a:moveTo>
                <a:lnTo>
                  <a:pt x="200964" y="0"/>
                </a:lnTo>
                <a:lnTo>
                  <a:pt x="200964" y="8890"/>
                </a:lnTo>
                <a:lnTo>
                  <a:pt x="201079" y="20320"/>
                </a:lnTo>
                <a:lnTo>
                  <a:pt x="200926" y="20320"/>
                </a:lnTo>
                <a:lnTo>
                  <a:pt x="200926" y="25044"/>
                </a:lnTo>
                <a:lnTo>
                  <a:pt x="200418" y="33388"/>
                </a:lnTo>
                <a:lnTo>
                  <a:pt x="199555" y="41630"/>
                </a:lnTo>
                <a:lnTo>
                  <a:pt x="198297" y="49733"/>
                </a:lnTo>
                <a:lnTo>
                  <a:pt x="748563" y="107569"/>
                </a:lnTo>
                <a:lnTo>
                  <a:pt x="751166" y="82867"/>
                </a:lnTo>
                <a:lnTo>
                  <a:pt x="204317" y="25400"/>
                </a:lnTo>
                <a:lnTo>
                  <a:pt x="754151" y="25400"/>
                </a:lnTo>
                <a:lnTo>
                  <a:pt x="754151" y="20320"/>
                </a:lnTo>
                <a:lnTo>
                  <a:pt x="754151" y="8890"/>
                </a:lnTo>
                <a:lnTo>
                  <a:pt x="754151"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3" name="object 13"/>
          <p:cNvSpPr/>
          <p:nvPr/>
        </p:nvSpPr>
        <p:spPr>
          <a:xfrm>
            <a:off x="8448059" y="940516"/>
            <a:ext cx="341167" cy="363116"/>
          </a:xfrm>
          <a:custGeom>
            <a:avLst/>
            <a:gdLst/>
            <a:ahLst/>
            <a:cxnLst/>
            <a:rect l="l" t="t" r="r" b="b"/>
            <a:pathLst>
              <a:path w="562609" h="598805">
                <a:moveTo>
                  <a:pt x="462305" y="20066"/>
                </a:moveTo>
                <a:lnTo>
                  <a:pt x="457085" y="13652"/>
                </a:lnTo>
                <a:lnTo>
                  <a:pt x="452221" y="6946"/>
                </a:lnTo>
                <a:lnTo>
                  <a:pt x="447675" y="0"/>
                </a:lnTo>
                <a:lnTo>
                  <a:pt x="0" y="325259"/>
                </a:lnTo>
                <a:lnTo>
                  <a:pt x="14605" y="345351"/>
                </a:lnTo>
                <a:lnTo>
                  <a:pt x="462305" y="20066"/>
                </a:lnTo>
                <a:close/>
              </a:path>
              <a:path w="562609" h="598805">
                <a:moveTo>
                  <a:pt x="497700" y="55359"/>
                </a:moveTo>
                <a:lnTo>
                  <a:pt x="491248" y="50139"/>
                </a:lnTo>
                <a:lnTo>
                  <a:pt x="485063" y="44615"/>
                </a:lnTo>
                <a:lnTo>
                  <a:pt x="479196" y="38773"/>
                </a:lnTo>
                <a:lnTo>
                  <a:pt x="108940" y="449973"/>
                </a:lnTo>
                <a:lnTo>
                  <a:pt x="127406" y="466610"/>
                </a:lnTo>
                <a:lnTo>
                  <a:pt x="497700" y="55359"/>
                </a:lnTo>
                <a:close/>
              </a:path>
              <a:path w="562609" h="598805">
                <a:moveTo>
                  <a:pt x="517969" y="70027"/>
                </a:moveTo>
                <a:lnTo>
                  <a:pt x="511009" y="65506"/>
                </a:lnTo>
                <a:lnTo>
                  <a:pt x="504278" y="60667"/>
                </a:lnTo>
                <a:lnTo>
                  <a:pt x="497840" y="55460"/>
                </a:lnTo>
                <a:lnTo>
                  <a:pt x="172580" y="503135"/>
                </a:lnTo>
                <a:lnTo>
                  <a:pt x="192684" y="517740"/>
                </a:lnTo>
                <a:lnTo>
                  <a:pt x="517969" y="70027"/>
                </a:lnTo>
                <a:close/>
              </a:path>
              <a:path w="562609" h="598805">
                <a:moveTo>
                  <a:pt x="562508" y="92684"/>
                </a:moveTo>
                <a:lnTo>
                  <a:pt x="554736" y="89712"/>
                </a:lnTo>
                <a:lnTo>
                  <a:pt x="547166" y="86334"/>
                </a:lnTo>
                <a:lnTo>
                  <a:pt x="539800" y="82600"/>
                </a:lnTo>
                <a:lnTo>
                  <a:pt x="314744" y="588098"/>
                </a:lnTo>
                <a:lnTo>
                  <a:pt x="337426" y="598195"/>
                </a:lnTo>
                <a:lnTo>
                  <a:pt x="562508" y="92684"/>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4" name="object 14"/>
          <p:cNvSpPr/>
          <p:nvPr/>
        </p:nvSpPr>
        <p:spPr>
          <a:xfrm>
            <a:off x="8848833" y="1004448"/>
            <a:ext cx="50058" cy="335391"/>
          </a:xfrm>
          <a:custGeom>
            <a:avLst/>
            <a:gdLst/>
            <a:ahLst/>
            <a:cxnLst/>
            <a:rect l="l" t="t" r="r" b="b"/>
            <a:pathLst>
              <a:path w="82550" h="553085">
                <a:moveTo>
                  <a:pt x="24700" y="0"/>
                </a:moveTo>
                <a:lnTo>
                  <a:pt x="16596" y="1287"/>
                </a:lnTo>
                <a:lnTo>
                  <a:pt x="8355" y="2177"/>
                </a:lnTo>
                <a:lnTo>
                  <a:pt x="0" y="2628"/>
                </a:lnTo>
                <a:lnTo>
                  <a:pt x="57830" y="552925"/>
                </a:lnTo>
                <a:lnTo>
                  <a:pt x="82541" y="550328"/>
                </a:lnTo>
                <a:lnTo>
                  <a:pt x="24700"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5" name="object 15"/>
          <p:cNvSpPr/>
          <p:nvPr/>
        </p:nvSpPr>
        <p:spPr>
          <a:xfrm>
            <a:off x="8369576" y="884296"/>
            <a:ext cx="479405" cy="457457"/>
          </a:xfrm>
          <a:custGeom>
            <a:avLst/>
            <a:gdLst/>
            <a:ahLst/>
            <a:cxnLst/>
            <a:rect l="l" t="t" r="r" b="b"/>
            <a:pathLst>
              <a:path w="790575" h="754380">
                <a:moveTo>
                  <a:pt x="546442" y="24295"/>
                </a:moveTo>
                <a:lnTo>
                  <a:pt x="544309" y="16344"/>
                </a:lnTo>
                <a:lnTo>
                  <a:pt x="542556" y="8255"/>
                </a:lnTo>
                <a:lnTo>
                  <a:pt x="541235" y="0"/>
                </a:lnTo>
                <a:lnTo>
                  <a:pt x="0" y="115049"/>
                </a:lnTo>
                <a:lnTo>
                  <a:pt x="5168" y="139331"/>
                </a:lnTo>
                <a:lnTo>
                  <a:pt x="546442" y="24295"/>
                </a:lnTo>
                <a:close/>
              </a:path>
              <a:path w="790575" h="754380">
                <a:moveTo>
                  <a:pt x="554215" y="48082"/>
                </a:moveTo>
                <a:lnTo>
                  <a:pt x="551256" y="40398"/>
                </a:lnTo>
                <a:lnTo>
                  <a:pt x="548665" y="32524"/>
                </a:lnTo>
                <a:lnTo>
                  <a:pt x="546493" y="24472"/>
                </a:lnTo>
                <a:lnTo>
                  <a:pt x="20256" y="195440"/>
                </a:lnTo>
                <a:lnTo>
                  <a:pt x="27927" y="219075"/>
                </a:lnTo>
                <a:lnTo>
                  <a:pt x="554215" y="48082"/>
                </a:lnTo>
                <a:close/>
              </a:path>
              <a:path w="790575" h="754380">
                <a:moveTo>
                  <a:pt x="564438" y="70916"/>
                </a:moveTo>
                <a:lnTo>
                  <a:pt x="560679" y="63563"/>
                </a:lnTo>
                <a:lnTo>
                  <a:pt x="557288" y="56007"/>
                </a:lnTo>
                <a:lnTo>
                  <a:pt x="554291" y="48247"/>
                </a:lnTo>
                <a:lnTo>
                  <a:pt x="48806" y="273304"/>
                </a:lnTo>
                <a:lnTo>
                  <a:pt x="58902" y="295998"/>
                </a:lnTo>
                <a:lnTo>
                  <a:pt x="564438" y="70916"/>
                </a:lnTo>
                <a:close/>
              </a:path>
              <a:path w="790575" h="754380">
                <a:moveTo>
                  <a:pt x="576999" y="92557"/>
                </a:moveTo>
                <a:lnTo>
                  <a:pt x="572477" y="85623"/>
                </a:lnTo>
                <a:lnTo>
                  <a:pt x="568325" y="78460"/>
                </a:lnTo>
                <a:lnTo>
                  <a:pt x="564527" y="71069"/>
                </a:lnTo>
                <a:lnTo>
                  <a:pt x="85318" y="347751"/>
                </a:lnTo>
                <a:lnTo>
                  <a:pt x="97739" y="369252"/>
                </a:lnTo>
                <a:lnTo>
                  <a:pt x="576999" y="92557"/>
                </a:lnTo>
                <a:close/>
              </a:path>
              <a:path w="790575" h="754380">
                <a:moveTo>
                  <a:pt x="608495" y="131356"/>
                </a:moveTo>
                <a:lnTo>
                  <a:pt x="602627" y="125514"/>
                </a:lnTo>
                <a:lnTo>
                  <a:pt x="597077" y="119354"/>
                </a:lnTo>
                <a:lnTo>
                  <a:pt x="591845" y="112915"/>
                </a:lnTo>
                <a:lnTo>
                  <a:pt x="180619" y="483171"/>
                </a:lnTo>
                <a:lnTo>
                  <a:pt x="197243" y="501637"/>
                </a:lnTo>
                <a:lnTo>
                  <a:pt x="608495" y="131356"/>
                </a:lnTo>
                <a:close/>
              </a:path>
              <a:path w="790575" h="754380">
                <a:moveTo>
                  <a:pt x="669074" y="175234"/>
                </a:moveTo>
                <a:lnTo>
                  <a:pt x="661670" y="171462"/>
                </a:lnTo>
                <a:lnTo>
                  <a:pt x="654481" y="167322"/>
                </a:lnTo>
                <a:lnTo>
                  <a:pt x="647547" y="162826"/>
                </a:lnTo>
                <a:lnTo>
                  <a:pt x="370865" y="642048"/>
                </a:lnTo>
                <a:lnTo>
                  <a:pt x="392379" y="654469"/>
                </a:lnTo>
                <a:lnTo>
                  <a:pt x="669074" y="175234"/>
                </a:lnTo>
                <a:close/>
              </a:path>
              <a:path w="790575" h="754380">
                <a:moveTo>
                  <a:pt x="715746" y="193103"/>
                </a:moveTo>
                <a:lnTo>
                  <a:pt x="707682" y="190969"/>
                </a:lnTo>
                <a:lnTo>
                  <a:pt x="699808" y="188404"/>
                </a:lnTo>
                <a:lnTo>
                  <a:pt x="692099" y="185458"/>
                </a:lnTo>
                <a:lnTo>
                  <a:pt x="521119" y="711682"/>
                </a:lnTo>
                <a:lnTo>
                  <a:pt x="544741" y="719366"/>
                </a:lnTo>
                <a:lnTo>
                  <a:pt x="715746" y="193103"/>
                </a:lnTo>
                <a:close/>
              </a:path>
              <a:path w="790575" h="754380">
                <a:moveTo>
                  <a:pt x="740232" y="198272"/>
                </a:moveTo>
                <a:lnTo>
                  <a:pt x="731977" y="196989"/>
                </a:lnTo>
                <a:lnTo>
                  <a:pt x="723861" y="195262"/>
                </a:lnTo>
                <a:lnTo>
                  <a:pt x="715911" y="193154"/>
                </a:lnTo>
                <a:lnTo>
                  <a:pt x="600875" y="734352"/>
                </a:lnTo>
                <a:lnTo>
                  <a:pt x="625170" y="739521"/>
                </a:lnTo>
                <a:lnTo>
                  <a:pt x="740232" y="198272"/>
                </a:lnTo>
                <a:close/>
              </a:path>
              <a:path w="790575" h="754380">
                <a:moveTo>
                  <a:pt x="765111" y="200825"/>
                </a:moveTo>
                <a:lnTo>
                  <a:pt x="756767" y="200418"/>
                </a:lnTo>
                <a:lnTo>
                  <a:pt x="748512" y="199555"/>
                </a:lnTo>
                <a:lnTo>
                  <a:pt x="740410" y="198310"/>
                </a:lnTo>
                <a:lnTo>
                  <a:pt x="682574" y="748576"/>
                </a:lnTo>
                <a:lnTo>
                  <a:pt x="707288" y="751154"/>
                </a:lnTo>
                <a:lnTo>
                  <a:pt x="765111" y="200825"/>
                </a:lnTo>
                <a:close/>
              </a:path>
              <a:path w="790575" h="754380">
                <a:moveTo>
                  <a:pt x="790155" y="200787"/>
                </a:moveTo>
                <a:lnTo>
                  <a:pt x="781596" y="201142"/>
                </a:lnTo>
                <a:lnTo>
                  <a:pt x="777265" y="201142"/>
                </a:lnTo>
                <a:lnTo>
                  <a:pt x="765302" y="200837"/>
                </a:lnTo>
                <a:lnTo>
                  <a:pt x="765302" y="754151"/>
                </a:lnTo>
                <a:lnTo>
                  <a:pt x="790143" y="754151"/>
                </a:lnTo>
                <a:lnTo>
                  <a:pt x="790155" y="20078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pic>
        <p:nvPicPr>
          <p:cNvPr id="16" name="object 16"/>
          <p:cNvPicPr/>
          <p:nvPr/>
        </p:nvPicPr>
        <p:blipFill>
          <a:blip r:embed="rId2" cstate="screen">
            <a:extLst>
              <a:ext uri="{28A0092B-C50C-407E-A947-70E740481C1C}">
                <a14:useLocalDpi xmlns:a14="http://schemas.microsoft.com/office/drawing/2010/main"/>
              </a:ext>
            </a:extLst>
          </a:blip>
          <a:stretch>
            <a:fillRect/>
          </a:stretch>
        </p:blipFill>
        <p:spPr>
          <a:xfrm>
            <a:off x="10913572" y="381887"/>
            <a:ext cx="959252" cy="959227"/>
          </a:xfrm>
          <a:prstGeom prst="rect">
            <a:avLst/>
          </a:prstGeom>
        </p:spPr>
      </p:pic>
      <p:grpSp>
        <p:nvGrpSpPr>
          <p:cNvPr id="18" name="object 18"/>
          <p:cNvGrpSpPr/>
          <p:nvPr/>
        </p:nvGrpSpPr>
        <p:grpSpPr>
          <a:xfrm>
            <a:off x="427" y="4076498"/>
            <a:ext cx="5246505" cy="2781321"/>
            <a:chOff x="-1" y="6722447"/>
            <a:chExt cx="8651875" cy="4586605"/>
          </a:xfrm>
        </p:grpSpPr>
        <p:sp>
          <p:nvSpPr>
            <p:cNvPr id="19" name="object 19"/>
            <p:cNvSpPr/>
            <p:nvPr/>
          </p:nvSpPr>
          <p:spPr>
            <a:xfrm>
              <a:off x="0" y="6722459"/>
              <a:ext cx="8651875" cy="4586605"/>
            </a:xfrm>
            <a:custGeom>
              <a:avLst/>
              <a:gdLst/>
              <a:ahLst/>
              <a:cxnLst/>
              <a:rect l="l" t="t" r="r" b="b"/>
              <a:pathLst>
                <a:path w="8651875" h="4586605">
                  <a:moveTo>
                    <a:pt x="2280932" y="1018730"/>
                  </a:moveTo>
                  <a:lnTo>
                    <a:pt x="1735963" y="1018717"/>
                  </a:lnTo>
                  <a:lnTo>
                    <a:pt x="2237219" y="804799"/>
                  </a:lnTo>
                  <a:lnTo>
                    <a:pt x="2141613" y="580821"/>
                  </a:lnTo>
                  <a:lnTo>
                    <a:pt x="1671777" y="781354"/>
                  </a:lnTo>
                  <a:lnTo>
                    <a:pt x="2032990" y="420141"/>
                  </a:lnTo>
                  <a:lnTo>
                    <a:pt x="1860804" y="247942"/>
                  </a:lnTo>
                  <a:lnTo>
                    <a:pt x="1475422" y="633336"/>
                  </a:lnTo>
                  <a:lnTo>
                    <a:pt x="1678597" y="127622"/>
                  </a:lnTo>
                  <a:lnTo>
                    <a:pt x="1452651" y="36804"/>
                  </a:lnTo>
                  <a:lnTo>
                    <a:pt x="1262227" y="510806"/>
                  </a:lnTo>
                  <a:lnTo>
                    <a:pt x="1262214" y="0"/>
                  </a:lnTo>
                  <a:lnTo>
                    <a:pt x="1018717" y="0"/>
                  </a:lnTo>
                  <a:lnTo>
                    <a:pt x="1018717" y="544982"/>
                  </a:lnTo>
                  <a:lnTo>
                    <a:pt x="804786" y="43738"/>
                  </a:lnTo>
                  <a:lnTo>
                    <a:pt x="580809" y="139331"/>
                  </a:lnTo>
                  <a:lnTo>
                    <a:pt x="781304" y="609130"/>
                  </a:lnTo>
                  <a:lnTo>
                    <a:pt x="420128" y="247929"/>
                  </a:lnTo>
                  <a:lnTo>
                    <a:pt x="247954" y="420128"/>
                  </a:lnTo>
                  <a:lnTo>
                    <a:pt x="633336" y="805510"/>
                  </a:lnTo>
                  <a:lnTo>
                    <a:pt x="127584" y="602310"/>
                  </a:lnTo>
                  <a:lnTo>
                    <a:pt x="36842" y="828294"/>
                  </a:lnTo>
                  <a:lnTo>
                    <a:pt x="510819" y="1018717"/>
                  </a:lnTo>
                  <a:lnTo>
                    <a:pt x="0" y="1018705"/>
                  </a:lnTo>
                  <a:lnTo>
                    <a:pt x="0" y="1262214"/>
                  </a:lnTo>
                  <a:lnTo>
                    <a:pt x="545007" y="1262227"/>
                  </a:lnTo>
                  <a:lnTo>
                    <a:pt x="43738" y="1476159"/>
                  </a:lnTo>
                  <a:lnTo>
                    <a:pt x="139331" y="1700123"/>
                  </a:lnTo>
                  <a:lnTo>
                    <a:pt x="609155" y="1499616"/>
                  </a:lnTo>
                  <a:lnTo>
                    <a:pt x="247967" y="1860816"/>
                  </a:lnTo>
                  <a:lnTo>
                    <a:pt x="420141" y="2033003"/>
                  </a:lnTo>
                  <a:lnTo>
                    <a:pt x="805510" y="1647621"/>
                  </a:lnTo>
                  <a:lnTo>
                    <a:pt x="602335" y="2153335"/>
                  </a:lnTo>
                  <a:lnTo>
                    <a:pt x="828294" y="2244140"/>
                  </a:lnTo>
                  <a:lnTo>
                    <a:pt x="1018730" y="1770113"/>
                  </a:lnTo>
                  <a:lnTo>
                    <a:pt x="1018730" y="2280945"/>
                  </a:lnTo>
                  <a:lnTo>
                    <a:pt x="1262240" y="2280945"/>
                  </a:lnTo>
                  <a:lnTo>
                    <a:pt x="1262240" y="1735975"/>
                  </a:lnTo>
                  <a:lnTo>
                    <a:pt x="1476171" y="2237219"/>
                  </a:lnTo>
                  <a:lnTo>
                    <a:pt x="1700136" y="2141626"/>
                  </a:lnTo>
                  <a:lnTo>
                    <a:pt x="1499628" y="1671815"/>
                  </a:lnTo>
                  <a:lnTo>
                    <a:pt x="1860829" y="2033003"/>
                  </a:lnTo>
                  <a:lnTo>
                    <a:pt x="2033003" y="1860829"/>
                  </a:lnTo>
                  <a:lnTo>
                    <a:pt x="1647609" y="1475435"/>
                  </a:lnTo>
                  <a:lnTo>
                    <a:pt x="2153386" y="1678622"/>
                  </a:lnTo>
                  <a:lnTo>
                    <a:pt x="2244128" y="1452664"/>
                  </a:lnTo>
                  <a:lnTo>
                    <a:pt x="1770113" y="1262227"/>
                  </a:lnTo>
                  <a:lnTo>
                    <a:pt x="2280932" y="1262240"/>
                  </a:lnTo>
                  <a:lnTo>
                    <a:pt x="2280932" y="1018730"/>
                  </a:lnTo>
                  <a:close/>
                </a:path>
                <a:path w="8651875" h="4586605">
                  <a:moveTo>
                    <a:pt x="4620615" y="2917647"/>
                  </a:moveTo>
                  <a:lnTo>
                    <a:pt x="3995953" y="2292985"/>
                  </a:lnTo>
                  <a:lnTo>
                    <a:pt x="3456876" y="2832074"/>
                  </a:lnTo>
                  <a:lnTo>
                    <a:pt x="2917774" y="2292985"/>
                  </a:lnTo>
                  <a:lnTo>
                    <a:pt x="2293124" y="2917647"/>
                  </a:lnTo>
                  <a:lnTo>
                    <a:pt x="2832214" y="3456724"/>
                  </a:lnTo>
                  <a:lnTo>
                    <a:pt x="2293124" y="3995826"/>
                  </a:lnTo>
                  <a:lnTo>
                    <a:pt x="2883408" y="4586097"/>
                  </a:lnTo>
                  <a:lnTo>
                    <a:pt x="2952140" y="4586097"/>
                  </a:lnTo>
                  <a:lnTo>
                    <a:pt x="3456876" y="4081386"/>
                  </a:lnTo>
                  <a:lnTo>
                    <a:pt x="3961587" y="4586097"/>
                  </a:lnTo>
                  <a:lnTo>
                    <a:pt x="4030319" y="4586097"/>
                  </a:lnTo>
                  <a:lnTo>
                    <a:pt x="4620615" y="3995826"/>
                  </a:lnTo>
                  <a:lnTo>
                    <a:pt x="4081526" y="3456724"/>
                  </a:lnTo>
                  <a:lnTo>
                    <a:pt x="4620615" y="2917647"/>
                  </a:lnTo>
                  <a:close/>
                </a:path>
                <a:path w="8651875" h="4586605">
                  <a:moveTo>
                    <a:pt x="8166316" y="3772725"/>
                  </a:moveTo>
                  <a:lnTo>
                    <a:pt x="8160436" y="3725964"/>
                  </a:lnTo>
                  <a:lnTo>
                    <a:pt x="8146783" y="3679533"/>
                  </a:lnTo>
                  <a:lnTo>
                    <a:pt x="8125866" y="3635895"/>
                  </a:lnTo>
                  <a:lnTo>
                    <a:pt x="8098942" y="3597211"/>
                  </a:lnTo>
                  <a:lnTo>
                    <a:pt x="8066824" y="3563848"/>
                  </a:lnTo>
                  <a:lnTo>
                    <a:pt x="8030273" y="3536137"/>
                  </a:lnTo>
                  <a:lnTo>
                    <a:pt x="7990116" y="3514433"/>
                  </a:lnTo>
                  <a:lnTo>
                    <a:pt x="7947114" y="3499104"/>
                  </a:lnTo>
                  <a:lnTo>
                    <a:pt x="7902067" y="3490493"/>
                  </a:lnTo>
                  <a:lnTo>
                    <a:pt x="7855775" y="3488944"/>
                  </a:lnTo>
                  <a:lnTo>
                    <a:pt x="7809027" y="3494824"/>
                  </a:lnTo>
                  <a:lnTo>
                    <a:pt x="7762595" y="3508476"/>
                  </a:lnTo>
                  <a:lnTo>
                    <a:pt x="7718958" y="3529406"/>
                  </a:lnTo>
                  <a:lnTo>
                    <a:pt x="7680274" y="3556317"/>
                  </a:lnTo>
                  <a:lnTo>
                    <a:pt x="7646911" y="3588448"/>
                  </a:lnTo>
                  <a:lnTo>
                    <a:pt x="7619200" y="3624986"/>
                  </a:lnTo>
                  <a:lnTo>
                    <a:pt x="7597495" y="3665143"/>
                  </a:lnTo>
                  <a:lnTo>
                    <a:pt x="7582167" y="3708146"/>
                  </a:lnTo>
                  <a:lnTo>
                    <a:pt x="7573556" y="3753193"/>
                  </a:lnTo>
                  <a:lnTo>
                    <a:pt x="7572007" y="3799497"/>
                  </a:lnTo>
                  <a:lnTo>
                    <a:pt x="7577887" y="3846245"/>
                  </a:lnTo>
                  <a:lnTo>
                    <a:pt x="7591539" y="3892677"/>
                  </a:lnTo>
                  <a:lnTo>
                    <a:pt x="7612456" y="3936314"/>
                  </a:lnTo>
                  <a:lnTo>
                    <a:pt x="7639380" y="3974998"/>
                  </a:lnTo>
                  <a:lnTo>
                    <a:pt x="7671498" y="4008361"/>
                  </a:lnTo>
                  <a:lnTo>
                    <a:pt x="7708049" y="4036072"/>
                  </a:lnTo>
                  <a:lnTo>
                    <a:pt x="7748206" y="4057777"/>
                  </a:lnTo>
                  <a:lnTo>
                    <a:pt x="7791209" y="4073106"/>
                  </a:lnTo>
                  <a:lnTo>
                    <a:pt x="7836255" y="4081716"/>
                  </a:lnTo>
                  <a:lnTo>
                    <a:pt x="7882547" y="4083266"/>
                  </a:lnTo>
                  <a:lnTo>
                    <a:pt x="7929308" y="4077385"/>
                  </a:lnTo>
                  <a:lnTo>
                    <a:pt x="7975727" y="4063733"/>
                  </a:lnTo>
                  <a:lnTo>
                    <a:pt x="8019364" y="4042816"/>
                  </a:lnTo>
                  <a:lnTo>
                    <a:pt x="8058048" y="4015892"/>
                  </a:lnTo>
                  <a:lnTo>
                    <a:pt x="8091424" y="3983774"/>
                  </a:lnTo>
                  <a:lnTo>
                    <a:pt x="8119135" y="3947223"/>
                  </a:lnTo>
                  <a:lnTo>
                    <a:pt x="8140827" y="3907066"/>
                  </a:lnTo>
                  <a:lnTo>
                    <a:pt x="8156156" y="3864064"/>
                  </a:lnTo>
                  <a:lnTo>
                    <a:pt x="8164779" y="3819017"/>
                  </a:lnTo>
                  <a:lnTo>
                    <a:pt x="8166316" y="3772725"/>
                  </a:lnTo>
                  <a:close/>
                </a:path>
                <a:path w="8651875" h="4586605">
                  <a:moveTo>
                    <a:pt x="8651672" y="3778135"/>
                  </a:moveTo>
                  <a:lnTo>
                    <a:pt x="8649881" y="3732695"/>
                  </a:lnTo>
                  <a:lnTo>
                    <a:pt x="8645398" y="3687127"/>
                  </a:lnTo>
                  <a:lnTo>
                    <a:pt x="8638172" y="3641547"/>
                  </a:lnTo>
                  <a:lnTo>
                    <a:pt x="8628151" y="3596043"/>
                  </a:lnTo>
                  <a:lnTo>
                    <a:pt x="8615286" y="3550742"/>
                  </a:lnTo>
                  <a:lnTo>
                    <a:pt x="8599538" y="3505733"/>
                  </a:lnTo>
                  <a:lnTo>
                    <a:pt x="8581123" y="3461753"/>
                  </a:lnTo>
                  <a:lnTo>
                    <a:pt x="8560371" y="3419487"/>
                  </a:lnTo>
                  <a:lnTo>
                    <a:pt x="8539785" y="3383203"/>
                  </a:lnTo>
                  <a:lnTo>
                    <a:pt x="8512251" y="3340252"/>
                  </a:lnTo>
                  <a:lnTo>
                    <a:pt x="8508492" y="3335159"/>
                  </a:lnTo>
                  <a:lnTo>
                    <a:pt x="8508492" y="3540696"/>
                  </a:lnTo>
                  <a:lnTo>
                    <a:pt x="8418347" y="3816934"/>
                  </a:lnTo>
                  <a:lnTo>
                    <a:pt x="8336267" y="3972522"/>
                  </a:lnTo>
                  <a:lnTo>
                    <a:pt x="8215427" y="4064622"/>
                  </a:lnTo>
                  <a:lnTo>
                    <a:pt x="8009001" y="4150385"/>
                  </a:lnTo>
                  <a:lnTo>
                    <a:pt x="7738300" y="4188993"/>
                  </a:lnTo>
                  <a:lnTo>
                    <a:pt x="7487005" y="4141774"/>
                  </a:lnTo>
                  <a:lnTo>
                    <a:pt x="7301928" y="4069143"/>
                  </a:lnTo>
                  <a:lnTo>
                    <a:pt x="7229830" y="4031513"/>
                  </a:lnTo>
                  <a:lnTo>
                    <a:pt x="7319988" y="3755275"/>
                  </a:lnTo>
                  <a:lnTo>
                    <a:pt x="7402068" y="3599675"/>
                  </a:lnTo>
                  <a:lnTo>
                    <a:pt x="7522908" y="3507587"/>
                  </a:lnTo>
                  <a:lnTo>
                    <a:pt x="7729321" y="3421811"/>
                  </a:lnTo>
                  <a:lnTo>
                    <a:pt x="8000035" y="3383203"/>
                  </a:lnTo>
                  <a:lnTo>
                    <a:pt x="8251317" y="3430422"/>
                  </a:lnTo>
                  <a:lnTo>
                    <a:pt x="8436407" y="3503053"/>
                  </a:lnTo>
                  <a:lnTo>
                    <a:pt x="8508492" y="3540696"/>
                  </a:lnTo>
                  <a:lnTo>
                    <a:pt x="8508492" y="3335159"/>
                  </a:lnTo>
                  <a:lnTo>
                    <a:pt x="8485086" y="3303397"/>
                  </a:lnTo>
                  <a:lnTo>
                    <a:pt x="8456016" y="3268421"/>
                  </a:lnTo>
                  <a:lnTo>
                    <a:pt x="8425116" y="3235401"/>
                  </a:lnTo>
                  <a:lnTo>
                    <a:pt x="8392515" y="3204375"/>
                  </a:lnTo>
                  <a:lnTo>
                    <a:pt x="8358314" y="3175381"/>
                  </a:lnTo>
                  <a:lnTo>
                    <a:pt x="8322615" y="3148469"/>
                  </a:lnTo>
                  <a:lnTo>
                    <a:pt x="8285518" y="3123704"/>
                  </a:lnTo>
                  <a:lnTo>
                    <a:pt x="8247126" y="3101098"/>
                  </a:lnTo>
                  <a:lnTo>
                    <a:pt x="8207565" y="3080740"/>
                  </a:lnTo>
                  <a:lnTo>
                    <a:pt x="8166925" y="3062643"/>
                  </a:lnTo>
                  <a:lnTo>
                    <a:pt x="8125307" y="3046869"/>
                  </a:lnTo>
                  <a:lnTo>
                    <a:pt x="8082839" y="3033458"/>
                  </a:lnTo>
                  <a:lnTo>
                    <a:pt x="8039595" y="3022473"/>
                  </a:lnTo>
                  <a:lnTo>
                    <a:pt x="7995717" y="3013938"/>
                  </a:lnTo>
                  <a:lnTo>
                    <a:pt x="7951279" y="3007918"/>
                  </a:lnTo>
                  <a:lnTo>
                    <a:pt x="7906398" y="3004451"/>
                  </a:lnTo>
                  <a:lnTo>
                    <a:pt x="7861198" y="3003588"/>
                  </a:lnTo>
                  <a:lnTo>
                    <a:pt x="7815758" y="3005378"/>
                  </a:lnTo>
                  <a:lnTo>
                    <a:pt x="7770190" y="3009862"/>
                  </a:lnTo>
                  <a:lnTo>
                    <a:pt x="7724610" y="3017101"/>
                  </a:lnTo>
                  <a:lnTo>
                    <a:pt x="7679106" y="3027121"/>
                  </a:lnTo>
                  <a:lnTo>
                    <a:pt x="7633805" y="3039973"/>
                  </a:lnTo>
                  <a:lnTo>
                    <a:pt x="7588809" y="3055721"/>
                  </a:lnTo>
                  <a:lnTo>
                    <a:pt x="7544829" y="3074136"/>
                  </a:lnTo>
                  <a:lnTo>
                    <a:pt x="7502550" y="3094888"/>
                  </a:lnTo>
                  <a:lnTo>
                    <a:pt x="7462037" y="3117888"/>
                  </a:lnTo>
                  <a:lnTo>
                    <a:pt x="7423315" y="3143008"/>
                  </a:lnTo>
                  <a:lnTo>
                    <a:pt x="7386460" y="3170174"/>
                  </a:lnTo>
                  <a:lnTo>
                    <a:pt x="7351484" y="3199244"/>
                  </a:lnTo>
                  <a:lnTo>
                    <a:pt x="7318464" y="3230143"/>
                  </a:lnTo>
                  <a:lnTo>
                    <a:pt x="7287438" y="3262744"/>
                  </a:lnTo>
                  <a:lnTo>
                    <a:pt x="7258444" y="3296945"/>
                  </a:lnTo>
                  <a:lnTo>
                    <a:pt x="7231532" y="3332657"/>
                  </a:lnTo>
                  <a:lnTo>
                    <a:pt x="7206755" y="3369754"/>
                  </a:lnTo>
                  <a:lnTo>
                    <a:pt x="7184161" y="3408134"/>
                  </a:lnTo>
                  <a:lnTo>
                    <a:pt x="7163790" y="3447707"/>
                  </a:lnTo>
                  <a:lnTo>
                    <a:pt x="7145706" y="3488347"/>
                  </a:lnTo>
                  <a:lnTo>
                    <a:pt x="7129932" y="3529952"/>
                  </a:lnTo>
                  <a:lnTo>
                    <a:pt x="7116521" y="3572433"/>
                  </a:lnTo>
                  <a:lnTo>
                    <a:pt x="7105523" y="3615664"/>
                  </a:lnTo>
                  <a:lnTo>
                    <a:pt x="7097001" y="3659555"/>
                  </a:lnTo>
                  <a:lnTo>
                    <a:pt x="7090981" y="3703993"/>
                  </a:lnTo>
                  <a:lnTo>
                    <a:pt x="7087514" y="3748862"/>
                  </a:lnTo>
                  <a:lnTo>
                    <a:pt x="7086651" y="3794074"/>
                  </a:lnTo>
                  <a:lnTo>
                    <a:pt x="7088441" y="3839514"/>
                  </a:lnTo>
                  <a:lnTo>
                    <a:pt x="7092924" y="3885082"/>
                  </a:lnTo>
                  <a:lnTo>
                    <a:pt x="7100163" y="3930662"/>
                  </a:lnTo>
                  <a:lnTo>
                    <a:pt x="7110184" y="3976166"/>
                  </a:lnTo>
                  <a:lnTo>
                    <a:pt x="7123036" y="4021467"/>
                  </a:lnTo>
                  <a:lnTo>
                    <a:pt x="7138784" y="4066463"/>
                  </a:lnTo>
                  <a:lnTo>
                    <a:pt x="7157199" y="4110444"/>
                  </a:lnTo>
                  <a:lnTo>
                    <a:pt x="7177951" y="4152722"/>
                  </a:lnTo>
                  <a:lnTo>
                    <a:pt x="7200951" y="4193235"/>
                  </a:lnTo>
                  <a:lnTo>
                    <a:pt x="7226084" y="4231945"/>
                  </a:lnTo>
                  <a:lnTo>
                    <a:pt x="7253237" y="4268813"/>
                  </a:lnTo>
                  <a:lnTo>
                    <a:pt x="7282307" y="4303776"/>
                  </a:lnTo>
                  <a:lnTo>
                    <a:pt x="7313206" y="4336796"/>
                  </a:lnTo>
                  <a:lnTo>
                    <a:pt x="7345807" y="4367835"/>
                  </a:lnTo>
                  <a:lnTo>
                    <a:pt x="7380008" y="4396829"/>
                  </a:lnTo>
                  <a:lnTo>
                    <a:pt x="7415720" y="4423727"/>
                  </a:lnTo>
                  <a:lnTo>
                    <a:pt x="7452817" y="4448505"/>
                  </a:lnTo>
                  <a:lnTo>
                    <a:pt x="7491196" y="4471098"/>
                  </a:lnTo>
                  <a:lnTo>
                    <a:pt x="7530770" y="4491469"/>
                  </a:lnTo>
                  <a:lnTo>
                    <a:pt x="7571410" y="4509567"/>
                  </a:lnTo>
                  <a:lnTo>
                    <a:pt x="7613015" y="4525340"/>
                  </a:lnTo>
                  <a:lnTo>
                    <a:pt x="7655496" y="4538751"/>
                  </a:lnTo>
                  <a:lnTo>
                    <a:pt x="7698727" y="4549737"/>
                  </a:lnTo>
                  <a:lnTo>
                    <a:pt x="7742618" y="4558271"/>
                  </a:lnTo>
                  <a:lnTo>
                    <a:pt x="7787056" y="4564291"/>
                  </a:lnTo>
                  <a:lnTo>
                    <a:pt x="7831925" y="4567758"/>
                  </a:lnTo>
                  <a:lnTo>
                    <a:pt x="7877137" y="4568609"/>
                  </a:lnTo>
                  <a:lnTo>
                    <a:pt x="7922577" y="4566831"/>
                  </a:lnTo>
                  <a:lnTo>
                    <a:pt x="7968145" y="4562335"/>
                  </a:lnTo>
                  <a:lnTo>
                    <a:pt x="8013725" y="4555109"/>
                  </a:lnTo>
                  <a:lnTo>
                    <a:pt x="8059217" y="4545088"/>
                  </a:lnTo>
                  <a:lnTo>
                    <a:pt x="8104530" y="4532223"/>
                  </a:lnTo>
                  <a:lnTo>
                    <a:pt x="8149526" y="4516475"/>
                  </a:lnTo>
                  <a:lnTo>
                    <a:pt x="8193506" y="4498073"/>
                  </a:lnTo>
                  <a:lnTo>
                    <a:pt x="8235785" y="4477321"/>
                  </a:lnTo>
                  <a:lnTo>
                    <a:pt x="8276298" y="4454322"/>
                  </a:lnTo>
                  <a:lnTo>
                    <a:pt x="8315007" y="4429188"/>
                  </a:lnTo>
                  <a:lnTo>
                    <a:pt x="8351875" y="4402036"/>
                  </a:lnTo>
                  <a:lnTo>
                    <a:pt x="8386839" y="4372965"/>
                  </a:lnTo>
                  <a:lnTo>
                    <a:pt x="8419859" y="4342066"/>
                  </a:lnTo>
                  <a:lnTo>
                    <a:pt x="8450897" y="4309465"/>
                  </a:lnTo>
                  <a:lnTo>
                    <a:pt x="8479879" y="4275264"/>
                  </a:lnTo>
                  <a:lnTo>
                    <a:pt x="8506790" y="4239552"/>
                  </a:lnTo>
                  <a:lnTo>
                    <a:pt x="8531568" y="4202455"/>
                  </a:lnTo>
                  <a:lnTo>
                    <a:pt x="8539493" y="4188993"/>
                  </a:lnTo>
                  <a:lnTo>
                    <a:pt x="8554161" y="4164076"/>
                  </a:lnTo>
                  <a:lnTo>
                    <a:pt x="8574532" y="4124502"/>
                  </a:lnTo>
                  <a:lnTo>
                    <a:pt x="8592629" y="4083862"/>
                  </a:lnTo>
                  <a:lnTo>
                    <a:pt x="8608403" y="4042245"/>
                  </a:lnTo>
                  <a:lnTo>
                    <a:pt x="8621801" y="3999776"/>
                  </a:lnTo>
                  <a:lnTo>
                    <a:pt x="8632800" y="3956532"/>
                  </a:lnTo>
                  <a:lnTo>
                    <a:pt x="8641321" y="3912654"/>
                  </a:lnTo>
                  <a:lnTo>
                    <a:pt x="8647341" y="3868216"/>
                  </a:lnTo>
                  <a:lnTo>
                    <a:pt x="8650808" y="3823347"/>
                  </a:lnTo>
                  <a:lnTo>
                    <a:pt x="8651672" y="3778135"/>
                  </a:lnTo>
                  <a:close/>
                </a:path>
              </a:pathLst>
            </a:custGeom>
            <a:solidFill>
              <a:srgbClr val="BFFF00"/>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0" name="object 20"/>
            <p:cNvSpPr/>
            <p:nvPr/>
          </p:nvSpPr>
          <p:spPr>
            <a:xfrm>
              <a:off x="2308877" y="7482018"/>
              <a:ext cx="1527810" cy="1527175"/>
            </a:xfrm>
            <a:custGeom>
              <a:avLst/>
              <a:gdLst/>
              <a:ahLst/>
              <a:cxnLst/>
              <a:rect l="l" t="t" r="r" b="b"/>
              <a:pathLst>
                <a:path w="1527810" h="1527175">
                  <a:moveTo>
                    <a:pt x="782454" y="0"/>
                  </a:moveTo>
                  <a:lnTo>
                    <a:pt x="736949" y="221"/>
                  </a:lnTo>
                  <a:lnTo>
                    <a:pt x="691711" y="3141"/>
                  </a:lnTo>
                  <a:lnTo>
                    <a:pt x="646860" y="8718"/>
                  </a:lnTo>
                  <a:lnTo>
                    <a:pt x="602516" y="16913"/>
                  </a:lnTo>
                  <a:lnTo>
                    <a:pt x="558797" y="27685"/>
                  </a:lnTo>
                  <a:lnTo>
                    <a:pt x="515823" y="40991"/>
                  </a:lnTo>
                  <a:lnTo>
                    <a:pt x="473714" y="56792"/>
                  </a:lnTo>
                  <a:lnTo>
                    <a:pt x="432588" y="75047"/>
                  </a:lnTo>
                  <a:lnTo>
                    <a:pt x="392566" y="95715"/>
                  </a:lnTo>
                  <a:lnTo>
                    <a:pt x="353767" y="118755"/>
                  </a:lnTo>
                  <a:lnTo>
                    <a:pt x="316309" y="144126"/>
                  </a:lnTo>
                  <a:lnTo>
                    <a:pt x="280313" y="171787"/>
                  </a:lnTo>
                  <a:lnTo>
                    <a:pt x="245897" y="201698"/>
                  </a:lnTo>
                  <a:lnTo>
                    <a:pt x="213182" y="233818"/>
                  </a:lnTo>
                  <a:lnTo>
                    <a:pt x="182287" y="268105"/>
                  </a:lnTo>
                  <a:lnTo>
                    <a:pt x="153330" y="304520"/>
                  </a:lnTo>
                  <a:lnTo>
                    <a:pt x="126432" y="343020"/>
                  </a:lnTo>
                  <a:lnTo>
                    <a:pt x="101711" y="383566"/>
                  </a:lnTo>
                  <a:lnTo>
                    <a:pt x="79287" y="426116"/>
                  </a:lnTo>
                  <a:lnTo>
                    <a:pt x="56925" y="475397"/>
                  </a:lnTo>
                  <a:lnTo>
                    <a:pt x="40194" y="519840"/>
                  </a:lnTo>
                  <a:lnTo>
                    <a:pt x="26416" y="564740"/>
                  </a:lnTo>
                  <a:lnTo>
                    <a:pt x="15549" y="609977"/>
                  </a:lnTo>
                  <a:lnTo>
                    <a:pt x="7551" y="655433"/>
                  </a:lnTo>
                  <a:lnTo>
                    <a:pt x="2382" y="700988"/>
                  </a:lnTo>
                  <a:lnTo>
                    <a:pt x="166" y="743341"/>
                  </a:lnTo>
                  <a:lnTo>
                    <a:pt x="0" y="746523"/>
                  </a:lnTo>
                  <a:lnTo>
                    <a:pt x="270" y="780231"/>
                  </a:lnTo>
                  <a:lnTo>
                    <a:pt x="3431" y="837055"/>
                  </a:lnTo>
                  <a:lnTo>
                    <a:pt x="9163" y="881815"/>
                  </a:lnTo>
                  <a:lnTo>
                    <a:pt x="17516" y="926077"/>
                  </a:lnTo>
                  <a:lnTo>
                    <a:pt x="28450" y="969724"/>
                  </a:lnTo>
                  <a:lnTo>
                    <a:pt x="41923" y="1012634"/>
                  </a:lnTo>
                  <a:lnTo>
                    <a:pt x="57894" y="1054691"/>
                  </a:lnTo>
                  <a:lnTo>
                    <a:pt x="76214" y="1095534"/>
                  </a:lnTo>
                  <a:lnTo>
                    <a:pt x="76321" y="1095773"/>
                  </a:lnTo>
                  <a:lnTo>
                    <a:pt x="97164" y="1135762"/>
                  </a:lnTo>
                  <a:lnTo>
                    <a:pt x="120381" y="1174540"/>
                  </a:lnTo>
                  <a:lnTo>
                    <a:pt x="145931" y="1211985"/>
                  </a:lnTo>
                  <a:lnTo>
                    <a:pt x="173772" y="1247980"/>
                  </a:lnTo>
                  <a:lnTo>
                    <a:pt x="203864" y="1282405"/>
                  </a:lnTo>
                  <a:lnTo>
                    <a:pt x="236164" y="1315141"/>
                  </a:lnTo>
                  <a:lnTo>
                    <a:pt x="270631" y="1346069"/>
                  </a:lnTo>
                  <a:lnTo>
                    <a:pt x="307225" y="1375069"/>
                  </a:lnTo>
                  <a:lnTo>
                    <a:pt x="345904" y="1402022"/>
                  </a:lnTo>
                  <a:lnTo>
                    <a:pt x="386626" y="1426809"/>
                  </a:lnTo>
                  <a:lnTo>
                    <a:pt x="429350" y="1449313"/>
                  </a:lnTo>
                  <a:lnTo>
                    <a:pt x="473385" y="1469124"/>
                  </a:lnTo>
                  <a:lnTo>
                    <a:pt x="517988" y="1485953"/>
                  </a:lnTo>
                  <a:lnTo>
                    <a:pt x="563040" y="1499838"/>
                  </a:lnTo>
                  <a:lnTo>
                    <a:pt x="608421" y="1510820"/>
                  </a:lnTo>
                  <a:lnTo>
                    <a:pt x="654012" y="1518940"/>
                  </a:lnTo>
                  <a:lnTo>
                    <a:pt x="699694" y="1524238"/>
                  </a:lnTo>
                  <a:lnTo>
                    <a:pt x="745348" y="1526756"/>
                  </a:lnTo>
                  <a:lnTo>
                    <a:pt x="790853" y="1526535"/>
                  </a:lnTo>
                  <a:lnTo>
                    <a:pt x="836090" y="1523614"/>
                  </a:lnTo>
                  <a:lnTo>
                    <a:pt x="880941" y="1518036"/>
                  </a:lnTo>
                  <a:lnTo>
                    <a:pt x="925286" y="1509840"/>
                  </a:lnTo>
                  <a:lnTo>
                    <a:pt x="969004" y="1499069"/>
                  </a:lnTo>
                  <a:lnTo>
                    <a:pt x="1011978" y="1485761"/>
                  </a:lnTo>
                  <a:lnTo>
                    <a:pt x="1054088" y="1469960"/>
                  </a:lnTo>
                  <a:lnTo>
                    <a:pt x="1095213" y="1451704"/>
                  </a:lnTo>
                  <a:lnTo>
                    <a:pt x="1105099" y="1446599"/>
                  </a:lnTo>
                  <a:lnTo>
                    <a:pt x="430670" y="1446599"/>
                  </a:lnTo>
                  <a:lnTo>
                    <a:pt x="450366" y="1402802"/>
                  </a:lnTo>
                  <a:lnTo>
                    <a:pt x="467078" y="1358430"/>
                  </a:lnTo>
                  <a:lnTo>
                    <a:pt x="480847" y="1313602"/>
                  </a:lnTo>
                  <a:lnTo>
                    <a:pt x="491714" y="1268437"/>
                  </a:lnTo>
                  <a:lnTo>
                    <a:pt x="499719" y="1223053"/>
                  </a:lnTo>
                  <a:lnTo>
                    <a:pt x="504904" y="1177569"/>
                  </a:lnTo>
                  <a:lnTo>
                    <a:pt x="507311" y="1132103"/>
                  </a:lnTo>
                  <a:lnTo>
                    <a:pt x="507195" y="1116202"/>
                  </a:lnTo>
                  <a:lnTo>
                    <a:pt x="503952" y="1041704"/>
                  </a:lnTo>
                  <a:lnTo>
                    <a:pt x="498269" y="997007"/>
                  </a:lnTo>
                  <a:lnTo>
                    <a:pt x="489971" y="952803"/>
                  </a:lnTo>
                  <a:lnTo>
                    <a:pt x="479101" y="909212"/>
                  </a:lnTo>
                  <a:lnTo>
                    <a:pt x="465698" y="866351"/>
                  </a:lnTo>
                  <a:lnTo>
                    <a:pt x="449804" y="824340"/>
                  </a:lnTo>
                  <a:lnTo>
                    <a:pt x="431460" y="783297"/>
                  </a:lnTo>
                  <a:lnTo>
                    <a:pt x="410708" y="743341"/>
                  </a:lnTo>
                  <a:lnTo>
                    <a:pt x="387588" y="704590"/>
                  </a:lnTo>
                  <a:lnTo>
                    <a:pt x="362141" y="667163"/>
                  </a:lnTo>
                  <a:lnTo>
                    <a:pt x="334409" y="631180"/>
                  </a:lnTo>
                  <a:lnTo>
                    <a:pt x="304433" y="596758"/>
                  </a:lnTo>
                  <a:lnTo>
                    <a:pt x="272253" y="564017"/>
                  </a:lnTo>
                  <a:lnTo>
                    <a:pt x="237912" y="533074"/>
                  </a:lnTo>
                  <a:lnTo>
                    <a:pt x="201450" y="504049"/>
                  </a:lnTo>
                  <a:lnTo>
                    <a:pt x="162908" y="477060"/>
                  </a:lnTo>
                  <a:lnTo>
                    <a:pt x="122327" y="452226"/>
                  </a:lnTo>
                  <a:lnTo>
                    <a:pt x="79749" y="429667"/>
                  </a:lnTo>
                  <a:lnTo>
                    <a:pt x="746863" y="429667"/>
                  </a:lnTo>
                  <a:lnTo>
                    <a:pt x="784470" y="410200"/>
                  </a:lnTo>
                  <a:lnTo>
                    <a:pt x="823189" y="387163"/>
                  </a:lnTo>
                  <a:lnTo>
                    <a:pt x="860569" y="361801"/>
                  </a:lnTo>
                  <a:lnTo>
                    <a:pt x="896491" y="334157"/>
                  </a:lnTo>
                  <a:lnTo>
                    <a:pt x="930836" y="304271"/>
                  </a:lnTo>
                  <a:lnTo>
                    <a:pt x="963485" y="272184"/>
                  </a:lnTo>
                  <a:lnTo>
                    <a:pt x="994319" y="237936"/>
                  </a:lnTo>
                  <a:lnTo>
                    <a:pt x="1023116" y="201698"/>
                  </a:lnTo>
                  <a:lnTo>
                    <a:pt x="1050068" y="163120"/>
                  </a:lnTo>
                  <a:lnTo>
                    <a:pt x="1074744" y="122633"/>
                  </a:lnTo>
                  <a:lnTo>
                    <a:pt x="1097131" y="80148"/>
                  </a:lnTo>
                  <a:lnTo>
                    <a:pt x="1103589" y="80148"/>
                  </a:lnTo>
                  <a:lnTo>
                    <a:pt x="1054416" y="57633"/>
                  </a:lnTo>
                  <a:lnTo>
                    <a:pt x="1009813" y="40804"/>
                  </a:lnTo>
                  <a:lnTo>
                    <a:pt x="964761" y="26919"/>
                  </a:lnTo>
                  <a:lnTo>
                    <a:pt x="919380" y="15937"/>
                  </a:lnTo>
                  <a:lnTo>
                    <a:pt x="873789" y="7817"/>
                  </a:lnTo>
                  <a:lnTo>
                    <a:pt x="828107" y="2518"/>
                  </a:lnTo>
                  <a:lnTo>
                    <a:pt x="782454" y="0"/>
                  </a:lnTo>
                  <a:close/>
                </a:path>
                <a:path w="1527810" h="1527175">
                  <a:moveTo>
                    <a:pt x="1133836" y="1020483"/>
                  </a:moveTo>
                  <a:lnTo>
                    <a:pt x="1088331" y="1020705"/>
                  </a:lnTo>
                  <a:lnTo>
                    <a:pt x="1042138" y="1023687"/>
                  </a:lnTo>
                  <a:lnTo>
                    <a:pt x="1042598" y="1023687"/>
                  </a:lnTo>
                  <a:lnTo>
                    <a:pt x="998242" y="1029203"/>
                  </a:lnTo>
                  <a:lnTo>
                    <a:pt x="953898" y="1037399"/>
                  </a:lnTo>
                  <a:lnTo>
                    <a:pt x="910179" y="1048170"/>
                  </a:lnTo>
                  <a:lnTo>
                    <a:pt x="867205" y="1061477"/>
                  </a:lnTo>
                  <a:lnTo>
                    <a:pt x="825096" y="1077279"/>
                  </a:lnTo>
                  <a:lnTo>
                    <a:pt x="783970" y="1095534"/>
                  </a:lnTo>
                  <a:lnTo>
                    <a:pt x="743948" y="1116202"/>
                  </a:lnTo>
                  <a:lnTo>
                    <a:pt x="705149" y="1139241"/>
                  </a:lnTo>
                  <a:lnTo>
                    <a:pt x="667691" y="1164612"/>
                  </a:lnTo>
                  <a:lnTo>
                    <a:pt x="631695" y="1192274"/>
                  </a:lnTo>
                  <a:lnTo>
                    <a:pt x="597235" y="1222228"/>
                  </a:lnTo>
                  <a:lnTo>
                    <a:pt x="564564" y="1254304"/>
                  </a:lnTo>
                  <a:lnTo>
                    <a:pt x="533669" y="1288591"/>
                  </a:lnTo>
                  <a:lnTo>
                    <a:pt x="504680" y="1325051"/>
                  </a:lnTo>
                  <a:lnTo>
                    <a:pt x="477814" y="1363504"/>
                  </a:lnTo>
                  <a:lnTo>
                    <a:pt x="453093" y="1404050"/>
                  </a:lnTo>
                  <a:lnTo>
                    <a:pt x="430670" y="1446599"/>
                  </a:lnTo>
                  <a:lnTo>
                    <a:pt x="1105099" y="1446599"/>
                  </a:lnTo>
                  <a:lnTo>
                    <a:pt x="1174035" y="1407995"/>
                  </a:lnTo>
                  <a:lnTo>
                    <a:pt x="1211492" y="1382624"/>
                  </a:lnTo>
                  <a:lnTo>
                    <a:pt x="1247489" y="1354962"/>
                  </a:lnTo>
                  <a:lnTo>
                    <a:pt x="1281904" y="1325051"/>
                  </a:lnTo>
                  <a:lnTo>
                    <a:pt x="1314619" y="1292931"/>
                  </a:lnTo>
                  <a:lnTo>
                    <a:pt x="1345515" y="1258643"/>
                  </a:lnTo>
                  <a:lnTo>
                    <a:pt x="1374471" y="1222228"/>
                  </a:lnTo>
                  <a:lnTo>
                    <a:pt x="1401370" y="1183727"/>
                  </a:lnTo>
                  <a:lnTo>
                    <a:pt x="1426090" y="1143181"/>
                  </a:lnTo>
                  <a:lnTo>
                    <a:pt x="1448517" y="1100632"/>
                  </a:lnTo>
                  <a:lnTo>
                    <a:pt x="1449835" y="1097930"/>
                  </a:lnTo>
                  <a:lnTo>
                    <a:pt x="1405798" y="1078115"/>
                  </a:lnTo>
                  <a:lnTo>
                    <a:pt x="1361195" y="1061286"/>
                  </a:lnTo>
                  <a:lnTo>
                    <a:pt x="1316143" y="1047402"/>
                  </a:lnTo>
                  <a:lnTo>
                    <a:pt x="1270762" y="1036420"/>
                  </a:lnTo>
                  <a:lnTo>
                    <a:pt x="1225171" y="1028300"/>
                  </a:lnTo>
                  <a:lnTo>
                    <a:pt x="1179489" y="1023001"/>
                  </a:lnTo>
                  <a:lnTo>
                    <a:pt x="1133836" y="1020483"/>
                  </a:lnTo>
                  <a:close/>
                </a:path>
                <a:path w="1527810" h="1527175">
                  <a:moveTo>
                    <a:pt x="1103589" y="80148"/>
                  </a:moveTo>
                  <a:lnTo>
                    <a:pt x="1097131" y="80148"/>
                  </a:lnTo>
                  <a:lnTo>
                    <a:pt x="1077407" y="124015"/>
                  </a:lnTo>
                  <a:lnTo>
                    <a:pt x="1060676" y="168458"/>
                  </a:lnTo>
                  <a:lnTo>
                    <a:pt x="1046898" y="213358"/>
                  </a:lnTo>
                  <a:lnTo>
                    <a:pt x="1036031" y="258595"/>
                  </a:lnTo>
                  <a:lnTo>
                    <a:pt x="1028034" y="304051"/>
                  </a:lnTo>
                  <a:lnTo>
                    <a:pt x="1022865" y="349606"/>
                  </a:lnTo>
                  <a:lnTo>
                    <a:pt x="1020700" y="390995"/>
                  </a:lnTo>
                  <a:lnTo>
                    <a:pt x="1020604" y="410200"/>
                  </a:lnTo>
                  <a:lnTo>
                    <a:pt x="1020732" y="426116"/>
                  </a:lnTo>
                  <a:lnTo>
                    <a:pt x="1020847" y="440536"/>
                  </a:lnTo>
                  <a:lnTo>
                    <a:pt x="1023916" y="485674"/>
                  </a:lnTo>
                  <a:lnTo>
                    <a:pt x="1029648" y="530433"/>
                  </a:lnTo>
                  <a:lnTo>
                    <a:pt x="1038001" y="574695"/>
                  </a:lnTo>
                  <a:lnTo>
                    <a:pt x="1048935" y="618342"/>
                  </a:lnTo>
                  <a:lnTo>
                    <a:pt x="1062409" y="661252"/>
                  </a:lnTo>
                  <a:lnTo>
                    <a:pt x="1078380" y="703309"/>
                  </a:lnTo>
                  <a:lnTo>
                    <a:pt x="1096808" y="744391"/>
                  </a:lnTo>
                  <a:lnTo>
                    <a:pt x="1117651" y="784381"/>
                  </a:lnTo>
                  <a:lnTo>
                    <a:pt x="1140868" y="823158"/>
                  </a:lnTo>
                  <a:lnTo>
                    <a:pt x="1166418" y="860603"/>
                  </a:lnTo>
                  <a:lnTo>
                    <a:pt x="1194259" y="896598"/>
                  </a:lnTo>
                  <a:lnTo>
                    <a:pt x="1224350" y="931023"/>
                  </a:lnTo>
                  <a:lnTo>
                    <a:pt x="1256650" y="963759"/>
                  </a:lnTo>
                  <a:lnTo>
                    <a:pt x="1291117" y="994687"/>
                  </a:lnTo>
                  <a:lnTo>
                    <a:pt x="1327710" y="1023687"/>
                  </a:lnTo>
                  <a:lnTo>
                    <a:pt x="1366388" y="1050640"/>
                  </a:lnTo>
                  <a:lnTo>
                    <a:pt x="1407109" y="1075427"/>
                  </a:lnTo>
                  <a:lnTo>
                    <a:pt x="1449835" y="1097930"/>
                  </a:lnTo>
                  <a:lnTo>
                    <a:pt x="1451157" y="1095219"/>
                  </a:lnTo>
                  <a:lnTo>
                    <a:pt x="1470876" y="1051351"/>
                  </a:lnTo>
                  <a:lnTo>
                    <a:pt x="1487607" y="1006909"/>
                  </a:lnTo>
                  <a:lnTo>
                    <a:pt x="1501385" y="962011"/>
                  </a:lnTo>
                  <a:lnTo>
                    <a:pt x="1512252" y="916774"/>
                  </a:lnTo>
                  <a:lnTo>
                    <a:pt x="1520250" y="871319"/>
                  </a:lnTo>
                  <a:lnTo>
                    <a:pt x="1525419" y="825765"/>
                  </a:lnTo>
                  <a:lnTo>
                    <a:pt x="1527800" y="780231"/>
                  </a:lnTo>
                  <a:lnTo>
                    <a:pt x="1527530" y="746523"/>
                  </a:lnTo>
                  <a:lnTo>
                    <a:pt x="1527436" y="734836"/>
                  </a:lnTo>
                  <a:lnTo>
                    <a:pt x="1524368" y="689699"/>
                  </a:lnTo>
                  <a:lnTo>
                    <a:pt x="1518636" y="644940"/>
                  </a:lnTo>
                  <a:lnTo>
                    <a:pt x="1510282" y="600678"/>
                  </a:lnTo>
                  <a:lnTo>
                    <a:pt x="1499348" y="557033"/>
                  </a:lnTo>
                  <a:lnTo>
                    <a:pt x="1485875" y="514122"/>
                  </a:lnTo>
                  <a:lnTo>
                    <a:pt x="1469904" y="472066"/>
                  </a:lnTo>
                  <a:lnTo>
                    <a:pt x="1451476" y="430984"/>
                  </a:lnTo>
                  <a:lnTo>
                    <a:pt x="1430633" y="390995"/>
                  </a:lnTo>
                  <a:lnTo>
                    <a:pt x="1407415" y="352218"/>
                  </a:lnTo>
                  <a:lnTo>
                    <a:pt x="1381866" y="314772"/>
                  </a:lnTo>
                  <a:lnTo>
                    <a:pt x="1354025" y="278777"/>
                  </a:lnTo>
                  <a:lnTo>
                    <a:pt x="1323934" y="244352"/>
                  </a:lnTo>
                  <a:lnTo>
                    <a:pt x="1291634" y="211616"/>
                  </a:lnTo>
                  <a:lnTo>
                    <a:pt x="1257167" y="180689"/>
                  </a:lnTo>
                  <a:lnTo>
                    <a:pt x="1220573" y="151689"/>
                  </a:lnTo>
                  <a:lnTo>
                    <a:pt x="1181896" y="124736"/>
                  </a:lnTo>
                  <a:lnTo>
                    <a:pt x="1141174" y="99949"/>
                  </a:lnTo>
                  <a:lnTo>
                    <a:pt x="1103589" y="80148"/>
                  </a:lnTo>
                  <a:close/>
                </a:path>
                <a:path w="1527810" h="1527175">
                  <a:moveTo>
                    <a:pt x="746863" y="429667"/>
                  </a:moveTo>
                  <a:lnTo>
                    <a:pt x="79749" y="429667"/>
                  </a:lnTo>
                  <a:lnTo>
                    <a:pt x="123740" y="449330"/>
                  </a:lnTo>
                  <a:lnTo>
                    <a:pt x="168293" y="466019"/>
                  </a:lnTo>
                  <a:lnTo>
                    <a:pt x="213289" y="479776"/>
                  </a:lnTo>
                  <a:lnTo>
                    <a:pt x="258609" y="490640"/>
                  </a:lnTo>
                  <a:lnTo>
                    <a:pt x="304134" y="498653"/>
                  </a:lnTo>
                  <a:lnTo>
                    <a:pt x="349745" y="503854"/>
                  </a:lnTo>
                  <a:lnTo>
                    <a:pt x="395324" y="506285"/>
                  </a:lnTo>
                  <a:lnTo>
                    <a:pt x="440752" y="505986"/>
                  </a:lnTo>
                  <a:lnTo>
                    <a:pt x="485909" y="502998"/>
                  </a:lnTo>
                  <a:lnTo>
                    <a:pt x="530678" y="497362"/>
                  </a:lnTo>
                  <a:lnTo>
                    <a:pt x="574939" y="489117"/>
                  </a:lnTo>
                  <a:lnTo>
                    <a:pt x="618574" y="478306"/>
                  </a:lnTo>
                  <a:lnTo>
                    <a:pt x="661463" y="464968"/>
                  </a:lnTo>
                  <a:lnTo>
                    <a:pt x="703488" y="449144"/>
                  </a:lnTo>
                  <a:lnTo>
                    <a:pt x="744284" y="430984"/>
                  </a:lnTo>
                  <a:lnTo>
                    <a:pt x="746863" y="429667"/>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1" name="object 21"/>
            <p:cNvSpPr/>
            <p:nvPr/>
          </p:nvSpPr>
          <p:spPr>
            <a:xfrm>
              <a:off x="5143" y="9042812"/>
              <a:ext cx="2270125" cy="2260600"/>
            </a:xfrm>
            <a:custGeom>
              <a:avLst/>
              <a:gdLst/>
              <a:ahLst/>
              <a:cxnLst/>
              <a:rect l="l" t="t" r="r" b="b"/>
              <a:pathLst>
                <a:path w="2270125" h="2260600">
                  <a:moveTo>
                    <a:pt x="1452308" y="1127061"/>
                  </a:moveTo>
                  <a:lnTo>
                    <a:pt x="1448955" y="1081532"/>
                  </a:lnTo>
                  <a:lnTo>
                    <a:pt x="1438935" y="1036104"/>
                  </a:lnTo>
                  <a:lnTo>
                    <a:pt x="1422958" y="994270"/>
                  </a:lnTo>
                  <a:lnTo>
                    <a:pt x="1401483" y="955573"/>
                  </a:lnTo>
                  <a:lnTo>
                    <a:pt x="1374876" y="920330"/>
                  </a:lnTo>
                  <a:lnTo>
                    <a:pt x="1343761" y="889203"/>
                  </a:lnTo>
                  <a:lnTo>
                    <a:pt x="1308569" y="862647"/>
                  </a:lnTo>
                  <a:lnTo>
                    <a:pt x="1308506" y="1127061"/>
                  </a:lnTo>
                  <a:lnTo>
                    <a:pt x="1302372" y="1172603"/>
                  </a:lnTo>
                  <a:lnTo>
                    <a:pt x="1285049" y="1213548"/>
                  </a:lnTo>
                  <a:lnTo>
                    <a:pt x="1258214" y="1248270"/>
                  </a:lnTo>
                  <a:lnTo>
                    <a:pt x="1223505" y="1275105"/>
                  </a:lnTo>
                  <a:lnTo>
                    <a:pt x="1182547" y="1292415"/>
                  </a:lnTo>
                  <a:lnTo>
                    <a:pt x="1137018" y="1298549"/>
                  </a:lnTo>
                  <a:lnTo>
                    <a:pt x="1091488" y="1292415"/>
                  </a:lnTo>
                  <a:lnTo>
                    <a:pt x="1050544" y="1275105"/>
                  </a:lnTo>
                  <a:lnTo>
                    <a:pt x="1015822" y="1248270"/>
                  </a:lnTo>
                  <a:lnTo>
                    <a:pt x="988987" y="1213548"/>
                  </a:lnTo>
                  <a:lnTo>
                    <a:pt x="971677" y="1172603"/>
                  </a:lnTo>
                  <a:lnTo>
                    <a:pt x="965542" y="1127061"/>
                  </a:lnTo>
                  <a:lnTo>
                    <a:pt x="971677" y="1081532"/>
                  </a:lnTo>
                  <a:lnTo>
                    <a:pt x="988987" y="1040574"/>
                  </a:lnTo>
                  <a:lnTo>
                    <a:pt x="1015822" y="1005865"/>
                  </a:lnTo>
                  <a:lnTo>
                    <a:pt x="1050544" y="979017"/>
                  </a:lnTo>
                  <a:lnTo>
                    <a:pt x="1091488" y="961707"/>
                  </a:lnTo>
                  <a:lnTo>
                    <a:pt x="1137018" y="955573"/>
                  </a:lnTo>
                  <a:lnTo>
                    <a:pt x="1182547" y="961707"/>
                  </a:lnTo>
                  <a:lnTo>
                    <a:pt x="1223505" y="979017"/>
                  </a:lnTo>
                  <a:lnTo>
                    <a:pt x="1258214" y="1005865"/>
                  </a:lnTo>
                  <a:lnTo>
                    <a:pt x="1285049" y="1040574"/>
                  </a:lnTo>
                  <a:lnTo>
                    <a:pt x="1302372" y="1081532"/>
                  </a:lnTo>
                  <a:lnTo>
                    <a:pt x="1308506" y="1127061"/>
                  </a:lnTo>
                  <a:lnTo>
                    <a:pt x="1308506" y="862622"/>
                  </a:lnTo>
                  <a:lnTo>
                    <a:pt x="1269822" y="841133"/>
                  </a:lnTo>
                  <a:lnTo>
                    <a:pt x="1227975" y="825144"/>
                  </a:lnTo>
                  <a:lnTo>
                    <a:pt x="1183551" y="815200"/>
                  </a:lnTo>
                  <a:lnTo>
                    <a:pt x="1137018" y="811784"/>
                  </a:lnTo>
                  <a:lnTo>
                    <a:pt x="1090498" y="815200"/>
                  </a:lnTo>
                  <a:lnTo>
                    <a:pt x="1046060" y="825144"/>
                  </a:lnTo>
                  <a:lnTo>
                    <a:pt x="1004227" y="841133"/>
                  </a:lnTo>
                  <a:lnTo>
                    <a:pt x="965466" y="862647"/>
                  </a:lnTo>
                  <a:lnTo>
                    <a:pt x="930287" y="889203"/>
                  </a:lnTo>
                  <a:lnTo>
                    <a:pt x="899172" y="920330"/>
                  </a:lnTo>
                  <a:lnTo>
                    <a:pt x="872566" y="955573"/>
                  </a:lnTo>
                  <a:lnTo>
                    <a:pt x="851090" y="994270"/>
                  </a:lnTo>
                  <a:lnTo>
                    <a:pt x="835113" y="1036104"/>
                  </a:lnTo>
                  <a:lnTo>
                    <a:pt x="825169" y="1080541"/>
                  </a:lnTo>
                  <a:lnTo>
                    <a:pt x="821740" y="1127061"/>
                  </a:lnTo>
                  <a:lnTo>
                    <a:pt x="825093" y="1172603"/>
                  </a:lnTo>
                  <a:lnTo>
                    <a:pt x="835113" y="1218018"/>
                  </a:lnTo>
                  <a:lnTo>
                    <a:pt x="851090" y="1259865"/>
                  </a:lnTo>
                  <a:lnTo>
                    <a:pt x="872604" y="1298613"/>
                  </a:lnTo>
                  <a:lnTo>
                    <a:pt x="899172" y="1333804"/>
                  </a:lnTo>
                  <a:lnTo>
                    <a:pt x="930287" y="1364919"/>
                  </a:lnTo>
                  <a:lnTo>
                    <a:pt x="965466" y="1391488"/>
                  </a:lnTo>
                  <a:lnTo>
                    <a:pt x="1004227" y="1413002"/>
                  </a:lnTo>
                  <a:lnTo>
                    <a:pt x="1046060" y="1428978"/>
                  </a:lnTo>
                  <a:lnTo>
                    <a:pt x="1090498" y="1438922"/>
                  </a:lnTo>
                  <a:lnTo>
                    <a:pt x="1137018" y="1442351"/>
                  </a:lnTo>
                  <a:lnTo>
                    <a:pt x="1183551" y="1438922"/>
                  </a:lnTo>
                  <a:lnTo>
                    <a:pt x="1227975" y="1428978"/>
                  </a:lnTo>
                  <a:lnTo>
                    <a:pt x="1269822" y="1413002"/>
                  </a:lnTo>
                  <a:lnTo>
                    <a:pt x="1308569" y="1391488"/>
                  </a:lnTo>
                  <a:lnTo>
                    <a:pt x="1343761" y="1364919"/>
                  </a:lnTo>
                  <a:lnTo>
                    <a:pt x="1374876" y="1333804"/>
                  </a:lnTo>
                  <a:lnTo>
                    <a:pt x="1401445" y="1298613"/>
                  </a:lnTo>
                  <a:lnTo>
                    <a:pt x="1422958" y="1259865"/>
                  </a:lnTo>
                  <a:lnTo>
                    <a:pt x="1438935" y="1218018"/>
                  </a:lnTo>
                  <a:lnTo>
                    <a:pt x="1448879" y="1173594"/>
                  </a:lnTo>
                  <a:lnTo>
                    <a:pt x="1452308" y="1127061"/>
                  </a:lnTo>
                  <a:close/>
                </a:path>
                <a:path w="2270125" h="2260600">
                  <a:moveTo>
                    <a:pt x="1723491" y="1125626"/>
                  </a:moveTo>
                  <a:lnTo>
                    <a:pt x="1721535" y="1077429"/>
                  </a:lnTo>
                  <a:lnTo>
                    <a:pt x="1715782" y="1030338"/>
                  </a:lnTo>
                  <a:lnTo>
                    <a:pt x="1706359" y="984364"/>
                  </a:lnTo>
                  <a:lnTo>
                    <a:pt x="1693443" y="939812"/>
                  </a:lnTo>
                  <a:lnTo>
                    <a:pt x="1677174" y="896772"/>
                  </a:lnTo>
                  <a:lnTo>
                    <a:pt x="1657705" y="855395"/>
                  </a:lnTo>
                  <a:lnTo>
                    <a:pt x="1635201" y="815848"/>
                  </a:lnTo>
                  <a:lnTo>
                    <a:pt x="1609788" y="778281"/>
                  </a:lnTo>
                  <a:lnTo>
                    <a:pt x="1581658" y="742835"/>
                  </a:lnTo>
                  <a:lnTo>
                    <a:pt x="1579689" y="740714"/>
                  </a:lnTo>
                  <a:lnTo>
                    <a:pt x="1579689" y="1125626"/>
                  </a:lnTo>
                  <a:lnTo>
                    <a:pt x="1577086" y="1173822"/>
                  </a:lnTo>
                  <a:lnTo>
                    <a:pt x="1569402" y="1220952"/>
                  </a:lnTo>
                  <a:lnTo>
                    <a:pt x="1556981" y="1266037"/>
                  </a:lnTo>
                  <a:lnTo>
                    <a:pt x="1540052" y="1309128"/>
                  </a:lnTo>
                  <a:lnTo>
                    <a:pt x="1518894" y="1349908"/>
                  </a:lnTo>
                  <a:lnTo>
                    <a:pt x="1493774" y="1388097"/>
                  </a:lnTo>
                  <a:lnTo>
                    <a:pt x="1464983" y="1423428"/>
                  </a:lnTo>
                  <a:lnTo>
                    <a:pt x="1432788" y="1455635"/>
                  </a:lnTo>
                  <a:lnTo>
                    <a:pt x="1397457" y="1484426"/>
                  </a:lnTo>
                  <a:lnTo>
                    <a:pt x="1359268" y="1509534"/>
                  </a:lnTo>
                  <a:lnTo>
                    <a:pt x="1318488" y="1530692"/>
                  </a:lnTo>
                  <a:lnTo>
                    <a:pt x="1275397" y="1547634"/>
                  </a:lnTo>
                  <a:lnTo>
                    <a:pt x="1230261" y="1560068"/>
                  </a:lnTo>
                  <a:lnTo>
                    <a:pt x="1183373" y="1567726"/>
                  </a:lnTo>
                  <a:lnTo>
                    <a:pt x="1134986" y="1570342"/>
                  </a:lnTo>
                  <a:lnTo>
                    <a:pt x="1086599" y="1567726"/>
                  </a:lnTo>
                  <a:lnTo>
                    <a:pt x="1039698" y="1560068"/>
                  </a:lnTo>
                  <a:lnTo>
                    <a:pt x="994575" y="1547634"/>
                  </a:lnTo>
                  <a:lnTo>
                    <a:pt x="951484" y="1530692"/>
                  </a:lnTo>
                  <a:lnTo>
                    <a:pt x="910704" y="1509534"/>
                  </a:lnTo>
                  <a:lnTo>
                    <a:pt x="872515" y="1484426"/>
                  </a:lnTo>
                  <a:lnTo>
                    <a:pt x="837184" y="1455635"/>
                  </a:lnTo>
                  <a:lnTo>
                    <a:pt x="804976" y="1423428"/>
                  </a:lnTo>
                  <a:lnTo>
                    <a:pt x="776185" y="1388097"/>
                  </a:lnTo>
                  <a:lnTo>
                    <a:pt x="751065" y="1349908"/>
                  </a:lnTo>
                  <a:lnTo>
                    <a:pt x="729907" y="1309128"/>
                  </a:lnTo>
                  <a:lnTo>
                    <a:pt x="712978" y="1266037"/>
                  </a:lnTo>
                  <a:lnTo>
                    <a:pt x="700557" y="1220952"/>
                  </a:lnTo>
                  <a:lnTo>
                    <a:pt x="692886" y="1174013"/>
                  </a:lnTo>
                  <a:lnTo>
                    <a:pt x="690270" y="1125626"/>
                  </a:lnTo>
                  <a:lnTo>
                    <a:pt x="692873" y="1077429"/>
                  </a:lnTo>
                  <a:lnTo>
                    <a:pt x="700544" y="1030338"/>
                  </a:lnTo>
                  <a:lnTo>
                    <a:pt x="712978" y="985215"/>
                  </a:lnTo>
                  <a:lnTo>
                    <a:pt x="729907" y="942124"/>
                  </a:lnTo>
                  <a:lnTo>
                    <a:pt x="751065" y="901344"/>
                  </a:lnTo>
                  <a:lnTo>
                    <a:pt x="776185" y="863142"/>
                  </a:lnTo>
                  <a:lnTo>
                    <a:pt x="804976" y="827811"/>
                  </a:lnTo>
                  <a:lnTo>
                    <a:pt x="837184" y="795616"/>
                  </a:lnTo>
                  <a:lnTo>
                    <a:pt x="872515" y="766826"/>
                  </a:lnTo>
                  <a:lnTo>
                    <a:pt x="910704" y="741705"/>
                  </a:lnTo>
                  <a:lnTo>
                    <a:pt x="951484" y="720547"/>
                  </a:lnTo>
                  <a:lnTo>
                    <a:pt x="994575" y="703618"/>
                  </a:lnTo>
                  <a:lnTo>
                    <a:pt x="1039698" y="691184"/>
                  </a:lnTo>
                  <a:lnTo>
                    <a:pt x="1086599" y="683514"/>
                  </a:lnTo>
                  <a:lnTo>
                    <a:pt x="1134986" y="680897"/>
                  </a:lnTo>
                  <a:lnTo>
                    <a:pt x="1183373" y="683514"/>
                  </a:lnTo>
                  <a:lnTo>
                    <a:pt x="1230261" y="691184"/>
                  </a:lnTo>
                  <a:lnTo>
                    <a:pt x="1275397" y="703618"/>
                  </a:lnTo>
                  <a:lnTo>
                    <a:pt x="1318488" y="720547"/>
                  </a:lnTo>
                  <a:lnTo>
                    <a:pt x="1359268" y="741705"/>
                  </a:lnTo>
                  <a:lnTo>
                    <a:pt x="1397457" y="766826"/>
                  </a:lnTo>
                  <a:lnTo>
                    <a:pt x="1432788" y="795616"/>
                  </a:lnTo>
                  <a:lnTo>
                    <a:pt x="1464983" y="827811"/>
                  </a:lnTo>
                  <a:lnTo>
                    <a:pt x="1493774" y="863142"/>
                  </a:lnTo>
                  <a:lnTo>
                    <a:pt x="1518894" y="901344"/>
                  </a:lnTo>
                  <a:lnTo>
                    <a:pt x="1540052" y="942124"/>
                  </a:lnTo>
                  <a:lnTo>
                    <a:pt x="1556981" y="985215"/>
                  </a:lnTo>
                  <a:lnTo>
                    <a:pt x="1569415" y="1030338"/>
                  </a:lnTo>
                  <a:lnTo>
                    <a:pt x="1577086" y="1077239"/>
                  </a:lnTo>
                  <a:lnTo>
                    <a:pt x="1579689" y="1125626"/>
                  </a:lnTo>
                  <a:lnTo>
                    <a:pt x="1579689" y="740714"/>
                  </a:lnTo>
                  <a:lnTo>
                    <a:pt x="1550924" y="709676"/>
                  </a:lnTo>
                  <a:lnTo>
                    <a:pt x="1519872" y="680897"/>
                  </a:lnTo>
                  <a:lnTo>
                    <a:pt x="1482331" y="650811"/>
                  </a:lnTo>
                  <a:lnTo>
                    <a:pt x="1444752" y="625411"/>
                  </a:lnTo>
                  <a:lnTo>
                    <a:pt x="1405204" y="602894"/>
                  </a:lnTo>
                  <a:lnTo>
                    <a:pt x="1363840" y="583425"/>
                  </a:lnTo>
                  <a:lnTo>
                    <a:pt x="1320800" y="567156"/>
                  </a:lnTo>
                  <a:lnTo>
                    <a:pt x="1276235" y="554240"/>
                  </a:lnTo>
                  <a:lnTo>
                    <a:pt x="1230312" y="544830"/>
                  </a:lnTo>
                  <a:lnTo>
                    <a:pt x="1183182" y="539064"/>
                  </a:lnTo>
                  <a:lnTo>
                    <a:pt x="1134986" y="537108"/>
                  </a:lnTo>
                  <a:lnTo>
                    <a:pt x="1086789" y="539064"/>
                  </a:lnTo>
                  <a:lnTo>
                    <a:pt x="1039647" y="544830"/>
                  </a:lnTo>
                  <a:lnTo>
                    <a:pt x="993724" y="554240"/>
                  </a:lnTo>
                  <a:lnTo>
                    <a:pt x="949172" y="567156"/>
                  </a:lnTo>
                  <a:lnTo>
                    <a:pt x="906132" y="583425"/>
                  </a:lnTo>
                  <a:lnTo>
                    <a:pt x="864755" y="602894"/>
                  </a:lnTo>
                  <a:lnTo>
                    <a:pt x="825207" y="625411"/>
                  </a:lnTo>
                  <a:lnTo>
                    <a:pt x="787641" y="650811"/>
                  </a:lnTo>
                  <a:lnTo>
                    <a:pt x="752195" y="678954"/>
                  </a:lnTo>
                  <a:lnTo>
                    <a:pt x="719035" y="709676"/>
                  </a:lnTo>
                  <a:lnTo>
                    <a:pt x="688314" y="742835"/>
                  </a:lnTo>
                  <a:lnTo>
                    <a:pt x="660171" y="778281"/>
                  </a:lnTo>
                  <a:lnTo>
                    <a:pt x="634771" y="815848"/>
                  </a:lnTo>
                  <a:lnTo>
                    <a:pt x="612254" y="855395"/>
                  </a:lnTo>
                  <a:lnTo>
                    <a:pt x="592785" y="896772"/>
                  </a:lnTo>
                  <a:lnTo>
                    <a:pt x="576516" y="939812"/>
                  </a:lnTo>
                  <a:lnTo>
                    <a:pt x="563600" y="984364"/>
                  </a:lnTo>
                  <a:lnTo>
                    <a:pt x="554177" y="1030338"/>
                  </a:lnTo>
                  <a:lnTo>
                    <a:pt x="548449" y="1077239"/>
                  </a:lnTo>
                  <a:lnTo>
                    <a:pt x="548424" y="1077429"/>
                  </a:lnTo>
                  <a:lnTo>
                    <a:pt x="546468" y="1125626"/>
                  </a:lnTo>
                  <a:lnTo>
                    <a:pt x="548424" y="1173822"/>
                  </a:lnTo>
                  <a:lnTo>
                    <a:pt x="554189" y="1220952"/>
                  </a:lnTo>
                  <a:lnTo>
                    <a:pt x="563600" y="1266875"/>
                  </a:lnTo>
                  <a:lnTo>
                    <a:pt x="576516" y="1311440"/>
                  </a:lnTo>
                  <a:lnTo>
                    <a:pt x="592785" y="1354480"/>
                  </a:lnTo>
                  <a:lnTo>
                    <a:pt x="612254" y="1395844"/>
                  </a:lnTo>
                  <a:lnTo>
                    <a:pt x="634771" y="1435392"/>
                  </a:lnTo>
                  <a:lnTo>
                    <a:pt x="660171" y="1472971"/>
                  </a:lnTo>
                  <a:lnTo>
                    <a:pt x="688314" y="1508404"/>
                  </a:lnTo>
                  <a:lnTo>
                    <a:pt x="719035" y="1541564"/>
                  </a:lnTo>
                  <a:lnTo>
                    <a:pt x="752195" y="1572298"/>
                  </a:lnTo>
                  <a:lnTo>
                    <a:pt x="787641" y="1600441"/>
                  </a:lnTo>
                  <a:lnTo>
                    <a:pt x="825207" y="1625841"/>
                  </a:lnTo>
                  <a:lnTo>
                    <a:pt x="864755" y="1648345"/>
                  </a:lnTo>
                  <a:lnTo>
                    <a:pt x="906132" y="1667814"/>
                  </a:lnTo>
                  <a:lnTo>
                    <a:pt x="949172" y="1684083"/>
                  </a:lnTo>
                  <a:lnTo>
                    <a:pt x="993724" y="1696999"/>
                  </a:lnTo>
                  <a:lnTo>
                    <a:pt x="1039647" y="1706422"/>
                  </a:lnTo>
                  <a:lnTo>
                    <a:pt x="1086789" y="1712188"/>
                  </a:lnTo>
                  <a:lnTo>
                    <a:pt x="1134986" y="1714144"/>
                  </a:lnTo>
                  <a:lnTo>
                    <a:pt x="1183182" y="1712188"/>
                  </a:lnTo>
                  <a:lnTo>
                    <a:pt x="1230312" y="1706422"/>
                  </a:lnTo>
                  <a:lnTo>
                    <a:pt x="1276235" y="1696999"/>
                  </a:lnTo>
                  <a:lnTo>
                    <a:pt x="1320800" y="1684083"/>
                  </a:lnTo>
                  <a:lnTo>
                    <a:pt x="1363840" y="1667814"/>
                  </a:lnTo>
                  <a:lnTo>
                    <a:pt x="1405204" y="1648345"/>
                  </a:lnTo>
                  <a:lnTo>
                    <a:pt x="1444752" y="1625841"/>
                  </a:lnTo>
                  <a:lnTo>
                    <a:pt x="1482331" y="1600441"/>
                  </a:lnTo>
                  <a:lnTo>
                    <a:pt x="1517764" y="1572298"/>
                  </a:lnTo>
                  <a:lnTo>
                    <a:pt x="1519872" y="1570342"/>
                  </a:lnTo>
                  <a:lnTo>
                    <a:pt x="1550924" y="1541564"/>
                  </a:lnTo>
                  <a:lnTo>
                    <a:pt x="1581658" y="1508404"/>
                  </a:lnTo>
                  <a:lnTo>
                    <a:pt x="1609788" y="1472971"/>
                  </a:lnTo>
                  <a:lnTo>
                    <a:pt x="1635201" y="1435392"/>
                  </a:lnTo>
                  <a:lnTo>
                    <a:pt x="1657705" y="1395844"/>
                  </a:lnTo>
                  <a:lnTo>
                    <a:pt x="1677174" y="1354480"/>
                  </a:lnTo>
                  <a:lnTo>
                    <a:pt x="1693443" y="1311440"/>
                  </a:lnTo>
                  <a:lnTo>
                    <a:pt x="1706359" y="1266875"/>
                  </a:lnTo>
                  <a:lnTo>
                    <a:pt x="1715770" y="1220952"/>
                  </a:lnTo>
                  <a:lnTo>
                    <a:pt x="1721510" y="1174013"/>
                  </a:lnTo>
                  <a:lnTo>
                    <a:pt x="1721535" y="1173822"/>
                  </a:lnTo>
                  <a:lnTo>
                    <a:pt x="1723491" y="1125626"/>
                  </a:lnTo>
                  <a:close/>
                </a:path>
                <a:path w="2270125" h="2260600">
                  <a:moveTo>
                    <a:pt x="1996719" y="1125626"/>
                  </a:moveTo>
                  <a:lnTo>
                    <a:pt x="1995398" y="1078484"/>
                  </a:lnTo>
                  <a:lnTo>
                    <a:pt x="1991296" y="1028674"/>
                  </a:lnTo>
                  <a:lnTo>
                    <a:pt x="1984641" y="981329"/>
                  </a:lnTo>
                  <a:lnTo>
                    <a:pt x="1975434" y="934847"/>
                  </a:lnTo>
                  <a:lnTo>
                    <a:pt x="1963775" y="889279"/>
                  </a:lnTo>
                  <a:lnTo>
                    <a:pt x="1949716" y="844715"/>
                  </a:lnTo>
                  <a:lnTo>
                    <a:pt x="1933333" y="801217"/>
                  </a:lnTo>
                  <a:lnTo>
                    <a:pt x="1914715" y="758863"/>
                  </a:lnTo>
                  <a:lnTo>
                    <a:pt x="1893925" y="717727"/>
                  </a:lnTo>
                  <a:lnTo>
                    <a:pt x="1871040" y="677887"/>
                  </a:lnTo>
                  <a:lnTo>
                    <a:pt x="1852917" y="649909"/>
                  </a:lnTo>
                  <a:lnTo>
                    <a:pt x="1852917" y="1125626"/>
                  </a:lnTo>
                  <a:lnTo>
                    <a:pt x="1851393" y="1172756"/>
                  </a:lnTo>
                  <a:lnTo>
                    <a:pt x="1846872" y="1219085"/>
                  </a:lnTo>
                  <a:lnTo>
                    <a:pt x="1839442" y="1264526"/>
                  </a:lnTo>
                  <a:lnTo>
                    <a:pt x="1829206" y="1308963"/>
                  </a:lnTo>
                  <a:lnTo>
                    <a:pt x="1816265" y="1352308"/>
                  </a:lnTo>
                  <a:lnTo>
                    <a:pt x="1800707" y="1394472"/>
                  </a:lnTo>
                  <a:lnTo>
                    <a:pt x="1782622" y="1435354"/>
                  </a:lnTo>
                  <a:lnTo>
                    <a:pt x="1762125" y="1474851"/>
                  </a:lnTo>
                  <a:lnTo>
                    <a:pt x="1739290" y="1512887"/>
                  </a:lnTo>
                  <a:lnTo>
                    <a:pt x="1714220" y="1549361"/>
                  </a:lnTo>
                  <a:lnTo>
                    <a:pt x="1687017" y="1584159"/>
                  </a:lnTo>
                  <a:lnTo>
                    <a:pt x="1657769" y="1617218"/>
                  </a:lnTo>
                  <a:lnTo>
                    <a:pt x="1626565" y="1648409"/>
                  </a:lnTo>
                  <a:lnTo>
                    <a:pt x="1593519" y="1677657"/>
                  </a:lnTo>
                  <a:lnTo>
                    <a:pt x="1558721" y="1704860"/>
                  </a:lnTo>
                  <a:lnTo>
                    <a:pt x="1522247" y="1729930"/>
                  </a:lnTo>
                  <a:lnTo>
                    <a:pt x="1484210" y="1752765"/>
                  </a:lnTo>
                  <a:lnTo>
                    <a:pt x="1444713" y="1773262"/>
                  </a:lnTo>
                  <a:lnTo>
                    <a:pt x="1403832" y="1791347"/>
                  </a:lnTo>
                  <a:lnTo>
                    <a:pt x="1361668" y="1806905"/>
                  </a:lnTo>
                  <a:lnTo>
                    <a:pt x="1318323" y="1819846"/>
                  </a:lnTo>
                  <a:lnTo>
                    <a:pt x="1273886" y="1830082"/>
                  </a:lnTo>
                  <a:lnTo>
                    <a:pt x="1228445" y="1837512"/>
                  </a:lnTo>
                  <a:lnTo>
                    <a:pt x="1182116" y="1842033"/>
                  </a:lnTo>
                  <a:lnTo>
                    <a:pt x="1134986" y="1843570"/>
                  </a:lnTo>
                  <a:lnTo>
                    <a:pt x="1087856" y="1842033"/>
                  </a:lnTo>
                  <a:lnTo>
                    <a:pt x="1041514" y="1837512"/>
                  </a:lnTo>
                  <a:lnTo>
                    <a:pt x="996086" y="1830082"/>
                  </a:lnTo>
                  <a:lnTo>
                    <a:pt x="951649" y="1819846"/>
                  </a:lnTo>
                  <a:lnTo>
                    <a:pt x="908304" y="1806905"/>
                  </a:lnTo>
                  <a:lnTo>
                    <a:pt x="866140" y="1791347"/>
                  </a:lnTo>
                  <a:lnTo>
                    <a:pt x="825258" y="1773262"/>
                  </a:lnTo>
                  <a:lnTo>
                    <a:pt x="785749" y="1752765"/>
                  </a:lnTo>
                  <a:lnTo>
                    <a:pt x="747712" y="1729930"/>
                  </a:lnTo>
                  <a:lnTo>
                    <a:pt x="711250" y="1704860"/>
                  </a:lnTo>
                  <a:lnTo>
                    <a:pt x="676440" y="1677657"/>
                  </a:lnTo>
                  <a:lnTo>
                    <a:pt x="643394" y="1648409"/>
                  </a:lnTo>
                  <a:lnTo>
                    <a:pt x="612190" y="1617218"/>
                  </a:lnTo>
                  <a:lnTo>
                    <a:pt x="582942" y="1584159"/>
                  </a:lnTo>
                  <a:lnTo>
                    <a:pt x="555739" y="1549361"/>
                  </a:lnTo>
                  <a:lnTo>
                    <a:pt x="530669" y="1512887"/>
                  </a:lnTo>
                  <a:lnTo>
                    <a:pt x="507847" y="1474851"/>
                  </a:lnTo>
                  <a:lnTo>
                    <a:pt x="487337" y="1435354"/>
                  </a:lnTo>
                  <a:lnTo>
                    <a:pt x="469265" y="1394472"/>
                  </a:lnTo>
                  <a:lnTo>
                    <a:pt x="453694" y="1352308"/>
                  </a:lnTo>
                  <a:lnTo>
                    <a:pt x="440753" y="1308963"/>
                  </a:lnTo>
                  <a:lnTo>
                    <a:pt x="430517" y="1264526"/>
                  </a:lnTo>
                  <a:lnTo>
                    <a:pt x="423100" y="1219085"/>
                  </a:lnTo>
                  <a:lnTo>
                    <a:pt x="418566" y="1172756"/>
                  </a:lnTo>
                  <a:lnTo>
                    <a:pt x="417042" y="1125626"/>
                  </a:lnTo>
                  <a:lnTo>
                    <a:pt x="418566" y="1078484"/>
                  </a:lnTo>
                  <a:lnTo>
                    <a:pt x="423100" y="1032154"/>
                  </a:lnTo>
                  <a:lnTo>
                    <a:pt x="430517" y="986726"/>
                  </a:lnTo>
                  <a:lnTo>
                    <a:pt x="440753" y="942289"/>
                  </a:lnTo>
                  <a:lnTo>
                    <a:pt x="453694" y="898944"/>
                  </a:lnTo>
                  <a:lnTo>
                    <a:pt x="469265" y="856780"/>
                  </a:lnTo>
                  <a:lnTo>
                    <a:pt x="487337" y="815898"/>
                  </a:lnTo>
                  <a:lnTo>
                    <a:pt x="507847" y="776389"/>
                  </a:lnTo>
                  <a:lnTo>
                    <a:pt x="530669" y="738352"/>
                  </a:lnTo>
                  <a:lnTo>
                    <a:pt x="555739" y="701890"/>
                  </a:lnTo>
                  <a:lnTo>
                    <a:pt x="582942" y="667080"/>
                  </a:lnTo>
                  <a:lnTo>
                    <a:pt x="612190" y="634034"/>
                  </a:lnTo>
                  <a:lnTo>
                    <a:pt x="643394" y="602830"/>
                  </a:lnTo>
                  <a:lnTo>
                    <a:pt x="676440" y="573582"/>
                  </a:lnTo>
                  <a:lnTo>
                    <a:pt x="711250" y="546379"/>
                  </a:lnTo>
                  <a:lnTo>
                    <a:pt x="747712" y="521309"/>
                  </a:lnTo>
                  <a:lnTo>
                    <a:pt x="785749" y="498475"/>
                  </a:lnTo>
                  <a:lnTo>
                    <a:pt x="825258" y="477977"/>
                  </a:lnTo>
                  <a:lnTo>
                    <a:pt x="866140" y="459892"/>
                  </a:lnTo>
                  <a:lnTo>
                    <a:pt x="908304" y="444334"/>
                  </a:lnTo>
                  <a:lnTo>
                    <a:pt x="951649" y="431393"/>
                  </a:lnTo>
                  <a:lnTo>
                    <a:pt x="996086" y="421157"/>
                  </a:lnTo>
                  <a:lnTo>
                    <a:pt x="1041514" y="413727"/>
                  </a:lnTo>
                  <a:lnTo>
                    <a:pt x="1087856" y="409206"/>
                  </a:lnTo>
                  <a:lnTo>
                    <a:pt x="1134986" y="407670"/>
                  </a:lnTo>
                  <a:lnTo>
                    <a:pt x="1182116" y="409206"/>
                  </a:lnTo>
                  <a:lnTo>
                    <a:pt x="1228445" y="413727"/>
                  </a:lnTo>
                  <a:lnTo>
                    <a:pt x="1273886" y="421157"/>
                  </a:lnTo>
                  <a:lnTo>
                    <a:pt x="1318323" y="431393"/>
                  </a:lnTo>
                  <a:lnTo>
                    <a:pt x="1361668" y="444334"/>
                  </a:lnTo>
                  <a:lnTo>
                    <a:pt x="1403832" y="459892"/>
                  </a:lnTo>
                  <a:lnTo>
                    <a:pt x="1444713" y="477977"/>
                  </a:lnTo>
                  <a:lnTo>
                    <a:pt x="1484210" y="498475"/>
                  </a:lnTo>
                  <a:lnTo>
                    <a:pt x="1522247" y="521309"/>
                  </a:lnTo>
                  <a:lnTo>
                    <a:pt x="1558721" y="546379"/>
                  </a:lnTo>
                  <a:lnTo>
                    <a:pt x="1593519" y="573582"/>
                  </a:lnTo>
                  <a:lnTo>
                    <a:pt x="1626565" y="602830"/>
                  </a:lnTo>
                  <a:lnTo>
                    <a:pt x="1657769" y="634034"/>
                  </a:lnTo>
                  <a:lnTo>
                    <a:pt x="1687017" y="667080"/>
                  </a:lnTo>
                  <a:lnTo>
                    <a:pt x="1714220" y="701890"/>
                  </a:lnTo>
                  <a:lnTo>
                    <a:pt x="1739290" y="738352"/>
                  </a:lnTo>
                  <a:lnTo>
                    <a:pt x="1762125" y="776389"/>
                  </a:lnTo>
                  <a:lnTo>
                    <a:pt x="1782622" y="815898"/>
                  </a:lnTo>
                  <a:lnTo>
                    <a:pt x="1800707" y="856780"/>
                  </a:lnTo>
                  <a:lnTo>
                    <a:pt x="1816265" y="898944"/>
                  </a:lnTo>
                  <a:lnTo>
                    <a:pt x="1829206" y="942289"/>
                  </a:lnTo>
                  <a:lnTo>
                    <a:pt x="1839442" y="986726"/>
                  </a:lnTo>
                  <a:lnTo>
                    <a:pt x="1846872" y="1032154"/>
                  </a:lnTo>
                  <a:lnTo>
                    <a:pt x="1851393" y="1078484"/>
                  </a:lnTo>
                  <a:lnTo>
                    <a:pt x="1852917" y="1125626"/>
                  </a:lnTo>
                  <a:lnTo>
                    <a:pt x="1852917" y="649909"/>
                  </a:lnTo>
                  <a:lnTo>
                    <a:pt x="1819262" y="602386"/>
                  </a:lnTo>
                  <a:lnTo>
                    <a:pt x="1790509" y="566851"/>
                  </a:lnTo>
                  <a:lnTo>
                    <a:pt x="1759966" y="532917"/>
                  </a:lnTo>
                  <a:lnTo>
                    <a:pt x="1727682" y="500634"/>
                  </a:lnTo>
                  <a:lnTo>
                    <a:pt x="1693748" y="470090"/>
                  </a:lnTo>
                  <a:lnTo>
                    <a:pt x="1658226" y="441337"/>
                  </a:lnTo>
                  <a:lnTo>
                    <a:pt x="1621180" y="414477"/>
                  </a:lnTo>
                  <a:lnTo>
                    <a:pt x="1582712" y="389559"/>
                  </a:lnTo>
                  <a:lnTo>
                    <a:pt x="1542872" y="366674"/>
                  </a:lnTo>
                  <a:lnTo>
                    <a:pt x="1501736" y="345884"/>
                  </a:lnTo>
                  <a:lnTo>
                    <a:pt x="1459395" y="327253"/>
                  </a:lnTo>
                  <a:lnTo>
                    <a:pt x="1415897" y="310883"/>
                  </a:lnTo>
                  <a:lnTo>
                    <a:pt x="1371333" y="296824"/>
                  </a:lnTo>
                  <a:lnTo>
                    <a:pt x="1325765" y="285165"/>
                  </a:lnTo>
                  <a:lnTo>
                    <a:pt x="1279271" y="275958"/>
                  </a:lnTo>
                  <a:lnTo>
                    <a:pt x="1231938" y="269290"/>
                  </a:lnTo>
                  <a:lnTo>
                    <a:pt x="1183817" y="265239"/>
                  </a:lnTo>
                  <a:lnTo>
                    <a:pt x="1134986" y="263880"/>
                  </a:lnTo>
                  <a:lnTo>
                    <a:pt x="1086154" y="265239"/>
                  </a:lnTo>
                  <a:lnTo>
                    <a:pt x="1038034" y="269290"/>
                  </a:lnTo>
                  <a:lnTo>
                    <a:pt x="990688" y="275958"/>
                  </a:lnTo>
                  <a:lnTo>
                    <a:pt x="944206" y="285165"/>
                  </a:lnTo>
                  <a:lnTo>
                    <a:pt x="898639" y="296824"/>
                  </a:lnTo>
                  <a:lnTo>
                    <a:pt x="854075" y="310883"/>
                  </a:lnTo>
                  <a:lnTo>
                    <a:pt x="810577" y="327253"/>
                  </a:lnTo>
                  <a:lnTo>
                    <a:pt x="768223" y="345884"/>
                  </a:lnTo>
                  <a:lnTo>
                    <a:pt x="727087" y="366674"/>
                  </a:lnTo>
                  <a:lnTo>
                    <a:pt x="687247" y="389559"/>
                  </a:lnTo>
                  <a:lnTo>
                    <a:pt x="648779" y="414477"/>
                  </a:lnTo>
                  <a:lnTo>
                    <a:pt x="611733" y="441337"/>
                  </a:lnTo>
                  <a:lnTo>
                    <a:pt x="576211" y="470090"/>
                  </a:lnTo>
                  <a:lnTo>
                    <a:pt x="542277" y="500634"/>
                  </a:lnTo>
                  <a:lnTo>
                    <a:pt x="509993" y="532917"/>
                  </a:lnTo>
                  <a:lnTo>
                    <a:pt x="479437" y="566851"/>
                  </a:lnTo>
                  <a:lnTo>
                    <a:pt x="450697" y="602386"/>
                  </a:lnTo>
                  <a:lnTo>
                    <a:pt x="423824" y="639419"/>
                  </a:lnTo>
                  <a:lnTo>
                    <a:pt x="398919" y="677887"/>
                  </a:lnTo>
                  <a:lnTo>
                    <a:pt x="376021" y="717727"/>
                  </a:lnTo>
                  <a:lnTo>
                    <a:pt x="355231" y="758863"/>
                  </a:lnTo>
                  <a:lnTo>
                    <a:pt x="336613" y="801217"/>
                  </a:lnTo>
                  <a:lnTo>
                    <a:pt x="320243" y="844715"/>
                  </a:lnTo>
                  <a:lnTo>
                    <a:pt x="306184" y="889279"/>
                  </a:lnTo>
                  <a:lnTo>
                    <a:pt x="294513" y="934847"/>
                  </a:lnTo>
                  <a:lnTo>
                    <a:pt x="285318" y="981329"/>
                  </a:lnTo>
                  <a:lnTo>
                    <a:pt x="278650" y="1028674"/>
                  </a:lnTo>
                  <a:lnTo>
                    <a:pt x="274599" y="1076794"/>
                  </a:lnTo>
                  <a:lnTo>
                    <a:pt x="273227" y="1125626"/>
                  </a:lnTo>
                  <a:lnTo>
                    <a:pt x="274548" y="1172756"/>
                  </a:lnTo>
                  <a:lnTo>
                    <a:pt x="278650" y="1222565"/>
                  </a:lnTo>
                  <a:lnTo>
                    <a:pt x="285318" y="1269911"/>
                  </a:lnTo>
                  <a:lnTo>
                    <a:pt x="294513" y="1316405"/>
                  </a:lnTo>
                  <a:lnTo>
                    <a:pt x="306184" y="1361973"/>
                  </a:lnTo>
                  <a:lnTo>
                    <a:pt x="320243" y="1406537"/>
                  </a:lnTo>
                  <a:lnTo>
                    <a:pt x="336613" y="1450035"/>
                  </a:lnTo>
                  <a:lnTo>
                    <a:pt x="355231" y="1492377"/>
                  </a:lnTo>
                  <a:lnTo>
                    <a:pt x="376021" y="1533512"/>
                  </a:lnTo>
                  <a:lnTo>
                    <a:pt x="398919" y="1573352"/>
                  </a:lnTo>
                  <a:lnTo>
                    <a:pt x="423824" y="1611833"/>
                  </a:lnTo>
                  <a:lnTo>
                    <a:pt x="450697" y="1648866"/>
                  </a:lnTo>
                  <a:lnTo>
                    <a:pt x="479437" y="1684388"/>
                  </a:lnTo>
                  <a:lnTo>
                    <a:pt x="509993" y="1718322"/>
                  </a:lnTo>
                  <a:lnTo>
                    <a:pt x="542277" y="1750606"/>
                  </a:lnTo>
                  <a:lnTo>
                    <a:pt x="576211" y="1781162"/>
                  </a:lnTo>
                  <a:lnTo>
                    <a:pt x="611733" y="1809902"/>
                  </a:lnTo>
                  <a:lnTo>
                    <a:pt x="648779" y="1836775"/>
                  </a:lnTo>
                  <a:lnTo>
                    <a:pt x="687247" y="1861680"/>
                  </a:lnTo>
                  <a:lnTo>
                    <a:pt x="727087" y="1884578"/>
                  </a:lnTo>
                  <a:lnTo>
                    <a:pt x="768223" y="1905368"/>
                  </a:lnTo>
                  <a:lnTo>
                    <a:pt x="810577" y="1923986"/>
                  </a:lnTo>
                  <a:lnTo>
                    <a:pt x="854075" y="1940356"/>
                  </a:lnTo>
                  <a:lnTo>
                    <a:pt x="898639" y="1954415"/>
                  </a:lnTo>
                  <a:lnTo>
                    <a:pt x="944206" y="1966087"/>
                  </a:lnTo>
                  <a:lnTo>
                    <a:pt x="990688" y="1975281"/>
                  </a:lnTo>
                  <a:lnTo>
                    <a:pt x="1038034" y="1981949"/>
                  </a:lnTo>
                  <a:lnTo>
                    <a:pt x="1086154" y="1986000"/>
                  </a:lnTo>
                  <a:lnTo>
                    <a:pt x="1134986" y="1987359"/>
                  </a:lnTo>
                  <a:lnTo>
                    <a:pt x="1183817" y="1986000"/>
                  </a:lnTo>
                  <a:lnTo>
                    <a:pt x="1231938" y="1981949"/>
                  </a:lnTo>
                  <a:lnTo>
                    <a:pt x="1279271" y="1975281"/>
                  </a:lnTo>
                  <a:lnTo>
                    <a:pt x="1325765" y="1966087"/>
                  </a:lnTo>
                  <a:lnTo>
                    <a:pt x="1371333" y="1954415"/>
                  </a:lnTo>
                  <a:lnTo>
                    <a:pt x="1415897" y="1940356"/>
                  </a:lnTo>
                  <a:lnTo>
                    <a:pt x="1459395" y="1923986"/>
                  </a:lnTo>
                  <a:lnTo>
                    <a:pt x="1501736" y="1905368"/>
                  </a:lnTo>
                  <a:lnTo>
                    <a:pt x="1542872" y="1884578"/>
                  </a:lnTo>
                  <a:lnTo>
                    <a:pt x="1582712" y="1861680"/>
                  </a:lnTo>
                  <a:lnTo>
                    <a:pt x="1621180" y="1836775"/>
                  </a:lnTo>
                  <a:lnTo>
                    <a:pt x="1658226" y="1809902"/>
                  </a:lnTo>
                  <a:lnTo>
                    <a:pt x="1693748" y="1781162"/>
                  </a:lnTo>
                  <a:lnTo>
                    <a:pt x="1727682" y="1750606"/>
                  </a:lnTo>
                  <a:lnTo>
                    <a:pt x="1759966" y="1718322"/>
                  </a:lnTo>
                  <a:lnTo>
                    <a:pt x="1790509" y="1684388"/>
                  </a:lnTo>
                  <a:lnTo>
                    <a:pt x="1819262" y="1648866"/>
                  </a:lnTo>
                  <a:lnTo>
                    <a:pt x="1846122" y="1611833"/>
                  </a:lnTo>
                  <a:lnTo>
                    <a:pt x="1871040" y="1573352"/>
                  </a:lnTo>
                  <a:lnTo>
                    <a:pt x="1893925" y="1533512"/>
                  </a:lnTo>
                  <a:lnTo>
                    <a:pt x="1914715" y="1492377"/>
                  </a:lnTo>
                  <a:lnTo>
                    <a:pt x="1933333" y="1450035"/>
                  </a:lnTo>
                  <a:lnTo>
                    <a:pt x="1949716" y="1406537"/>
                  </a:lnTo>
                  <a:lnTo>
                    <a:pt x="1963775" y="1361973"/>
                  </a:lnTo>
                  <a:lnTo>
                    <a:pt x="1975434" y="1316405"/>
                  </a:lnTo>
                  <a:lnTo>
                    <a:pt x="1984641" y="1269911"/>
                  </a:lnTo>
                  <a:lnTo>
                    <a:pt x="1991296" y="1222565"/>
                  </a:lnTo>
                  <a:lnTo>
                    <a:pt x="1995347" y="1174445"/>
                  </a:lnTo>
                  <a:lnTo>
                    <a:pt x="1996719" y="1125626"/>
                  </a:lnTo>
                  <a:close/>
                </a:path>
                <a:path w="2270125" h="2260600">
                  <a:moveTo>
                    <a:pt x="2269947" y="1130300"/>
                  </a:moveTo>
                  <a:lnTo>
                    <a:pt x="2268944" y="1079500"/>
                  </a:lnTo>
                  <a:lnTo>
                    <a:pt x="2265984" y="1041400"/>
                  </a:lnTo>
                  <a:lnTo>
                    <a:pt x="2261082" y="990600"/>
                  </a:lnTo>
                  <a:lnTo>
                    <a:pt x="2254300" y="939800"/>
                  </a:lnTo>
                  <a:lnTo>
                    <a:pt x="2245664" y="901700"/>
                  </a:lnTo>
                  <a:lnTo>
                    <a:pt x="2235225" y="850900"/>
                  </a:lnTo>
                  <a:lnTo>
                    <a:pt x="2223008" y="812800"/>
                  </a:lnTo>
                  <a:lnTo>
                    <a:pt x="2209063" y="762000"/>
                  </a:lnTo>
                  <a:lnTo>
                    <a:pt x="2193429" y="723900"/>
                  </a:lnTo>
                  <a:lnTo>
                    <a:pt x="2176145" y="685800"/>
                  </a:lnTo>
                  <a:lnTo>
                    <a:pt x="2157234" y="635000"/>
                  </a:lnTo>
                  <a:lnTo>
                    <a:pt x="2136775" y="596900"/>
                  </a:lnTo>
                  <a:lnTo>
                    <a:pt x="2126145" y="578510"/>
                  </a:lnTo>
                  <a:lnTo>
                    <a:pt x="2126145" y="1130300"/>
                  </a:lnTo>
                  <a:lnTo>
                    <a:pt x="2125002" y="1181100"/>
                  </a:lnTo>
                  <a:lnTo>
                    <a:pt x="2121598" y="1231900"/>
                  </a:lnTo>
                  <a:lnTo>
                    <a:pt x="2115997" y="1270000"/>
                  </a:lnTo>
                  <a:lnTo>
                    <a:pt x="2108250" y="1320800"/>
                  </a:lnTo>
                  <a:lnTo>
                    <a:pt x="2098395" y="1371600"/>
                  </a:lnTo>
                  <a:lnTo>
                    <a:pt x="2086495" y="1409700"/>
                  </a:lnTo>
                  <a:lnTo>
                    <a:pt x="2072601" y="1447800"/>
                  </a:lnTo>
                  <a:lnTo>
                    <a:pt x="2056765" y="1498600"/>
                  </a:lnTo>
                  <a:lnTo>
                    <a:pt x="2039035" y="1536700"/>
                  </a:lnTo>
                  <a:lnTo>
                    <a:pt x="2019477" y="1574800"/>
                  </a:lnTo>
                  <a:lnTo>
                    <a:pt x="1998129" y="1612900"/>
                  </a:lnTo>
                  <a:lnTo>
                    <a:pt x="1975053" y="1663700"/>
                  </a:lnTo>
                  <a:lnTo>
                    <a:pt x="1950300" y="1689100"/>
                  </a:lnTo>
                  <a:lnTo>
                    <a:pt x="1923910" y="1727200"/>
                  </a:lnTo>
                  <a:lnTo>
                    <a:pt x="1895957" y="1765300"/>
                  </a:lnTo>
                  <a:lnTo>
                    <a:pt x="1866468" y="1803400"/>
                  </a:lnTo>
                  <a:lnTo>
                    <a:pt x="1835518" y="1828800"/>
                  </a:lnTo>
                  <a:lnTo>
                    <a:pt x="1803146" y="1866900"/>
                  </a:lnTo>
                  <a:lnTo>
                    <a:pt x="1769402" y="1892300"/>
                  </a:lnTo>
                  <a:lnTo>
                    <a:pt x="1734350" y="1917700"/>
                  </a:lnTo>
                  <a:lnTo>
                    <a:pt x="1698040" y="1943100"/>
                  </a:lnTo>
                  <a:lnTo>
                    <a:pt x="1660512" y="1968500"/>
                  </a:lnTo>
                  <a:lnTo>
                    <a:pt x="1621840" y="1993900"/>
                  </a:lnTo>
                  <a:lnTo>
                    <a:pt x="1582051" y="2019300"/>
                  </a:lnTo>
                  <a:lnTo>
                    <a:pt x="1541221" y="2032000"/>
                  </a:lnTo>
                  <a:lnTo>
                    <a:pt x="1499387" y="2057400"/>
                  </a:lnTo>
                  <a:lnTo>
                    <a:pt x="1456601" y="2070100"/>
                  </a:lnTo>
                  <a:lnTo>
                    <a:pt x="1323086" y="2108200"/>
                  </a:lnTo>
                  <a:lnTo>
                    <a:pt x="1277035" y="2108200"/>
                  </a:lnTo>
                  <a:lnTo>
                    <a:pt x="1230299" y="2120900"/>
                  </a:lnTo>
                  <a:lnTo>
                    <a:pt x="1039660" y="2120900"/>
                  </a:lnTo>
                  <a:lnTo>
                    <a:pt x="992924" y="2108200"/>
                  </a:lnTo>
                  <a:lnTo>
                    <a:pt x="946873" y="2108200"/>
                  </a:lnTo>
                  <a:lnTo>
                    <a:pt x="813371" y="2070100"/>
                  </a:lnTo>
                  <a:lnTo>
                    <a:pt x="770585" y="2057400"/>
                  </a:lnTo>
                  <a:lnTo>
                    <a:pt x="728751" y="2032000"/>
                  </a:lnTo>
                  <a:lnTo>
                    <a:pt x="687908" y="2019300"/>
                  </a:lnTo>
                  <a:lnTo>
                    <a:pt x="648119" y="1993900"/>
                  </a:lnTo>
                  <a:lnTo>
                    <a:pt x="609447" y="1968500"/>
                  </a:lnTo>
                  <a:lnTo>
                    <a:pt x="571919" y="1943100"/>
                  </a:lnTo>
                  <a:lnTo>
                    <a:pt x="535609" y="1917700"/>
                  </a:lnTo>
                  <a:lnTo>
                    <a:pt x="500557" y="1892300"/>
                  </a:lnTo>
                  <a:lnTo>
                    <a:pt x="466813" y="1866900"/>
                  </a:lnTo>
                  <a:lnTo>
                    <a:pt x="434441" y="1828800"/>
                  </a:lnTo>
                  <a:lnTo>
                    <a:pt x="403491" y="1803400"/>
                  </a:lnTo>
                  <a:lnTo>
                    <a:pt x="374002" y="1765300"/>
                  </a:lnTo>
                  <a:lnTo>
                    <a:pt x="346036" y="1727200"/>
                  </a:lnTo>
                  <a:lnTo>
                    <a:pt x="319659" y="1689100"/>
                  </a:lnTo>
                  <a:lnTo>
                    <a:pt x="294894" y="1663700"/>
                  </a:lnTo>
                  <a:lnTo>
                    <a:pt x="271818" y="1612900"/>
                  </a:lnTo>
                  <a:lnTo>
                    <a:pt x="250469" y="1574800"/>
                  </a:lnTo>
                  <a:lnTo>
                    <a:pt x="230911" y="1536700"/>
                  </a:lnTo>
                  <a:lnTo>
                    <a:pt x="213182" y="1498600"/>
                  </a:lnTo>
                  <a:lnTo>
                    <a:pt x="197358" y="1447800"/>
                  </a:lnTo>
                  <a:lnTo>
                    <a:pt x="183464" y="1409700"/>
                  </a:lnTo>
                  <a:lnTo>
                    <a:pt x="171564" y="1371600"/>
                  </a:lnTo>
                  <a:lnTo>
                    <a:pt x="161709" y="1320800"/>
                  </a:lnTo>
                  <a:lnTo>
                    <a:pt x="153949" y="1270000"/>
                  </a:lnTo>
                  <a:lnTo>
                    <a:pt x="148348" y="1231900"/>
                  </a:lnTo>
                  <a:lnTo>
                    <a:pt x="144945" y="1181100"/>
                  </a:lnTo>
                  <a:lnTo>
                    <a:pt x="143802" y="1130300"/>
                  </a:lnTo>
                  <a:lnTo>
                    <a:pt x="144945" y="1079500"/>
                  </a:lnTo>
                  <a:lnTo>
                    <a:pt x="148348" y="1041400"/>
                  </a:lnTo>
                  <a:lnTo>
                    <a:pt x="153949" y="990600"/>
                  </a:lnTo>
                  <a:lnTo>
                    <a:pt x="161709" y="939800"/>
                  </a:lnTo>
                  <a:lnTo>
                    <a:pt x="171564" y="901700"/>
                  </a:lnTo>
                  <a:lnTo>
                    <a:pt x="183464" y="850900"/>
                  </a:lnTo>
                  <a:lnTo>
                    <a:pt x="197358" y="812800"/>
                  </a:lnTo>
                  <a:lnTo>
                    <a:pt x="213182" y="762000"/>
                  </a:lnTo>
                  <a:lnTo>
                    <a:pt x="230911" y="723900"/>
                  </a:lnTo>
                  <a:lnTo>
                    <a:pt x="250469" y="685800"/>
                  </a:lnTo>
                  <a:lnTo>
                    <a:pt x="271818" y="647700"/>
                  </a:lnTo>
                  <a:lnTo>
                    <a:pt x="294894" y="609600"/>
                  </a:lnTo>
                  <a:lnTo>
                    <a:pt x="319659" y="571500"/>
                  </a:lnTo>
                  <a:lnTo>
                    <a:pt x="346036" y="533400"/>
                  </a:lnTo>
                  <a:lnTo>
                    <a:pt x="374002" y="495300"/>
                  </a:lnTo>
                  <a:lnTo>
                    <a:pt x="403491" y="469900"/>
                  </a:lnTo>
                  <a:lnTo>
                    <a:pt x="434441" y="431800"/>
                  </a:lnTo>
                  <a:lnTo>
                    <a:pt x="466813" y="406400"/>
                  </a:lnTo>
                  <a:lnTo>
                    <a:pt x="500557" y="368300"/>
                  </a:lnTo>
                  <a:lnTo>
                    <a:pt x="535609" y="342900"/>
                  </a:lnTo>
                  <a:lnTo>
                    <a:pt x="571919" y="317500"/>
                  </a:lnTo>
                  <a:lnTo>
                    <a:pt x="609447" y="292100"/>
                  </a:lnTo>
                  <a:lnTo>
                    <a:pt x="648119" y="266700"/>
                  </a:lnTo>
                  <a:lnTo>
                    <a:pt x="687908" y="241300"/>
                  </a:lnTo>
                  <a:lnTo>
                    <a:pt x="770585" y="215900"/>
                  </a:lnTo>
                  <a:lnTo>
                    <a:pt x="813371" y="190500"/>
                  </a:lnTo>
                  <a:lnTo>
                    <a:pt x="946873" y="152400"/>
                  </a:lnTo>
                  <a:lnTo>
                    <a:pt x="992924" y="152400"/>
                  </a:lnTo>
                  <a:lnTo>
                    <a:pt x="1039660" y="139700"/>
                  </a:lnTo>
                  <a:lnTo>
                    <a:pt x="1230299" y="139700"/>
                  </a:lnTo>
                  <a:lnTo>
                    <a:pt x="1277035" y="152400"/>
                  </a:lnTo>
                  <a:lnTo>
                    <a:pt x="1323086" y="152400"/>
                  </a:lnTo>
                  <a:lnTo>
                    <a:pt x="1456601" y="190500"/>
                  </a:lnTo>
                  <a:lnTo>
                    <a:pt x="1499387" y="215900"/>
                  </a:lnTo>
                  <a:lnTo>
                    <a:pt x="1582051" y="241300"/>
                  </a:lnTo>
                  <a:lnTo>
                    <a:pt x="1621840" y="266700"/>
                  </a:lnTo>
                  <a:lnTo>
                    <a:pt x="1660512" y="292100"/>
                  </a:lnTo>
                  <a:lnTo>
                    <a:pt x="1698040" y="317500"/>
                  </a:lnTo>
                  <a:lnTo>
                    <a:pt x="1734350" y="342900"/>
                  </a:lnTo>
                  <a:lnTo>
                    <a:pt x="1769402" y="368300"/>
                  </a:lnTo>
                  <a:lnTo>
                    <a:pt x="1803146" y="406400"/>
                  </a:lnTo>
                  <a:lnTo>
                    <a:pt x="1835518" y="431800"/>
                  </a:lnTo>
                  <a:lnTo>
                    <a:pt x="1866468" y="469900"/>
                  </a:lnTo>
                  <a:lnTo>
                    <a:pt x="1895957" y="495300"/>
                  </a:lnTo>
                  <a:lnTo>
                    <a:pt x="1923910" y="533400"/>
                  </a:lnTo>
                  <a:lnTo>
                    <a:pt x="1950300" y="571500"/>
                  </a:lnTo>
                  <a:lnTo>
                    <a:pt x="1975053" y="609600"/>
                  </a:lnTo>
                  <a:lnTo>
                    <a:pt x="1998129" y="647700"/>
                  </a:lnTo>
                  <a:lnTo>
                    <a:pt x="2019477" y="685800"/>
                  </a:lnTo>
                  <a:lnTo>
                    <a:pt x="2039035" y="723900"/>
                  </a:lnTo>
                  <a:lnTo>
                    <a:pt x="2056765" y="762000"/>
                  </a:lnTo>
                  <a:lnTo>
                    <a:pt x="2072601" y="812800"/>
                  </a:lnTo>
                  <a:lnTo>
                    <a:pt x="2086495" y="850900"/>
                  </a:lnTo>
                  <a:lnTo>
                    <a:pt x="2098395" y="901700"/>
                  </a:lnTo>
                  <a:lnTo>
                    <a:pt x="2108250" y="939800"/>
                  </a:lnTo>
                  <a:lnTo>
                    <a:pt x="2115997" y="990600"/>
                  </a:lnTo>
                  <a:lnTo>
                    <a:pt x="2121598" y="1041400"/>
                  </a:lnTo>
                  <a:lnTo>
                    <a:pt x="2125002" y="1079500"/>
                  </a:lnTo>
                  <a:lnTo>
                    <a:pt x="2126145" y="1130300"/>
                  </a:lnTo>
                  <a:lnTo>
                    <a:pt x="2126145" y="578510"/>
                  </a:lnTo>
                  <a:lnTo>
                    <a:pt x="2091270" y="520700"/>
                  </a:lnTo>
                  <a:lnTo>
                    <a:pt x="2066328" y="482600"/>
                  </a:lnTo>
                  <a:lnTo>
                    <a:pt x="2039962" y="444500"/>
                  </a:lnTo>
                  <a:lnTo>
                    <a:pt x="2012226" y="406400"/>
                  </a:lnTo>
                  <a:lnTo>
                    <a:pt x="1983155" y="381000"/>
                  </a:lnTo>
                  <a:lnTo>
                    <a:pt x="1952802" y="342900"/>
                  </a:lnTo>
                  <a:lnTo>
                    <a:pt x="1921179" y="317500"/>
                  </a:lnTo>
                  <a:lnTo>
                    <a:pt x="1888350" y="279400"/>
                  </a:lnTo>
                  <a:lnTo>
                    <a:pt x="1854352" y="254000"/>
                  </a:lnTo>
                  <a:lnTo>
                    <a:pt x="1819211" y="228600"/>
                  </a:lnTo>
                  <a:lnTo>
                    <a:pt x="1782978" y="203200"/>
                  </a:lnTo>
                  <a:lnTo>
                    <a:pt x="1745678" y="177800"/>
                  </a:lnTo>
                  <a:lnTo>
                    <a:pt x="1707375" y="152400"/>
                  </a:lnTo>
                  <a:lnTo>
                    <a:pt x="1687728" y="139700"/>
                  </a:lnTo>
                  <a:lnTo>
                    <a:pt x="1668094" y="127000"/>
                  </a:lnTo>
                  <a:lnTo>
                    <a:pt x="1627873" y="114300"/>
                  </a:lnTo>
                  <a:lnTo>
                    <a:pt x="1586750" y="88900"/>
                  </a:lnTo>
                  <a:lnTo>
                    <a:pt x="1501990" y="63500"/>
                  </a:lnTo>
                  <a:lnTo>
                    <a:pt x="1458417" y="38100"/>
                  </a:lnTo>
                  <a:lnTo>
                    <a:pt x="1414106" y="25400"/>
                  </a:lnTo>
                  <a:lnTo>
                    <a:pt x="1369098" y="25400"/>
                  </a:lnTo>
                  <a:lnTo>
                    <a:pt x="1277150" y="0"/>
                  </a:lnTo>
                  <a:lnTo>
                    <a:pt x="992809" y="0"/>
                  </a:lnTo>
                  <a:lnTo>
                    <a:pt x="900861" y="25400"/>
                  </a:lnTo>
                  <a:lnTo>
                    <a:pt x="855853" y="25400"/>
                  </a:lnTo>
                  <a:lnTo>
                    <a:pt x="811542" y="38100"/>
                  </a:lnTo>
                  <a:lnTo>
                    <a:pt x="767969" y="63500"/>
                  </a:lnTo>
                  <a:lnTo>
                    <a:pt x="683209" y="88900"/>
                  </a:lnTo>
                  <a:lnTo>
                    <a:pt x="642086" y="114300"/>
                  </a:lnTo>
                  <a:lnTo>
                    <a:pt x="601865" y="127000"/>
                  </a:lnTo>
                  <a:lnTo>
                    <a:pt x="562584" y="152400"/>
                  </a:lnTo>
                  <a:lnTo>
                    <a:pt x="524281" y="177800"/>
                  </a:lnTo>
                  <a:lnTo>
                    <a:pt x="486981" y="203200"/>
                  </a:lnTo>
                  <a:lnTo>
                    <a:pt x="450748" y="228600"/>
                  </a:lnTo>
                  <a:lnTo>
                    <a:pt x="415607" y="254000"/>
                  </a:lnTo>
                  <a:lnTo>
                    <a:pt x="381596" y="279400"/>
                  </a:lnTo>
                  <a:lnTo>
                    <a:pt x="348767" y="317500"/>
                  </a:lnTo>
                  <a:lnTo>
                    <a:pt x="317157" y="342900"/>
                  </a:lnTo>
                  <a:lnTo>
                    <a:pt x="286791" y="381000"/>
                  </a:lnTo>
                  <a:lnTo>
                    <a:pt x="257721" y="406400"/>
                  </a:lnTo>
                  <a:lnTo>
                    <a:pt x="229984" y="444500"/>
                  </a:lnTo>
                  <a:lnTo>
                    <a:pt x="203631" y="482600"/>
                  </a:lnTo>
                  <a:lnTo>
                    <a:pt x="178676" y="520700"/>
                  </a:lnTo>
                  <a:lnTo>
                    <a:pt x="155181" y="558800"/>
                  </a:lnTo>
                  <a:lnTo>
                    <a:pt x="133184" y="596900"/>
                  </a:lnTo>
                  <a:lnTo>
                    <a:pt x="112712" y="635000"/>
                  </a:lnTo>
                  <a:lnTo>
                    <a:pt x="93814" y="685800"/>
                  </a:lnTo>
                  <a:lnTo>
                    <a:pt x="76530" y="723900"/>
                  </a:lnTo>
                  <a:lnTo>
                    <a:pt x="60883" y="762000"/>
                  </a:lnTo>
                  <a:lnTo>
                    <a:pt x="46939" y="812800"/>
                  </a:lnTo>
                  <a:lnTo>
                    <a:pt x="34734" y="850900"/>
                  </a:lnTo>
                  <a:lnTo>
                    <a:pt x="24282" y="901700"/>
                  </a:lnTo>
                  <a:lnTo>
                    <a:pt x="15646" y="939800"/>
                  </a:lnTo>
                  <a:lnTo>
                    <a:pt x="8864" y="990600"/>
                  </a:lnTo>
                  <a:lnTo>
                    <a:pt x="3975" y="1041400"/>
                  </a:lnTo>
                  <a:lnTo>
                    <a:pt x="1003" y="1079500"/>
                  </a:lnTo>
                  <a:lnTo>
                    <a:pt x="0" y="1130300"/>
                  </a:lnTo>
                  <a:lnTo>
                    <a:pt x="1003" y="1181100"/>
                  </a:lnTo>
                  <a:lnTo>
                    <a:pt x="3975" y="1231900"/>
                  </a:lnTo>
                  <a:lnTo>
                    <a:pt x="8864" y="1270000"/>
                  </a:lnTo>
                  <a:lnTo>
                    <a:pt x="15646" y="1320800"/>
                  </a:lnTo>
                  <a:lnTo>
                    <a:pt x="24282" y="1371600"/>
                  </a:lnTo>
                  <a:lnTo>
                    <a:pt x="34734" y="1409700"/>
                  </a:lnTo>
                  <a:lnTo>
                    <a:pt x="46939" y="1460500"/>
                  </a:lnTo>
                  <a:lnTo>
                    <a:pt x="60883" y="1498600"/>
                  </a:lnTo>
                  <a:lnTo>
                    <a:pt x="76530" y="1536700"/>
                  </a:lnTo>
                  <a:lnTo>
                    <a:pt x="93814" y="1587500"/>
                  </a:lnTo>
                  <a:lnTo>
                    <a:pt x="112712" y="1625600"/>
                  </a:lnTo>
                  <a:lnTo>
                    <a:pt x="133184" y="1663700"/>
                  </a:lnTo>
                  <a:lnTo>
                    <a:pt x="155181" y="1701800"/>
                  </a:lnTo>
                  <a:lnTo>
                    <a:pt x="178676" y="1739900"/>
                  </a:lnTo>
                  <a:lnTo>
                    <a:pt x="203631" y="1778000"/>
                  </a:lnTo>
                  <a:lnTo>
                    <a:pt x="229984" y="1816100"/>
                  </a:lnTo>
                  <a:lnTo>
                    <a:pt x="257721" y="1854200"/>
                  </a:lnTo>
                  <a:lnTo>
                    <a:pt x="286791" y="1879600"/>
                  </a:lnTo>
                  <a:lnTo>
                    <a:pt x="317157" y="1917700"/>
                  </a:lnTo>
                  <a:lnTo>
                    <a:pt x="348767" y="1955800"/>
                  </a:lnTo>
                  <a:lnTo>
                    <a:pt x="381596" y="1981200"/>
                  </a:lnTo>
                  <a:lnTo>
                    <a:pt x="415607" y="2006600"/>
                  </a:lnTo>
                  <a:lnTo>
                    <a:pt x="450748" y="2032000"/>
                  </a:lnTo>
                  <a:lnTo>
                    <a:pt x="486981" y="2057400"/>
                  </a:lnTo>
                  <a:lnTo>
                    <a:pt x="524281" y="2082800"/>
                  </a:lnTo>
                  <a:lnTo>
                    <a:pt x="562584" y="2108200"/>
                  </a:lnTo>
                  <a:lnTo>
                    <a:pt x="601865" y="2133600"/>
                  </a:lnTo>
                  <a:lnTo>
                    <a:pt x="642086" y="2159000"/>
                  </a:lnTo>
                  <a:lnTo>
                    <a:pt x="725182" y="2184400"/>
                  </a:lnTo>
                  <a:lnTo>
                    <a:pt x="767969" y="2209800"/>
                  </a:lnTo>
                  <a:lnTo>
                    <a:pt x="900861" y="2247900"/>
                  </a:lnTo>
                  <a:lnTo>
                    <a:pt x="946531" y="2247900"/>
                  </a:lnTo>
                  <a:lnTo>
                    <a:pt x="992809" y="2260600"/>
                  </a:lnTo>
                  <a:lnTo>
                    <a:pt x="1277150" y="2260600"/>
                  </a:lnTo>
                  <a:lnTo>
                    <a:pt x="1323441" y="2247900"/>
                  </a:lnTo>
                  <a:lnTo>
                    <a:pt x="1369098" y="2247900"/>
                  </a:lnTo>
                  <a:lnTo>
                    <a:pt x="1501990" y="2209800"/>
                  </a:lnTo>
                  <a:lnTo>
                    <a:pt x="1544777" y="2184400"/>
                  </a:lnTo>
                  <a:lnTo>
                    <a:pt x="1627873" y="2159000"/>
                  </a:lnTo>
                  <a:lnTo>
                    <a:pt x="1668094" y="2133600"/>
                  </a:lnTo>
                  <a:lnTo>
                    <a:pt x="1687728" y="2120900"/>
                  </a:lnTo>
                  <a:lnTo>
                    <a:pt x="1707375" y="2108200"/>
                  </a:lnTo>
                  <a:lnTo>
                    <a:pt x="1745678" y="2082800"/>
                  </a:lnTo>
                  <a:lnTo>
                    <a:pt x="1782978" y="2057400"/>
                  </a:lnTo>
                  <a:lnTo>
                    <a:pt x="1819211" y="2032000"/>
                  </a:lnTo>
                  <a:lnTo>
                    <a:pt x="1854352" y="2006600"/>
                  </a:lnTo>
                  <a:lnTo>
                    <a:pt x="1888350" y="1981200"/>
                  </a:lnTo>
                  <a:lnTo>
                    <a:pt x="1921179" y="1955800"/>
                  </a:lnTo>
                  <a:lnTo>
                    <a:pt x="1952802" y="1917700"/>
                  </a:lnTo>
                  <a:lnTo>
                    <a:pt x="1983155" y="1879600"/>
                  </a:lnTo>
                  <a:lnTo>
                    <a:pt x="2012226" y="1854200"/>
                  </a:lnTo>
                  <a:lnTo>
                    <a:pt x="2039962" y="1816100"/>
                  </a:lnTo>
                  <a:lnTo>
                    <a:pt x="2066328" y="1778000"/>
                  </a:lnTo>
                  <a:lnTo>
                    <a:pt x="2091270" y="1739900"/>
                  </a:lnTo>
                  <a:lnTo>
                    <a:pt x="2114766" y="1701800"/>
                  </a:lnTo>
                  <a:lnTo>
                    <a:pt x="2136775" y="1663700"/>
                  </a:lnTo>
                  <a:lnTo>
                    <a:pt x="2157234" y="1625600"/>
                  </a:lnTo>
                  <a:lnTo>
                    <a:pt x="2176145" y="1587500"/>
                  </a:lnTo>
                  <a:lnTo>
                    <a:pt x="2193429" y="1536700"/>
                  </a:lnTo>
                  <a:lnTo>
                    <a:pt x="2209063" y="1498600"/>
                  </a:lnTo>
                  <a:lnTo>
                    <a:pt x="2223008" y="1460500"/>
                  </a:lnTo>
                  <a:lnTo>
                    <a:pt x="2235225" y="1409700"/>
                  </a:lnTo>
                  <a:lnTo>
                    <a:pt x="2245664" y="1371600"/>
                  </a:lnTo>
                  <a:lnTo>
                    <a:pt x="2254300" y="1320800"/>
                  </a:lnTo>
                  <a:lnTo>
                    <a:pt x="2261082" y="1270000"/>
                  </a:lnTo>
                  <a:lnTo>
                    <a:pt x="2265984" y="1231900"/>
                  </a:lnTo>
                  <a:lnTo>
                    <a:pt x="2268944" y="1181100"/>
                  </a:lnTo>
                  <a:lnTo>
                    <a:pt x="2269947" y="1130300"/>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2" name="object 22"/>
            <p:cNvSpPr/>
            <p:nvPr/>
          </p:nvSpPr>
          <p:spPr>
            <a:xfrm>
              <a:off x="4649063" y="8933656"/>
              <a:ext cx="2418080" cy="2374900"/>
            </a:xfrm>
            <a:custGeom>
              <a:avLst/>
              <a:gdLst/>
              <a:ahLst/>
              <a:cxnLst/>
              <a:rect l="l" t="t" r="r" b="b"/>
              <a:pathLst>
                <a:path w="2418079" h="2374900">
                  <a:moveTo>
                    <a:pt x="2055228" y="1196492"/>
                  </a:moveTo>
                  <a:lnTo>
                    <a:pt x="2053882" y="1148473"/>
                  </a:lnTo>
                  <a:lnTo>
                    <a:pt x="2049907" y="1101153"/>
                  </a:lnTo>
                  <a:lnTo>
                    <a:pt x="2043379" y="1054608"/>
                  </a:lnTo>
                  <a:lnTo>
                    <a:pt x="2034438" y="1009319"/>
                  </a:lnTo>
                  <a:lnTo>
                    <a:pt x="2034362" y="1008913"/>
                  </a:lnTo>
                  <a:lnTo>
                    <a:pt x="2022919" y="964133"/>
                  </a:lnTo>
                  <a:lnTo>
                    <a:pt x="2009140" y="920330"/>
                  </a:lnTo>
                  <a:lnTo>
                    <a:pt x="1993074" y="877608"/>
                  </a:lnTo>
                  <a:lnTo>
                    <a:pt x="1974824" y="836002"/>
                  </a:lnTo>
                  <a:lnTo>
                    <a:pt x="1954428" y="795604"/>
                  </a:lnTo>
                  <a:lnTo>
                    <a:pt x="1931974" y="756475"/>
                  </a:lnTo>
                  <a:lnTo>
                    <a:pt x="1907527" y="718693"/>
                  </a:lnTo>
                  <a:lnTo>
                    <a:pt x="1881174" y="682332"/>
                  </a:lnTo>
                  <a:lnTo>
                    <a:pt x="1857768" y="653402"/>
                  </a:lnTo>
                  <a:lnTo>
                    <a:pt x="1857768" y="1196492"/>
                  </a:lnTo>
                  <a:lnTo>
                    <a:pt x="1855990" y="1244523"/>
                  </a:lnTo>
                  <a:lnTo>
                    <a:pt x="1855978" y="1244841"/>
                  </a:lnTo>
                  <a:lnTo>
                    <a:pt x="1850758" y="1291844"/>
                  </a:lnTo>
                  <a:lnTo>
                    <a:pt x="1850720" y="1292237"/>
                  </a:lnTo>
                  <a:lnTo>
                    <a:pt x="1842122" y="1338389"/>
                  </a:lnTo>
                  <a:lnTo>
                    <a:pt x="1842096" y="1338554"/>
                  </a:lnTo>
                  <a:lnTo>
                    <a:pt x="1830247" y="1383665"/>
                  </a:lnTo>
                  <a:lnTo>
                    <a:pt x="1815299" y="1427454"/>
                  </a:lnTo>
                  <a:lnTo>
                    <a:pt x="1797367" y="1469771"/>
                  </a:lnTo>
                  <a:lnTo>
                    <a:pt x="1776590" y="1510499"/>
                  </a:lnTo>
                  <a:lnTo>
                    <a:pt x="1753095" y="1549527"/>
                  </a:lnTo>
                  <a:lnTo>
                    <a:pt x="1726996" y="1586712"/>
                  </a:lnTo>
                  <a:lnTo>
                    <a:pt x="1698421" y="1621929"/>
                  </a:lnTo>
                  <a:lnTo>
                    <a:pt x="1667510" y="1655051"/>
                  </a:lnTo>
                  <a:lnTo>
                    <a:pt x="1634388" y="1685963"/>
                  </a:lnTo>
                  <a:lnTo>
                    <a:pt x="1599171" y="1714538"/>
                  </a:lnTo>
                  <a:lnTo>
                    <a:pt x="1561985" y="1740636"/>
                  </a:lnTo>
                  <a:lnTo>
                    <a:pt x="1522958" y="1764131"/>
                  </a:lnTo>
                  <a:lnTo>
                    <a:pt x="1482229" y="1784908"/>
                  </a:lnTo>
                  <a:lnTo>
                    <a:pt x="1439913" y="1802841"/>
                  </a:lnTo>
                  <a:lnTo>
                    <a:pt x="1396123" y="1817789"/>
                  </a:lnTo>
                  <a:lnTo>
                    <a:pt x="1351013" y="1829638"/>
                  </a:lnTo>
                  <a:lnTo>
                    <a:pt x="1304696" y="1838261"/>
                  </a:lnTo>
                  <a:lnTo>
                    <a:pt x="1257300" y="1843519"/>
                  </a:lnTo>
                  <a:lnTo>
                    <a:pt x="1208951" y="1845310"/>
                  </a:lnTo>
                  <a:lnTo>
                    <a:pt x="1160602" y="1843519"/>
                  </a:lnTo>
                  <a:lnTo>
                    <a:pt x="1113205" y="1838261"/>
                  </a:lnTo>
                  <a:lnTo>
                    <a:pt x="1066888" y="1829638"/>
                  </a:lnTo>
                  <a:lnTo>
                    <a:pt x="1021778" y="1817789"/>
                  </a:lnTo>
                  <a:lnTo>
                    <a:pt x="978001" y="1802841"/>
                  </a:lnTo>
                  <a:lnTo>
                    <a:pt x="935685" y="1784908"/>
                  </a:lnTo>
                  <a:lnTo>
                    <a:pt x="894956" y="1764131"/>
                  </a:lnTo>
                  <a:lnTo>
                    <a:pt x="855929" y="1740636"/>
                  </a:lnTo>
                  <a:lnTo>
                    <a:pt x="818743" y="1714538"/>
                  </a:lnTo>
                  <a:lnTo>
                    <a:pt x="783526" y="1685963"/>
                  </a:lnTo>
                  <a:lnTo>
                    <a:pt x="750392" y="1655051"/>
                  </a:lnTo>
                  <a:lnTo>
                    <a:pt x="719480" y="1621929"/>
                  </a:lnTo>
                  <a:lnTo>
                    <a:pt x="690918" y="1586712"/>
                  </a:lnTo>
                  <a:lnTo>
                    <a:pt x="664819" y="1549527"/>
                  </a:lnTo>
                  <a:lnTo>
                    <a:pt x="641324" y="1510499"/>
                  </a:lnTo>
                  <a:lnTo>
                    <a:pt x="620547" y="1469771"/>
                  </a:lnTo>
                  <a:lnTo>
                    <a:pt x="602615" y="1427454"/>
                  </a:lnTo>
                  <a:lnTo>
                    <a:pt x="587667" y="1383665"/>
                  </a:lnTo>
                  <a:lnTo>
                    <a:pt x="575818" y="1338554"/>
                  </a:lnTo>
                  <a:lnTo>
                    <a:pt x="567194" y="1292237"/>
                  </a:lnTo>
                  <a:lnTo>
                    <a:pt x="561936" y="1244841"/>
                  </a:lnTo>
                  <a:lnTo>
                    <a:pt x="560146" y="1196492"/>
                  </a:lnTo>
                  <a:lnTo>
                    <a:pt x="561924" y="1148473"/>
                  </a:lnTo>
                  <a:lnTo>
                    <a:pt x="561936" y="1148143"/>
                  </a:lnTo>
                  <a:lnTo>
                    <a:pt x="567156" y="1101153"/>
                  </a:lnTo>
                  <a:lnTo>
                    <a:pt x="567194" y="1100747"/>
                  </a:lnTo>
                  <a:lnTo>
                    <a:pt x="575779" y="1054608"/>
                  </a:lnTo>
                  <a:lnTo>
                    <a:pt x="587667" y="1009319"/>
                  </a:lnTo>
                  <a:lnTo>
                    <a:pt x="602615" y="965542"/>
                  </a:lnTo>
                  <a:lnTo>
                    <a:pt x="620547" y="923226"/>
                  </a:lnTo>
                  <a:lnTo>
                    <a:pt x="641324" y="882497"/>
                  </a:lnTo>
                  <a:lnTo>
                    <a:pt x="664819" y="843470"/>
                  </a:lnTo>
                  <a:lnTo>
                    <a:pt x="690918" y="806284"/>
                  </a:lnTo>
                  <a:lnTo>
                    <a:pt x="719480" y="771067"/>
                  </a:lnTo>
                  <a:lnTo>
                    <a:pt x="750392" y="737933"/>
                  </a:lnTo>
                  <a:lnTo>
                    <a:pt x="783526" y="707021"/>
                  </a:lnTo>
                  <a:lnTo>
                    <a:pt x="818743" y="678459"/>
                  </a:lnTo>
                  <a:lnTo>
                    <a:pt x="855929" y="652360"/>
                  </a:lnTo>
                  <a:lnTo>
                    <a:pt x="894956" y="628865"/>
                  </a:lnTo>
                  <a:lnTo>
                    <a:pt x="935685" y="608088"/>
                  </a:lnTo>
                  <a:lnTo>
                    <a:pt x="978001" y="590156"/>
                  </a:lnTo>
                  <a:lnTo>
                    <a:pt x="1021778" y="575208"/>
                  </a:lnTo>
                  <a:lnTo>
                    <a:pt x="1066888" y="563359"/>
                  </a:lnTo>
                  <a:lnTo>
                    <a:pt x="1113205" y="554736"/>
                  </a:lnTo>
                  <a:lnTo>
                    <a:pt x="1160602" y="549478"/>
                  </a:lnTo>
                  <a:lnTo>
                    <a:pt x="1208951" y="547687"/>
                  </a:lnTo>
                  <a:lnTo>
                    <a:pt x="1257300" y="549478"/>
                  </a:lnTo>
                  <a:lnTo>
                    <a:pt x="1304696" y="554736"/>
                  </a:lnTo>
                  <a:lnTo>
                    <a:pt x="1351013" y="563359"/>
                  </a:lnTo>
                  <a:lnTo>
                    <a:pt x="1396123" y="575208"/>
                  </a:lnTo>
                  <a:lnTo>
                    <a:pt x="1439913" y="590156"/>
                  </a:lnTo>
                  <a:lnTo>
                    <a:pt x="1482229" y="608088"/>
                  </a:lnTo>
                  <a:lnTo>
                    <a:pt x="1522958" y="628865"/>
                  </a:lnTo>
                  <a:lnTo>
                    <a:pt x="1561985" y="652360"/>
                  </a:lnTo>
                  <a:lnTo>
                    <a:pt x="1599171" y="678459"/>
                  </a:lnTo>
                  <a:lnTo>
                    <a:pt x="1634388" y="707021"/>
                  </a:lnTo>
                  <a:lnTo>
                    <a:pt x="1667510" y="737933"/>
                  </a:lnTo>
                  <a:lnTo>
                    <a:pt x="1698421" y="771067"/>
                  </a:lnTo>
                  <a:lnTo>
                    <a:pt x="1726996" y="806284"/>
                  </a:lnTo>
                  <a:lnTo>
                    <a:pt x="1753095" y="843470"/>
                  </a:lnTo>
                  <a:lnTo>
                    <a:pt x="1776590" y="882497"/>
                  </a:lnTo>
                  <a:lnTo>
                    <a:pt x="1797367" y="923226"/>
                  </a:lnTo>
                  <a:lnTo>
                    <a:pt x="1815299" y="965542"/>
                  </a:lnTo>
                  <a:lnTo>
                    <a:pt x="1830247" y="1009319"/>
                  </a:lnTo>
                  <a:lnTo>
                    <a:pt x="1842096" y="1054430"/>
                  </a:lnTo>
                  <a:lnTo>
                    <a:pt x="1850720" y="1100747"/>
                  </a:lnTo>
                  <a:lnTo>
                    <a:pt x="1855978" y="1148143"/>
                  </a:lnTo>
                  <a:lnTo>
                    <a:pt x="1857768" y="1196492"/>
                  </a:lnTo>
                  <a:lnTo>
                    <a:pt x="1857768" y="653402"/>
                  </a:lnTo>
                  <a:lnTo>
                    <a:pt x="1822983" y="614146"/>
                  </a:lnTo>
                  <a:lnTo>
                    <a:pt x="1791309" y="582460"/>
                  </a:lnTo>
                  <a:lnTo>
                    <a:pt x="1757997" y="552488"/>
                  </a:lnTo>
                  <a:lnTo>
                    <a:pt x="1723123" y="524281"/>
                  </a:lnTo>
                  <a:lnTo>
                    <a:pt x="1686763" y="497916"/>
                  </a:lnTo>
                  <a:lnTo>
                    <a:pt x="1648980" y="473481"/>
                  </a:lnTo>
                  <a:lnTo>
                    <a:pt x="1609852" y="451027"/>
                  </a:lnTo>
                  <a:lnTo>
                    <a:pt x="1569453" y="430631"/>
                  </a:lnTo>
                  <a:lnTo>
                    <a:pt x="1527848" y="412369"/>
                  </a:lnTo>
                  <a:lnTo>
                    <a:pt x="1485112" y="396316"/>
                  </a:lnTo>
                  <a:lnTo>
                    <a:pt x="1441323" y="382536"/>
                  </a:lnTo>
                  <a:lnTo>
                    <a:pt x="1396542" y="371094"/>
                  </a:lnTo>
                  <a:lnTo>
                    <a:pt x="1350848" y="362077"/>
                  </a:lnTo>
                  <a:lnTo>
                    <a:pt x="1304302" y="355536"/>
                  </a:lnTo>
                  <a:lnTo>
                    <a:pt x="1256982" y="351574"/>
                  </a:lnTo>
                  <a:lnTo>
                    <a:pt x="1208951" y="350227"/>
                  </a:lnTo>
                  <a:lnTo>
                    <a:pt x="1160932" y="351574"/>
                  </a:lnTo>
                  <a:lnTo>
                    <a:pt x="1113612" y="355536"/>
                  </a:lnTo>
                  <a:lnTo>
                    <a:pt x="1067066" y="362077"/>
                  </a:lnTo>
                  <a:lnTo>
                    <a:pt x="1021372" y="371094"/>
                  </a:lnTo>
                  <a:lnTo>
                    <a:pt x="976591" y="382536"/>
                  </a:lnTo>
                  <a:lnTo>
                    <a:pt x="932789" y="396316"/>
                  </a:lnTo>
                  <a:lnTo>
                    <a:pt x="890066" y="412369"/>
                  </a:lnTo>
                  <a:lnTo>
                    <a:pt x="848461" y="430631"/>
                  </a:lnTo>
                  <a:lnTo>
                    <a:pt x="808062" y="451027"/>
                  </a:lnTo>
                  <a:lnTo>
                    <a:pt x="768934" y="473481"/>
                  </a:lnTo>
                  <a:lnTo>
                    <a:pt x="731151" y="497916"/>
                  </a:lnTo>
                  <a:lnTo>
                    <a:pt x="694791" y="524281"/>
                  </a:lnTo>
                  <a:lnTo>
                    <a:pt x="659917" y="552488"/>
                  </a:lnTo>
                  <a:lnTo>
                    <a:pt x="626605" y="582460"/>
                  </a:lnTo>
                  <a:lnTo>
                    <a:pt x="594918" y="614146"/>
                  </a:lnTo>
                  <a:lnTo>
                    <a:pt x="564946" y="647458"/>
                  </a:lnTo>
                  <a:lnTo>
                    <a:pt x="536740" y="682332"/>
                  </a:lnTo>
                  <a:lnTo>
                    <a:pt x="510374" y="718693"/>
                  </a:lnTo>
                  <a:lnTo>
                    <a:pt x="485940" y="756475"/>
                  </a:lnTo>
                  <a:lnTo>
                    <a:pt x="463486" y="795604"/>
                  </a:lnTo>
                  <a:lnTo>
                    <a:pt x="443090" y="836002"/>
                  </a:lnTo>
                  <a:lnTo>
                    <a:pt x="424827" y="877608"/>
                  </a:lnTo>
                  <a:lnTo>
                    <a:pt x="408774" y="920330"/>
                  </a:lnTo>
                  <a:lnTo>
                    <a:pt x="394995" y="964133"/>
                  </a:lnTo>
                  <a:lnTo>
                    <a:pt x="383552" y="1008913"/>
                  </a:lnTo>
                  <a:lnTo>
                    <a:pt x="374561" y="1054430"/>
                  </a:lnTo>
                  <a:lnTo>
                    <a:pt x="368058" y="1100747"/>
                  </a:lnTo>
                  <a:lnTo>
                    <a:pt x="367995" y="1101153"/>
                  </a:lnTo>
                  <a:lnTo>
                    <a:pt x="364058" y="1148143"/>
                  </a:lnTo>
                  <a:lnTo>
                    <a:pt x="364032" y="1148473"/>
                  </a:lnTo>
                  <a:lnTo>
                    <a:pt x="362686" y="1196492"/>
                  </a:lnTo>
                  <a:lnTo>
                    <a:pt x="364032" y="1244523"/>
                  </a:lnTo>
                  <a:lnTo>
                    <a:pt x="367995" y="1291844"/>
                  </a:lnTo>
                  <a:lnTo>
                    <a:pt x="374535" y="1338389"/>
                  </a:lnTo>
                  <a:lnTo>
                    <a:pt x="383463" y="1383665"/>
                  </a:lnTo>
                  <a:lnTo>
                    <a:pt x="394995" y="1428864"/>
                  </a:lnTo>
                  <a:lnTo>
                    <a:pt x="408774" y="1472653"/>
                  </a:lnTo>
                  <a:lnTo>
                    <a:pt x="424827" y="1515389"/>
                  </a:lnTo>
                  <a:lnTo>
                    <a:pt x="443090" y="1556994"/>
                  </a:lnTo>
                  <a:lnTo>
                    <a:pt x="463486" y="1597393"/>
                  </a:lnTo>
                  <a:lnTo>
                    <a:pt x="485940" y="1636522"/>
                  </a:lnTo>
                  <a:lnTo>
                    <a:pt x="510374" y="1674304"/>
                  </a:lnTo>
                  <a:lnTo>
                    <a:pt x="536740" y="1710664"/>
                  </a:lnTo>
                  <a:lnTo>
                    <a:pt x="564946" y="1745538"/>
                  </a:lnTo>
                  <a:lnTo>
                    <a:pt x="594918" y="1778850"/>
                  </a:lnTo>
                  <a:lnTo>
                    <a:pt x="626605" y="1810524"/>
                  </a:lnTo>
                  <a:lnTo>
                    <a:pt x="659917" y="1840509"/>
                  </a:lnTo>
                  <a:lnTo>
                    <a:pt x="694791" y="1868716"/>
                  </a:lnTo>
                  <a:lnTo>
                    <a:pt x="731151" y="1895068"/>
                  </a:lnTo>
                  <a:lnTo>
                    <a:pt x="768934" y="1919516"/>
                  </a:lnTo>
                  <a:lnTo>
                    <a:pt x="808062" y="1941969"/>
                  </a:lnTo>
                  <a:lnTo>
                    <a:pt x="848461" y="1962365"/>
                  </a:lnTo>
                  <a:lnTo>
                    <a:pt x="890066" y="1980615"/>
                  </a:lnTo>
                  <a:lnTo>
                    <a:pt x="932789" y="1996681"/>
                  </a:lnTo>
                  <a:lnTo>
                    <a:pt x="976591" y="2010460"/>
                  </a:lnTo>
                  <a:lnTo>
                    <a:pt x="1021372" y="2021903"/>
                  </a:lnTo>
                  <a:lnTo>
                    <a:pt x="1067066" y="2030920"/>
                  </a:lnTo>
                  <a:lnTo>
                    <a:pt x="1113612" y="2037448"/>
                  </a:lnTo>
                  <a:lnTo>
                    <a:pt x="1160932" y="2041423"/>
                  </a:lnTo>
                  <a:lnTo>
                    <a:pt x="1208951" y="2042769"/>
                  </a:lnTo>
                  <a:lnTo>
                    <a:pt x="1256982" y="2041423"/>
                  </a:lnTo>
                  <a:lnTo>
                    <a:pt x="1304302" y="2037448"/>
                  </a:lnTo>
                  <a:lnTo>
                    <a:pt x="1350848" y="2030920"/>
                  </a:lnTo>
                  <a:lnTo>
                    <a:pt x="1396542" y="2021903"/>
                  </a:lnTo>
                  <a:lnTo>
                    <a:pt x="1441323" y="2010460"/>
                  </a:lnTo>
                  <a:lnTo>
                    <a:pt x="1485112" y="1996681"/>
                  </a:lnTo>
                  <a:lnTo>
                    <a:pt x="1527848" y="1980615"/>
                  </a:lnTo>
                  <a:lnTo>
                    <a:pt x="1569453" y="1962365"/>
                  </a:lnTo>
                  <a:lnTo>
                    <a:pt x="1609852" y="1941969"/>
                  </a:lnTo>
                  <a:lnTo>
                    <a:pt x="1648980" y="1919516"/>
                  </a:lnTo>
                  <a:lnTo>
                    <a:pt x="1686763" y="1895068"/>
                  </a:lnTo>
                  <a:lnTo>
                    <a:pt x="1723123" y="1868716"/>
                  </a:lnTo>
                  <a:lnTo>
                    <a:pt x="1757997" y="1840509"/>
                  </a:lnTo>
                  <a:lnTo>
                    <a:pt x="1791309" y="1810524"/>
                  </a:lnTo>
                  <a:lnTo>
                    <a:pt x="1822983" y="1778850"/>
                  </a:lnTo>
                  <a:lnTo>
                    <a:pt x="1852968" y="1745538"/>
                  </a:lnTo>
                  <a:lnTo>
                    <a:pt x="1881174" y="1710664"/>
                  </a:lnTo>
                  <a:lnTo>
                    <a:pt x="1907527" y="1674304"/>
                  </a:lnTo>
                  <a:lnTo>
                    <a:pt x="1931974" y="1636522"/>
                  </a:lnTo>
                  <a:lnTo>
                    <a:pt x="1954428" y="1597393"/>
                  </a:lnTo>
                  <a:lnTo>
                    <a:pt x="1974824" y="1556994"/>
                  </a:lnTo>
                  <a:lnTo>
                    <a:pt x="1993074" y="1515389"/>
                  </a:lnTo>
                  <a:lnTo>
                    <a:pt x="2009140" y="1472653"/>
                  </a:lnTo>
                  <a:lnTo>
                    <a:pt x="2022919" y="1428864"/>
                  </a:lnTo>
                  <a:lnTo>
                    <a:pt x="2034362" y="1384084"/>
                  </a:lnTo>
                  <a:lnTo>
                    <a:pt x="2043341" y="1338554"/>
                  </a:lnTo>
                  <a:lnTo>
                    <a:pt x="2049856" y="1292237"/>
                  </a:lnTo>
                  <a:lnTo>
                    <a:pt x="2053856" y="1244841"/>
                  </a:lnTo>
                  <a:lnTo>
                    <a:pt x="2053882" y="1244523"/>
                  </a:lnTo>
                  <a:lnTo>
                    <a:pt x="2055228" y="1196492"/>
                  </a:lnTo>
                  <a:close/>
                </a:path>
                <a:path w="2418079" h="2374900">
                  <a:moveTo>
                    <a:pt x="2417915" y="1206500"/>
                  </a:moveTo>
                  <a:lnTo>
                    <a:pt x="2416937" y="1155700"/>
                  </a:lnTo>
                  <a:lnTo>
                    <a:pt x="2414092" y="1104900"/>
                  </a:lnTo>
                  <a:lnTo>
                    <a:pt x="2409367" y="1054100"/>
                  </a:lnTo>
                  <a:lnTo>
                    <a:pt x="2402827" y="1016000"/>
                  </a:lnTo>
                  <a:lnTo>
                    <a:pt x="2394508" y="965200"/>
                  </a:lnTo>
                  <a:lnTo>
                    <a:pt x="2384425" y="914400"/>
                  </a:lnTo>
                  <a:lnTo>
                    <a:pt x="2372639" y="876300"/>
                  </a:lnTo>
                  <a:lnTo>
                    <a:pt x="2359164" y="825500"/>
                  </a:lnTo>
                  <a:lnTo>
                    <a:pt x="2344051" y="787400"/>
                  </a:lnTo>
                  <a:lnTo>
                    <a:pt x="2327325" y="736600"/>
                  </a:lnTo>
                  <a:lnTo>
                    <a:pt x="2309037" y="698500"/>
                  </a:lnTo>
                  <a:lnTo>
                    <a:pt x="2289200" y="660400"/>
                  </a:lnTo>
                  <a:lnTo>
                    <a:pt x="2267877" y="622300"/>
                  </a:lnTo>
                  <a:lnTo>
                    <a:pt x="2248649" y="590156"/>
                  </a:lnTo>
                  <a:lnTo>
                    <a:pt x="2248649" y="1206500"/>
                  </a:lnTo>
                  <a:lnTo>
                    <a:pt x="2247582" y="1244600"/>
                  </a:lnTo>
                  <a:lnTo>
                    <a:pt x="2244394" y="1295400"/>
                  </a:lnTo>
                  <a:lnTo>
                    <a:pt x="2239137" y="1346200"/>
                  </a:lnTo>
                  <a:lnTo>
                    <a:pt x="2231872" y="1384300"/>
                  </a:lnTo>
                  <a:lnTo>
                    <a:pt x="2222627" y="1435100"/>
                  </a:lnTo>
                  <a:lnTo>
                    <a:pt x="2211451" y="1473200"/>
                  </a:lnTo>
                  <a:lnTo>
                    <a:pt x="2198395" y="1524000"/>
                  </a:lnTo>
                  <a:lnTo>
                    <a:pt x="2183498" y="1562100"/>
                  </a:lnTo>
                  <a:lnTo>
                    <a:pt x="2166823" y="1612900"/>
                  </a:lnTo>
                  <a:lnTo>
                    <a:pt x="2148395" y="1651000"/>
                  </a:lnTo>
                  <a:lnTo>
                    <a:pt x="2128266" y="1689100"/>
                  </a:lnTo>
                  <a:lnTo>
                    <a:pt x="2106498" y="1727200"/>
                  </a:lnTo>
                  <a:lnTo>
                    <a:pt x="2083117" y="1765312"/>
                  </a:lnTo>
                  <a:lnTo>
                    <a:pt x="2058187" y="1803412"/>
                  </a:lnTo>
                  <a:lnTo>
                    <a:pt x="2031733" y="1841512"/>
                  </a:lnTo>
                  <a:lnTo>
                    <a:pt x="2003831" y="1866912"/>
                  </a:lnTo>
                  <a:lnTo>
                    <a:pt x="1974494" y="1905012"/>
                  </a:lnTo>
                  <a:lnTo>
                    <a:pt x="1943785" y="1943112"/>
                  </a:lnTo>
                  <a:lnTo>
                    <a:pt x="1911756" y="1968512"/>
                  </a:lnTo>
                  <a:lnTo>
                    <a:pt x="1878444" y="1993912"/>
                  </a:lnTo>
                  <a:lnTo>
                    <a:pt x="1843887" y="2019312"/>
                  </a:lnTo>
                  <a:lnTo>
                    <a:pt x="1808162" y="2057412"/>
                  </a:lnTo>
                  <a:lnTo>
                    <a:pt x="1771281" y="2082812"/>
                  </a:lnTo>
                  <a:lnTo>
                    <a:pt x="1733308" y="2095512"/>
                  </a:lnTo>
                  <a:lnTo>
                    <a:pt x="1694281" y="2120912"/>
                  </a:lnTo>
                  <a:lnTo>
                    <a:pt x="1654251" y="2146312"/>
                  </a:lnTo>
                  <a:lnTo>
                    <a:pt x="1571371" y="2171712"/>
                  </a:lnTo>
                  <a:lnTo>
                    <a:pt x="1528610" y="2197112"/>
                  </a:lnTo>
                  <a:lnTo>
                    <a:pt x="1440675" y="2222512"/>
                  </a:lnTo>
                  <a:lnTo>
                    <a:pt x="1395603" y="2222512"/>
                  </a:lnTo>
                  <a:lnTo>
                    <a:pt x="1349844" y="2235212"/>
                  </a:lnTo>
                  <a:lnTo>
                    <a:pt x="1256474" y="2235212"/>
                  </a:lnTo>
                  <a:lnTo>
                    <a:pt x="1208951" y="2247912"/>
                  </a:lnTo>
                  <a:lnTo>
                    <a:pt x="1161440" y="2235212"/>
                  </a:lnTo>
                  <a:lnTo>
                    <a:pt x="1068070" y="2235212"/>
                  </a:lnTo>
                  <a:lnTo>
                    <a:pt x="1022311" y="2222512"/>
                  </a:lnTo>
                  <a:lnTo>
                    <a:pt x="977226" y="2222512"/>
                  </a:lnTo>
                  <a:lnTo>
                    <a:pt x="889304" y="2197112"/>
                  </a:lnTo>
                  <a:lnTo>
                    <a:pt x="846543" y="2171712"/>
                  </a:lnTo>
                  <a:lnTo>
                    <a:pt x="763663" y="2146312"/>
                  </a:lnTo>
                  <a:lnTo>
                    <a:pt x="723633" y="2120912"/>
                  </a:lnTo>
                  <a:lnTo>
                    <a:pt x="684606" y="2095512"/>
                  </a:lnTo>
                  <a:lnTo>
                    <a:pt x="646633" y="2082812"/>
                  </a:lnTo>
                  <a:lnTo>
                    <a:pt x="609752" y="2057412"/>
                  </a:lnTo>
                  <a:lnTo>
                    <a:pt x="574014" y="2019312"/>
                  </a:lnTo>
                  <a:lnTo>
                    <a:pt x="539470" y="1993912"/>
                  </a:lnTo>
                  <a:lnTo>
                    <a:pt x="506158" y="1968512"/>
                  </a:lnTo>
                  <a:lnTo>
                    <a:pt x="474129" y="1943112"/>
                  </a:lnTo>
                  <a:lnTo>
                    <a:pt x="443420" y="1905012"/>
                  </a:lnTo>
                  <a:lnTo>
                    <a:pt x="414083" y="1866912"/>
                  </a:lnTo>
                  <a:lnTo>
                    <a:pt x="386168" y="1841512"/>
                  </a:lnTo>
                  <a:lnTo>
                    <a:pt x="359727" y="1803412"/>
                  </a:lnTo>
                  <a:lnTo>
                    <a:pt x="334784" y="1765312"/>
                  </a:lnTo>
                  <a:lnTo>
                    <a:pt x="311416" y="1727200"/>
                  </a:lnTo>
                  <a:lnTo>
                    <a:pt x="289636" y="1689100"/>
                  </a:lnTo>
                  <a:lnTo>
                    <a:pt x="269519" y="1651000"/>
                  </a:lnTo>
                  <a:lnTo>
                    <a:pt x="251091" y="1612900"/>
                  </a:lnTo>
                  <a:lnTo>
                    <a:pt x="234416" y="1562100"/>
                  </a:lnTo>
                  <a:lnTo>
                    <a:pt x="219519" y="1524000"/>
                  </a:lnTo>
                  <a:lnTo>
                    <a:pt x="206463" y="1473200"/>
                  </a:lnTo>
                  <a:lnTo>
                    <a:pt x="195287" y="1435100"/>
                  </a:lnTo>
                  <a:lnTo>
                    <a:pt x="186042" y="1384300"/>
                  </a:lnTo>
                  <a:lnTo>
                    <a:pt x="178765" y="1346200"/>
                  </a:lnTo>
                  <a:lnTo>
                    <a:pt x="173520" y="1295400"/>
                  </a:lnTo>
                  <a:lnTo>
                    <a:pt x="170332" y="1244600"/>
                  </a:lnTo>
                  <a:lnTo>
                    <a:pt x="169265" y="1206500"/>
                  </a:lnTo>
                  <a:lnTo>
                    <a:pt x="170332" y="1155700"/>
                  </a:lnTo>
                  <a:lnTo>
                    <a:pt x="173520" y="1104900"/>
                  </a:lnTo>
                  <a:lnTo>
                    <a:pt x="178765" y="1066800"/>
                  </a:lnTo>
                  <a:lnTo>
                    <a:pt x="186042" y="1016000"/>
                  </a:lnTo>
                  <a:lnTo>
                    <a:pt x="195287" y="965200"/>
                  </a:lnTo>
                  <a:lnTo>
                    <a:pt x="206463" y="927100"/>
                  </a:lnTo>
                  <a:lnTo>
                    <a:pt x="219519" y="889000"/>
                  </a:lnTo>
                  <a:lnTo>
                    <a:pt x="234416" y="838200"/>
                  </a:lnTo>
                  <a:lnTo>
                    <a:pt x="251091" y="800100"/>
                  </a:lnTo>
                  <a:lnTo>
                    <a:pt x="269519" y="762000"/>
                  </a:lnTo>
                  <a:lnTo>
                    <a:pt x="289636" y="711200"/>
                  </a:lnTo>
                  <a:lnTo>
                    <a:pt x="311416" y="673100"/>
                  </a:lnTo>
                  <a:lnTo>
                    <a:pt x="334784" y="635000"/>
                  </a:lnTo>
                  <a:lnTo>
                    <a:pt x="359727" y="609600"/>
                  </a:lnTo>
                  <a:lnTo>
                    <a:pt x="386168" y="571500"/>
                  </a:lnTo>
                  <a:lnTo>
                    <a:pt x="414083" y="533400"/>
                  </a:lnTo>
                  <a:lnTo>
                    <a:pt x="443420" y="495300"/>
                  </a:lnTo>
                  <a:lnTo>
                    <a:pt x="474129" y="469900"/>
                  </a:lnTo>
                  <a:lnTo>
                    <a:pt x="506158" y="431800"/>
                  </a:lnTo>
                  <a:lnTo>
                    <a:pt x="539470" y="406400"/>
                  </a:lnTo>
                  <a:lnTo>
                    <a:pt x="574014" y="381000"/>
                  </a:lnTo>
                  <a:lnTo>
                    <a:pt x="609752" y="355600"/>
                  </a:lnTo>
                  <a:lnTo>
                    <a:pt x="646633" y="330200"/>
                  </a:lnTo>
                  <a:lnTo>
                    <a:pt x="684606" y="304800"/>
                  </a:lnTo>
                  <a:lnTo>
                    <a:pt x="723633" y="279400"/>
                  </a:lnTo>
                  <a:lnTo>
                    <a:pt x="763663" y="266700"/>
                  </a:lnTo>
                  <a:lnTo>
                    <a:pt x="804646" y="241300"/>
                  </a:lnTo>
                  <a:lnTo>
                    <a:pt x="932878" y="203200"/>
                  </a:lnTo>
                  <a:lnTo>
                    <a:pt x="1022311" y="177800"/>
                  </a:lnTo>
                  <a:lnTo>
                    <a:pt x="1068070" y="177800"/>
                  </a:lnTo>
                  <a:lnTo>
                    <a:pt x="1114463" y="165100"/>
                  </a:lnTo>
                  <a:lnTo>
                    <a:pt x="1303451" y="165100"/>
                  </a:lnTo>
                  <a:lnTo>
                    <a:pt x="1349844" y="177800"/>
                  </a:lnTo>
                  <a:lnTo>
                    <a:pt x="1395603" y="177800"/>
                  </a:lnTo>
                  <a:lnTo>
                    <a:pt x="1485023" y="203200"/>
                  </a:lnTo>
                  <a:lnTo>
                    <a:pt x="1613268" y="241300"/>
                  </a:lnTo>
                  <a:lnTo>
                    <a:pt x="1654251" y="266700"/>
                  </a:lnTo>
                  <a:lnTo>
                    <a:pt x="1694281" y="279400"/>
                  </a:lnTo>
                  <a:lnTo>
                    <a:pt x="1733308" y="304800"/>
                  </a:lnTo>
                  <a:lnTo>
                    <a:pt x="1771281" y="330200"/>
                  </a:lnTo>
                  <a:lnTo>
                    <a:pt x="1808162" y="355600"/>
                  </a:lnTo>
                  <a:lnTo>
                    <a:pt x="1843887" y="381000"/>
                  </a:lnTo>
                  <a:lnTo>
                    <a:pt x="1878444" y="406400"/>
                  </a:lnTo>
                  <a:lnTo>
                    <a:pt x="1911756" y="431800"/>
                  </a:lnTo>
                  <a:lnTo>
                    <a:pt x="1943785" y="469900"/>
                  </a:lnTo>
                  <a:lnTo>
                    <a:pt x="1974494" y="495300"/>
                  </a:lnTo>
                  <a:lnTo>
                    <a:pt x="2003831" y="533400"/>
                  </a:lnTo>
                  <a:lnTo>
                    <a:pt x="2031733" y="571500"/>
                  </a:lnTo>
                  <a:lnTo>
                    <a:pt x="2058187" y="609600"/>
                  </a:lnTo>
                  <a:lnTo>
                    <a:pt x="2083117" y="635000"/>
                  </a:lnTo>
                  <a:lnTo>
                    <a:pt x="2106498" y="673100"/>
                  </a:lnTo>
                  <a:lnTo>
                    <a:pt x="2128266" y="711200"/>
                  </a:lnTo>
                  <a:lnTo>
                    <a:pt x="2148395" y="762000"/>
                  </a:lnTo>
                  <a:lnTo>
                    <a:pt x="2166823" y="800100"/>
                  </a:lnTo>
                  <a:lnTo>
                    <a:pt x="2183498" y="838200"/>
                  </a:lnTo>
                  <a:lnTo>
                    <a:pt x="2198395" y="889000"/>
                  </a:lnTo>
                  <a:lnTo>
                    <a:pt x="2211451" y="927100"/>
                  </a:lnTo>
                  <a:lnTo>
                    <a:pt x="2222627" y="965200"/>
                  </a:lnTo>
                  <a:lnTo>
                    <a:pt x="2231872" y="1016000"/>
                  </a:lnTo>
                  <a:lnTo>
                    <a:pt x="2239137" y="1066800"/>
                  </a:lnTo>
                  <a:lnTo>
                    <a:pt x="2244394" y="1104900"/>
                  </a:lnTo>
                  <a:lnTo>
                    <a:pt x="2247582" y="1155700"/>
                  </a:lnTo>
                  <a:lnTo>
                    <a:pt x="2248649" y="1206500"/>
                  </a:lnTo>
                  <a:lnTo>
                    <a:pt x="2248649" y="590156"/>
                  </a:lnTo>
                  <a:lnTo>
                    <a:pt x="2220874" y="546100"/>
                  </a:lnTo>
                  <a:lnTo>
                    <a:pt x="2195271" y="508000"/>
                  </a:lnTo>
                  <a:lnTo>
                    <a:pt x="2168309" y="469900"/>
                  </a:lnTo>
                  <a:lnTo>
                    <a:pt x="2140039" y="431800"/>
                  </a:lnTo>
                  <a:lnTo>
                    <a:pt x="2110473" y="393700"/>
                  </a:lnTo>
                  <a:lnTo>
                    <a:pt x="2079675" y="368300"/>
                  </a:lnTo>
                  <a:lnTo>
                    <a:pt x="2047659" y="330200"/>
                  </a:lnTo>
                  <a:lnTo>
                    <a:pt x="2014474" y="304800"/>
                  </a:lnTo>
                  <a:lnTo>
                    <a:pt x="1980145" y="266700"/>
                  </a:lnTo>
                  <a:lnTo>
                    <a:pt x="1944712" y="241300"/>
                  </a:lnTo>
                  <a:lnTo>
                    <a:pt x="1908225" y="215900"/>
                  </a:lnTo>
                  <a:lnTo>
                    <a:pt x="1870697" y="190500"/>
                  </a:lnTo>
                  <a:lnTo>
                    <a:pt x="1832190" y="165100"/>
                  </a:lnTo>
                  <a:lnTo>
                    <a:pt x="1792719" y="139700"/>
                  </a:lnTo>
                  <a:lnTo>
                    <a:pt x="1752320" y="127000"/>
                  </a:lnTo>
                  <a:lnTo>
                    <a:pt x="1711045" y="101600"/>
                  </a:lnTo>
                  <a:lnTo>
                    <a:pt x="1668919" y="88900"/>
                  </a:lnTo>
                  <a:lnTo>
                    <a:pt x="1625993" y="63500"/>
                  </a:lnTo>
                  <a:lnTo>
                    <a:pt x="1446834" y="12700"/>
                  </a:lnTo>
                  <a:lnTo>
                    <a:pt x="1400378" y="12700"/>
                  </a:lnTo>
                  <a:lnTo>
                    <a:pt x="1353324" y="0"/>
                  </a:lnTo>
                  <a:lnTo>
                    <a:pt x="1064577" y="0"/>
                  </a:lnTo>
                  <a:lnTo>
                    <a:pt x="1017536" y="12700"/>
                  </a:lnTo>
                  <a:lnTo>
                    <a:pt x="971067" y="12700"/>
                  </a:lnTo>
                  <a:lnTo>
                    <a:pt x="791921" y="63500"/>
                  </a:lnTo>
                  <a:lnTo>
                    <a:pt x="748982" y="88900"/>
                  </a:lnTo>
                  <a:lnTo>
                    <a:pt x="706856" y="101600"/>
                  </a:lnTo>
                  <a:lnTo>
                    <a:pt x="665581" y="127000"/>
                  </a:lnTo>
                  <a:lnTo>
                    <a:pt x="625195" y="139700"/>
                  </a:lnTo>
                  <a:lnTo>
                    <a:pt x="585724" y="165100"/>
                  </a:lnTo>
                  <a:lnTo>
                    <a:pt x="547204" y="190500"/>
                  </a:lnTo>
                  <a:lnTo>
                    <a:pt x="509689" y="215900"/>
                  </a:lnTo>
                  <a:lnTo>
                    <a:pt x="473202" y="241300"/>
                  </a:lnTo>
                  <a:lnTo>
                    <a:pt x="437769" y="266700"/>
                  </a:lnTo>
                  <a:lnTo>
                    <a:pt x="403440" y="304800"/>
                  </a:lnTo>
                  <a:lnTo>
                    <a:pt x="370255" y="330200"/>
                  </a:lnTo>
                  <a:lnTo>
                    <a:pt x="338239" y="368300"/>
                  </a:lnTo>
                  <a:lnTo>
                    <a:pt x="307441" y="393700"/>
                  </a:lnTo>
                  <a:lnTo>
                    <a:pt x="277876" y="431800"/>
                  </a:lnTo>
                  <a:lnTo>
                    <a:pt x="249605" y="469900"/>
                  </a:lnTo>
                  <a:lnTo>
                    <a:pt x="222643" y="508000"/>
                  </a:lnTo>
                  <a:lnTo>
                    <a:pt x="197040" y="546100"/>
                  </a:lnTo>
                  <a:lnTo>
                    <a:pt x="172821" y="584200"/>
                  </a:lnTo>
                  <a:lnTo>
                    <a:pt x="150037" y="622300"/>
                  </a:lnTo>
                  <a:lnTo>
                    <a:pt x="128701" y="660400"/>
                  </a:lnTo>
                  <a:lnTo>
                    <a:pt x="108877" y="698500"/>
                  </a:lnTo>
                  <a:lnTo>
                    <a:pt x="90589" y="736600"/>
                  </a:lnTo>
                  <a:lnTo>
                    <a:pt x="73863" y="787400"/>
                  </a:lnTo>
                  <a:lnTo>
                    <a:pt x="58750" y="825500"/>
                  </a:lnTo>
                  <a:lnTo>
                    <a:pt x="45275" y="876300"/>
                  </a:lnTo>
                  <a:lnTo>
                    <a:pt x="33477" y="914400"/>
                  </a:lnTo>
                  <a:lnTo>
                    <a:pt x="23406" y="965200"/>
                  </a:lnTo>
                  <a:lnTo>
                    <a:pt x="15074" y="1016000"/>
                  </a:lnTo>
                  <a:lnTo>
                    <a:pt x="8534" y="1054100"/>
                  </a:lnTo>
                  <a:lnTo>
                    <a:pt x="3822" y="1104900"/>
                  </a:lnTo>
                  <a:lnTo>
                    <a:pt x="965" y="1155700"/>
                  </a:lnTo>
                  <a:lnTo>
                    <a:pt x="0" y="1206500"/>
                  </a:lnTo>
                  <a:lnTo>
                    <a:pt x="965" y="1257300"/>
                  </a:lnTo>
                  <a:lnTo>
                    <a:pt x="3822" y="1295400"/>
                  </a:lnTo>
                  <a:lnTo>
                    <a:pt x="8534" y="1346200"/>
                  </a:lnTo>
                  <a:lnTo>
                    <a:pt x="15074" y="1397000"/>
                  </a:lnTo>
                  <a:lnTo>
                    <a:pt x="23406" y="1435100"/>
                  </a:lnTo>
                  <a:lnTo>
                    <a:pt x="33477" y="1485900"/>
                  </a:lnTo>
                  <a:lnTo>
                    <a:pt x="45275" y="1536700"/>
                  </a:lnTo>
                  <a:lnTo>
                    <a:pt x="58750" y="1574800"/>
                  </a:lnTo>
                  <a:lnTo>
                    <a:pt x="73863" y="1625600"/>
                  </a:lnTo>
                  <a:lnTo>
                    <a:pt x="90589" y="1663700"/>
                  </a:lnTo>
                  <a:lnTo>
                    <a:pt x="108877" y="1701800"/>
                  </a:lnTo>
                  <a:lnTo>
                    <a:pt x="128701" y="1739900"/>
                  </a:lnTo>
                  <a:lnTo>
                    <a:pt x="150037" y="1790712"/>
                  </a:lnTo>
                  <a:lnTo>
                    <a:pt x="172821" y="1828812"/>
                  </a:lnTo>
                  <a:lnTo>
                    <a:pt x="197040" y="1866912"/>
                  </a:lnTo>
                  <a:lnTo>
                    <a:pt x="222643" y="1905012"/>
                  </a:lnTo>
                  <a:lnTo>
                    <a:pt x="249605" y="1943112"/>
                  </a:lnTo>
                  <a:lnTo>
                    <a:pt x="277876" y="1968512"/>
                  </a:lnTo>
                  <a:lnTo>
                    <a:pt x="307441" y="2006612"/>
                  </a:lnTo>
                  <a:lnTo>
                    <a:pt x="338239" y="2044712"/>
                  </a:lnTo>
                  <a:lnTo>
                    <a:pt x="370255" y="2070112"/>
                  </a:lnTo>
                  <a:lnTo>
                    <a:pt x="403440" y="2108212"/>
                  </a:lnTo>
                  <a:lnTo>
                    <a:pt x="437769" y="2133612"/>
                  </a:lnTo>
                  <a:lnTo>
                    <a:pt x="473202" y="2159012"/>
                  </a:lnTo>
                  <a:lnTo>
                    <a:pt x="509689" y="2184412"/>
                  </a:lnTo>
                  <a:lnTo>
                    <a:pt x="547204" y="2209812"/>
                  </a:lnTo>
                  <a:lnTo>
                    <a:pt x="585724" y="2235212"/>
                  </a:lnTo>
                  <a:lnTo>
                    <a:pt x="625195" y="2260612"/>
                  </a:lnTo>
                  <a:lnTo>
                    <a:pt x="665581" y="2286012"/>
                  </a:lnTo>
                  <a:lnTo>
                    <a:pt x="706856" y="2298712"/>
                  </a:lnTo>
                  <a:lnTo>
                    <a:pt x="748982" y="2324112"/>
                  </a:lnTo>
                  <a:lnTo>
                    <a:pt x="791921" y="2336812"/>
                  </a:lnTo>
                  <a:lnTo>
                    <a:pt x="925245" y="2374900"/>
                  </a:lnTo>
                  <a:lnTo>
                    <a:pt x="1492669" y="2374900"/>
                  </a:lnTo>
                  <a:lnTo>
                    <a:pt x="1625993" y="2336812"/>
                  </a:lnTo>
                  <a:lnTo>
                    <a:pt x="1668919" y="2324112"/>
                  </a:lnTo>
                  <a:lnTo>
                    <a:pt x="1711045" y="2298712"/>
                  </a:lnTo>
                  <a:lnTo>
                    <a:pt x="1752320" y="2286012"/>
                  </a:lnTo>
                  <a:lnTo>
                    <a:pt x="1792719" y="2260612"/>
                  </a:lnTo>
                  <a:lnTo>
                    <a:pt x="1812455" y="2247912"/>
                  </a:lnTo>
                  <a:lnTo>
                    <a:pt x="1832190" y="2235212"/>
                  </a:lnTo>
                  <a:lnTo>
                    <a:pt x="1870697" y="2209812"/>
                  </a:lnTo>
                  <a:lnTo>
                    <a:pt x="1908225" y="2184412"/>
                  </a:lnTo>
                  <a:lnTo>
                    <a:pt x="1944712" y="2159012"/>
                  </a:lnTo>
                  <a:lnTo>
                    <a:pt x="1980145" y="2133612"/>
                  </a:lnTo>
                  <a:lnTo>
                    <a:pt x="2014474" y="2108212"/>
                  </a:lnTo>
                  <a:lnTo>
                    <a:pt x="2047659" y="2070112"/>
                  </a:lnTo>
                  <a:lnTo>
                    <a:pt x="2079675" y="2044712"/>
                  </a:lnTo>
                  <a:lnTo>
                    <a:pt x="2110473" y="2006612"/>
                  </a:lnTo>
                  <a:lnTo>
                    <a:pt x="2140039" y="1968512"/>
                  </a:lnTo>
                  <a:lnTo>
                    <a:pt x="2168309" y="1943112"/>
                  </a:lnTo>
                  <a:lnTo>
                    <a:pt x="2195271" y="1905012"/>
                  </a:lnTo>
                  <a:lnTo>
                    <a:pt x="2220874" y="1866912"/>
                  </a:lnTo>
                  <a:lnTo>
                    <a:pt x="2245093" y="1828812"/>
                  </a:lnTo>
                  <a:lnTo>
                    <a:pt x="2267877" y="1790712"/>
                  </a:lnTo>
                  <a:lnTo>
                    <a:pt x="2289200" y="1739900"/>
                  </a:lnTo>
                  <a:lnTo>
                    <a:pt x="2309037" y="1701800"/>
                  </a:lnTo>
                  <a:lnTo>
                    <a:pt x="2327325" y="1663700"/>
                  </a:lnTo>
                  <a:lnTo>
                    <a:pt x="2344051" y="1625600"/>
                  </a:lnTo>
                  <a:lnTo>
                    <a:pt x="2359164" y="1574800"/>
                  </a:lnTo>
                  <a:lnTo>
                    <a:pt x="2372639" y="1536700"/>
                  </a:lnTo>
                  <a:lnTo>
                    <a:pt x="2384425" y="1485900"/>
                  </a:lnTo>
                  <a:lnTo>
                    <a:pt x="2394508" y="1435100"/>
                  </a:lnTo>
                  <a:lnTo>
                    <a:pt x="2402827" y="1397000"/>
                  </a:lnTo>
                  <a:lnTo>
                    <a:pt x="2409367" y="1346200"/>
                  </a:lnTo>
                  <a:lnTo>
                    <a:pt x="2414092" y="1295400"/>
                  </a:lnTo>
                  <a:lnTo>
                    <a:pt x="2416937" y="1257300"/>
                  </a:lnTo>
                  <a:lnTo>
                    <a:pt x="2417915" y="120650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sp>
        <p:nvSpPr>
          <p:cNvPr id="23" name="object 23"/>
          <p:cNvSpPr txBox="1"/>
          <p:nvPr/>
        </p:nvSpPr>
        <p:spPr>
          <a:xfrm>
            <a:off x="9428164" y="5692316"/>
            <a:ext cx="2052779" cy="546253"/>
          </a:xfrm>
          <a:prstGeom prst="rect">
            <a:avLst/>
          </a:prstGeom>
        </p:spPr>
        <p:txBody>
          <a:bodyPr vert="horz" wrap="square" lIns="0" tIns="7316" rIns="0" bIns="0" rtlCol="0">
            <a:spAutoFit/>
          </a:bodyPr>
          <a:lstStyle/>
          <a:p>
            <a:pPr marL="7701" marR="4236" defTabSz="554492" eaLnBrk="1" fontAlgn="auto" hangingPunct="1">
              <a:lnSpc>
                <a:spcPct val="100600"/>
              </a:lnSpc>
              <a:spcBef>
                <a:spcPts val="58"/>
              </a:spcBef>
              <a:spcAft>
                <a:spcPts val="0"/>
              </a:spcAft>
            </a:pPr>
            <a:r>
              <a:rPr sz="1789" b="0" kern="0" spc="39" dirty="0">
                <a:solidFill>
                  <a:srgbClr val="009957"/>
                </a:solidFill>
                <a:latin typeface="Arial"/>
                <a:cs typeface="Arial"/>
              </a:rPr>
              <a:t>Join</a:t>
            </a:r>
            <a:r>
              <a:rPr sz="1789" b="0" kern="0" spc="-52" dirty="0">
                <a:solidFill>
                  <a:srgbClr val="009957"/>
                </a:solidFill>
                <a:latin typeface="Arial"/>
                <a:cs typeface="Arial"/>
              </a:rPr>
              <a:t> </a:t>
            </a:r>
            <a:r>
              <a:rPr sz="1789" b="0" kern="0" spc="36" dirty="0">
                <a:solidFill>
                  <a:srgbClr val="009957"/>
                </a:solidFill>
                <a:latin typeface="Arial"/>
                <a:cs typeface="Arial"/>
              </a:rPr>
              <a:t>our</a:t>
            </a:r>
            <a:r>
              <a:rPr sz="1789" b="0" kern="0" spc="-49" dirty="0">
                <a:solidFill>
                  <a:srgbClr val="009957"/>
                </a:solidFill>
                <a:latin typeface="Arial"/>
                <a:cs typeface="Arial"/>
              </a:rPr>
              <a:t> </a:t>
            </a:r>
            <a:r>
              <a:rPr sz="1789" b="0" kern="0" dirty="0">
                <a:solidFill>
                  <a:srgbClr val="009957"/>
                </a:solidFill>
                <a:latin typeface="Arial"/>
                <a:cs typeface="Arial"/>
              </a:rPr>
              <a:t>Skills</a:t>
            </a:r>
            <a:r>
              <a:rPr sz="1789" b="0" kern="0" spc="-49" dirty="0">
                <a:solidFill>
                  <a:srgbClr val="009957"/>
                </a:solidFill>
                <a:latin typeface="Arial"/>
                <a:cs typeface="Arial"/>
              </a:rPr>
              <a:t> </a:t>
            </a:r>
            <a:r>
              <a:rPr sz="1789" b="0" kern="0" spc="24" dirty="0">
                <a:solidFill>
                  <a:srgbClr val="009957"/>
                </a:solidFill>
                <a:latin typeface="Arial"/>
                <a:cs typeface="Arial"/>
              </a:rPr>
              <a:t>for </a:t>
            </a:r>
            <a:r>
              <a:rPr sz="1789" b="0" kern="0" dirty="0">
                <a:solidFill>
                  <a:srgbClr val="009957"/>
                </a:solidFill>
                <a:latin typeface="Arial"/>
                <a:cs typeface="Arial"/>
              </a:rPr>
              <a:t>Planet</a:t>
            </a:r>
            <a:r>
              <a:rPr sz="1789" b="0" kern="0" spc="-52" dirty="0">
                <a:solidFill>
                  <a:srgbClr val="009957"/>
                </a:solidFill>
                <a:latin typeface="Arial"/>
                <a:cs typeface="Arial"/>
              </a:rPr>
              <a:t> </a:t>
            </a:r>
            <a:r>
              <a:rPr sz="1789" b="0" kern="0" spc="39" dirty="0">
                <a:solidFill>
                  <a:srgbClr val="009957"/>
                </a:solidFill>
                <a:latin typeface="Arial"/>
                <a:cs typeface="Arial"/>
              </a:rPr>
              <a:t>Mission</a:t>
            </a:r>
            <a:r>
              <a:rPr sz="1789" b="0" kern="0" spc="-49" dirty="0">
                <a:solidFill>
                  <a:srgbClr val="009957"/>
                </a:solidFill>
                <a:latin typeface="Arial"/>
                <a:cs typeface="Arial"/>
              </a:rPr>
              <a:t> </a:t>
            </a:r>
            <a:r>
              <a:rPr sz="1789" b="0" u="sng" kern="0" spc="-79" dirty="0">
                <a:solidFill>
                  <a:srgbClr val="009957"/>
                </a:solidFill>
                <a:uFill>
                  <a:solidFill>
                    <a:srgbClr val="009957"/>
                  </a:solidFill>
                </a:uFill>
                <a:latin typeface="Arial"/>
                <a:cs typeface="Arial"/>
                <a:hlinkClick r:id="rId3"/>
              </a:rPr>
              <a:t>here.</a:t>
            </a:r>
            <a:endParaRPr sz="1789" b="0" kern="0">
              <a:solidFill>
                <a:sysClr val="windowText" lastClr="000000"/>
              </a:solidFill>
              <a:latin typeface="Arial"/>
              <a:cs typeface="Arial"/>
            </a:endParaRPr>
          </a:p>
        </p:txBody>
      </p:sp>
      <p:sp>
        <p:nvSpPr>
          <p:cNvPr id="24" name="object 24"/>
          <p:cNvSpPr txBox="1"/>
          <p:nvPr/>
        </p:nvSpPr>
        <p:spPr>
          <a:xfrm>
            <a:off x="6164493" y="6037075"/>
            <a:ext cx="1966910" cy="191630"/>
          </a:xfrm>
          <a:prstGeom prst="rect">
            <a:avLst/>
          </a:prstGeom>
        </p:spPr>
        <p:txBody>
          <a:bodyPr vert="horz" wrap="square" lIns="0" tIns="9627" rIns="0" bIns="0" rtlCol="0">
            <a:spAutoFit/>
          </a:bodyPr>
          <a:lstStyle/>
          <a:p>
            <a:pPr marL="7701" defTabSz="554492" eaLnBrk="1" fontAlgn="auto" hangingPunct="1">
              <a:spcBef>
                <a:spcPts val="76"/>
              </a:spcBef>
              <a:spcAft>
                <a:spcPts val="0"/>
              </a:spcAft>
            </a:pPr>
            <a:r>
              <a:rPr sz="1182" b="0" kern="0" spc="-15" dirty="0">
                <a:solidFill>
                  <a:srgbClr val="FFFFFF"/>
                </a:solidFill>
                <a:latin typeface="Arial"/>
                <a:cs typeface="Arial"/>
              </a:rPr>
              <a:t>Designed</a:t>
            </a:r>
            <a:r>
              <a:rPr sz="1182" b="0" kern="0" spc="-42" dirty="0">
                <a:solidFill>
                  <a:srgbClr val="FFFFFF"/>
                </a:solidFill>
                <a:latin typeface="Arial"/>
                <a:cs typeface="Arial"/>
              </a:rPr>
              <a:t> </a:t>
            </a:r>
            <a:r>
              <a:rPr sz="1182" b="0" kern="0" dirty="0">
                <a:solidFill>
                  <a:srgbClr val="FFFFFF"/>
                </a:solidFill>
                <a:latin typeface="Arial"/>
                <a:cs typeface="Arial"/>
              </a:rPr>
              <a:t>by</a:t>
            </a:r>
            <a:r>
              <a:rPr sz="1182" b="0" kern="0" spc="-39" dirty="0">
                <a:solidFill>
                  <a:srgbClr val="FFFFFF"/>
                </a:solidFill>
                <a:latin typeface="Arial"/>
                <a:cs typeface="Arial"/>
              </a:rPr>
              <a:t> </a:t>
            </a:r>
            <a:r>
              <a:rPr sz="1182" b="0" u="sng" kern="0" spc="-55" dirty="0">
                <a:solidFill>
                  <a:srgbClr val="FFFFFF"/>
                </a:solidFill>
                <a:uFill>
                  <a:solidFill>
                    <a:srgbClr val="FFFFFF"/>
                  </a:solidFill>
                </a:uFill>
                <a:latin typeface="Arial"/>
                <a:cs typeface="Arial"/>
                <a:hlinkClick r:id="rId4"/>
              </a:rPr>
              <a:t>Creative</a:t>
            </a:r>
            <a:r>
              <a:rPr sz="1182" b="0" u="sng" kern="0" spc="-88" dirty="0">
                <a:solidFill>
                  <a:srgbClr val="FFFFFF"/>
                </a:solidFill>
                <a:uFill>
                  <a:solidFill>
                    <a:srgbClr val="FFFFFF"/>
                  </a:solidFill>
                </a:uFill>
                <a:latin typeface="Arial"/>
                <a:cs typeface="Arial"/>
                <a:hlinkClick r:id="rId4"/>
              </a:rPr>
              <a:t> </a:t>
            </a:r>
            <a:r>
              <a:rPr sz="1182" b="0" u="sng" kern="0" spc="-6" dirty="0">
                <a:solidFill>
                  <a:srgbClr val="FFFFFF"/>
                </a:solidFill>
                <a:uFill>
                  <a:solidFill>
                    <a:srgbClr val="FFFFFF"/>
                  </a:solidFill>
                </a:uFill>
                <a:latin typeface="Arial"/>
                <a:cs typeface="Arial"/>
                <a:hlinkClick r:id="rId4"/>
              </a:rPr>
              <a:t>Concern</a:t>
            </a:r>
            <a:endParaRPr sz="1182" b="0" kern="0">
              <a:solidFill>
                <a:sysClr val="windowText" lastClr="000000"/>
              </a:solidFill>
              <a:latin typeface="Arial"/>
              <a:cs typeface="Arial"/>
            </a:endParaRPr>
          </a:p>
        </p:txBody>
      </p:sp>
      <p:sp>
        <p:nvSpPr>
          <p:cNvPr id="30" name="object 17">
            <a:extLst>
              <a:ext uri="{FF2B5EF4-FFF2-40B4-BE49-F238E27FC236}">
                <a16:creationId xmlns:a16="http://schemas.microsoft.com/office/drawing/2014/main" id="{8D5A7F28-D073-19D2-6B44-83BDA50F18F3}"/>
              </a:ext>
            </a:extLst>
          </p:cNvPr>
          <p:cNvSpPr txBox="1">
            <a:spLocks noGrp="1"/>
          </p:cNvSpPr>
          <p:nvPr>
            <p:ph type="body" idx="1"/>
          </p:nvPr>
        </p:nvSpPr>
        <p:spPr>
          <a:xfrm>
            <a:off x="2623680" y="1904319"/>
            <a:ext cx="8053869" cy="2898701"/>
          </a:xfrm>
          <a:prstGeom prst="rect">
            <a:avLst/>
          </a:prstGeom>
        </p:spPr>
        <p:txBody>
          <a:bodyPr vert="horz" wrap="square" lIns="0" tIns="200619" rIns="0" bIns="0" rtlCol="0">
            <a:spAutoFit/>
          </a:bodyPr>
          <a:lstStyle/>
          <a:p>
            <a:pPr marL="7701" marR="3081"/>
            <a:r>
              <a:rPr lang="en-GB" sz="3600" spc="133" dirty="0">
                <a:solidFill>
                  <a:schemeClr val="bg1"/>
                </a:solidFill>
              </a:rPr>
              <a:t>Are you one of the million?</a:t>
            </a:r>
          </a:p>
          <a:p>
            <a:pPr marL="7701" marR="3081"/>
            <a:endParaRPr lang="en-GB" sz="800" spc="133" dirty="0">
              <a:solidFill>
                <a:schemeClr val="bg1"/>
              </a:solidFill>
            </a:endParaRPr>
          </a:p>
          <a:p>
            <a:pPr marL="7701" marR="3081"/>
            <a:r>
              <a:rPr lang="en-GB" sz="3600" spc="133" dirty="0">
                <a:solidFill>
                  <a:schemeClr val="bg1"/>
                </a:solidFill>
              </a:rPr>
              <a:t>The Goal:</a:t>
            </a:r>
          </a:p>
          <a:p>
            <a:pPr marL="0" marR="3081" indent="0">
              <a:buNone/>
            </a:pPr>
            <a:r>
              <a:rPr lang="en-GB" sz="3600" spc="133" dirty="0">
                <a:solidFill>
                  <a:schemeClr val="bg1"/>
                </a:solidFill>
              </a:rPr>
              <a:t>   To upskill 1 million UK designers in</a:t>
            </a:r>
          </a:p>
          <a:p>
            <a:pPr marL="0" marR="3081" indent="0">
              <a:buNone/>
            </a:pPr>
            <a:r>
              <a:rPr lang="en-GB" sz="3600" spc="133" dirty="0">
                <a:solidFill>
                  <a:schemeClr val="bg1"/>
                </a:solidFill>
              </a:rPr>
              <a:t>   Green Design Skills by 2030</a:t>
            </a:r>
            <a:r>
              <a:rPr sz="3600" spc="97" dirty="0">
                <a:solidFill>
                  <a:schemeClr val="bg1"/>
                </a:solidFill>
              </a:rPr>
              <a:t>?</a:t>
            </a:r>
          </a:p>
        </p:txBody>
      </p:sp>
    </p:spTree>
    <p:extLst>
      <p:ext uri="{BB962C8B-B14F-4D97-AF65-F5344CB8AC3E}">
        <p14:creationId xmlns:p14="http://schemas.microsoft.com/office/powerpoint/2010/main" val="2250855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428" y="0"/>
            <a:ext cx="12191144" cy="68576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DDEDE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 name="object 3"/>
          <p:cNvSpPr txBox="1">
            <a:spLocks noGrp="1"/>
          </p:cNvSpPr>
          <p:nvPr>
            <p:ph type="title"/>
          </p:nvPr>
        </p:nvSpPr>
        <p:spPr>
          <a:xfrm>
            <a:off x="316554" y="1194514"/>
            <a:ext cx="1909150" cy="554653"/>
          </a:xfrm>
          <a:prstGeom prst="rect">
            <a:avLst/>
          </a:prstGeom>
        </p:spPr>
        <p:txBody>
          <a:bodyPr vert="horz" wrap="square" lIns="0" tIns="7316" rIns="0" bIns="0" rtlCol="0">
            <a:spAutoFit/>
          </a:bodyPr>
          <a:lstStyle/>
          <a:p>
            <a:pPr marL="7701" marR="3081" algn="l">
              <a:lnSpc>
                <a:spcPct val="100600"/>
              </a:lnSpc>
              <a:spcBef>
                <a:spcPts val="58"/>
              </a:spcBef>
            </a:pPr>
            <a:r>
              <a:rPr sz="1789" u="none" spc="36" dirty="0">
                <a:solidFill>
                  <a:srgbClr val="009957"/>
                </a:solidFill>
              </a:rPr>
              <a:t>Developing</a:t>
            </a:r>
            <a:r>
              <a:rPr sz="1789" u="none" spc="-45" dirty="0">
                <a:solidFill>
                  <a:srgbClr val="009957"/>
                </a:solidFill>
              </a:rPr>
              <a:t> </a:t>
            </a:r>
            <a:r>
              <a:rPr sz="1789" u="none" spc="-12" dirty="0">
                <a:solidFill>
                  <a:srgbClr val="009957"/>
                </a:solidFill>
              </a:rPr>
              <a:t>Green</a:t>
            </a:r>
            <a:br>
              <a:rPr lang="en-GB" sz="1789" u="none" spc="-12" dirty="0">
                <a:solidFill>
                  <a:srgbClr val="009957"/>
                </a:solidFill>
              </a:rPr>
            </a:br>
            <a:r>
              <a:rPr sz="1789" u="none" spc="36" dirty="0">
                <a:solidFill>
                  <a:srgbClr val="009957"/>
                </a:solidFill>
              </a:rPr>
              <a:t>Design</a:t>
            </a:r>
            <a:r>
              <a:rPr sz="1789" u="none" spc="-52" dirty="0">
                <a:solidFill>
                  <a:srgbClr val="009957"/>
                </a:solidFill>
              </a:rPr>
              <a:t> </a:t>
            </a:r>
            <a:r>
              <a:rPr sz="1789" u="none" spc="30" dirty="0">
                <a:solidFill>
                  <a:srgbClr val="009957"/>
                </a:solidFill>
              </a:rPr>
              <a:t>Skills</a:t>
            </a:r>
            <a:endParaRPr sz="1789" dirty="0"/>
          </a:p>
        </p:txBody>
      </p:sp>
      <p:sp>
        <p:nvSpPr>
          <p:cNvPr id="4" name="object 4"/>
          <p:cNvSpPr/>
          <p:nvPr/>
        </p:nvSpPr>
        <p:spPr>
          <a:xfrm>
            <a:off x="317905" y="2442993"/>
            <a:ext cx="712755" cy="712755"/>
          </a:xfrm>
          <a:custGeom>
            <a:avLst/>
            <a:gdLst/>
            <a:ahLst/>
            <a:cxnLst/>
            <a:rect l="l" t="t" r="r" b="b"/>
            <a:pathLst>
              <a:path w="1175385" h="1175385">
                <a:moveTo>
                  <a:pt x="587416" y="0"/>
                </a:moveTo>
                <a:lnTo>
                  <a:pt x="539239" y="1939"/>
                </a:lnTo>
                <a:lnTo>
                  <a:pt x="492135" y="7657"/>
                </a:lnTo>
                <a:lnTo>
                  <a:pt x="446254" y="17004"/>
                </a:lnTo>
                <a:lnTo>
                  <a:pt x="401748" y="29827"/>
                </a:lnTo>
                <a:lnTo>
                  <a:pt x="358768" y="45978"/>
                </a:lnTo>
                <a:lnTo>
                  <a:pt x="317465" y="65306"/>
                </a:lnTo>
                <a:lnTo>
                  <a:pt x="277991" y="87659"/>
                </a:lnTo>
                <a:lnTo>
                  <a:pt x="240496" y="112887"/>
                </a:lnTo>
                <a:lnTo>
                  <a:pt x="205132" y="140840"/>
                </a:lnTo>
                <a:lnTo>
                  <a:pt x="172051" y="171367"/>
                </a:lnTo>
                <a:lnTo>
                  <a:pt x="141402" y="204318"/>
                </a:lnTo>
                <a:lnTo>
                  <a:pt x="113337" y="239542"/>
                </a:lnTo>
                <a:lnTo>
                  <a:pt x="88008" y="276888"/>
                </a:lnTo>
                <a:lnTo>
                  <a:pt x="65566" y="316206"/>
                </a:lnTo>
                <a:lnTo>
                  <a:pt x="46162" y="357345"/>
                </a:lnTo>
                <a:lnTo>
                  <a:pt x="29947" y="400156"/>
                </a:lnTo>
                <a:lnTo>
                  <a:pt x="17071" y="444486"/>
                </a:lnTo>
                <a:lnTo>
                  <a:pt x="7688" y="490186"/>
                </a:lnTo>
                <a:lnTo>
                  <a:pt x="1947" y="537104"/>
                </a:lnTo>
                <a:lnTo>
                  <a:pt x="0" y="585092"/>
                </a:lnTo>
                <a:lnTo>
                  <a:pt x="0" y="589730"/>
                </a:lnTo>
                <a:lnTo>
                  <a:pt x="1947" y="637718"/>
                </a:lnTo>
                <a:lnTo>
                  <a:pt x="7688" y="684637"/>
                </a:lnTo>
                <a:lnTo>
                  <a:pt x="17071" y="730337"/>
                </a:lnTo>
                <a:lnTo>
                  <a:pt x="29947" y="774667"/>
                </a:lnTo>
                <a:lnTo>
                  <a:pt x="46162" y="817478"/>
                </a:lnTo>
                <a:lnTo>
                  <a:pt x="65566" y="858618"/>
                </a:lnTo>
                <a:lnTo>
                  <a:pt x="88008" y="897937"/>
                </a:lnTo>
                <a:lnTo>
                  <a:pt x="113337" y="935284"/>
                </a:lnTo>
                <a:lnTo>
                  <a:pt x="141402" y="970508"/>
                </a:lnTo>
                <a:lnTo>
                  <a:pt x="172051" y="1003460"/>
                </a:lnTo>
                <a:lnTo>
                  <a:pt x="205132" y="1033988"/>
                </a:lnTo>
                <a:lnTo>
                  <a:pt x="240496" y="1061942"/>
                </a:lnTo>
                <a:lnTo>
                  <a:pt x="277991" y="1087171"/>
                </a:lnTo>
                <a:lnTo>
                  <a:pt x="317465" y="1109525"/>
                </a:lnTo>
                <a:lnTo>
                  <a:pt x="358768" y="1128852"/>
                </a:lnTo>
                <a:lnTo>
                  <a:pt x="401748" y="1145004"/>
                </a:lnTo>
                <a:lnTo>
                  <a:pt x="446254" y="1157828"/>
                </a:lnTo>
                <a:lnTo>
                  <a:pt x="492135" y="1167175"/>
                </a:lnTo>
                <a:lnTo>
                  <a:pt x="539239" y="1172893"/>
                </a:lnTo>
                <a:lnTo>
                  <a:pt x="587416" y="1174833"/>
                </a:lnTo>
                <a:lnTo>
                  <a:pt x="635593" y="1172893"/>
                </a:lnTo>
                <a:lnTo>
                  <a:pt x="638764" y="1172508"/>
                </a:lnTo>
                <a:lnTo>
                  <a:pt x="587416" y="1172508"/>
                </a:lnTo>
                <a:lnTo>
                  <a:pt x="585475" y="1124596"/>
                </a:lnTo>
                <a:lnTo>
                  <a:pt x="579751" y="1077748"/>
                </a:lnTo>
                <a:lnTo>
                  <a:pt x="570396" y="1032115"/>
                </a:lnTo>
                <a:lnTo>
                  <a:pt x="557560" y="987845"/>
                </a:lnTo>
                <a:lnTo>
                  <a:pt x="541392" y="945090"/>
                </a:lnTo>
                <a:lnTo>
                  <a:pt x="522045" y="903999"/>
                </a:lnTo>
                <a:lnTo>
                  <a:pt x="499667" y="864722"/>
                </a:lnTo>
                <a:lnTo>
                  <a:pt x="474411" y="827408"/>
                </a:lnTo>
                <a:lnTo>
                  <a:pt x="446425" y="792208"/>
                </a:lnTo>
                <a:lnTo>
                  <a:pt x="415861" y="759272"/>
                </a:lnTo>
                <a:lnTo>
                  <a:pt x="382869" y="728750"/>
                </a:lnTo>
                <a:lnTo>
                  <a:pt x="347600" y="700791"/>
                </a:lnTo>
                <a:lnTo>
                  <a:pt x="310204" y="675545"/>
                </a:lnTo>
                <a:lnTo>
                  <a:pt x="270831" y="653163"/>
                </a:lnTo>
                <a:lnTo>
                  <a:pt x="229633" y="633794"/>
                </a:lnTo>
                <a:lnTo>
                  <a:pt x="186759" y="617588"/>
                </a:lnTo>
                <a:lnTo>
                  <a:pt x="142360" y="604696"/>
                </a:lnTo>
                <a:lnTo>
                  <a:pt x="96586" y="595266"/>
                </a:lnTo>
                <a:lnTo>
                  <a:pt x="49589" y="589449"/>
                </a:lnTo>
                <a:lnTo>
                  <a:pt x="2008" y="587416"/>
                </a:lnTo>
                <a:lnTo>
                  <a:pt x="1028" y="587416"/>
                </a:lnTo>
                <a:lnTo>
                  <a:pt x="49589" y="585342"/>
                </a:lnTo>
                <a:lnTo>
                  <a:pt x="96586" y="579526"/>
                </a:lnTo>
                <a:lnTo>
                  <a:pt x="142360" y="570097"/>
                </a:lnTo>
                <a:lnTo>
                  <a:pt x="186759" y="557206"/>
                </a:lnTo>
                <a:lnTo>
                  <a:pt x="229633" y="541003"/>
                </a:lnTo>
                <a:lnTo>
                  <a:pt x="270831" y="521636"/>
                </a:lnTo>
                <a:lnTo>
                  <a:pt x="310204" y="499257"/>
                </a:lnTo>
                <a:lnTo>
                  <a:pt x="347600" y="474014"/>
                </a:lnTo>
                <a:lnTo>
                  <a:pt x="382869" y="446058"/>
                </a:lnTo>
                <a:lnTo>
                  <a:pt x="415861" y="415538"/>
                </a:lnTo>
                <a:lnTo>
                  <a:pt x="446425" y="382605"/>
                </a:lnTo>
                <a:lnTo>
                  <a:pt x="474411" y="347407"/>
                </a:lnTo>
                <a:lnTo>
                  <a:pt x="499667" y="310096"/>
                </a:lnTo>
                <a:lnTo>
                  <a:pt x="522045" y="270821"/>
                </a:lnTo>
                <a:lnTo>
                  <a:pt x="541392" y="229731"/>
                </a:lnTo>
                <a:lnTo>
                  <a:pt x="557456" y="187251"/>
                </a:lnTo>
                <a:lnTo>
                  <a:pt x="557560" y="186977"/>
                </a:lnTo>
                <a:lnTo>
                  <a:pt x="570335" y="142920"/>
                </a:lnTo>
                <a:lnTo>
                  <a:pt x="579722" y="97220"/>
                </a:lnTo>
                <a:lnTo>
                  <a:pt x="585466" y="50301"/>
                </a:lnTo>
                <a:lnTo>
                  <a:pt x="587416" y="2314"/>
                </a:lnTo>
                <a:lnTo>
                  <a:pt x="638678" y="2314"/>
                </a:lnTo>
                <a:lnTo>
                  <a:pt x="635593" y="1939"/>
                </a:lnTo>
                <a:lnTo>
                  <a:pt x="587416" y="0"/>
                </a:lnTo>
                <a:close/>
              </a:path>
              <a:path w="1175385" h="1175385">
                <a:moveTo>
                  <a:pt x="1174833" y="587416"/>
                </a:moveTo>
                <a:lnTo>
                  <a:pt x="1124335" y="589449"/>
                </a:lnTo>
                <a:lnTo>
                  <a:pt x="1125886" y="589449"/>
                </a:lnTo>
                <a:lnTo>
                  <a:pt x="1079551" y="595074"/>
                </a:lnTo>
                <a:lnTo>
                  <a:pt x="1033670" y="604420"/>
                </a:lnTo>
                <a:lnTo>
                  <a:pt x="989164" y="617244"/>
                </a:lnTo>
                <a:lnTo>
                  <a:pt x="946185" y="633395"/>
                </a:lnTo>
                <a:lnTo>
                  <a:pt x="904882" y="652722"/>
                </a:lnTo>
                <a:lnTo>
                  <a:pt x="865408" y="675075"/>
                </a:lnTo>
                <a:lnTo>
                  <a:pt x="827913" y="700304"/>
                </a:lnTo>
                <a:lnTo>
                  <a:pt x="792549" y="728257"/>
                </a:lnTo>
                <a:lnTo>
                  <a:pt x="759467" y="758784"/>
                </a:lnTo>
                <a:lnTo>
                  <a:pt x="728818" y="791735"/>
                </a:lnTo>
                <a:lnTo>
                  <a:pt x="700754" y="826959"/>
                </a:lnTo>
                <a:lnTo>
                  <a:pt x="675425" y="864305"/>
                </a:lnTo>
                <a:lnTo>
                  <a:pt x="652983" y="903623"/>
                </a:lnTo>
                <a:lnTo>
                  <a:pt x="633579" y="944762"/>
                </a:lnTo>
                <a:lnTo>
                  <a:pt x="617363" y="987572"/>
                </a:lnTo>
                <a:lnTo>
                  <a:pt x="604488" y="1031902"/>
                </a:lnTo>
                <a:lnTo>
                  <a:pt x="595105" y="1077602"/>
                </a:lnTo>
                <a:lnTo>
                  <a:pt x="589360" y="1124596"/>
                </a:lnTo>
                <a:lnTo>
                  <a:pt x="587416" y="1172508"/>
                </a:lnTo>
                <a:lnTo>
                  <a:pt x="638764" y="1172508"/>
                </a:lnTo>
                <a:lnTo>
                  <a:pt x="682698" y="1167175"/>
                </a:lnTo>
                <a:lnTo>
                  <a:pt x="728579" y="1157828"/>
                </a:lnTo>
                <a:lnTo>
                  <a:pt x="773085" y="1145004"/>
                </a:lnTo>
                <a:lnTo>
                  <a:pt x="816064" y="1128852"/>
                </a:lnTo>
                <a:lnTo>
                  <a:pt x="857367" y="1109525"/>
                </a:lnTo>
                <a:lnTo>
                  <a:pt x="896841" y="1087171"/>
                </a:lnTo>
                <a:lnTo>
                  <a:pt x="934336" y="1061942"/>
                </a:lnTo>
                <a:lnTo>
                  <a:pt x="969700" y="1033988"/>
                </a:lnTo>
                <a:lnTo>
                  <a:pt x="1002782" y="1003460"/>
                </a:lnTo>
                <a:lnTo>
                  <a:pt x="1033431" y="970508"/>
                </a:lnTo>
                <a:lnTo>
                  <a:pt x="1061495" y="935284"/>
                </a:lnTo>
                <a:lnTo>
                  <a:pt x="1086824" y="897937"/>
                </a:lnTo>
                <a:lnTo>
                  <a:pt x="1109266" y="858618"/>
                </a:lnTo>
                <a:lnTo>
                  <a:pt x="1128670" y="817478"/>
                </a:lnTo>
                <a:lnTo>
                  <a:pt x="1144886" y="774667"/>
                </a:lnTo>
                <a:lnTo>
                  <a:pt x="1157761" y="730337"/>
                </a:lnTo>
                <a:lnTo>
                  <a:pt x="1167144" y="684637"/>
                </a:lnTo>
                <a:lnTo>
                  <a:pt x="1172886" y="637718"/>
                </a:lnTo>
                <a:lnTo>
                  <a:pt x="1174833" y="589730"/>
                </a:lnTo>
                <a:lnTo>
                  <a:pt x="1174833" y="587416"/>
                </a:lnTo>
                <a:close/>
              </a:path>
              <a:path w="1175385" h="1175385">
                <a:moveTo>
                  <a:pt x="638678" y="2314"/>
                </a:moveTo>
                <a:lnTo>
                  <a:pt x="587416" y="2314"/>
                </a:lnTo>
                <a:lnTo>
                  <a:pt x="589363" y="50301"/>
                </a:lnTo>
                <a:lnTo>
                  <a:pt x="595087" y="97075"/>
                </a:lnTo>
                <a:lnTo>
                  <a:pt x="604445" y="142709"/>
                </a:lnTo>
                <a:lnTo>
                  <a:pt x="617284" y="186977"/>
                </a:lnTo>
                <a:lnTo>
                  <a:pt x="633453" y="229731"/>
                </a:lnTo>
                <a:lnTo>
                  <a:pt x="633579" y="230061"/>
                </a:lnTo>
                <a:lnTo>
                  <a:pt x="652983" y="271201"/>
                </a:lnTo>
                <a:lnTo>
                  <a:pt x="675425" y="310520"/>
                </a:lnTo>
                <a:lnTo>
                  <a:pt x="700754" y="347867"/>
                </a:lnTo>
                <a:lnTo>
                  <a:pt x="728818" y="383092"/>
                </a:lnTo>
                <a:lnTo>
                  <a:pt x="759467" y="416043"/>
                </a:lnTo>
                <a:lnTo>
                  <a:pt x="792549" y="446571"/>
                </a:lnTo>
                <a:lnTo>
                  <a:pt x="827913" y="474525"/>
                </a:lnTo>
                <a:lnTo>
                  <a:pt x="865408" y="499754"/>
                </a:lnTo>
                <a:lnTo>
                  <a:pt x="904882" y="522108"/>
                </a:lnTo>
                <a:lnTo>
                  <a:pt x="946185" y="541436"/>
                </a:lnTo>
                <a:lnTo>
                  <a:pt x="989164" y="557587"/>
                </a:lnTo>
                <a:lnTo>
                  <a:pt x="1033670" y="570411"/>
                </a:lnTo>
                <a:lnTo>
                  <a:pt x="1079551" y="579758"/>
                </a:lnTo>
                <a:lnTo>
                  <a:pt x="1126656" y="585477"/>
                </a:lnTo>
                <a:lnTo>
                  <a:pt x="1174833" y="587416"/>
                </a:lnTo>
                <a:lnTo>
                  <a:pt x="1174833" y="585092"/>
                </a:lnTo>
                <a:lnTo>
                  <a:pt x="1172886" y="537104"/>
                </a:lnTo>
                <a:lnTo>
                  <a:pt x="1167144" y="490186"/>
                </a:lnTo>
                <a:lnTo>
                  <a:pt x="1157761" y="444486"/>
                </a:lnTo>
                <a:lnTo>
                  <a:pt x="1144886" y="400156"/>
                </a:lnTo>
                <a:lnTo>
                  <a:pt x="1128670" y="357345"/>
                </a:lnTo>
                <a:lnTo>
                  <a:pt x="1109266" y="316206"/>
                </a:lnTo>
                <a:lnTo>
                  <a:pt x="1086824" y="276888"/>
                </a:lnTo>
                <a:lnTo>
                  <a:pt x="1061495" y="239542"/>
                </a:lnTo>
                <a:lnTo>
                  <a:pt x="1033431" y="204318"/>
                </a:lnTo>
                <a:lnTo>
                  <a:pt x="1002782" y="171367"/>
                </a:lnTo>
                <a:lnTo>
                  <a:pt x="969700" y="140840"/>
                </a:lnTo>
                <a:lnTo>
                  <a:pt x="934336" y="112887"/>
                </a:lnTo>
                <a:lnTo>
                  <a:pt x="896841" y="87659"/>
                </a:lnTo>
                <a:lnTo>
                  <a:pt x="857367" y="65306"/>
                </a:lnTo>
                <a:lnTo>
                  <a:pt x="816064" y="45978"/>
                </a:lnTo>
                <a:lnTo>
                  <a:pt x="773085" y="29827"/>
                </a:lnTo>
                <a:lnTo>
                  <a:pt x="728579" y="17004"/>
                </a:lnTo>
                <a:lnTo>
                  <a:pt x="682698" y="7657"/>
                </a:lnTo>
                <a:lnTo>
                  <a:pt x="638678" y="2314"/>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nvGrpSpPr>
          <p:cNvPr id="5" name="object 5"/>
          <p:cNvGrpSpPr/>
          <p:nvPr/>
        </p:nvGrpSpPr>
        <p:grpSpPr>
          <a:xfrm>
            <a:off x="317906" y="3889102"/>
            <a:ext cx="11543851" cy="3466"/>
            <a:chOff x="523544" y="6413417"/>
            <a:chExt cx="19036665" cy="5715"/>
          </a:xfrm>
        </p:grpSpPr>
        <p:sp>
          <p:nvSpPr>
            <p:cNvPr id="6" name="object 6"/>
            <p:cNvSpPr/>
            <p:nvPr/>
          </p:nvSpPr>
          <p:spPr>
            <a:xfrm>
              <a:off x="523544" y="6416035"/>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 name="object 7"/>
            <p:cNvSpPr/>
            <p:nvPr/>
          </p:nvSpPr>
          <p:spPr>
            <a:xfrm>
              <a:off x="3696222" y="6416035"/>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8" name="object 8"/>
            <p:cNvSpPr/>
            <p:nvPr/>
          </p:nvSpPr>
          <p:spPr>
            <a:xfrm>
              <a:off x="6868900" y="6416035"/>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9" name="object 9"/>
            <p:cNvSpPr/>
            <p:nvPr/>
          </p:nvSpPr>
          <p:spPr>
            <a:xfrm>
              <a:off x="10041578" y="6416035"/>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0" name="object 10"/>
            <p:cNvSpPr/>
            <p:nvPr/>
          </p:nvSpPr>
          <p:spPr>
            <a:xfrm>
              <a:off x="13214257" y="6416035"/>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1" name="object 11"/>
            <p:cNvSpPr/>
            <p:nvPr/>
          </p:nvSpPr>
          <p:spPr>
            <a:xfrm>
              <a:off x="16386935" y="6416035"/>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grpSp>
        <p:nvGrpSpPr>
          <p:cNvPr id="12" name="object 12"/>
          <p:cNvGrpSpPr/>
          <p:nvPr/>
        </p:nvGrpSpPr>
        <p:grpSpPr>
          <a:xfrm>
            <a:off x="317906" y="4665335"/>
            <a:ext cx="11543851" cy="3466"/>
            <a:chOff x="523544" y="7693483"/>
            <a:chExt cx="19036665" cy="5715"/>
          </a:xfrm>
        </p:grpSpPr>
        <p:sp>
          <p:nvSpPr>
            <p:cNvPr id="13" name="object 13"/>
            <p:cNvSpPr/>
            <p:nvPr/>
          </p:nvSpPr>
          <p:spPr>
            <a:xfrm>
              <a:off x="3696222" y="7696100"/>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4" name="object 14"/>
            <p:cNvSpPr/>
            <p:nvPr/>
          </p:nvSpPr>
          <p:spPr>
            <a:xfrm>
              <a:off x="6868900" y="7696100"/>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5" name="object 15"/>
            <p:cNvSpPr/>
            <p:nvPr/>
          </p:nvSpPr>
          <p:spPr>
            <a:xfrm>
              <a:off x="10041578" y="7696100"/>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6" name="object 16"/>
            <p:cNvSpPr/>
            <p:nvPr/>
          </p:nvSpPr>
          <p:spPr>
            <a:xfrm>
              <a:off x="13214257" y="7696100"/>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7" name="object 17"/>
            <p:cNvSpPr/>
            <p:nvPr/>
          </p:nvSpPr>
          <p:spPr>
            <a:xfrm>
              <a:off x="16386935" y="7696100"/>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18" name="object 18"/>
            <p:cNvSpPr/>
            <p:nvPr/>
          </p:nvSpPr>
          <p:spPr>
            <a:xfrm>
              <a:off x="523544" y="7696100"/>
              <a:ext cx="3173095" cy="0"/>
            </a:xfrm>
            <a:custGeom>
              <a:avLst/>
              <a:gdLst/>
              <a:ahLst/>
              <a:cxnLst/>
              <a:rect l="l" t="t" r="r" b="b"/>
              <a:pathLst>
                <a:path w="3173095">
                  <a:moveTo>
                    <a:pt x="0" y="0"/>
                  </a:moveTo>
                  <a:lnTo>
                    <a:pt x="3172678" y="0"/>
                  </a:lnTo>
                </a:path>
              </a:pathLst>
            </a:custGeom>
            <a:ln w="5235">
              <a:solidFill>
                <a:srgbClr val="0024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grpSp>
        <p:nvGrpSpPr>
          <p:cNvPr id="19" name="object 19"/>
          <p:cNvGrpSpPr/>
          <p:nvPr/>
        </p:nvGrpSpPr>
        <p:grpSpPr>
          <a:xfrm>
            <a:off x="317906" y="5441568"/>
            <a:ext cx="11543851" cy="3466"/>
            <a:chOff x="523544" y="8973549"/>
            <a:chExt cx="19036665" cy="5715"/>
          </a:xfrm>
        </p:grpSpPr>
        <p:sp>
          <p:nvSpPr>
            <p:cNvPr id="20" name="object 20"/>
            <p:cNvSpPr/>
            <p:nvPr/>
          </p:nvSpPr>
          <p:spPr>
            <a:xfrm>
              <a:off x="3696222" y="8976166"/>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1" name="object 21"/>
            <p:cNvSpPr/>
            <p:nvPr/>
          </p:nvSpPr>
          <p:spPr>
            <a:xfrm>
              <a:off x="6868900" y="8976166"/>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2" name="object 22"/>
            <p:cNvSpPr/>
            <p:nvPr/>
          </p:nvSpPr>
          <p:spPr>
            <a:xfrm>
              <a:off x="10041578" y="8976166"/>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3" name="object 23"/>
            <p:cNvSpPr/>
            <p:nvPr/>
          </p:nvSpPr>
          <p:spPr>
            <a:xfrm>
              <a:off x="13214257" y="8976166"/>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4" name="object 24"/>
            <p:cNvSpPr/>
            <p:nvPr/>
          </p:nvSpPr>
          <p:spPr>
            <a:xfrm>
              <a:off x="16386935" y="8976166"/>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5" name="object 25"/>
            <p:cNvSpPr/>
            <p:nvPr/>
          </p:nvSpPr>
          <p:spPr>
            <a:xfrm>
              <a:off x="523544" y="8976166"/>
              <a:ext cx="3173095" cy="0"/>
            </a:xfrm>
            <a:custGeom>
              <a:avLst/>
              <a:gdLst/>
              <a:ahLst/>
              <a:cxnLst/>
              <a:rect l="l" t="t" r="r" b="b"/>
              <a:pathLst>
                <a:path w="3173095">
                  <a:moveTo>
                    <a:pt x="0" y="0"/>
                  </a:moveTo>
                  <a:lnTo>
                    <a:pt x="3172678" y="0"/>
                  </a:lnTo>
                </a:path>
              </a:pathLst>
            </a:custGeom>
            <a:ln w="5235">
              <a:solidFill>
                <a:srgbClr val="0024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grpSp>
        <p:nvGrpSpPr>
          <p:cNvPr id="26" name="object 26"/>
          <p:cNvGrpSpPr/>
          <p:nvPr/>
        </p:nvGrpSpPr>
        <p:grpSpPr>
          <a:xfrm>
            <a:off x="317906" y="6217801"/>
            <a:ext cx="11543851" cy="3466"/>
            <a:chOff x="523544" y="10253614"/>
            <a:chExt cx="19036665" cy="5715"/>
          </a:xfrm>
        </p:grpSpPr>
        <p:sp>
          <p:nvSpPr>
            <p:cNvPr id="27" name="object 27"/>
            <p:cNvSpPr/>
            <p:nvPr/>
          </p:nvSpPr>
          <p:spPr>
            <a:xfrm>
              <a:off x="3696222" y="10256232"/>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8" name="object 28"/>
            <p:cNvSpPr/>
            <p:nvPr/>
          </p:nvSpPr>
          <p:spPr>
            <a:xfrm>
              <a:off x="6868900" y="10256232"/>
              <a:ext cx="3173095" cy="0"/>
            </a:xfrm>
            <a:custGeom>
              <a:avLst/>
              <a:gdLst/>
              <a:ahLst/>
              <a:cxnLst/>
              <a:rect l="l" t="t" r="r" b="b"/>
              <a:pathLst>
                <a:path w="3173095">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29" name="object 29"/>
            <p:cNvSpPr/>
            <p:nvPr/>
          </p:nvSpPr>
          <p:spPr>
            <a:xfrm>
              <a:off x="10041578" y="10256232"/>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0" name="object 30"/>
            <p:cNvSpPr/>
            <p:nvPr/>
          </p:nvSpPr>
          <p:spPr>
            <a:xfrm>
              <a:off x="13214257" y="10256232"/>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1" name="object 31"/>
            <p:cNvSpPr/>
            <p:nvPr/>
          </p:nvSpPr>
          <p:spPr>
            <a:xfrm>
              <a:off x="16386935" y="10256232"/>
              <a:ext cx="3173095" cy="0"/>
            </a:xfrm>
            <a:custGeom>
              <a:avLst/>
              <a:gdLst/>
              <a:ahLst/>
              <a:cxnLst/>
              <a:rect l="l" t="t" r="r" b="b"/>
              <a:pathLst>
                <a:path w="3173094">
                  <a:moveTo>
                    <a:pt x="0" y="0"/>
                  </a:moveTo>
                  <a:lnTo>
                    <a:pt x="3172678" y="0"/>
                  </a:lnTo>
                </a:path>
              </a:pathLst>
            </a:custGeom>
            <a:ln w="5235">
              <a:solidFill>
                <a:srgbClr val="0000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32" name="object 32"/>
            <p:cNvSpPr/>
            <p:nvPr/>
          </p:nvSpPr>
          <p:spPr>
            <a:xfrm>
              <a:off x="523544" y="10256232"/>
              <a:ext cx="3173095" cy="0"/>
            </a:xfrm>
            <a:custGeom>
              <a:avLst/>
              <a:gdLst/>
              <a:ahLst/>
              <a:cxnLst/>
              <a:rect l="l" t="t" r="r" b="b"/>
              <a:pathLst>
                <a:path w="3173095">
                  <a:moveTo>
                    <a:pt x="0" y="0"/>
                  </a:moveTo>
                  <a:lnTo>
                    <a:pt x="3172678" y="0"/>
                  </a:lnTo>
                </a:path>
              </a:pathLst>
            </a:custGeom>
            <a:ln w="5235">
              <a:solidFill>
                <a:srgbClr val="002400"/>
              </a:solidFill>
            </a:ln>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grpSp>
      <p:sp>
        <p:nvSpPr>
          <p:cNvPr id="33" name="object 33"/>
          <p:cNvSpPr txBox="1"/>
          <p:nvPr/>
        </p:nvSpPr>
        <p:spPr>
          <a:xfrm>
            <a:off x="335603" y="3281368"/>
            <a:ext cx="974598"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24" dirty="0">
                <a:solidFill>
                  <a:srgbClr val="009957"/>
                </a:solidFill>
                <a:latin typeface="Arial"/>
                <a:cs typeface="Arial"/>
              </a:rPr>
              <a:t>Regenerating </a:t>
            </a:r>
            <a:r>
              <a:rPr sz="1182" b="0" kern="0" spc="-6" dirty="0">
                <a:solidFill>
                  <a:srgbClr val="009957"/>
                </a:solidFill>
                <a:latin typeface="Arial"/>
                <a:cs typeface="Arial"/>
              </a:rPr>
              <a:t>Nature</a:t>
            </a:r>
            <a:endParaRPr sz="1182" b="0" kern="0" dirty="0">
              <a:solidFill>
                <a:sysClr val="windowText" lastClr="000000"/>
              </a:solidFill>
              <a:latin typeface="Arial"/>
              <a:cs typeface="Arial"/>
            </a:endParaRPr>
          </a:p>
        </p:txBody>
      </p:sp>
      <p:sp>
        <p:nvSpPr>
          <p:cNvPr id="34" name="object 34"/>
          <p:cNvSpPr txBox="1"/>
          <p:nvPr/>
        </p:nvSpPr>
        <p:spPr>
          <a:xfrm>
            <a:off x="2259517" y="3281368"/>
            <a:ext cx="832125"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6" dirty="0">
                <a:solidFill>
                  <a:srgbClr val="009957"/>
                </a:solidFill>
                <a:latin typeface="Arial"/>
                <a:cs typeface="Arial"/>
              </a:rPr>
              <a:t>Embedding </a:t>
            </a:r>
            <a:r>
              <a:rPr sz="1182" b="0" kern="0" spc="33" dirty="0">
                <a:solidFill>
                  <a:srgbClr val="009957"/>
                </a:solidFill>
                <a:latin typeface="Arial"/>
                <a:cs typeface="Arial"/>
              </a:rPr>
              <a:t>Circularity</a:t>
            </a:r>
            <a:endParaRPr sz="1182" b="0" kern="0" dirty="0">
              <a:solidFill>
                <a:sysClr val="windowText" lastClr="000000"/>
              </a:solidFill>
              <a:latin typeface="Arial"/>
              <a:cs typeface="Arial"/>
            </a:endParaRPr>
          </a:p>
        </p:txBody>
      </p:sp>
      <p:sp>
        <p:nvSpPr>
          <p:cNvPr id="35" name="object 35"/>
          <p:cNvSpPr txBox="1"/>
          <p:nvPr/>
        </p:nvSpPr>
        <p:spPr>
          <a:xfrm>
            <a:off x="4183432" y="3281368"/>
            <a:ext cx="800934"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21" dirty="0">
                <a:solidFill>
                  <a:srgbClr val="009957"/>
                </a:solidFill>
                <a:latin typeface="Arial"/>
                <a:cs typeface="Arial"/>
              </a:rPr>
              <a:t>Eliminating </a:t>
            </a:r>
            <a:r>
              <a:rPr sz="1182" b="0" kern="0" spc="24" dirty="0">
                <a:solidFill>
                  <a:srgbClr val="009957"/>
                </a:solidFill>
                <a:latin typeface="Arial"/>
                <a:cs typeface="Arial"/>
              </a:rPr>
              <a:t>Emissions</a:t>
            </a:r>
            <a:endParaRPr sz="1182" b="0" kern="0" dirty="0">
              <a:solidFill>
                <a:sysClr val="windowText" lastClr="000000"/>
              </a:solidFill>
              <a:latin typeface="Arial"/>
              <a:cs typeface="Arial"/>
            </a:endParaRPr>
          </a:p>
        </p:txBody>
      </p:sp>
      <p:sp>
        <p:nvSpPr>
          <p:cNvPr id="36" name="object 36"/>
          <p:cNvSpPr txBox="1"/>
          <p:nvPr/>
        </p:nvSpPr>
        <p:spPr>
          <a:xfrm>
            <a:off x="6107347" y="3281367"/>
            <a:ext cx="1425894" cy="386363"/>
          </a:xfrm>
          <a:prstGeom prst="rect">
            <a:avLst/>
          </a:prstGeom>
        </p:spPr>
        <p:txBody>
          <a:bodyPr vert="horz" wrap="square" lIns="0" tIns="9627" rIns="0" bIns="0" rtlCol="0">
            <a:spAutoFit/>
          </a:bodyPr>
          <a:lstStyle/>
          <a:p>
            <a:pPr marL="7701" defTabSz="554492" eaLnBrk="1" fontAlgn="auto" hangingPunct="1">
              <a:spcBef>
                <a:spcPts val="76"/>
              </a:spcBef>
              <a:spcAft>
                <a:spcPts val="0"/>
              </a:spcAft>
            </a:pPr>
            <a:r>
              <a:rPr sz="1182" b="0" kern="0" spc="30" dirty="0">
                <a:solidFill>
                  <a:srgbClr val="009957"/>
                </a:solidFill>
                <a:latin typeface="Arial"/>
                <a:cs typeface="Arial"/>
              </a:rPr>
              <a:t>Empowering</a:t>
            </a:r>
            <a:endParaRPr sz="1182" b="0" kern="0" dirty="0">
              <a:solidFill>
                <a:sysClr val="windowText" lastClr="000000"/>
              </a:solidFill>
              <a:latin typeface="Arial"/>
              <a:cs typeface="Arial"/>
            </a:endParaRPr>
          </a:p>
          <a:p>
            <a:pPr marL="7701" defTabSz="554492" eaLnBrk="1" fontAlgn="auto" hangingPunct="1">
              <a:spcBef>
                <a:spcPts val="82"/>
              </a:spcBef>
              <a:spcAft>
                <a:spcPts val="0"/>
              </a:spcAft>
            </a:pPr>
            <a:r>
              <a:rPr sz="1182" b="0" kern="0" dirty="0">
                <a:solidFill>
                  <a:srgbClr val="009957"/>
                </a:solidFill>
                <a:latin typeface="Arial"/>
                <a:cs typeface="Arial"/>
              </a:rPr>
              <a:t>Green</a:t>
            </a:r>
            <a:r>
              <a:rPr sz="1182" b="0" kern="0" spc="73" dirty="0">
                <a:solidFill>
                  <a:srgbClr val="009957"/>
                </a:solidFill>
                <a:latin typeface="Arial"/>
                <a:cs typeface="Arial"/>
              </a:rPr>
              <a:t> </a:t>
            </a:r>
            <a:r>
              <a:rPr sz="1182" b="0" kern="0" spc="33" dirty="0">
                <a:solidFill>
                  <a:srgbClr val="009957"/>
                </a:solidFill>
                <a:latin typeface="Arial"/>
                <a:cs typeface="Arial"/>
              </a:rPr>
              <a:t>Communities</a:t>
            </a:r>
            <a:endParaRPr sz="1182" b="0" kern="0" dirty="0">
              <a:solidFill>
                <a:sysClr val="windowText" lastClr="000000"/>
              </a:solidFill>
              <a:latin typeface="Arial"/>
              <a:cs typeface="Arial"/>
            </a:endParaRPr>
          </a:p>
        </p:txBody>
      </p:sp>
      <p:sp>
        <p:nvSpPr>
          <p:cNvPr id="37" name="object 37"/>
          <p:cNvSpPr txBox="1"/>
          <p:nvPr/>
        </p:nvSpPr>
        <p:spPr>
          <a:xfrm>
            <a:off x="8031262" y="3281368"/>
            <a:ext cx="1205252"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27" dirty="0">
                <a:solidFill>
                  <a:srgbClr val="009957"/>
                </a:solidFill>
                <a:latin typeface="Arial"/>
                <a:cs typeface="Arial"/>
              </a:rPr>
              <a:t>Influencing </a:t>
            </a:r>
            <a:r>
              <a:rPr sz="1182" b="0" kern="0" dirty="0">
                <a:solidFill>
                  <a:srgbClr val="009957"/>
                </a:solidFill>
                <a:latin typeface="Arial"/>
                <a:cs typeface="Arial"/>
              </a:rPr>
              <a:t>Green</a:t>
            </a:r>
            <a:r>
              <a:rPr sz="1182" b="0" kern="0" spc="73" dirty="0">
                <a:solidFill>
                  <a:srgbClr val="009957"/>
                </a:solidFill>
                <a:latin typeface="Arial"/>
                <a:cs typeface="Arial"/>
              </a:rPr>
              <a:t> </a:t>
            </a:r>
            <a:r>
              <a:rPr sz="1182" b="0" kern="0" spc="27" dirty="0">
                <a:solidFill>
                  <a:srgbClr val="009957"/>
                </a:solidFill>
                <a:latin typeface="Arial"/>
                <a:cs typeface="Arial"/>
              </a:rPr>
              <a:t>Behaviour</a:t>
            </a:r>
            <a:endParaRPr sz="1182" b="0" kern="0" dirty="0">
              <a:solidFill>
                <a:sysClr val="windowText" lastClr="000000"/>
              </a:solidFill>
              <a:latin typeface="Arial"/>
              <a:cs typeface="Arial"/>
            </a:endParaRPr>
          </a:p>
        </p:txBody>
      </p:sp>
      <p:sp>
        <p:nvSpPr>
          <p:cNvPr id="38" name="object 38"/>
          <p:cNvSpPr txBox="1"/>
          <p:nvPr/>
        </p:nvSpPr>
        <p:spPr>
          <a:xfrm>
            <a:off x="9955176" y="3281368"/>
            <a:ext cx="981915"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6" dirty="0">
                <a:solidFill>
                  <a:srgbClr val="009957"/>
                </a:solidFill>
                <a:latin typeface="Arial"/>
                <a:cs typeface="Arial"/>
              </a:rPr>
              <a:t>Evaluating </a:t>
            </a:r>
            <a:r>
              <a:rPr sz="1182" b="0" kern="0" dirty="0">
                <a:solidFill>
                  <a:srgbClr val="009957"/>
                </a:solidFill>
                <a:latin typeface="Arial"/>
                <a:cs typeface="Arial"/>
              </a:rPr>
              <a:t>Green</a:t>
            </a:r>
            <a:r>
              <a:rPr sz="1182" b="0" kern="0" spc="73" dirty="0">
                <a:solidFill>
                  <a:srgbClr val="009957"/>
                </a:solidFill>
                <a:latin typeface="Arial"/>
                <a:cs typeface="Arial"/>
              </a:rPr>
              <a:t> </a:t>
            </a:r>
            <a:r>
              <a:rPr sz="1182" b="0" kern="0" spc="49" dirty="0">
                <a:solidFill>
                  <a:srgbClr val="009957"/>
                </a:solidFill>
                <a:latin typeface="Arial"/>
                <a:cs typeface="Arial"/>
              </a:rPr>
              <a:t>Impact</a:t>
            </a:r>
            <a:endParaRPr sz="1182" b="0" kern="0" dirty="0">
              <a:solidFill>
                <a:sysClr val="windowText" lastClr="000000"/>
              </a:solidFill>
              <a:latin typeface="Arial"/>
              <a:cs typeface="Arial"/>
            </a:endParaRPr>
          </a:p>
        </p:txBody>
      </p:sp>
      <p:sp>
        <p:nvSpPr>
          <p:cNvPr id="39" name="object 39"/>
          <p:cNvSpPr txBox="1"/>
          <p:nvPr/>
        </p:nvSpPr>
        <p:spPr>
          <a:xfrm>
            <a:off x="286157" y="3978642"/>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1</a:t>
            </a:r>
            <a:endParaRPr sz="879" b="0" kern="0" dirty="0">
              <a:solidFill>
                <a:sysClr val="windowText" lastClr="000000"/>
              </a:solidFill>
              <a:latin typeface="Arial"/>
              <a:cs typeface="Arial"/>
            </a:endParaRPr>
          </a:p>
        </p:txBody>
      </p:sp>
      <p:sp>
        <p:nvSpPr>
          <p:cNvPr id="40" name="object 40"/>
          <p:cNvSpPr txBox="1"/>
          <p:nvPr/>
        </p:nvSpPr>
        <p:spPr>
          <a:xfrm>
            <a:off x="310205" y="4119509"/>
            <a:ext cx="1541413"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9" dirty="0">
                <a:solidFill>
                  <a:sysClr val="windowText" lastClr="000000"/>
                </a:solidFill>
                <a:latin typeface="Arial"/>
                <a:cs typeface="Arial"/>
              </a:rPr>
              <a:t>Implementing</a:t>
            </a:r>
            <a:r>
              <a:rPr sz="1182" b="0" kern="0" spc="-15" dirty="0">
                <a:solidFill>
                  <a:sysClr val="windowText" lastClr="000000"/>
                </a:solidFill>
                <a:latin typeface="Arial"/>
                <a:cs typeface="Arial"/>
              </a:rPr>
              <a:t> </a:t>
            </a:r>
            <a:r>
              <a:rPr sz="1182" b="0" kern="0" spc="36" dirty="0">
                <a:solidFill>
                  <a:sysClr val="windowText" lastClr="000000"/>
                </a:solidFill>
                <a:latin typeface="Arial"/>
                <a:cs typeface="Arial"/>
              </a:rPr>
              <a:t>nature- </a:t>
            </a:r>
            <a:r>
              <a:rPr sz="1182" b="0" kern="0" spc="49" dirty="0">
                <a:solidFill>
                  <a:sysClr val="windowText" lastClr="000000"/>
                </a:solidFill>
                <a:latin typeface="Arial"/>
                <a:cs typeface="Arial"/>
              </a:rPr>
              <a:t>focused</a:t>
            </a:r>
            <a:r>
              <a:rPr sz="1182" b="0" kern="0" spc="-39" dirty="0">
                <a:solidFill>
                  <a:sysClr val="windowText" lastClr="000000"/>
                </a:solidFill>
                <a:latin typeface="Arial"/>
                <a:cs typeface="Arial"/>
              </a:rPr>
              <a:t> </a:t>
            </a:r>
            <a:r>
              <a:rPr sz="1182" b="0" kern="0" spc="36" dirty="0">
                <a:solidFill>
                  <a:sysClr val="windowText" lastClr="000000"/>
                </a:solidFill>
                <a:latin typeface="Arial"/>
                <a:cs typeface="Arial"/>
              </a:rPr>
              <a:t>strategy</a:t>
            </a:r>
            <a:endParaRPr sz="1182" b="0" kern="0" dirty="0">
              <a:solidFill>
                <a:sysClr val="windowText" lastClr="000000"/>
              </a:solidFill>
              <a:latin typeface="Arial"/>
              <a:cs typeface="Arial"/>
            </a:endParaRPr>
          </a:p>
        </p:txBody>
      </p:sp>
      <p:sp>
        <p:nvSpPr>
          <p:cNvPr id="41" name="object 41"/>
          <p:cNvSpPr txBox="1"/>
          <p:nvPr/>
        </p:nvSpPr>
        <p:spPr>
          <a:xfrm>
            <a:off x="2210072" y="3978642"/>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a:t>
            </a:r>
            <a:r>
              <a:rPr lang="en-GB" sz="879" b="0" kern="0" dirty="0">
                <a:solidFill>
                  <a:srgbClr val="002400"/>
                </a:solidFill>
                <a:latin typeface="Arial"/>
                <a:cs typeface="Arial"/>
              </a:rPr>
              <a:t>L 2</a:t>
            </a:r>
            <a:endParaRPr sz="879" b="0" kern="0" dirty="0">
              <a:solidFill>
                <a:sysClr val="windowText" lastClr="000000"/>
              </a:solidFill>
              <a:latin typeface="Arial"/>
              <a:cs typeface="Arial"/>
            </a:endParaRPr>
          </a:p>
        </p:txBody>
      </p:sp>
      <p:sp>
        <p:nvSpPr>
          <p:cNvPr id="42" name="object 42"/>
          <p:cNvSpPr txBox="1"/>
          <p:nvPr/>
        </p:nvSpPr>
        <p:spPr>
          <a:xfrm>
            <a:off x="2234119" y="4119509"/>
            <a:ext cx="1289196"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3" dirty="0">
                <a:solidFill>
                  <a:sysClr val="windowText" lastClr="000000"/>
                </a:solidFill>
                <a:latin typeface="Arial"/>
                <a:cs typeface="Arial"/>
              </a:rPr>
              <a:t>Implementing </a:t>
            </a:r>
            <a:r>
              <a:rPr sz="1182" b="0" kern="0" spc="39" dirty="0">
                <a:solidFill>
                  <a:sysClr val="windowText" lastClr="000000"/>
                </a:solidFill>
                <a:latin typeface="Arial"/>
                <a:cs typeface="Arial"/>
              </a:rPr>
              <a:t>circular</a:t>
            </a:r>
            <a:r>
              <a:rPr sz="1182" b="0" kern="0" spc="-24" dirty="0">
                <a:solidFill>
                  <a:sysClr val="windowText" lastClr="000000"/>
                </a:solidFill>
                <a:latin typeface="Arial"/>
                <a:cs typeface="Arial"/>
              </a:rPr>
              <a:t> </a:t>
            </a:r>
            <a:r>
              <a:rPr sz="1182" b="0" kern="0" spc="30" dirty="0">
                <a:solidFill>
                  <a:sysClr val="windowText" lastClr="000000"/>
                </a:solidFill>
                <a:latin typeface="Arial"/>
                <a:cs typeface="Arial"/>
              </a:rPr>
              <a:t>strategies</a:t>
            </a:r>
            <a:endParaRPr sz="1182" b="0" kern="0" dirty="0">
              <a:solidFill>
                <a:sysClr val="windowText" lastClr="000000"/>
              </a:solidFill>
              <a:latin typeface="Arial"/>
              <a:cs typeface="Arial"/>
            </a:endParaRPr>
          </a:p>
        </p:txBody>
      </p:sp>
      <p:sp>
        <p:nvSpPr>
          <p:cNvPr id="43" name="object 43"/>
          <p:cNvSpPr txBox="1"/>
          <p:nvPr/>
        </p:nvSpPr>
        <p:spPr>
          <a:xfrm>
            <a:off x="4133987" y="3978642"/>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7</a:t>
            </a:r>
            <a:endParaRPr sz="879" b="0" kern="0" dirty="0">
              <a:solidFill>
                <a:sysClr val="windowText" lastClr="000000"/>
              </a:solidFill>
              <a:latin typeface="Arial"/>
              <a:cs typeface="Arial"/>
            </a:endParaRPr>
          </a:p>
        </p:txBody>
      </p:sp>
      <p:sp>
        <p:nvSpPr>
          <p:cNvPr id="44" name="object 44"/>
          <p:cNvSpPr txBox="1"/>
          <p:nvPr/>
        </p:nvSpPr>
        <p:spPr>
          <a:xfrm>
            <a:off x="4158034" y="4119509"/>
            <a:ext cx="1790550"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3" dirty="0">
                <a:solidFill>
                  <a:sysClr val="windowText" lastClr="000000"/>
                </a:solidFill>
                <a:latin typeface="Arial"/>
                <a:cs typeface="Arial"/>
              </a:rPr>
              <a:t>Implementing </a:t>
            </a:r>
            <a:r>
              <a:rPr sz="1182" b="0" kern="0" spc="45" dirty="0">
                <a:solidFill>
                  <a:sysClr val="windowText" lastClr="000000"/>
                </a:solidFill>
                <a:latin typeface="Arial"/>
                <a:cs typeface="Arial"/>
              </a:rPr>
              <a:t>decarbonisation</a:t>
            </a:r>
            <a:r>
              <a:rPr sz="1182" b="0" kern="0" spc="-39" dirty="0">
                <a:solidFill>
                  <a:sysClr val="windowText" lastClr="000000"/>
                </a:solidFill>
                <a:latin typeface="Arial"/>
                <a:cs typeface="Arial"/>
              </a:rPr>
              <a:t> </a:t>
            </a:r>
            <a:r>
              <a:rPr sz="1182" b="0" kern="0" spc="36" dirty="0">
                <a:solidFill>
                  <a:sysClr val="windowText" lastClr="000000"/>
                </a:solidFill>
                <a:latin typeface="Arial"/>
                <a:cs typeface="Arial"/>
              </a:rPr>
              <a:t>strategy</a:t>
            </a:r>
            <a:endParaRPr sz="1182" b="0" kern="0" dirty="0">
              <a:solidFill>
                <a:sysClr val="windowText" lastClr="000000"/>
              </a:solidFill>
              <a:latin typeface="Arial"/>
              <a:cs typeface="Arial"/>
            </a:endParaRPr>
          </a:p>
        </p:txBody>
      </p:sp>
      <p:sp>
        <p:nvSpPr>
          <p:cNvPr id="45" name="object 45"/>
          <p:cNvSpPr txBox="1"/>
          <p:nvPr/>
        </p:nvSpPr>
        <p:spPr>
          <a:xfrm>
            <a:off x="6057902" y="3978642"/>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10</a:t>
            </a:r>
            <a:endParaRPr sz="879" b="0" kern="0" dirty="0">
              <a:solidFill>
                <a:sysClr val="windowText" lastClr="000000"/>
              </a:solidFill>
              <a:latin typeface="Arial"/>
              <a:cs typeface="Arial"/>
            </a:endParaRPr>
          </a:p>
        </p:txBody>
      </p:sp>
      <p:sp>
        <p:nvSpPr>
          <p:cNvPr id="46" name="object 46"/>
          <p:cNvSpPr txBox="1"/>
          <p:nvPr/>
        </p:nvSpPr>
        <p:spPr>
          <a:xfrm>
            <a:off x="6081949" y="4119509"/>
            <a:ext cx="1321542"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27" dirty="0">
                <a:solidFill>
                  <a:sysClr val="windowText" lastClr="000000"/>
                </a:solidFill>
                <a:latin typeface="Arial"/>
                <a:cs typeface="Arial"/>
              </a:rPr>
              <a:t>Gathering </a:t>
            </a:r>
            <a:r>
              <a:rPr sz="1182" b="0" kern="0" spc="52" dirty="0">
                <a:solidFill>
                  <a:sysClr val="windowText" lastClr="000000"/>
                </a:solidFill>
                <a:latin typeface="Arial"/>
                <a:cs typeface="Arial"/>
              </a:rPr>
              <a:t>community</a:t>
            </a:r>
            <a:r>
              <a:rPr sz="1182" b="0" kern="0" spc="-24" dirty="0">
                <a:solidFill>
                  <a:sysClr val="windowText" lastClr="000000"/>
                </a:solidFill>
                <a:latin typeface="Arial"/>
                <a:cs typeface="Arial"/>
              </a:rPr>
              <a:t> </a:t>
            </a:r>
            <a:r>
              <a:rPr sz="1182" b="0" kern="0" spc="36" dirty="0">
                <a:solidFill>
                  <a:sysClr val="windowText" lastClr="000000"/>
                </a:solidFill>
                <a:latin typeface="Arial"/>
                <a:cs typeface="Arial"/>
              </a:rPr>
              <a:t>insight</a:t>
            </a:r>
            <a:endParaRPr sz="1182" b="0" kern="0" dirty="0">
              <a:solidFill>
                <a:sysClr val="windowText" lastClr="000000"/>
              </a:solidFill>
              <a:latin typeface="Arial"/>
              <a:cs typeface="Arial"/>
            </a:endParaRPr>
          </a:p>
        </p:txBody>
      </p:sp>
      <p:sp>
        <p:nvSpPr>
          <p:cNvPr id="47" name="object 47"/>
          <p:cNvSpPr txBox="1"/>
          <p:nvPr/>
        </p:nvSpPr>
        <p:spPr>
          <a:xfrm>
            <a:off x="7981817" y="3978642"/>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13</a:t>
            </a:r>
            <a:endParaRPr sz="879" b="0" kern="0" dirty="0">
              <a:solidFill>
                <a:sysClr val="windowText" lastClr="000000"/>
              </a:solidFill>
              <a:latin typeface="Arial"/>
              <a:cs typeface="Arial"/>
            </a:endParaRPr>
          </a:p>
        </p:txBody>
      </p:sp>
      <p:sp>
        <p:nvSpPr>
          <p:cNvPr id="48" name="object 48"/>
          <p:cNvSpPr txBox="1"/>
          <p:nvPr/>
        </p:nvSpPr>
        <p:spPr>
          <a:xfrm>
            <a:off x="8005863" y="4119509"/>
            <a:ext cx="1237983"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3" dirty="0">
                <a:solidFill>
                  <a:sysClr val="windowText" lastClr="000000"/>
                </a:solidFill>
                <a:latin typeface="Arial"/>
                <a:cs typeface="Arial"/>
              </a:rPr>
              <a:t>Facilitating</a:t>
            </a:r>
            <a:r>
              <a:rPr sz="1182" b="0" kern="0" spc="-30" dirty="0">
                <a:solidFill>
                  <a:sysClr val="windowText" lastClr="000000"/>
                </a:solidFill>
                <a:latin typeface="Arial"/>
                <a:cs typeface="Arial"/>
              </a:rPr>
              <a:t> </a:t>
            </a:r>
            <a:r>
              <a:rPr sz="1182" b="0" kern="0" spc="18" dirty="0">
                <a:solidFill>
                  <a:sysClr val="windowText" lastClr="000000"/>
                </a:solidFill>
                <a:latin typeface="Arial"/>
                <a:cs typeface="Arial"/>
              </a:rPr>
              <a:t>green </a:t>
            </a:r>
            <a:r>
              <a:rPr sz="1182" b="0" kern="0" spc="39" dirty="0">
                <a:solidFill>
                  <a:sysClr val="windowText" lastClr="000000"/>
                </a:solidFill>
                <a:latin typeface="Arial"/>
                <a:cs typeface="Arial"/>
              </a:rPr>
              <a:t>choices</a:t>
            </a:r>
            <a:endParaRPr sz="1182" b="0" kern="0" dirty="0">
              <a:solidFill>
                <a:sysClr val="windowText" lastClr="000000"/>
              </a:solidFill>
              <a:latin typeface="Arial"/>
              <a:cs typeface="Arial"/>
            </a:endParaRPr>
          </a:p>
        </p:txBody>
      </p:sp>
      <p:sp>
        <p:nvSpPr>
          <p:cNvPr id="49" name="object 49"/>
          <p:cNvSpPr txBox="1"/>
          <p:nvPr/>
        </p:nvSpPr>
        <p:spPr>
          <a:xfrm>
            <a:off x="9905732" y="3978642"/>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16</a:t>
            </a:r>
            <a:endParaRPr sz="879" b="0" kern="0" dirty="0">
              <a:solidFill>
                <a:sysClr val="windowText" lastClr="000000"/>
              </a:solidFill>
              <a:latin typeface="Arial"/>
              <a:cs typeface="Arial"/>
            </a:endParaRPr>
          </a:p>
        </p:txBody>
      </p:sp>
      <p:sp>
        <p:nvSpPr>
          <p:cNvPr id="50" name="object 50"/>
          <p:cNvSpPr txBox="1"/>
          <p:nvPr/>
        </p:nvSpPr>
        <p:spPr>
          <a:xfrm>
            <a:off x="9929779" y="4119509"/>
            <a:ext cx="1396244"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9" dirty="0">
                <a:solidFill>
                  <a:sysClr val="windowText" lastClr="000000"/>
                </a:solidFill>
                <a:latin typeface="Arial"/>
                <a:cs typeface="Arial"/>
              </a:rPr>
              <a:t>Setting</a:t>
            </a:r>
            <a:r>
              <a:rPr sz="1182" b="0" kern="0" spc="-33" dirty="0">
                <a:solidFill>
                  <a:sysClr val="windowText" lastClr="000000"/>
                </a:solidFill>
                <a:latin typeface="Arial"/>
                <a:cs typeface="Arial"/>
              </a:rPr>
              <a:t> </a:t>
            </a:r>
            <a:r>
              <a:rPr sz="1182" b="0" kern="0" spc="27" dirty="0">
                <a:solidFill>
                  <a:sysClr val="windowText" lastClr="000000"/>
                </a:solidFill>
                <a:latin typeface="Arial"/>
                <a:cs typeface="Arial"/>
              </a:rPr>
              <a:t>measurable </a:t>
            </a:r>
            <a:r>
              <a:rPr sz="1182" b="0" kern="0" spc="30" dirty="0">
                <a:solidFill>
                  <a:sysClr val="windowText" lastClr="000000"/>
                </a:solidFill>
                <a:latin typeface="Arial"/>
                <a:cs typeface="Arial"/>
              </a:rPr>
              <a:t>goals</a:t>
            </a:r>
            <a:endParaRPr sz="1182" b="0" kern="0" dirty="0">
              <a:solidFill>
                <a:sysClr val="windowText" lastClr="000000"/>
              </a:solidFill>
              <a:latin typeface="Arial"/>
              <a:cs typeface="Arial"/>
            </a:endParaRPr>
          </a:p>
        </p:txBody>
      </p:sp>
      <p:sp>
        <p:nvSpPr>
          <p:cNvPr id="51" name="object 51"/>
          <p:cNvSpPr txBox="1"/>
          <p:nvPr/>
        </p:nvSpPr>
        <p:spPr>
          <a:xfrm>
            <a:off x="286157" y="4754875"/>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2</a:t>
            </a:r>
            <a:endParaRPr sz="879" b="0" kern="0" dirty="0">
              <a:solidFill>
                <a:sysClr val="windowText" lastClr="000000"/>
              </a:solidFill>
              <a:latin typeface="Arial"/>
              <a:cs typeface="Arial"/>
            </a:endParaRPr>
          </a:p>
        </p:txBody>
      </p:sp>
      <p:sp>
        <p:nvSpPr>
          <p:cNvPr id="52" name="object 52"/>
          <p:cNvSpPr txBox="1"/>
          <p:nvPr/>
        </p:nvSpPr>
        <p:spPr>
          <a:xfrm>
            <a:off x="310204" y="4919553"/>
            <a:ext cx="1460165"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3" dirty="0">
                <a:solidFill>
                  <a:sysClr val="windowText" lastClr="000000"/>
                </a:solidFill>
                <a:latin typeface="Arial"/>
                <a:cs typeface="Arial"/>
              </a:rPr>
              <a:t>Representing</a:t>
            </a:r>
            <a:r>
              <a:rPr sz="1182" b="0" kern="0" spc="-24" dirty="0">
                <a:solidFill>
                  <a:sysClr val="windowText" lastClr="000000"/>
                </a:solidFill>
                <a:latin typeface="Arial"/>
                <a:cs typeface="Arial"/>
              </a:rPr>
              <a:t> </a:t>
            </a:r>
            <a:r>
              <a:rPr sz="1182" b="0" kern="0" spc="24" dirty="0">
                <a:solidFill>
                  <a:sysClr val="windowText" lastClr="000000"/>
                </a:solidFill>
                <a:latin typeface="Arial"/>
                <a:cs typeface="Arial"/>
              </a:rPr>
              <a:t>nature </a:t>
            </a:r>
            <a:r>
              <a:rPr sz="1182" b="0" kern="0" dirty="0">
                <a:solidFill>
                  <a:sysClr val="windowText" lastClr="000000"/>
                </a:solidFill>
                <a:latin typeface="Arial"/>
                <a:cs typeface="Arial"/>
              </a:rPr>
              <a:t>in</a:t>
            </a:r>
            <a:r>
              <a:rPr sz="1182" b="0" kern="0" spc="33" dirty="0">
                <a:solidFill>
                  <a:sysClr val="windowText" lastClr="000000"/>
                </a:solidFill>
                <a:latin typeface="Arial"/>
                <a:cs typeface="Arial"/>
              </a:rPr>
              <a:t> </a:t>
            </a:r>
            <a:r>
              <a:rPr sz="1182" b="0" kern="0" spc="49" dirty="0">
                <a:solidFill>
                  <a:sysClr val="windowText" lastClr="000000"/>
                </a:solidFill>
                <a:latin typeface="Arial"/>
                <a:cs typeface="Arial"/>
              </a:rPr>
              <a:t>decision-</a:t>
            </a:r>
            <a:r>
              <a:rPr sz="1182" b="0" kern="0" spc="36" dirty="0">
                <a:solidFill>
                  <a:sysClr val="windowText" lastClr="000000"/>
                </a:solidFill>
                <a:latin typeface="Arial"/>
                <a:cs typeface="Arial"/>
              </a:rPr>
              <a:t>making</a:t>
            </a:r>
            <a:endParaRPr sz="1182" b="0" kern="0" dirty="0">
              <a:solidFill>
                <a:sysClr val="windowText" lastClr="000000"/>
              </a:solidFill>
              <a:latin typeface="Arial"/>
              <a:cs typeface="Arial"/>
            </a:endParaRPr>
          </a:p>
        </p:txBody>
      </p:sp>
      <p:sp>
        <p:nvSpPr>
          <p:cNvPr id="53" name="object 53"/>
          <p:cNvSpPr txBox="1"/>
          <p:nvPr/>
        </p:nvSpPr>
        <p:spPr>
          <a:xfrm>
            <a:off x="2210072" y="4754875"/>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5</a:t>
            </a:r>
            <a:endParaRPr sz="879" b="0" kern="0" dirty="0">
              <a:solidFill>
                <a:sysClr val="windowText" lastClr="000000"/>
              </a:solidFill>
              <a:latin typeface="Arial"/>
              <a:cs typeface="Arial"/>
            </a:endParaRPr>
          </a:p>
        </p:txBody>
      </p:sp>
      <p:sp>
        <p:nvSpPr>
          <p:cNvPr id="54" name="object 54"/>
          <p:cNvSpPr txBox="1"/>
          <p:nvPr/>
        </p:nvSpPr>
        <p:spPr>
          <a:xfrm>
            <a:off x="2234119" y="4919553"/>
            <a:ext cx="1353502"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49" dirty="0">
                <a:solidFill>
                  <a:sysClr val="windowText" lastClr="000000"/>
                </a:solidFill>
                <a:latin typeface="Arial"/>
                <a:cs typeface="Arial"/>
              </a:rPr>
              <a:t>Adopting</a:t>
            </a:r>
            <a:r>
              <a:rPr sz="1182" b="0" kern="0" spc="-36" dirty="0">
                <a:solidFill>
                  <a:sysClr val="windowText" lastClr="000000"/>
                </a:solidFill>
                <a:latin typeface="Arial"/>
                <a:cs typeface="Arial"/>
              </a:rPr>
              <a:t> </a:t>
            </a:r>
            <a:r>
              <a:rPr sz="1182" b="0" kern="0" dirty="0">
                <a:solidFill>
                  <a:sysClr val="windowText" lastClr="000000"/>
                </a:solidFill>
                <a:latin typeface="Arial"/>
                <a:cs typeface="Arial"/>
              </a:rPr>
              <a:t>a</a:t>
            </a:r>
            <a:r>
              <a:rPr sz="1182" b="0" kern="0" spc="-36" dirty="0">
                <a:solidFill>
                  <a:sysClr val="windowText" lastClr="000000"/>
                </a:solidFill>
                <a:latin typeface="Arial"/>
                <a:cs typeface="Arial"/>
              </a:rPr>
              <a:t> </a:t>
            </a:r>
            <a:r>
              <a:rPr sz="1182" b="0" kern="0" spc="33" dirty="0">
                <a:solidFill>
                  <a:sysClr val="windowText" lastClr="000000"/>
                </a:solidFill>
                <a:latin typeface="Arial"/>
                <a:cs typeface="Arial"/>
              </a:rPr>
              <a:t>circular </a:t>
            </a:r>
            <a:r>
              <a:rPr sz="1182" b="0" kern="0" spc="36" dirty="0">
                <a:solidFill>
                  <a:sysClr val="windowText" lastClr="000000"/>
                </a:solidFill>
                <a:latin typeface="Arial"/>
                <a:cs typeface="Arial"/>
              </a:rPr>
              <a:t>business</a:t>
            </a:r>
            <a:r>
              <a:rPr sz="1182" b="0" kern="0" spc="-39" dirty="0">
                <a:solidFill>
                  <a:sysClr val="windowText" lastClr="000000"/>
                </a:solidFill>
                <a:latin typeface="Arial"/>
                <a:cs typeface="Arial"/>
              </a:rPr>
              <a:t> </a:t>
            </a:r>
            <a:r>
              <a:rPr sz="1182" b="0" kern="0" spc="39" dirty="0">
                <a:solidFill>
                  <a:sysClr val="windowText" lastClr="000000"/>
                </a:solidFill>
                <a:latin typeface="Arial"/>
                <a:cs typeface="Arial"/>
              </a:rPr>
              <a:t>model</a:t>
            </a:r>
            <a:endParaRPr sz="1182" b="0" kern="0" dirty="0">
              <a:solidFill>
                <a:sysClr val="windowText" lastClr="000000"/>
              </a:solidFill>
              <a:latin typeface="Arial"/>
              <a:cs typeface="Arial"/>
            </a:endParaRPr>
          </a:p>
        </p:txBody>
      </p:sp>
      <p:sp>
        <p:nvSpPr>
          <p:cNvPr id="55" name="object 55"/>
          <p:cNvSpPr txBox="1"/>
          <p:nvPr/>
        </p:nvSpPr>
        <p:spPr>
          <a:xfrm>
            <a:off x="4133987" y="4754875"/>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8</a:t>
            </a:r>
            <a:endParaRPr sz="879" b="0" kern="0" dirty="0">
              <a:solidFill>
                <a:sysClr val="windowText" lastClr="000000"/>
              </a:solidFill>
              <a:latin typeface="Arial"/>
              <a:cs typeface="Arial"/>
            </a:endParaRPr>
          </a:p>
        </p:txBody>
      </p:sp>
      <p:sp>
        <p:nvSpPr>
          <p:cNvPr id="56" name="object 56"/>
          <p:cNvSpPr txBox="1"/>
          <p:nvPr/>
        </p:nvSpPr>
        <p:spPr>
          <a:xfrm>
            <a:off x="4158034" y="4919553"/>
            <a:ext cx="1463245"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0" dirty="0">
                <a:solidFill>
                  <a:sysClr val="windowText" lastClr="000000"/>
                </a:solidFill>
                <a:latin typeface="Arial"/>
                <a:cs typeface="Arial"/>
              </a:rPr>
              <a:t>Analysing</a:t>
            </a:r>
            <a:r>
              <a:rPr sz="1182" b="0" kern="0" spc="-18" dirty="0">
                <a:solidFill>
                  <a:sysClr val="windowText" lastClr="000000"/>
                </a:solidFill>
                <a:latin typeface="Arial"/>
                <a:cs typeface="Arial"/>
              </a:rPr>
              <a:t> </a:t>
            </a:r>
            <a:r>
              <a:rPr sz="1182" b="0" kern="0" spc="30" dirty="0">
                <a:solidFill>
                  <a:sysClr val="windowText" lastClr="000000"/>
                </a:solidFill>
                <a:latin typeface="Arial"/>
                <a:cs typeface="Arial"/>
              </a:rPr>
              <a:t>emissions data</a:t>
            </a:r>
            <a:endParaRPr sz="1182" b="0" kern="0" dirty="0">
              <a:solidFill>
                <a:sysClr val="windowText" lastClr="000000"/>
              </a:solidFill>
              <a:latin typeface="Arial"/>
              <a:cs typeface="Arial"/>
            </a:endParaRPr>
          </a:p>
        </p:txBody>
      </p:sp>
      <p:sp>
        <p:nvSpPr>
          <p:cNvPr id="57" name="object 57"/>
          <p:cNvSpPr txBox="1"/>
          <p:nvPr/>
        </p:nvSpPr>
        <p:spPr>
          <a:xfrm>
            <a:off x="6057902" y="4754875"/>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11</a:t>
            </a:r>
            <a:endParaRPr sz="879" b="0" kern="0" dirty="0">
              <a:solidFill>
                <a:sysClr val="windowText" lastClr="000000"/>
              </a:solidFill>
              <a:latin typeface="Arial"/>
              <a:cs typeface="Arial"/>
            </a:endParaRPr>
          </a:p>
        </p:txBody>
      </p:sp>
      <p:sp>
        <p:nvSpPr>
          <p:cNvPr id="58" name="object 58"/>
          <p:cNvSpPr txBox="1"/>
          <p:nvPr/>
        </p:nvSpPr>
        <p:spPr>
          <a:xfrm>
            <a:off x="6081949" y="4919553"/>
            <a:ext cx="1518310"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42" dirty="0">
                <a:solidFill>
                  <a:sysClr val="windowText" lastClr="000000"/>
                </a:solidFill>
                <a:latin typeface="Arial"/>
                <a:cs typeface="Arial"/>
              </a:rPr>
              <a:t>Nurturing</a:t>
            </a:r>
            <a:r>
              <a:rPr sz="1182" b="0" kern="0" spc="-39" dirty="0">
                <a:solidFill>
                  <a:sysClr val="windowText" lastClr="000000"/>
                </a:solidFill>
                <a:latin typeface="Arial"/>
                <a:cs typeface="Arial"/>
              </a:rPr>
              <a:t> </a:t>
            </a:r>
            <a:r>
              <a:rPr sz="1182" b="0" kern="0" spc="45" dirty="0">
                <a:solidFill>
                  <a:sysClr val="windowText" lastClr="000000"/>
                </a:solidFill>
                <a:latin typeface="Arial"/>
                <a:cs typeface="Arial"/>
              </a:rPr>
              <a:t>community </a:t>
            </a:r>
            <a:r>
              <a:rPr sz="1182" b="0" kern="0" spc="36" dirty="0">
                <a:solidFill>
                  <a:sysClr val="windowText" lastClr="000000"/>
                </a:solidFill>
                <a:latin typeface="Arial"/>
                <a:cs typeface="Arial"/>
              </a:rPr>
              <a:t>stewardship</a:t>
            </a:r>
            <a:endParaRPr sz="1182" b="0" kern="0" dirty="0">
              <a:solidFill>
                <a:sysClr val="windowText" lastClr="000000"/>
              </a:solidFill>
              <a:latin typeface="Arial"/>
              <a:cs typeface="Arial"/>
            </a:endParaRPr>
          </a:p>
        </p:txBody>
      </p:sp>
      <p:sp>
        <p:nvSpPr>
          <p:cNvPr id="59" name="object 59"/>
          <p:cNvSpPr txBox="1"/>
          <p:nvPr/>
        </p:nvSpPr>
        <p:spPr>
          <a:xfrm>
            <a:off x="7981817" y="4754875"/>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14</a:t>
            </a:r>
            <a:endParaRPr sz="879" b="0" kern="0" dirty="0">
              <a:solidFill>
                <a:sysClr val="windowText" lastClr="000000"/>
              </a:solidFill>
              <a:latin typeface="Arial"/>
              <a:cs typeface="Arial"/>
            </a:endParaRPr>
          </a:p>
        </p:txBody>
      </p:sp>
      <p:sp>
        <p:nvSpPr>
          <p:cNvPr id="60" name="object 60"/>
          <p:cNvSpPr txBox="1"/>
          <p:nvPr/>
        </p:nvSpPr>
        <p:spPr>
          <a:xfrm>
            <a:off x="8005863" y="4919553"/>
            <a:ext cx="1140561"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6" dirty="0">
                <a:solidFill>
                  <a:sysClr val="windowText" lastClr="000000"/>
                </a:solidFill>
                <a:latin typeface="Arial"/>
                <a:cs typeface="Arial"/>
              </a:rPr>
              <a:t>Communicating business</a:t>
            </a:r>
            <a:r>
              <a:rPr sz="1182" b="0" kern="0" spc="-33" dirty="0">
                <a:solidFill>
                  <a:sysClr val="windowText" lastClr="000000"/>
                </a:solidFill>
                <a:latin typeface="Arial"/>
                <a:cs typeface="Arial"/>
              </a:rPr>
              <a:t> </a:t>
            </a:r>
            <a:r>
              <a:rPr sz="1182" b="0" kern="0" spc="-12" dirty="0">
                <a:solidFill>
                  <a:sysClr val="windowText" lastClr="000000"/>
                </a:solidFill>
                <a:latin typeface="Arial"/>
                <a:cs typeface="Arial"/>
              </a:rPr>
              <a:t>value</a:t>
            </a:r>
            <a:endParaRPr sz="1182" b="0" kern="0" dirty="0">
              <a:solidFill>
                <a:sysClr val="windowText" lastClr="000000"/>
              </a:solidFill>
              <a:latin typeface="Arial"/>
              <a:cs typeface="Arial"/>
            </a:endParaRPr>
          </a:p>
        </p:txBody>
      </p:sp>
      <p:sp>
        <p:nvSpPr>
          <p:cNvPr id="61" name="object 61"/>
          <p:cNvSpPr txBox="1"/>
          <p:nvPr/>
        </p:nvSpPr>
        <p:spPr>
          <a:xfrm>
            <a:off x="9905732" y="4754875"/>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17</a:t>
            </a:r>
            <a:endParaRPr sz="879" b="0" kern="0" dirty="0">
              <a:solidFill>
                <a:sysClr val="windowText" lastClr="000000"/>
              </a:solidFill>
              <a:latin typeface="Arial"/>
              <a:cs typeface="Arial"/>
            </a:endParaRPr>
          </a:p>
        </p:txBody>
      </p:sp>
      <p:sp>
        <p:nvSpPr>
          <p:cNvPr id="62" name="object 62"/>
          <p:cNvSpPr txBox="1"/>
          <p:nvPr/>
        </p:nvSpPr>
        <p:spPr>
          <a:xfrm>
            <a:off x="9929780" y="4919553"/>
            <a:ext cx="1353502"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dirty="0">
                <a:solidFill>
                  <a:sysClr val="windowText" lastClr="000000"/>
                </a:solidFill>
                <a:latin typeface="Arial"/>
                <a:cs typeface="Arial"/>
              </a:rPr>
              <a:t>Reviewing</a:t>
            </a:r>
            <a:r>
              <a:rPr sz="1182" b="0" kern="0" spc="188" dirty="0">
                <a:solidFill>
                  <a:sysClr val="windowText" lastClr="000000"/>
                </a:solidFill>
                <a:latin typeface="Arial"/>
                <a:cs typeface="Arial"/>
              </a:rPr>
              <a:t> </a:t>
            </a:r>
            <a:r>
              <a:rPr sz="1182" b="0" kern="0" spc="33" dirty="0">
                <a:solidFill>
                  <a:sysClr val="windowText" lastClr="000000"/>
                </a:solidFill>
                <a:latin typeface="Arial"/>
                <a:cs typeface="Arial"/>
              </a:rPr>
              <a:t>benefits </a:t>
            </a:r>
            <a:r>
              <a:rPr sz="1182" b="0" kern="0" spc="42" dirty="0">
                <a:solidFill>
                  <a:sysClr val="windowText" lastClr="000000"/>
                </a:solidFill>
                <a:latin typeface="Arial"/>
                <a:cs typeface="Arial"/>
              </a:rPr>
              <a:t>and</a:t>
            </a:r>
            <a:r>
              <a:rPr sz="1182" b="0" kern="0" spc="-39" dirty="0">
                <a:solidFill>
                  <a:sysClr val="windowText" lastClr="000000"/>
                </a:solidFill>
                <a:latin typeface="Arial"/>
                <a:cs typeface="Arial"/>
              </a:rPr>
              <a:t> </a:t>
            </a:r>
            <a:r>
              <a:rPr sz="1182" b="0" kern="0" spc="30" dirty="0">
                <a:solidFill>
                  <a:sysClr val="windowText" lastClr="000000"/>
                </a:solidFill>
                <a:latin typeface="Arial"/>
                <a:cs typeface="Arial"/>
              </a:rPr>
              <a:t>risks</a:t>
            </a:r>
            <a:endParaRPr sz="1182" b="0" kern="0" dirty="0">
              <a:solidFill>
                <a:sysClr val="windowText" lastClr="000000"/>
              </a:solidFill>
              <a:latin typeface="Arial"/>
              <a:cs typeface="Arial"/>
            </a:endParaRPr>
          </a:p>
        </p:txBody>
      </p:sp>
      <p:sp>
        <p:nvSpPr>
          <p:cNvPr id="63" name="object 63"/>
          <p:cNvSpPr txBox="1"/>
          <p:nvPr/>
        </p:nvSpPr>
        <p:spPr>
          <a:xfrm>
            <a:off x="286157" y="5531107"/>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3</a:t>
            </a:r>
            <a:endParaRPr sz="879" b="0" kern="0" dirty="0">
              <a:solidFill>
                <a:sysClr val="windowText" lastClr="000000"/>
              </a:solidFill>
              <a:latin typeface="Arial"/>
              <a:cs typeface="Arial"/>
            </a:endParaRPr>
          </a:p>
        </p:txBody>
      </p:sp>
      <p:sp>
        <p:nvSpPr>
          <p:cNvPr id="64" name="object 64"/>
          <p:cNvSpPr txBox="1"/>
          <p:nvPr/>
        </p:nvSpPr>
        <p:spPr>
          <a:xfrm>
            <a:off x="310204" y="5681500"/>
            <a:ext cx="975754"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3" dirty="0">
                <a:solidFill>
                  <a:sysClr val="windowText" lastClr="000000"/>
                </a:solidFill>
                <a:latin typeface="Arial"/>
                <a:cs typeface="Arial"/>
              </a:rPr>
              <a:t>Collaborating </a:t>
            </a:r>
            <a:r>
              <a:rPr sz="1182" b="0" kern="0" spc="52" dirty="0">
                <a:solidFill>
                  <a:sysClr val="windowText" lastClr="000000"/>
                </a:solidFill>
                <a:latin typeface="Arial"/>
                <a:cs typeface="Arial"/>
              </a:rPr>
              <a:t>with</a:t>
            </a:r>
            <a:r>
              <a:rPr sz="1182" b="0" kern="0" spc="-33" dirty="0">
                <a:solidFill>
                  <a:sysClr val="windowText" lastClr="000000"/>
                </a:solidFill>
                <a:latin typeface="Arial"/>
                <a:cs typeface="Arial"/>
              </a:rPr>
              <a:t> </a:t>
            </a:r>
            <a:r>
              <a:rPr sz="1182" b="0" kern="0" spc="24" dirty="0">
                <a:solidFill>
                  <a:sysClr val="windowText" lastClr="000000"/>
                </a:solidFill>
                <a:latin typeface="Arial"/>
                <a:cs typeface="Arial"/>
              </a:rPr>
              <a:t>nature</a:t>
            </a:r>
            <a:endParaRPr sz="1182" b="0" kern="0" dirty="0">
              <a:solidFill>
                <a:sysClr val="windowText" lastClr="000000"/>
              </a:solidFill>
              <a:latin typeface="Arial"/>
              <a:cs typeface="Arial"/>
            </a:endParaRPr>
          </a:p>
        </p:txBody>
      </p:sp>
      <p:sp>
        <p:nvSpPr>
          <p:cNvPr id="65" name="object 65"/>
          <p:cNvSpPr txBox="1"/>
          <p:nvPr/>
        </p:nvSpPr>
        <p:spPr>
          <a:xfrm>
            <a:off x="2210072" y="5531107"/>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6</a:t>
            </a:r>
            <a:endParaRPr sz="879" b="0" kern="0" dirty="0">
              <a:solidFill>
                <a:sysClr val="windowText" lastClr="000000"/>
              </a:solidFill>
              <a:latin typeface="Arial"/>
              <a:cs typeface="Arial"/>
            </a:endParaRPr>
          </a:p>
        </p:txBody>
      </p:sp>
      <p:sp>
        <p:nvSpPr>
          <p:cNvPr id="66" name="object 66"/>
          <p:cNvSpPr txBox="1"/>
          <p:nvPr/>
        </p:nvSpPr>
        <p:spPr>
          <a:xfrm>
            <a:off x="2234119" y="5681499"/>
            <a:ext cx="1372370"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6" dirty="0">
                <a:solidFill>
                  <a:sysClr val="windowText" lastClr="000000"/>
                </a:solidFill>
                <a:latin typeface="Arial"/>
                <a:cs typeface="Arial"/>
              </a:rPr>
              <a:t>Selecting</a:t>
            </a:r>
            <a:r>
              <a:rPr sz="1182" b="0" kern="0" spc="-33" dirty="0">
                <a:solidFill>
                  <a:sysClr val="windowText" lastClr="000000"/>
                </a:solidFill>
                <a:latin typeface="Arial"/>
                <a:cs typeface="Arial"/>
              </a:rPr>
              <a:t> </a:t>
            </a:r>
            <a:r>
              <a:rPr sz="1182" b="0" kern="0" spc="27" dirty="0">
                <a:solidFill>
                  <a:sysClr val="windowText" lastClr="000000"/>
                </a:solidFill>
                <a:latin typeface="Arial"/>
                <a:cs typeface="Arial"/>
              </a:rPr>
              <a:t>materials </a:t>
            </a:r>
            <a:r>
              <a:rPr sz="1182" b="0" kern="0" spc="36" dirty="0">
                <a:solidFill>
                  <a:sysClr val="windowText" lastClr="000000"/>
                </a:solidFill>
                <a:latin typeface="Arial"/>
                <a:cs typeface="Arial"/>
              </a:rPr>
              <a:t>responsibly</a:t>
            </a:r>
            <a:endParaRPr sz="1182" b="0" kern="0" dirty="0">
              <a:solidFill>
                <a:sysClr val="windowText" lastClr="000000"/>
              </a:solidFill>
              <a:latin typeface="Arial"/>
              <a:cs typeface="Arial"/>
            </a:endParaRPr>
          </a:p>
        </p:txBody>
      </p:sp>
      <p:sp>
        <p:nvSpPr>
          <p:cNvPr id="67" name="object 67"/>
          <p:cNvSpPr txBox="1"/>
          <p:nvPr/>
        </p:nvSpPr>
        <p:spPr>
          <a:xfrm>
            <a:off x="4133987" y="5531107"/>
            <a:ext cx="474400"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30" dirty="0">
                <a:solidFill>
                  <a:srgbClr val="002400"/>
                </a:solidFill>
                <a:latin typeface="Arial"/>
                <a:cs typeface="Arial"/>
              </a:rPr>
              <a:t>9</a:t>
            </a:r>
            <a:endParaRPr sz="879" b="0" kern="0" dirty="0">
              <a:solidFill>
                <a:sysClr val="windowText" lastClr="000000"/>
              </a:solidFill>
              <a:latin typeface="Arial"/>
              <a:cs typeface="Arial"/>
            </a:endParaRPr>
          </a:p>
        </p:txBody>
      </p:sp>
      <p:sp>
        <p:nvSpPr>
          <p:cNvPr id="68" name="object 68"/>
          <p:cNvSpPr txBox="1"/>
          <p:nvPr/>
        </p:nvSpPr>
        <p:spPr>
          <a:xfrm>
            <a:off x="4158034" y="5681500"/>
            <a:ext cx="1318461"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27" dirty="0">
                <a:solidFill>
                  <a:sysClr val="windowText" lastClr="000000"/>
                </a:solidFill>
                <a:latin typeface="Arial"/>
                <a:cs typeface="Arial"/>
              </a:rPr>
              <a:t>Planning</a:t>
            </a:r>
            <a:r>
              <a:rPr sz="1182" b="0" kern="0" spc="-36" dirty="0">
                <a:solidFill>
                  <a:sysClr val="windowText" lastClr="000000"/>
                </a:solidFill>
                <a:latin typeface="Arial"/>
                <a:cs typeface="Arial"/>
              </a:rPr>
              <a:t> </a:t>
            </a:r>
            <a:r>
              <a:rPr sz="1182" b="0" kern="0" spc="42" dirty="0">
                <a:solidFill>
                  <a:sysClr val="windowText" lastClr="000000"/>
                </a:solidFill>
                <a:latin typeface="Arial"/>
                <a:cs typeface="Arial"/>
              </a:rPr>
              <a:t>for</a:t>
            </a:r>
            <a:r>
              <a:rPr sz="1182" b="0" kern="0" spc="-36" dirty="0">
                <a:solidFill>
                  <a:sysClr val="windowText" lastClr="000000"/>
                </a:solidFill>
                <a:latin typeface="Arial"/>
                <a:cs typeface="Arial"/>
              </a:rPr>
              <a:t> </a:t>
            </a:r>
            <a:r>
              <a:rPr sz="1182" b="0" kern="0" spc="33" dirty="0">
                <a:solidFill>
                  <a:sysClr val="windowText" lastClr="000000"/>
                </a:solidFill>
                <a:latin typeface="Arial"/>
                <a:cs typeface="Arial"/>
              </a:rPr>
              <a:t>future </a:t>
            </a:r>
            <a:r>
              <a:rPr sz="1182" b="0" kern="0" spc="36" dirty="0">
                <a:solidFill>
                  <a:sysClr val="windowText" lastClr="000000"/>
                </a:solidFill>
                <a:latin typeface="Arial"/>
                <a:cs typeface="Arial"/>
              </a:rPr>
              <a:t>climate</a:t>
            </a:r>
            <a:r>
              <a:rPr sz="1182" b="0" kern="0" spc="-27" dirty="0">
                <a:solidFill>
                  <a:sysClr val="windowText" lastClr="000000"/>
                </a:solidFill>
                <a:latin typeface="Arial"/>
                <a:cs typeface="Arial"/>
              </a:rPr>
              <a:t> </a:t>
            </a:r>
            <a:r>
              <a:rPr sz="1182" b="0" kern="0" spc="33" dirty="0">
                <a:solidFill>
                  <a:sysClr val="windowText" lastClr="000000"/>
                </a:solidFill>
                <a:latin typeface="Arial"/>
                <a:cs typeface="Arial"/>
              </a:rPr>
              <a:t>scenarios</a:t>
            </a:r>
            <a:endParaRPr sz="1182" b="0" kern="0" dirty="0">
              <a:solidFill>
                <a:sysClr val="windowText" lastClr="000000"/>
              </a:solidFill>
              <a:latin typeface="Arial"/>
              <a:cs typeface="Arial"/>
            </a:endParaRPr>
          </a:p>
        </p:txBody>
      </p:sp>
      <p:sp>
        <p:nvSpPr>
          <p:cNvPr id="69" name="object 69"/>
          <p:cNvSpPr txBox="1"/>
          <p:nvPr/>
        </p:nvSpPr>
        <p:spPr>
          <a:xfrm>
            <a:off x="6057902" y="5531107"/>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12</a:t>
            </a:r>
            <a:endParaRPr sz="879" b="0" kern="0" dirty="0">
              <a:solidFill>
                <a:sysClr val="windowText" lastClr="000000"/>
              </a:solidFill>
              <a:latin typeface="Arial"/>
              <a:cs typeface="Arial"/>
            </a:endParaRPr>
          </a:p>
        </p:txBody>
      </p:sp>
      <p:sp>
        <p:nvSpPr>
          <p:cNvPr id="70" name="object 70"/>
          <p:cNvSpPr txBox="1"/>
          <p:nvPr/>
        </p:nvSpPr>
        <p:spPr>
          <a:xfrm>
            <a:off x="6081949" y="5681499"/>
            <a:ext cx="1286501"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6" dirty="0">
                <a:solidFill>
                  <a:sysClr val="windowText" lastClr="000000"/>
                </a:solidFill>
                <a:latin typeface="Arial"/>
                <a:cs typeface="Arial"/>
              </a:rPr>
              <a:t>Prioritising</a:t>
            </a:r>
            <a:r>
              <a:rPr sz="1182" b="0" kern="0" spc="-9" dirty="0">
                <a:solidFill>
                  <a:sysClr val="windowText" lastClr="000000"/>
                </a:solidFill>
                <a:latin typeface="Arial"/>
                <a:cs typeface="Arial"/>
              </a:rPr>
              <a:t> </a:t>
            </a:r>
            <a:r>
              <a:rPr sz="1182" b="0" kern="0" spc="36" dirty="0">
                <a:solidFill>
                  <a:sysClr val="windowText" lastClr="000000"/>
                </a:solidFill>
                <a:latin typeface="Arial"/>
                <a:cs typeface="Arial"/>
              </a:rPr>
              <a:t>justice </a:t>
            </a:r>
            <a:r>
              <a:rPr sz="1182" b="0" kern="0" spc="42" dirty="0">
                <a:solidFill>
                  <a:sysClr val="windowText" lastClr="000000"/>
                </a:solidFill>
                <a:latin typeface="Arial"/>
                <a:cs typeface="Arial"/>
              </a:rPr>
              <a:t>and</a:t>
            </a:r>
            <a:r>
              <a:rPr sz="1182" b="0" kern="0" spc="-39" dirty="0">
                <a:solidFill>
                  <a:sysClr val="windowText" lastClr="000000"/>
                </a:solidFill>
                <a:latin typeface="Arial"/>
                <a:cs typeface="Arial"/>
              </a:rPr>
              <a:t> </a:t>
            </a:r>
            <a:r>
              <a:rPr sz="1182" b="0" kern="0" spc="42" dirty="0">
                <a:solidFill>
                  <a:sysClr val="windowText" lastClr="000000"/>
                </a:solidFill>
                <a:latin typeface="Arial"/>
                <a:cs typeface="Arial"/>
              </a:rPr>
              <a:t>equity</a:t>
            </a:r>
            <a:endParaRPr sz="1182" b="0" kern="0" dirty="0">
              <a:solidFill>
                <a:sysClr val="windowText" lastClr="000000"/>
              </a:solidFill>
              <a:latin typeface="Arial"/>
              <a:cs typeface="Arial"/>
            </a:endParaRPr>
          </a:p>
        </p:txBody>
      </p:sp>
      <p:sp>
        <p:nvSpPr>
          <p:cNvPr id="71" name="object 71"/>
          <p:cNvSpPr txBox="1"/>
          <p:nvPr/>
        </p:nvSpPr>
        <p:spPr>
          <a:xfrm>
            <a:off x="7981817" y="5531107"/>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15</a:t>
            </a:r>
            <a:endParaRPr sz="879" b="0" kern="0" dirty="0">
              <a:solidFill>
                <a:sysClr val="windowText" lastClr="000000"/>
              </a:solidFill>
              <a:latin typeface="Arial"/>
              <a:cs typeface="Arial"/>
            </a:endParaRPr>
          </a:p>
        </p:txBody>
      </p:sp>
      <p:sp>
        <p:nvSpPr>
          <p:cNvPr id="72" name="object 72"/>
          <p:cNvSpPr txBox="1"/>
          <p:nvPr/>
        </p:nvSpPr>
        <p:spPr>
          <a:xfrm>
            <a:off x="8005863" y="5681499"/>
            <a:ext cx="1188309"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0" dirty="0">
                <a:solidFill>
                  <a:sysClr val="windowText" lastClr="000000"/>
                </a:solidFill>
                <a:latin typeface="Arial"/>
                <a:cs typeface="Arial"/>
              </a:rPr>
              <a:t>Sharing</a:t>
            </a:r>
            <a:r>
              <a:rPr sz="1182" b="0" kern="0" spc="-39" dirty="0">
                <a:solidFill>
                  <a:sysClr val="windowText" lastClr="000000"/>
                </a:solidFill>
                <a:latin typeface="Arial"/>
                <a:cs typeface="Arial"/>
              </a:rPr>
              <a:t> </a:t>
            </a:r>
            <a:r>
              <a:rPr sz="1182" b="0" kern="0" spc="36" dirty="0">
                <a:solidFill>
                  <a:sysClr val="windowText" lastClr="000000"/>
                </a:solidFill>
                <a:latin typeface="Arial"/>
                <a:cs typeface="Arial"/>
              </a:rPr>
              <a:t>success </a:t>
            </a:r>
            <a:r>
              <a:rPr sz="1182" b="0" kern="0" spc="33" dirty="0">
                <a:solidFill>
                  <a:sysClr val="windowText" lastClr="000000"/>
                </a:solidFill>
                <a:latin typeface="Arial"/>
                <a:cs typeface="Arial"/>
              </a:rPr>
              <a:t>stories</a:t>
            </a:r>
            <a:endParaRPr sz="1182" b="0" kern="0" dirty="0">
              <a:solidFill>
                <a:sysClr val="windowText" lastClr="000000"/>
              </a:solidFill>
              <a:latin typeface="Arial"/>
              <a:cs typeface="Arial"/>
            </a:endParaRPr>
          </a:p>
        </p:txBody>
      </p:sp>
      <p:sp>
        <p:nvSpPr>
          <p:cNvPr id="73" name="object 73"/>
          <p:cNvSpPr txBox="1"/>
          <p:nvPr/>
        </p:nvSpPr>
        <p:spPr>
          <a:xfrm>
            <a:off x="9905732" y="5531107"/>
            <a:ext cx="537935" cy="138015"/>
          </a:xfrm>
          <a:prstGeom prst="rect">
            <a:avLst/>
          </a:prstGeom>
          <a:solidFill>
            <a:srgbClr val="BFFF00"/>
          </a:solidFill>
        </p:spPr>
        <p:txBody>
          <a:bodyPr vert="horz" wrap="square" lIns="0" tIns="2695" rIns="0" bIns="0" rtlCol="0">
            <a:spAutoFit/>
          </a:bodyPr>
          <a:lstStyle/>
          <a:p>
            <a:pPr marL="31575" defTabSz="554492" eaLnBrk="1" fontAlgn="auto" hangingPunct="1">
              <a:spcBef>
                <a:spcPts val="21"/>
              </a:spcBef>
              <a:spcAft>
                <a:spcPts val="0"/>
              </a:spcAft>
            </a:pPr>
            <a:r>
              <a:rPr sz="879" b="0" kern="0" dirty="0">
                <a:solidFill>
                  <a:srgbClr val="002400"/>
                </a:solidFill>
                <a:latin typeface="Arial"/>
                <a:cs typeface="Arial"/>
              </a:rPr>
              <a:t>SKILL</a:t>
            </a:r>
            <a:r>
              <a:rPr sz="879" b="0" kern="0" spc="73" dirty="0">
                <a:solidFill>
                  <a:srgbClr val="002400"/>
                </a:solidFill>
                <a:latin typeface="Arial"/>
                <a:cs typeface="Arial"/>
              </a:rPr>
              <a:t> </a:t>
            </a:r>
            <a:r>
              <a:rPr sz="879" b="0" kern="0" spc="-15" dirty="0">
                <a:solidFill>
                  <a:srgbClr val="002400"/>
                </a:solidFill>
                <a:latin typeface="Arial"/>
                <a:cs typeface="Arial"/>
              </a:rPr>
              <a:t>18</a:t>
            </a:r>
            <a:endParaRPr sz="879" b="0" kern="0" dirty="0">
              <a:solidFill>
                <a:sysClr val="windowText" lastClr="000000"/>
              </a:solidFill>
              <a:latin typeface="Arial"/>
              <a:cs typeface="Arial"/>
            </a:endParaRPr>
          </a:p>
        </p:txBody>
      </p:sp>
      <p:sp>
        <p:nvSpPr>
          <p:cNvPr id="74" name="object 74"/>
          <p:cNvSpPr txBox="1"/>
          <p:nvPr/>
        </p:nvSpPr>
        <p:spPr>
          <a:xfrm>
            <a:off x="9929779" y="5681500"/>
            <a:ext cx="1082031" cy="378903"/>
          </a:xfrm>
          <a:prstGeom prst="rect">
            <a:avLst/>
          </a:prstGeom>
        </p:spPr>
        <p:txBody>
          <a:bodyPr vert="horz" wrap="square" lIns="0" tIns="7701" rIns="0" bIns="0" rtlCol="0">
            <a:spAutoFit/>
          </a:bodyPr>
          <a:lstStyle/>
          <a:p>
            <a:pPr marL="7701" marR="3081" defTabSz="554492" eaLnBrk="1" fontAlgn="auto" hangingPunct="1">
              <a:lnSpc>
                <a:spcPts val="1498"/>
              </a:lnSpc>
              <a:spcBef>
                <a:spcPts val="61"/>
              </a:spcBef>
              <a:spcAft>
                <a:spcPts val="0"/>
              </a:spcAft>
            </a:pPr>
            <a:r>
              <a:rPr sz="1182" b="0" kern="0" spc="36" dirty="0">
                <a:solidFill>
                  <a:sysClr val="windowText" lastClr="000000"/>
                </a:solidFill>
                <a:latin typeface="Arial"/>
                <a:cs typeface="Arial"/>
              </a:rPr>
              <a:t>Iterating</a:t>
            </a:r>
            <a:r>
              <a:rPr sz="1182" b="0" kern="0" spc="-33" dirty="0">
                <a:solidFill>
                  <a:sysClr val="windowText" lastClr="000000"/>
                </a:solidFill>
                <a:latin typeface="Arial"/>
                <a:cs typeface="Arial"/>
              </a:rPr>
              <a:t> </a:t>
            </a:r>
            <a:r>
              <a:rPr sz="1182" b="0" kern="0" spc="39" dirty="0">
                <a:solidFill>
                  <a:sysClr val="windowText" lastClr="000000"/>
                </a:solidFill>
                <a:latin typeface="Arial"/>
                <a:cs typeface="Arial"/>
              </a:rPr>
              <a:t>based on</a:t>
            </a:r>
            <a:r>
              <a:rPr sz="1182" b="0" kern="0" spc="-39" dirty="0">
                <a:solidFill>
                  <a:sysClr val="windowText" lastClr="000000"/>
                </a:solidFill>
                <a:latin typeface="Arial"/>
                <a:cs typeface="Arial"/>
              </a:rPr>
              <a:t> </a:t>
            </a:r>
            <a:r>
              <a:rPr sz="1182" b="0" kern="0" spc="27" dirty="0">
                <a:solidFill>
                  <a:sysClr val="windowText" lastClr="000000"/>
                </a:solidFill>
                <a:latin typeface="Arial"/>
                <a:cs typeface="Arial"/>
              </a:rPr>
              <a:t>evidence</a:t>
            </a:r>
            <a:endParaRPr sz="1182" b="0" kern="0" dirty="0">
              <a:solidFill>
                <a:sysClr val="windowText" lastClr="000000"/>
              </a:solidFill>
              <a:latin typeface="Arial"/>
              <a:cs typeface="Arial"/>
            </a:endParaRPr>
          </a:p>
        </p:txBody>
      </p:sp>
      <p:sp>
        <p:nvSpPr>
          <p:cNvPr id="75" name="object 75"/>
          <p:cNvSpPr/>
          <p:nvPr/>
        </p:nvSpPr>
        <p:spPr>
          <a:xfrm>
            <a:off x="2260864" y="2442992"/>
            <a:ext cx="712755" cy="712755"/>
          </a:xfrm>
          <a:custGeom>
            <a:avLst/>
            <a:gdLst/>
            <a:ahLst/>
            <a:cxnLst/>
            <a:rect l="l" t="t" r="r" b="b"/>
            <a:pathLst>
              <a:path w="1175385" h="1175385">
                <a:moveTo>
                  <a:pt x="998613" y="587425"/>
                </a:moveTo>
                <a:lnTo>
                  <a:pt x="995921" y="540893"/>
                </a:lnTo>
                <a:lnTo>
                  <a:pt x="995845" y="539470"/>
                </a:lnTo>
                <a:lnTo>
                  <a:pt x="987755" y="493141"/>
                </a:lnTo>
                <a:lnTo>
                  <a:pt x="974636" y="448741"/>
                </a:lnTo>
                <a:lnTo>
                  <a:pt x="956818" y="406590"/>
                </a:lnTo>
                <a:lnTo>
                  <a:pt x="934593" y="366991"/>
                </a:lnTo>
                <a:lnTo>
                  <a:pt x="908278" y="330238"/>
                </a:lnTo>
                <a:lnTo>
                  <a:pt x="902665" y="323989"/>
                </a:lnTo>
                <a:lnTo>
                  <a:pt x="902665" y="587425"/>
                </a:lnTo>
                <a:lnTo>
                  <a:pt x="899236" y="633945"/>
                </a:lnTo>
                <a:lnTo>
                  <a:pt x="889292" y="678370"/>
                </a:lnTo>
                <a:lnTo>
                  <a:pt x="873315" y="720204"/>
                </a:lnTo>
                <a:lnTo>
                  <a:pt x="851801" y="758952"/>
                </a:lnTo>
                <a:lnTo>
                  <a:pt x="825246" y="794131"/>
                </a:lnTo>
                <a:lnTo>
                  <a:pt x="794131" y="825246"/>
                </a:lnTo>
                <a:lnTo>
                  <a:pt x="758952" y="851814"/>
                </a:lnTo>
                <a:lnTo>
                  <a:pt x="720191" y="873328"/>
                </a:lnTo>
                <a:lnTo>
                  <a:pt x="678357" y="889292"/>
                </a:lnTo>
                <a:lnTo>
                  <a:pt x="633945" y="899248"/>
                </a:lnTo>
                <a:lnTo>
                  <a:pt x="587413" y="902665"/>
                </a:lnTo>
                <a:lnTo>
                  <a:pt x="540893" y="899248"/>
                </a:lnTo>
                <a:lnTo>
                  <a:pt x="496468" y="889292"/>
                </a:lnTo>
                <a:lnTo>
                  <a:pt x="454634" y="873328"/>
                </a:lnTo>
                <a:lnTo>
                  <a:pt x="415886" y="851814"/>
                </a:lnTo>
                <a:lnTo>
                  <a:pt x="380707" y="825246"/>
                </a:lnTo>
                <a:lnTo>
                  <a:pt x="349592" y="794131"/>
                </a:lnTo>
                <a:lnTo>
                  <a:pt x="323024" y="758952"/>
                </a:lnTo>
                <a:lnTo>
                  <a:pt x="301510" y="720204"/>
                </a:lnTo>
                <a:lnTo>
                  <a:pt x="285546" y="678370"/>
                </a:lnTo>
                <a:lnTo>
                  <a:pt x="275590" y="633945"/>
                </a:lnTo>
                <a:lnTo>
                  <a:pt x="272173" y="587425"/>
                </a:lnTo>
                <a:lnTo>
                  <a:pt x="275590" y="540893"/>
                </a:lnTo>
                <a:lnTo>
                  <a:pt x="285546" y="496481"/>
                </a:lnTo>
                <a:lnTo>
                  <a:pt x="301510" y="454647"/>
                </a:lnTo>
                <a:lnTo>
                  <a:pt x="323024" y="415886"/>
                </a:lnTo>
                <a:lnTo>
                  <a:pt x="349592" y="380707"/>
                </a:lnTo>
                <a:lnTo>
                  <a:pt x="380707" y="349592"/>
                </a:lnTo>
                <a:lnTo>
                  <a:pt x="415886" y="323037"/>
                </a:lnTo>
                <a:lnTo>
                  <a:pt x="454634" y="301523"/>
                </a:lnTo>
                <a:lnTo>
                  <a:pt x="496468" y="285546"/>
                </a:lnTo>
                <a:lnTo>
                  <a:pt x="540893" y="275602"/>
                </a:lnTo>
                <a:lnTo>
                  <a:pt x="587413" y="272173"/>
                </a:lnTo>
                <a:lnTo>
                  <a:pt x="633945" y="275602"/>
                </a:lnTo>
                <a:lnTo>
                  <a:pt x="678357" y="285546"/>
                </a:lnTo>
                <a:lnTo>
                  <a:pt x="720191" y="301523"/>
                </a:lnTo>
                <a:lnTo>
                  <a:pt x="758952" y="323037"/>
                </a:lnTo>
                <a:lnTo>
                  <a:pt x="794131" y="349592"/>
                </a:lnTo>
                <a:lnTo>
                  <a:pt x="825246" y="380707"/>
                </a:lnTo>
                <a:lnTo>
                  <a:pt x="851801" y="415886"/>
                </a:lnTo>
                <a:lnTo>
                  <a:pt x="873315" y="454647"/>
                </a:lnTo>
                <a:lnTo>
                  <a:pt x="889292" y="496481"/>
                </a:lnTo>
                <a:lnTo>
                  <a:pt x="899236" y="540893"/>
                </a:lnTo>
                <a:lnTo>
                  <a:pt x="902665" y="587425"/>
                </a:lnTo>
                <a:lnTo>
                  <a:pt x="902665" y="323989"/>
                </a:lnTo>
                <a:lnTo>
                  <a:pt x="878179" y="296672"/>
                </a:lnTo>
                <a:lnTo>
                  <a:pt x="850849" y="272173"/>
                </a:lnTo>
                <a:lnTo>
                  <a:pt x="844600" y="266560"/>
                </a:lnTo>
                <a:lnTo>
                  <a:pt x="807847" y="240245"/>
                </a:lnTo>
                <a:lnTo>
                  <a:pt x="768248" y="218020"/>
                </a:lnTo>
                <a:lnTo>
                  <a:pt x="726097" y="200202"/>
                </a:lnTo>
                <a:lnTo>
                  <a:pt x="681697" y="187083"/>
                </a:lnTo>
                <a:lnTo>
                  <a:pt x="635368" y="178993"/>
                </a:lnTo>
                <a:lnTo>
                  <a:pt x="587413" y="176225"/>
                </a:lnTo>
                <a:lnTo>
                  <a:pt x="539470" y="178993"/>
                </a:lnTo>
                <a:lnTo>
                  <a:pt x="493141" y="187083"/>
                </a:lnTo>
                <a:lnTo>
                  <a:pt x="448741" y="200202"/>
                </a:lnTo>
                <a:lnTo>
                  <a:pt x="406590" y="218020"/>
                </a:lnTo>
                <a:lnTo>
                  <a:pt x="366979" y="240245"/>
                </a:lnTo>
                <a:lnTo>
                  <a:pt x="330238" y="266560"/>
                </a:lnTo>
                <a:lnTo>
                  <a:pt x="296659" y="296672"/>
                </a:lnTo>
                <a:lnTo>
                  <a:pt x="266560" y="330238"/>
                </a:lnTo>
                <a:lnTo>
                  <a:pt x="240245" y="366991"/>
                </a:lnTo>
                <a:lnTo>
                  <a:pt x="218020" y="406590"/>
                </a:lnTo>
                <a:lnTo>
                  <a:pt x="200202" y="448741"/>
                </a:lnTo>
                <a:lnTo>
                  <a:pt x="187083" y="493141"/>
                </a:lnTo>
                <a:lnTo>
                  <a:pt x="178993" y="539470"/>
                </a:lnTo>
                <a:lnTo>
                  <a:pt x="176225" y="587425"/>
                </a:lnTo>
                <a:lnTo>
                  <a:pt x="178904" y="633945"/>
                </a:lnTo>
                <a:lnTo>
                  <a:pt x="187083" y="681697"/>
                </a:lnTo>
                <a:lnTo>
                  <a:pt x="200202" y="726097"/>
                </a:lnTo>
                <a:lnTo>
                  <a:pt x="218020" y="768248"/>
                </a:lnTo>
                <a:lnTo>
                  <a:pt x="240245" y="807859"/>
                </a:lnTo>
                <a:lnTo>
                  <a:pt x="266560" y="844600"/>
                </a:lnTo>
                <a:lnTo>
                  <a:pt x="296659" y="878179"/>
                </a:lnTo>
                <a:lnTo>
                  <a:pt x="330238" y="908278"/>
                </a:lnTo>
                <a:lnTo>
                  <a:pt x="366979" y="934593"/>
                </a:lnTo>
                <a:lnTo>
                  <a:pt x="406590" y="956818"/>
                </a:lnTo>
                <a:lnTo>
                  <a:pt x="448741" y="974636"/>
                </a:lnTo>
                <a:lnTo>
                  <a:pt x="493141" y="987755"/>
                </a:lnTo>
                <a:lnTo>
                  <a:pt x="539470" y="995845"/>
                </a:lnTo>
                <a:lnTo>
                  <a:pt x="587413" y="998613"/>
                </a:lnTo>
                <a:lnTo>
                  <a:pt x="635368" y="995845"/>
                </a:lnTo>
                <a:lnTo>
                  <a:pt x="681697" y="987755"/>
                </a:lnTo>
                <a:lnTo>
                  <a:pt x="726097" y="974636"/>
                </a:lnTo>
                <a:lnTo>
                  <a:pt x="768248" y="956818"/>
                </a:lnTo>
                <a:lnTo>
                  <a:pt x="807847" y="934593"/>
                </a:lnTo>
                <a:lnTo>
                  <a:pt x="844600" y="908278"/>
                </a:lnTo>
                <a:lnTo>
                  <a:pt x="850849" y="902665"/>
                </a:lnTo>
                <a:lnTo>
                  <a:pt x="878179" y="878179"/>
                </a:lnTo>
                <a:lnTo>
                  <a:pt x="908278" y="844600"/>
                </a:lnTo>
                <a:lnTo>
                  <a:pt x="934593" y="807859"/>
                </a:lnTo>
                <a:lnTo>
                  <a:pt x="956818" y="768248"/>
                </a:lnTo>
                <a:lnTo>
                  <a:pt x="974636" y="726097"/>
                </a:lnTo>
                <a:lnTo>
                  <a:pt x="987755" y="681697"/>
                </a:lnTo>
                <a:lnTo>
                  <a:pt x="995845" y="635368"/>
                </a:lnTo>
                <a:lnTo>
                  <a:pt x="998613" y="587425"/>
                </a:lnTo>
                <a:close/>
              </a:path>
              <a:path w="1175385" h="1175385">
                <a:moveTo>
                  <a:pt x="1174838" y="587425"/>
                </a:moveTo>
                <a:lnTo>
                  <a:pt x="1172883" y="539242"/>
                </a:lnTo>
                <a:lnTo>
                  <a:pt x="1167142" y="492137"/>
                </a:lnTo>
                <a:lnTo>
                  <a:pt x="1157757" y="446252"/>
                </a:lnTo>
                <a:lnTo>
                  <a:pt x="1144892" y="401751"/>
                </a:lnTo>
                <a:lnTo>
                  <a:pt x="1128674" y="358775"/>
                </a:lnTo>
                <a:lnTo>
                  <a:pt x="1109268" y="317474"/>
                </a:lnTo>
                <a:lnTo>
                  <a:pt x="1092593" y="288137"/>
                </a:lnTo>
                <a:lnTo>
                  <a:pt x="1092593" y="587425"/>
                </a:lnTo>
                <a:lnTo>
                  <a:pt x="1090295" y="635596"/>
                </a:lnTo>
                <a:lnTo>
                  <a:pt x="1090282" y="636003"/>
                </a:lnTo>
                <a:lnTo>
                  <a:pt x="1083551" y="682701"/>
                </a:lnTo>
                <a:lnTo>
                  <a:pt x="1083475" y="683298"/>
                </a:lnTo>
                <a:lnTo>
                  <a:pt x="1072502" y="728586"/>
                </a:lnTo>
                <a:lnTo>
                  <a:pt x="1072388" y="729081"/>
                </a:lnTo>
                <a:lnTo>
                  <a:pt x="1057236" y="773150"/>
                </a:lnTo>
                <a:lnTo>
                  <a:pt x="1038225" y="815289"/>
                </a:lnTo>
                <a:lnTo>
                  <a:pt x="1015580" y="855281"/>
                </a:lnTo>
                <a:lnTo>
                  <a:pt x="989520" y="892911"/>
                </a:lnTo>
                <a:lnTo>
                  <a:pt x="960247" y="927963"/>
                </a:lnTo>
                <a:lnTo>
                  <a:pt x="927963" y="960247"/>
                </a:lnTo>
                <a:lnTo>
                  <a:pt x="892898" y="989520"/>
                </a:lnTo>
                <a:lnTo>
                  <a:pt x="855268" y="1015593"/>
                </a:lnTo>
                <a:lnTo>
                  <a:pt x="815276" y="1038237"/>
                </a:lnTo>
                <a:lnTo>
                  <a:pt x="773150" y="1057236"/>
                </a:lnTo>
                <a:lnTo>
                  <a:pt x="729081" y="1072388"/>
                </a:lnTo>
                <a:lnTo>
                  <a:pt x="683285" y="1083475"/>
                </a:lnTo>
                <a:lnTo>
                  <a:pt x="636003" y="1090282"/>
                </a:lnTo>
                <a:lnTo>
                  <a:pt x="587413" y="1092593"/>
                </a:lnTo>
                <a:lnTo>
                  <a:pt x="538835" y="1090282"/>
                </a:lnTo>
                <a:lnTo>
                  <a:pt x="491540" y="1083475"/>
                </a:lnTo>
                <a:lnTo>
                  <a:pt x="445757" y="1072388"/>
                </a:lnTo>
                <a:lnTo>
                  <a:pt x="401688" y="1057236"/>
                </a:lnTo>
                <a:lnTo>
                  <a:pt x="359549" y="1038237"/>
                </a:lnTo>
                <a:lnTo>
                  <a:pt x="319557" y="1015593"/>
                </a:lnTo>
                <a:lnTo>
                  <a:pt x="281927" y="989520"/>
                </a:lnTo>
                <a:lnTo>
                  <a:pt x="246875" y="960247"/>
                </a:lnTo>
                <a:lnTo>
                  <a:pt x="214591" y="927963"/>
                </a:lnTo>
                <a:lnTo>
                  <a:pt x="185318" y="892911"/>
                </a:lnTo>
                <a:lnTo>
                  <a:pt x="159245" y="855281"/>
                </a:lnTo>
                <a:lnTo>
                  <a:pt x="136601" y="815289"/>
                </a:lnTo>
                <a:lnTo>
                  <a:pt x="117602" y="773150"/>
                </a:lnTo>
                <a:lnTo>
                  <a:pt x="102450" y="729081"/>
                </a:lnTo>
                <a:lnTo>
                  <a:pt x="91363" y="683298"/>
                </a:lnTo>
                <a:lnTo>
                  <a:pt x="84556" y="636003"/>
                </a:lnTo>
                <a:lnTo>
                  <a:pt x="82245" y="587425"/>
                </a:lnTo>
                <a:lnTo>
                  <a:pt x="84531" y="539242"/>
                </a:lnTo>
                <a:lnTo>
                  <a:pt x="84556" y="538835"/>
                </a:lnTo>
                <a:lnTo>
                  <a:pt x="91274" y="492137"/>
                </a:lnTo>
                <a:lnTo>
                  <a:pt x="91363" y="491553"/>
                </a:lnTo>
                <a:lnTo>
                  <a:pt x="102336" y="446252"/>
                </a:lnTo>
                <a:lnTo>
                  <a:pt x="102450" y="445757"/>
                </a:lnTo>
                <a:lnTo>
                  <a:pt x="117589" y="401751"/>
                </a:lnTo>
                <a:lnTo>
                  <a:pt x="136601" y="359562"/>
                </a:lnTo>
                <a:lnTo>
                  <a:pt x="159245" y="319570"/>
                </a:lnTo>
                <a:lnTo>
                  <a:pt x="185318" y="281940"/>
                </a:lnTo>
                <a:lnTo>
                  <a:pt x="214591" y="246875"/>
                </a:lnTo>
                <a:lnTo>
                  <a:pt x="246875" y="214591"/>
                </a:lnTo>
                <a:lnTo>
                  <a:pt x="281927" y="185318"/>
                </a:lnTo>
                <a:lnTo>
                  <a:pt x="319557" y="159258"/>
                </a:lnTo>
                <a:lnTo>
                  <a:pt x="359549" y="136613"/>
                </a:lnTo>
                <a:lnTo>
                  <a:pt x="401688" y="117602"/>
                </a:lnTo>
                <a:lnTo>
                  <a:pt x="445757" y="102450"/>
                </a:lnTo>
                <a:lnTo>
                  <a:pt x="491540" y="91363"/>
                </a:lnTo>
                <a:lnTo>
                  <a:pt x="538835" y="84556"/>
                </a:lnTo>
                <a:lnTo>
                  <a:pt x="587413" y="82245"/>
                </a:lnTo>
                <a:lnTo>
                  <a:pt x="636003" y="84556"/>
                </a:lnTo>
                <a:lnTo>
                  <a:pt x="683285" y="91363"/>
                </a:lnTo>
                <a:lnTo>
                  <a:pt x="729081" y="102450"/>
                </a:lnTo>
                <a:lnTo>
                  <a:pt x="773150" y="117602"/>
                </a:lnTo>
                <a:lnTo>
                  <a:pt x="815276" y="136613"/>
                </a:lnTo>
                <a:lnTo>
                  <a:pt x="855268" y="159258"/>
                </a:lnTo>
                <a:lnTo>
                  <a:pt x="892898" y="185318"/>
                </a:lnTo>
                <a:lnTo>
                  <a:pt x="927963" y="214591"/>
                </a:lnTo>
                <a:lnTo>
                  <a:pt x="960247" y="246875"/>
                </a:lnTo>
                <a:lnTo>
                  <a:pt x="989520" y="281940"/>
                </a:lnTo>
                <a:lnTo>
                  <a:pt x="1015580" y="319570"/>
                </a:lnTo>
                <a:lnTo>
                  <a:pt x="1038225" y="359562"/>
                </a:lnTo>
                <a:lnTo>
                  <a:pt x="1057249" y="401751"/>
                </a:lnTo>
                <a:lnTo>
                  <a:pt x="1072388" y="445757"/>
                </a:lnTo>
                <a:lnTo>
                  <a:pt x="1083475" y="491553"/>
                </a:lnTo>
                <a:lnTo>
                  <a:pt x="1090282" y="538835"/>
                </a:lnTo>
                <a:lnTo>
                  <a:pt x="1092593" y="587425"/>
                </a:lnTo>
                <a:lnTo>
                  <a:pt x="1092593" y="288137"/>
                </a:lnTo>
                <a:lnTo>
                  <a:pt x="1061491" y="240499"/>
                </a:lnTo>
                <a:lnTo>
                  <a:pt x="1033437" y="205143"/>
                </a:lnTo>
                <a:lnTo>
                  <a:pt x="1002779" y="172059"/>
                </a:lnTo>
                <a:lnTo>
                  <a:pt x="969695" y="141401"/>
                </a:lnTo>
                <a:lnTo>
                  <a:pt x="934339" y="113347"/>
                </a:lnTo>
                <a:lnTo>
                  <a:pt x="896848" y="88011"/>
                </a:lnTo>
                <a:lnTo>
                  <a:pt x="886688" y="82245"/>
                </a:lnTo>
                <a:lnTo>
                  <a:pt x="857364" y="65570"/>
                </a:lnTo>
                <a:lnTo>
                  <a:pt x="816063" y="46164"/>
                </a:lnTo>
                <a:lnTo>
                  <a:pt x="773087" y="29946"/>
                </a:lnTo>
                <a:lnTo>
                  <a:pt x="728586" y="17081"/>
                </a:lnTo>
                <a:lnTo>
                  <a:pt x="682701" y="7696"/>
                </a:lnTo>
                <a:lnTo>
                  <a:pt x="635596" y="1955"/>
                </a:lnTo>
                <a:lnTo>
                  <a:pt x="587413" y="0"/>
                </a:lnTo>
                <a:lnTo>
                  <a:pt x="539242" y="1955"/>
                </a:lnTo>
                <a:lnTo>
                  <a:pt x="492137" y="7696"/>
                </a:lnTo>
                <a:lnTo>
                  <a:pt x="446252" y="17081"/>
                </a:lnTo>
                <a:lnTo>
                  <a:pt x="401751" y="29946"/>
                </a:lnTo>
                <a:lnTo>
                  <a:pt x="358775" y="46164"/>
                </a:lnTo>
                <a:lnTo>
                  <a:pt x="317461" y="65570"/>
                </a:lnTo>
                <a:lnTo>
                  <a:pt x="277990" y="88011"/>
                </a:lnTo>
                <a:lnTo>
                  <a:pt x="240499" y="113347"/>
                </a:lnTo>
                <a:lnTo>
                  <a:pt x="205130" y="141401"/>
                </a:lnTo>
                <a:lnTo>
                  <a:pt x="172046" y="172059"/>
                </a:lnTo>
                <a:lnTo>
                  <a:pt x="141401" y="205143"/>
                </a:lnTo>
                <a:lnTo>
                  <a:pt x="113334" y="240499"/>
                </a:lnTo>
                <a:lnTo>
                  <a:pt x="88011" y="277990"/>
                </a:lnTo>
                <a:lnTo>
                  <a:pt x="65570" y="317474"/>
                </a:lnTo>
                <a:lnTo>
                  <a:pt x="46164" y="358775"/>
                </a:lnTo>
                <a:lnTo>
                  <a:pt x="29946" y="401751"/>
                </a:lnTo>
                <a:lnTo>
                  <a:pt x="17068" y="446252"/>
                </a:lnTo>
                <a:lnTo>
                  <a:pt x="7810" y="491553"/>
                </a:lnTo>
                <a:lnTo>
                  <a:pt x="7683" y="492137"/>
                </a:lnTo>
                <a:lnTo>
                  <a:pt x="1993" y="538835"/>
                </a:lnTo>
                <a:lnTo>
                  <a:pt x="1943" y="539242"/>
                </a:lnTo>
                <a:lnTo>
                  <a:pt x="0" y="587425"/>
                </a:lnTo>
                <a:lnTo>
                  <a:pt x="1943" y="635596"/>
                </a:lnTo>
                <a:lnTo>
                  <a:pt x="7683" y="682701"/>
                </a:lnTo>
                <a:lnTo>
                  <a:pt x="17068" y="728586"/>
                </a:lnTo>
                <a:lnTo>
                  <a:pt x="29972" y="773150"/>
                </a:lnTo>
                <a:lnTo>
                  <a:pt x="46164" y="816063"/>
                </a:lnTo>
                <a:lnTo>
                  <a:pt x="65570" y="857377"/>
                </a:lnTo>
                <a:lnTo>
                  <a:pt x="88011" y="896848"/>
                </a:lnTo>
                <a:lnTo>
                  <a:pt x="113334" y="934339"/>
                </a:lnTo>
                <a:lnTo>
                  <a:pt x="141401" y="969708"/>
                </a:lnTo>
                <a:lnTo>
                  <a:pt x="172046" y="1002792"/>
                </a:lnTo>
                <a:lnTo>
                  <a:pt x="205130" y="1033437"/>
                </a:lnTo>
                <a:lnTo>
                  <a:pt x="240499" y="1061504"/>
                </a:lnTo>
                <a:lnTo>
                  <a:pt x="277990" y="1086827"/>
                </a:lnTo>
                <a:lnTo>
                  <a:pt x="317461" y="1109268"/>
                </a:lnTo>
                <a:lnTo>
                  <a:pt x="358775" y="1128674"/>
                </a:lnTo>
                <a:lnTo>
                  <a:pt x="401751" y="1144892"/>
                </a:lnTo>
                <a:lnTo>
                  <a:pt x="446252" y="1157770"/>
                </a:lnTo>
                <a:lnTo>
                  <a:pt x="492137" y="1167155"/>
                </a:lnTo>
                <a:lnTo>
                  <a:pt x="539242" y="1172895"/>
                </a:lnTo>
                <a:lnTo>
                  <a:pt x="587413" y="1174838"/>
                </a:lnTo>
                <a:lnTo>
                  <a:pt x="635596" y="1172895"/>
                </a:lnTo>
                <a:lnTo>
                  <a:pt x="682701" y="1167155"/>
                </a:lnTo>
                <a:lnTo>
                  <a:pt x="728586" y="1157770"/>
                </a:lnTo>
                <a:lnTo>
                  <a:pt x="773087" y="1144892"/>
                </a:lnTo>
                <a:lnTo>
                  <a:pt x="816063" y="1128674"/>
                </a:lnTo>
                <a:lnTo>
                  <a:pt x="857364" y="1109268"/>
                </a:lnTo>
                <a:lnTo>
                  <a:pt x="886688" y="1092593"/>
                </a:lnTo>
                <a:lnTo>
                  <a:pt x="896848" y="1086827"/>
                </a:lnTo>
                <a:lnTo>
                  <a:pt x="934339" y="1061504"/>
                </a:lnTo>
                <a:lnTo>
                  <a:pt x="969695" y="1033437"/>
                </a:lnTo>
                <a:lnTo>
                  <a:pt x="1002779" y="1002792"/>
                </a:lnTo>
                <a:lnTo>
                  <a:pt x="1033437" y="969708"/>
                </a:lnTo>
                <a:lnTo>
                  <a:pt x="1061491" y="934339"/>
                </a:lnTo>
                <a:lnTo>
                  <a:pt x="1086827" y="896848"/>
                </a:lnTo>
                <a:lnTo>
                  <a:pt x="1109268" y="857377"/>
                </a:lnTo>
                <a:lnTo>
                  <a:pt x="1128674" y="816063"/>
                </a:lnTo>
                <a:lnTo>
                  <a:pt x="1144866" y="773150"/>
                </a:lnTo>
                <a:lnTo>
                  <a:pt x="1157757" y="728586"/>
                </a:lnTo>
                <a:lnTo>
                  <a:pt x="1167028" y="683298"/>
                </a:lnTo>
                <a:lnTo>
                  <a:pt x="1172832" y="636003"/>
                </a:lnTo>
                <a:lnTo>
                  <a:pt x="1172883" y="635596"/>
                </a:lnTo>
                <a:lnTo>
                  <a:pt x="1174838" y="587425"/>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6" name="object 76"/>
          <p:cNvSpPr/>
          <p:nvPr/>
        </p:nvSpPr>
        <p:spPr>
          <a:xfrm>
            <a:off x="4177166" y="2442991"/>
            <a:ext cx="712755" cy="712755"/>
          </a:xfrm>
          <a:custGeom>
            <a:avLst/>
            <a:gdLst/>
            <a:ahLst/>
            <a:cxnLst/>
            <a:rect l="l" t="t" r="r" b="b"/>
            <a:pathLst>
              <a:path w="1175384" h="1175385">
                <a:moveTo>
                  <a:pt x="859534" y="0"/>
                </a:moveTo>
                <a:lnTo>
                  <a:pt x="587416" y="272106"/>
                </a:lnTo>
                <a:lnTo>
                  <a:pt x="315299" y="0"/>
                </a:lnTo>
                <a:lnTo>
                  <a:pt x="0" y="315299"/>
                </a:lnTo>
                <a:lnTo>
                  <a:pt x="272106" y="587416"/>
                </a:lnTo>
                <a:lnTo>
                  <a:pt x="0" y="859523"/>
                </a:lnTo>
                <a:lnTo>
                  <a:pt x="315299" y="1174833"/>
                </a:lnTo>
                <a:lnTo>
                  <a:pt x="587416" y="902726"/>
                </a:lnTo>
                <a:lnTo>
                  <a:pt x="859534" y="1174833"/>
                </a:lnTo>
                <a:lnTo>
                  <a:pt x="1174833" y="859523"/>
                </a:lnTo>
                <a:lnTo>
                  <a:pt x="902726" y="587416"/>
                </a:lnTo>
                <a:lnTo>
                  <a:pt x="1174833" y="315299"/>
                </a:lnTo>
                <a:lnTo>
                  <a:pt x="859534"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7" name="object 77"/>
          <p:cNvSpPr/>
          <p:nvPr/>
        </p:nvSpPr>
        <p:spPr>
          <a:xfrm>
            <a:off x="6121398" y="2442991"/>
            <a:ext cx="712755" cy="712755"/>
          </a:xfrm>
          <a:custGeom>
            <a:avLst/>
            <a:gdLst/>
            <a:ahLst/>
            <a:cxnLst/>
            <a:rect l="l" t="t" r="r" b="b"/>
            <a:pathLst>
              <a:path w="1175384" h="1175385">
                <a:moveTo>
                  <a:pt x="650126" y="0"/>
                </a:moveTo>
                <a:lnTo>
                  <a:pt x="524706" y="0"/>
                </a:lnTo>
                <a:lnTo>
                  <a:pt x="524706" y="280703"/>
                </a:lnTo>
                <a:lnTo>
                  <a:pt x="414521" y="22533"/>
                </a:lnTo>
                <a:lnTo>
                  <a:pt x="299153" y="71756"/>
                </a:lnTo>
                <a:lnTo>
                  <a:pt x="402438" y="313749"/>
                </a:lnTo>
                <a:lnTo>
                  <a:pt x="216401" y="127702"/>
                </a:lnTo>
                <a:lnTo>
                  <a:pt x="127713" y="216391"/>
                </a:lnTo>
                <a:lnTo>
                  <a:pt x="326209" y="414887"/>
                </a:lnTo>
                <a:lnTo>
                  <a:pt x="65715" y="310231"/>
                </a:lnTo>
                <a:lnTo>
                  <a:pt x="18973" y="426625"/>
                </a:lnTo>
                <a:lnTo>
                  <a:pt x="263101" y="524706"/>
                </a:lnTo>
                <a:lnTo>
                  <a:pt x="0" y="524696"/>
                </a:lnTo>
                <a:lnTo>
                  <a:pt x="0" y="650116"/>
                </a:lnTo>
                <a:lnTo>
                  <a:pt x="280724" y="650126"/>
                </a:lnTo>
                <a:lnTo>
                  <a:pt x="22533" y="760322"/>
                </a:lnTo>
                <a:lnTo>
                  <a:pt x="71767" y="875669"/>
                </a:lnTo>
                <a:lnTo>
                  <a:pt x="313760" y="772405"/>
                </a:lnTo>
                <a:lnTo>
                  <a:pt x="127723" y="958442"/>
                </a:lnTo>
                <a:lnTo>
                  <a:pt x="216401" y="1047119"/>
                </a:lnTo>
                <a:lnTo>
                  <a:pt x="414887" y="848633"/>
                </a:lnTo>
                <a:lnTo>
                  <a:pt x="310252" y="1109107"/>
                </a:lnTo>
                <a:lnTo>
                  <a:pt x="426625" y="1155870"/>
                </a:lnTo>
                <a:lnTo>
                  <a:pt x="524706" y="911720"/>
                </a:lnTo>
                <a:lnTo>
                  <a:pt x="524717" y="1174833"/>
                </a:lnTo>
                <a:lnTo>
                  <a:pt x="650137" y="1174833"/>
                </a:lnTo>
                <a:lnTo>
                  <a:pt x="650137" y="894140"/>
                </a:lnTo>
                <a:lnTo>
                  <a:pt x="760322" y="1152310"/>
                </a:lnTo>
                <a:lnTo>
                  <a:pt x="875690" y="1103076"/>
                </a:lnTo>
                <a:lnTo>
                  <a:pt x="772416" y="861094"/>
                </a:lnTo>
                <a:lnTo>
                  <a:pt x="958442" y="1047119"/>
                </a:lnTo>
                <a:lnTo>
                  <a:pt x="1047130" y="958442"/>
                </a:lnTo>
                <a:lnTo>
                  <a:pt x="848633" y="759945"/>
                </a:lnTo>
                <a:lnTo>
                  <a:pt x="1109128" y="864601"/>
                </a:lnTo>
                <a:lnTo>
                  <a:pt x="1155870" y="748218"/>
                </a:lnTo>
                <a:lnTo>
                  <a:pt x="911731" y="650126"/>
                </a:lnTo>
                <a:lnTo>
                  <a:pt x="1174833" y="650126"/>
                </a:lnTo>
                <a:lnTo>
                  <a:pt x="1174833" y="524706"/>
                </a:lnTo>
                <a:lnTo>
                  <a:pt x="894140" y="524706"/>
                </a:lnTo>
                <a:lnTo>
                  <a:pt x="1152310" y="414521"/>
                </a:lnTo>
                <a:lnTo>
                  <a:pt x="1103076" y="299163"/>
                </a:lnTo>
                <a:lnTo>
                  <a:pt x="861083" y="402448"/>
                </a:lnTo>
                <a:lnTo>
                  <a:pt x="1047119" y="216401"/>
                </a:lnTo>
                <a:lnTo>
                  <a:pt x="958442" y="127713"/>
                </a:lnTo>
                <a:lnTo>
                  <a:pt x="759945" y="326209"/>
                </a:lnTo>
                <a:lnTo>
                  <a:pt x="864581" y="65725"/>
                </a:lnTo>
                <a:lnTo>
                  <a:pt x="748207" y="18962"/>
                </a:lnTo>
                <a:lnTo>
                  <a:pt x="650137" y="263101"/>
                </a:lnTo>
                <a:lnTo>
                  <a:pt x="650126" y="0"/>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8" name="object 78"/>
          <p:cNvSpPr/>
          <p:nvPr/>
        </p:nvSpPr>
        <p:spPr>
          <a:xfrm>
            <a:off x="8064357" y="2442992"/>
            <a:ext cx="712755" cy="712755"/>
          </a:xfrm>
          <a:custGeom>
            <a:avLst/>
            <a:gdLst/>
            <a:ahLst/>
            <a:cxnLst/>
            <a:rect l="l" t="t" r="r" b="b"/>
            <a:pathLst>
              <a:path w="1175384" h="1175385">
                <a:moveTo>
                  <a:pt x="810704" y="587413"/>
                </a:moveTo>
                <a:lnTo>
                  <a:pt x="806157" y="542417"/>
                </a:lnTo>
                <a:lnTo>
                  <a:pt x="793153" y="500507"/>
                </a:lnTo>
                <a:lnTo>
                  <a:pt x="772566" y="462584"/>
                </a:lnTo>
                <a:lnTo>
                  <a:pt x="745299" y="429539"/>
                </a:lnTo>
                <a:lnTo>
                  <a:pt x="712254" y="402272"/>
                </a:lnTo>
                <a:lnTo>
                  <a:pt x="674331" y="381685"/>
                </a:lnTo>
                <a:lnTo>
                  <a:pt x="632421" y="368668"/>
                </a:lnTo>
                <a:lnTo>
                  <a:pt x="587413" y="364134"/>
                </a:lnTo>
                <a:lnTo>
                  <a:pt x="542417" y="368668"/>
                </a:lnTo>
                <a:lnTo>
                  <a:pt x="500507" y="381685"/>
                </a:lnTo>
                <a:lnTo>
                  <a:pt x="462572" y="402272"/>
                </a:lnTo>
                <a:lnTo>
                  <a:pt x="429539" y="429539"/>
                </a:lnTo>
                <a:lnTo>
                  <a:pt x="402272" y="462584"/>
                </a:lnTo>
                <a:lnTo>
                  <a:pt x="381685" y="500507"/>
                </a:lnTo>
                <a:lnTo>
                  <a:pt x="368668" y="542417"/>
                </a:lnTo>
                <a:lnTo>
                  <a:pt x="364134" y="587413"/>
                </a:lnTo>
                <a:lnTo>
                  <a:pt x="368668" y="632421"/>
                </a:lnTo>
                <a:lnTo>
                  <a:pt x="381685" y="674331"/>
                </a:lnTo>
                <a:lnTo>
                  <a:pt x="402272" y="712254"/>
                </a:lnTo>
                <a:lnTo>
                  <a:pt x="429539" y="745299"/>
                </a:lnTo>
                <a:lnTo>
                  <a:pt x="462572" y="772566"/>
                </a:lnTo>
                <a:lnTo>
                  <a:pt x="500507" y="793153"/>
                </a:lnTo>
                <a:lnTo>
                  <a:pt x="542417" y="806157"/>
                </a:lnTo>
                <a:lnTo>
                  <a:pt x="587413" y="810704"/>
                </a:lnTo>
                <a:lnTo>
                  <a:pt x="632421" y="806157"/>
                </a:lnTo>
                <a:lnTo>
                  <a:pt x="674331" y="793153"/>
                </a:lnTo>
                <a:lnTo>
                  <a:pt x="712254" y="772566"/>
                </a:lnTo>
                <a:lnTo>
                  <a:pt x="745299" y="745299"/>
                </a:lnTo>
                <a:lnTo>
                  <a:pt x="772566" y="712254"/>
                </a:lnTo>
                <a:lnTo>
                  <a:pt x="793153" y="674331"/>
                </a:lnTo>
                <a:lnTo>
                  <a:pt x="806157" y="632421"/>
                </a:lnTo>
                <a:lnTo>
                  <a:pt x="810704" y="587413"/>
                </a:lnTo>
                <a:close/>
              </a:path>
              <a:path w="1175384" h="1175385">
                <a:moveTo>
                  <a:pt x="1174838" y="587413"/>
                </a:moveTo>
                <a:lnTo>
                  <a:pt x="1172984" y="541642"/>
                </a:lnTo>
                <a:lnTo>
                  <a:pt x="1167142" y="492137"/>
                </a:lnTo>
                <a:lnTo>
                  <a:pt x="1157757" y="446252"/>
                </a:lnTo>
                <a:lnTo>
                  <a:pt x="1144892" y="401751"/>
                </a:lnTo>
                <a:lnTo>
                  <a:pt x="1128674" y="358775"/>
                </a:lnTo>
                <a:lnTo>
                  <a:pt x="1109268" y="317461"/>
                </a:lnTo>
                <a:lnTo>
                  <a:pt x="1101610" y="303999"/>
                </a:lnTo>
                <a:lnTo>
                  <a:pt x="1101610" y="587413"/>
                </a:lnTo>
                <a:lnTo>
                  <a:pt x="964082" y="756805"/>
                </a:lnTo>
                <a:lnTo>
                  <a:pt x="864679" y="843788"/>
                </a:lnTo>
                <a:lnTo>
                  <a:pt x="755192" y="875830"/>
                </a:lnTo>
                <a:lnTo>
                  <a:pt x="587413" y="880402"/>
                </a:lnTo>
                <a:lnTo>
                  <a:pt x="387273" y="834631"/>
                </a:lnTo>
                <a:lnTo>
                  <a:pt x="223824" y="733907"/>
                </a:lnTo>
                <a:lnTo>
                  <a:pt x="113626" y="633196"/>
                </a:lnTo>
                <a:lnTo>
                  <a:pt x="73228" y="587413"/>
                </a:lnTo>
                <a:lnTo>
                  <a:pt x="210756" y="418033"/>
                </a:lnTo>
                <a:lnTo>
                  <a:pt x="310159" y="331050"/>
                </a:lnTo>
                <a:lnTo>
                  <a:pt x="419646" y="299008"/>
                </a:lnTo>
                <a:lnTo>
                  <a:pt x="587413" y="294436"/>
                </a:lnTo>
                <a:lnTo>
                  <a:pt x="787565" y="340207"/>
                </a:lnTo>
                <a:lnTo>
                  <a:pt x="951001" y="440931"/>
                </a:lnTo>
                <a:lnTo>
                  <a:pt x="1061199" y="541642"/>
                </a:lnTo>
                <a:lnTo>
                  <a:pt x="1101610" y="587413"/>
                </a:lnTo>
                <a:lnTo>
                  <a:pt x="1101610" y="303999"/>
                </a:lnTo>
                <a:lnTo>
                  <a:pt x="1096175" y="294436"/>
                </a:lnTo>
                <a:lnTo>
                  <a:pt x="1086827" y="277990"/>
                </a:lnTo>
                <a:lnTo>
                  <a:pt x="1061491" y="240499"/>
                </a:lnTo>
                <a:lnTo>
                  <a:pt x="1033437" y="205130"/>
                </a:lnTo>
                <a:lnTo>
                  <a:pt x="1002779" y="172059"/>
                </a:lnTo>
                <a:lnTo>
                  <a:pt x="969695" y="141401"/>
                </a:lnTo>
                <a:lnTo>
                  <a:pt x="934339" y="113334"/>
                </a:lnTo>
                <a:lnTo>
                  <a:pt x="896848" y="88011"/>
                </a:lnTo>
                <a:lnTo>
                  <a:pt x="857364" y="65570"/>
                </a:lnTo>
                <a:lnTo>
                  <a:pt x="816063" y="46164"/>
                </a:lnTo>
                <a:lnTo>
                  <a:pt x="773087" y="29946"/>
                </a:lnTo>
                <a:lnTo>
                  <a:pt x="728573" y="17068"/>
                </a:lnTo>
                <a:lnTo>
                  <a:pt x="682701" y="7696"/>
                </a:lnTo>
                <a:lnTo>
                  <a:pt x="635596" y="1955"/>
                </a:lnTo>
                <a:lnTo>
                  <a:pt x="587413" y="0"/>
                </a:lnTo>
                <a:lnTo>
                  <a:pt x="539242" y="1955"/>
                </a:lnTo>
                <a:lnTo>
                  <a:pt x="492137" y="7696"/>
                </a:lnTo>
                <a:lnTo>
                  <a:pt x="446252" y="17068"/>
                </a:lnTo>
                <a:lnTo>
                  <a:pt x="401751" y="29946"/>
                </a:lnTo>
                <a:lnTo>
                  <a:pt x="358775" y="46164"/>
                </a:lnTo>
                <a:lnTo>
                  <a:pt x="317461" y="65570"/>
                </a:lnTo>
                <a:lnTo>
                  <a:pt x="277990" y="88011"/>
                </a:lnTo>
                <a:lnTo>
                  <a:pt x="240499" y="113334"/>
                </a:lnTo>
                <a:lnTo>
                  <a:pt x="205130" y="141401"/>
                </a:lnTo>
                <a:lnTo>
                  <a:pt x="172046" y="172059"/>
                </a:lnTo>
                <a:lnTo>
                  <a:pt x="141401" y="205130"/>
                </a:lnTo>
                <a:lnTo>
                  <a:pt x="113334" y="240499"/>
                </a:lnTo>
                <a:lnTo>
                  <a:pt x="88011" y="277990"/>
                </a:lnTo>
                <a:lnTo>
                  <a:pt x="65570" y="317461"/>
                </a:lnTo>
                <a:lnTo>
                  <a:pt x="46164" y="358775"/>
                </a:lnTo>
                <a:lnTo>
                  <a:pt x="29946" y="401751"/>
                </a:lnTo>
                <a:lnTo>
                  <a:pt x="17068" y="446252"/>
                </a:lnTo>
                <a:lnTo>
                  <a:pt x="7683" y="492137"/>
                </a:lnTo>
                <a:lnTo>
                  <a:pt x="1943" y="539242"/>
                </a:lnTo>
                <a:lnTo>
                  <a:pt x="0" y="587413"/>
                </a:lnTo>
                <a:lnTo>
                  <a:pt x="1854" y="633196"/>
                </a:lnTo>
                <a:lnTo>
                  <a:pt x="1943" y="635596"/>
                </a:lnTo>
                <a:lnTo>
                  <a:pt x="7683" y="682701"/>
                </a:lnTo>
                <a:lnTo>
                  <a:pt x="17068" y="728586"/>
                </a:lnTo>
                <a:lnTo>
                  <a:pt x="29946" y="773087"/>
                </a:lnTo>
                <a:lnTo>
                  <a:pt x="46164" y="816063"/>
                </a:lnTo>
                <a:lnTo>
                  <a:pt x="65570" y="857364"/>
                </a:lnTo>
                <a:lnTo>
                  <a:pt x="88011" y="896848"/>
                </a:lnTo>
                <a:lnTo>
                  <a:pt x="113334" y="934339"/>
                </a:lnTo>
                <a:lnTo>
                  <a:pt x="141401" y="969708"/>
                </a:lnTo>
                <a:lnTo>
                  <a:pt x="172046" y="1002779"/>
                </a:lnTo>
                <a:lnTo>
                  <a:pt x="205130" y="1033437"/>
                </a:lnTo>
                <a:lnTo>
                  <a:pt x="240499" y="1061504"/>
                </a:lnTo>
                <a:lnTo>
                  <a:pt x="277990" y="1086827"/>
                </a:lnTo>
                <a:lnTo>
                  <a:pt x="317461" y="1109268"/>
                </a:lnTo>
                <a:lnTo>
                  <a:pt x="358775" y="1128674"/>
                </a:lnTo>
                <a:lnTo>
                  <a:pt x="401751" y="1144892"/>
                </a:lnTo>
                <a:lnTo>
                  <a:pt x="446252" y="1157770"/>
                </a:lnTo>
                <a:lnTo>
                  <a:pt x="492137" y="1167142"/>
                </a:lnTo>
                <a:lnTo>
                  <a:pt x="539242" y="1172883"/>
                </a:lnTo>
                <a:lnTo>
                  <a:pt x="587413" y="1174838"/>
                </a:lnTo>
                <a:lnTo>
                  <a:pt x="635596" y="1172883"/>
                </a:lnTo>
                <a:lnTo>
                  <a:pt x="682701" y="1167142"/>
                </a:lnTo>
                <a:lnTo>
                  <a:pt x="728573" y="1157770"/>
                </a:lnTo>
                <a:lnTo>
                  <a:pt x="773087" y="1144892"/>
                </a:lnTo>
                <a:lnTo>
                  <a:pt x="816063" y="1128674"/>
                </a:lnTo>
                <a:lnTo>
                  <a:pt x="857364" y="1109268"/>
                </a:lnTo>
                <a:lnTo>
                  <a:pt x="896848" y="1086827"/>
                </a:lnTo>
                <a:lnTo>
                  <a:pt x="934339" y="1061504"/>
                </a:lnTo>
                <a:lnTo>
                  <a:pt x="969695" y="1033437"/>
                </a:lnTo>
                <a:lnTo>
                  <a:pt x="1002779" y="1002779"/>
                </a:lnTo>
                <a:lnTo>
                  <a:pt x="1033437" y="969708"/>
                </a:lnTo>
                <a:lnTo>
                  <a:pt x="1061491" y="934339"/>
                </a:lnTo>
                <a:lnTo>
                  <a:pt x="1086827" y="896848"/>
                </a:lnTo>
                <a:lnTo>
                  <a:pt x="1096175" y="880402"/>
                </a:lnTo>
                <a:lnTo>
                  <a:pt x="1109268" y="857364"/>
                </a:lnTo>
                <a:lnTo>
                  <a:pt x="1128674" y="816063"/>
                </a:lnTo>
                <a:lnTo>
                  <a:pt x="1144892" y="773087"/>
                </a:lnTo>
                <a:lnTo>
                  <a:pt x="1157757" y="728586"/>
                </a:lnTo>
                <a:lnTo>
                  <a:pt x="1167142" y="682701"/>
                </a:lnTo>
                <a:lnTo>
                  <a:pt x="1172883" y="635596"/>
                </a:lnTo>
                <a:lnTo>
                  <a:pt x="1174838" y="587413"/>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
        <p:nvSpPr>
          <p:cNvPr id="79" name="object 79"/>
          <p:cNvSpPr/>
          <p:nvPr/>
        </p:nvSpPr>
        <p:spPr>
          <a:xfrm>
            <a:off x="9980655" y="2442992"/>
            <a:ext cx="712755" cy="712755"/>
          </a:xfrm>
          <a:custGeom>
            <a:avLst/>
            <a:gdLst/>
            <a:ahLst/>
            <a:cxnLst/>
            <a:rect l="l" t="t" r="r" b="b"/>
            <a:pathLst>
              <a:path w="1175384" h="1175385">
                <a:moveTo>
                  <a:pt x="751649" y="588162"/>
                </a:moveTo>
                <a:lnTo>
                  <a:pt x="745807" y="544842"/>
                </a:lnTo>
                <a:lnTo>
                  <a:pt x="729335" y="505866"/>
                </a:lnTo>
                <a:lnTo>
                  <a:pt x="724344" y="499414"/>
                </a:lnTo>
                <a:lnTo>
                  <a:pt x="703795" y="472833"/>
                </a:lnTo>
                <a:lnTo>
                  <a:pt x="677227" y="452297"/>
                </a:lnTo>
                <a:lnTo>
                  <a:pt x="677227" y="588162"/>
                </a:lnTo>
                <a:lnTo>
                  <a:pt x="670242" y="622681"/>
                </a:lnTo>
                <a:lnTo>
                  <a:pt x="651205" y="650900"/>
                </a:lnTo>
                <a:lnTo>
                  <a:pt x="622985" y="669937"/>
                </a:lnTo>
                <a:lnTo>
                  <a:pt x="588467" y="676922"/>
                </a:lnTo>
                <a:lnTo>
                  <a:pt x="553961" y="669937"/>
                </a:lnTo>
                <a:lnTo>
                  <a:pt x="525741" y="650900"/>
                </a:lnTo>
                <a:lnTo>
                  <a:pt x="506704" y="622681"/>
                </a:lnTo>
                <a:lnTo>
                  <a:pt x="499719" y="588162"/>
                </a:lnTo>
                <a:lnTo>
                  <a:pt x="506704" y="553656"/>
                </a:lnTo>
                <a:lnTo>
                  <a:pt x="525741" y="525437"/>
                </a:lnTo>
                <a:lnTo>
                  <a:pt x="553961" y="506399"/>
                </a:lnTo>
                <a:lnTo>
                  <a:pt x="588467" y="499414"/>
                </a:lnTo>
                <a:lnTo>
                  <a:pt x="622985" y="506399"/>
                </a:lnTo>
                <a:lnTo>
                  <a:pt x="651205" y="525437"/>
                </a:lnTo>
                <a:lnTo>
                  <a:pt x="670242" y="553656"/>
                </a:lnTo>
                <a:lnTo>
                  <a:pt x="677227" y="588162"/>
                </a:lnTo>
                <a:lnTo>
                  <a:pt x="677227" y="452297"/>
                </a:lnTo>
                <a:lnTo>
                  <a:pt x="670763" y="447294"/>
                </a:lnTo>
                <a:lnTo>
                  <a:pt x="631799" y="430822"/>
                </a:lnTo>
                <a:lnTo>
                  <a:pt x="588467" y="424992"/>
                </a:lnTo>
                <a:lnTo>
                  <a:pt x="545147" y="430822"/>
                </a:lnTo>
                <a:lnTo>
                  <a:pt x="506171" y="447294"/>
                </a:lnTo>
                <a:lnTo>
                  <a:pt x="473138" y="472833"/>
                </a:lnTo>
                <a:lnTo>
                  <a:pt x="447598" y="505866"/>
                </a:lnTo>
                <a:lnTo>
                  <a:pt x="431126" y="544842"/>
                </a:lnTo>
                <a:lnTo>
                  <a:pt x="425297" y="588162"/>
                </a:lnTo>
                <a:lnTo>
                  <a:pt x="431126" y="631494"/>
                </a:lnTo>
                <a:lnTo>
                  <a:pt x="447598" y="670458"/>
                </a:lnTo>
                <a:lnTo>
                  <a:pt x="473138" y="703491"/>
                </a:lnTo>
                <a:lnTo>
                  <a:pt x="506171" y="729030"/>
                </a:lnTo>
                <a:lnTo>
                  <a:pt x="545147" y="745502"/>
                </a:lnTo>
                <a:lnTo>
                  <a:pt x="588467" y="751344"/>
                </a:lnTo>
                <a:lnTo>
                  <a:pt x="631799" y="745502"/>
                </a:lnTo>
                <a:lnTo>
                  <a:pt x="670763" y="729030"/>
                </a:lnTo>
                <a:lnTo>
                  <a:pt x="703795" y="703491"/>
                </a:lnTo>
                <a:lnTo>
                  <a:pt x="729335" y="670458"/>
                </a:lnTo>
                <a:lnTo>
                  <a:pt x="745807" y="631494"/>
                </a:lnTo>
                <a:lnTo>
                  <a:pt x="751649" y="588162"/>
                </a:lnTo>
                <a:close/>
              </a:path>
              <a:path w="1175384" h="1175385">
                <a:moveTo>
                  <a:pt x="892009" y="587413"/>
                </a:moveTo>
                <a:lnTo>
                  <a:pt x="888009" y="538073"/>
                </a:lnTo>
                <a:lnTo>
                  <a:pt x="876452" y="491248"/>
                </a:lnTo>
                <a:lnTo>
                  <a:pt x="857961" y="447560"/>
                </a:lnTo>
                <a:lnTo>
                  <a:pt x="833158" y="407644"/>
                </a:lnTo>
                <a:lnTo>
                  <a:pt x="817575" y="389496"/>
                </a:lnTo>
                <a:lnTo>
                  <a:pt x="817575" y="587413"/>
                </a:lnTo>
                <a:lnTo>
                  <a:pt x="812888" y="633742"/>
                </a:lnTo>
                <a:lnTo>
                  <a:pt x="799465" y="676922"/>
                </a:lnTo>
                <a:lnTo>
                  <a:pt x="778217" y="716013"/>
                </a:lnTo>
                <a:lnTo>
                  <a:pt x="750087" y="750100"/>
                </a:lnTo>
                <a:lnTo>
                  <a:pt x="716013" y="778217"/>
                </a:lnTo>
                <a:lnTo>
                  <a:pt x="676922" y="799465"/>
                </a:lnTo>
                <a:lnTo>
                  <a:pt x="633742" y="812901"/>
                </a:lnTo>
                <a:lnTo>
                  <a:pt x="587413" y="817587"/>
                </a:lnTo>
                <a:lnTo>
                  <a:pt x="541083" y="812901"/>
                </a:lnTo>
                <a:lnTo>
                  <a:pt x="497916" y="799465"/>
                </a:lnTo>
                <a:lnTo>
                  <a:pt x="458812" y="778217"/>
                </a:lnTo>
                <a:lnTo>
                  <a:pt x="424738" y="750100"/>
                </a:lnTo>
                <a:lnTo>
                  <a:pt x="396608" y="716013"/>
                </a:lnTo>
                <a:lnTo>
                  <a:pt x="375361" y="676922"/>
                </a:lnTo>
                <a:lnTo>
                  <a:pt x="361937" y="633742"/>
                </a:lnTo>
                <a:lnTo>
                  <a:pt x="357251" y="587413"/>
                </a:lnTo>
                <a:lnTo>
                  <a:pt x="361937" y="541096"/>
                </a:lnTo>
                <a:lnTo>
                  <a:pt x="375361" y="497916"/>
                </a:lnTo>
                <a:lnTo>
                  <a:pt x="396608" y="458825"/>
                </a:lnTo>
                <a:lnTo>
                  <a:pt x="424738" y="424751"/>
                </a:lnTo>
                <a:lnTo>
                  <a:pt x="458812" y="396621"/>
                </a:lnTo>
                <a:lnTo>
                  <a:pt x="497916" y="375373"/>
                </a:lnTo>
                <a:lnTo>
                  <a:pt x="541083" y="361937"/>
                </a:lnTo>
                <a:lnTo>
                  <a:pt x="587413" y="357251"/>
                </a:lnTo>
                <a:lnTo>
                  <a:pt x="633742" y="361937"/>
                </a:lnTo>
                <a:lnTo>
                  <a:pt x="676922" y="375373"/>
                </a:lnTo>
                <a:lnTo>
                  <a:pt x="716013" y="396621"/>
                </a:lnTo>
                <a:lnTo>
                  <a:pt x="750087" y="424751"/>
                </a:lnTo>
                <a:lnTo>
                  <a:pt x="778217" y="458825"/>
                </a:lnTo>
                <a:lnTo>
                  <a:pt x="799465" y="497916"/>
                </a:lnTo>
                <a:lnTo>
                  <a:pt x="812888" y="541096"/>
                </a:lnTo>
                <a:lnTo>
                  <a:pt x="817575" y="587413"/>
                </a:lnTo>
                <a:lnTo>
                  <a:pt x="817575" y="389496"/>
                </a:lnTo>
                <a:lnTo>
                  <a:pt x="785342" y="357251"/>
                </a:lnTo>
                <a:lnTo>
                  <a:pt x="727278" y="316877"/>
                </a:lnTo>
                <a:lnTo>
                  <a:pt x="683590" y="298386"/>
                </a:lnTo>
                <a:lnTo>
                  <a:pt x="636765" y="286816"/>
                </a:lnTo>
                <a:lnTo>
                  <a:pt x="587413" y="282829"/>
                </a:lnTo>
                <a:lnTo>
                  <a:pt x="538073" y="286816"/>
                </a:lnTo>
                <a:lnTo>
                  <a:pt x="491248" y="298386"/>
                </a:lnTo>
                <a:lnTo>
                  <a:pt x="447560" y="316877"/>
                </a:lnTo>
                <a:lnTo>
                  <a:pt x="407644" y="341680"/>
                </a:lnTo>
                <a:lnTo>
                  <a:pt x="372135" y="372148"/>
                </a:lnTo>
                <a:lnTo>
                  <a:pt x="341668" y="407644"/>
                </a:lnTo>
                <a:lnTo>
                  <a:pt x="316865" y="447560"/>
                </a:lnTo>
                <a:lnTo>
                  <a:pt x="298373" y="491248"/>
                </a:lnTo>
                <a:lnTo>
                  <a:pt x="286816" y="538073"/>
                </a:lnTo>
                <a:lnTo>
                  <a:pt x="282816" y="587413"/>
                </a:lnTo>
                <a:lnTo>
                  <a:pt x="286816" y="636752"/>
                </a:lnTo>
                <a:lnTo>
                  <a:pt x="298373" y="683590"/>
                </a:lnTo>
                <a:lnTo>
                  <a:pt x="316865" y="727278"/>
                </a:lnTo>
                <a:lnTo>
                  <a:pt x="341668" y="767194"/>
                </a:lnTo>
                <a:lnTo>
                  <a:pt x="372135" y="802703"/>
                </a:lnTo>
                <a:lnTo>
                  <a:pt x="407644" y="833170"/>
                </a:lnTo>
                <a:lnTo>
                  <a:pt x="447560" y="857961"/>
                </a:lnTo>
                <a:lnTo>
                  <a:pt x="491248" y="876465"/>
                </a:lnTo>
                <a:lnTo>
                  <a:pt x="538073" y="888022"/>
                </a:lnTo>
                <a:lnTo>
                  <a:pt x="587413" y="892009"/>
                </a:lnTo>
                <a:lnTo>
                  <a:pt x="636765" y="888022"/>
                </a:lnTo>
                <a:lnTo>
                  <a:pt x="683590" y="876465"/>
                </a:lnTo>
                <a:lnTo>
                  <a:pt x="727278" y="857961"/>
                </a:lnTo>
                <a:lnTo>
                  <a:pt x="767194" y="833170"/>
                </a:lnTo>
                <a:lnTo>
                  <a:pt x="785342" y="817587"/>
                </a:lnTo>
                <a:lnTo>
                  <a:pt x="802690" y="802703"/>
                </a:lnTo>
                <a:lnTo>
                  <a:pt x="833158" y="767194"/>
                </a:lnTo>
                <a:lnTo>
                  <a:pt x="857961" y="727278"/>
                </a:lnTo>
                <a:lnTo>
                  <a:pt x="876452" y="683590"/>
                </a:lnTo>
                <a:lnTo>
                  <a:pt x="888009" y="636752"/>
                </a:lnTo>
                <a:lnTo>
                  <a:pt x="892009" y="587413"/>
                </a:lnTo>
                <a:close/>
              </a:path>
              <a:path w="1175384" h="1175385">
                <a:moveTo>
                  <a:pt x="1033411" y="587425"/>
                </a:moveTo>
                <a:lnTo>
                  <a:pt x="1030897" y="540880"/>
                </a:lnTo>
                <a:lnTo>
                  <a:pt x="1030795" y="538899"/>
                </a:lnTo>
                <a:lnTo>
                  <a:pt x="1023112" y="491858"/>
                </a:lnTo>
                <a:lnTo>
                  <a:pt x="1010640" y="446595"/>
                </a:lnTo>
                <a:lnTo>
                  <a:pt x="993660" y="403390"/>
                </a:lnTo>
                <a:lnTo>
                  <a:pt x="972439" y="362483"/>
                </a:lnTo>
                <a:lnTo>
                  <a:pt x="959002" y="342049"/>
                </a:lnTo>
                <a:lnTo>
                  <a:pt x="959002" y="587425"/>
                </a:lnTo>
                <a:lnTo>
                  <a:pt x="956094" y="633971"/>
                </a:lnTo>
                <a:lnTo>
                  <a:pt x="947635" y="678802"/>
                </a:lnTo>
                <a:lnTo>
                  <a:pt x="933945" y="721588"/>
                </a:lnTo>
                <a:lnTo>
                  <a:pt x="915403" y="761961"/>
                </a:lnTo>
                <a:lnTo>
                  <a:pt x="892327" y="799566"/>
                </a:lnTo>
                <a:lnTo>
                  <a:pt x="865111" y="834072"/>
                </a:lnTo>
                <a:lnTo>
                  <a:pt x="834059" y="865111"/>
                </a:lnTo>
                <a:lnTo>
                  <a:pt x="799566" y="892340"/>
                </a:lnTo>
                <a:lnTo>
                  <a:pt x="761949" y="915403"/>
                </a:lnTo>
                <a:lnTo>
                  <a:pt x="721575" y="933945"/>
                </a:lnTo>
                <a:lnTo>
                  <a:pt x="678802" y="947635"/>
                </a:lnTo>
                <a:lnTo>
                  <a:pt x="633958" y="956106"/>
                </a:lnTo>
                <a:lnTo>
                  <a:pt x="587413" y="959002"/>
                </a:lnTo>
                <a:lnTo>
                  <a:pt x="540867" y="956106"/>
                </a:lnTo>
                <a:lnTo>
                  <a:pt x="496036" y="947635"/>
                </a:lnTo>
                <a:lnTo>
                  <a:pt x="453250" y="933945"/>
                </a:lnTo>
                <a:lnTo>
                  <a:pt x="412877" y="915403"/>
                </a:lnTo>
                <a:lnTo>
                  <a:pt x="375272" y="892340"/>
                </a:lnTo>
                <a:lnTo>
                  <a:pt x="340766" y="865111"/>
                </a:lnTo>
                <a:lnTo>
                  <a:pt x="309727" y="834072"/>
                </a:lnTo>
                <a:lnTo>
                  <a:pt x="282498" y="799566"/>
                </a:lnTo>
                <a:lnTo>
                  <a:pt x="259435" y="761961"/>
                </a:lnTo>
                <a:lnTo>
                  <a:pt x="240893" y="721588"/>
                </a:lnTo>
                <a:lnTo>
                  <a:pt x="227203" y="678802"/>
                </a:lnTo>
                <a:lnTo>
                  <a:pt x="218744" y="633971"/>
                </a:lnTo>
                <a:lnTo>
                  <a:pt x="215836" y="587425"/>
                </a:lnTo>
                <a:lnTo>
                  <a:pt x="218744" y="540880"/>
                </a:lnTo>
                <a:lnTo>
                  <a:pt x="227203" y="496036"/>
                </a:lnTo>
                <a:lnTo>
                  <a:pt x="240893" y="453250"/>
                </a:lnTo>
                <a:lnTo>
                  <a:pt x="259435" y="412889"/>
                </a:lnTo>
                <a:lnTo>
                  <a:pt x="282498" y="375272"/>
                </a:lnTo>
                <a:lnTo>
                  <a:pt x="309727" y="340766"/>
                </a:lnTo>
                <a:lnTo>
                  <a:pt x="340766" y="309727"/>
                </a:lnTo>
                <a:lnTo>
                  <a:pt x="375272" y="282511"/>
                </a:lnTo>
                <a:lnTo>
                  <a:pt x="412877" y="259448"/>
                </a:lnTo>
                <a:lnTo>
                  <a:pt x="453250" y="240893"/>
                </a:lnTo>
                <a:lnTo>
                  <a:pt x="496036" y="227215"/>
                </a:lnTo>
                <a:lnTo>
                  <a:pt x="540867" y="218744"/>
                </a:lnTo>
                <a:lnTo>
                  <a:pt x="587413" y="215836"/>
                </a:lnTo>
                <a:lnTo>
                  <a:pt x="633958" y="218744"/>
                </a:lnTo>
                <a:lnTo>
                  <a:pt x="678802" y="227215"/>
                </a:lnTo>
                <a:lnTo>
                  <a:pt x="721575" y="240893"/>
                </a:lnTo>
                <a:lnTo>
                  <a:pt x="761949" y="259448"/>
                </a:lnTo>
                <a:lnTo>
                  <a:pt x="799566" y="282511"/>
                </a:lnTo>
                <a:lnTo>
                  <a:pt x="834059" y="309727"/>
                </a:lnTo>
                <a:lnTo>
                  <a:pt x="865111" y="340766"/>
                </a:lnTo>
                <a:lnTo>
                  <a:pt x="892327" y="375272"/>
                </a:lnTo>
                <a:lnTo>
                  <a:pt x="915403" y="412889"/>
                </a:lnTo>
                <a:lnTo>
                  <a:pt x="933945" y="453250"/>
                </a:lnTo>
                <a:lnTo>
                  <a:pt x="947635" y="496036"/>
                </a:lnTo>
                <a:lnTo>
                  <a:pt x="956094" y="540880"/>
                </a:lnTo>
                <a:lnTo>
                  <a:pt x="959002" y="587425"/>
                </a:lnTo>
                <a:lnTo>
                  <a:pt x="959002" y="342049"/>
                </a:lnTo>
                <a:lnTo>
                  <a:pt x="918375" y="288747"/>
                </a:lnTo>
                <a:lnTo>
                  <a:pt x="886079" y="256463"/>
                </a:lnTo>
                <a:lnTo>
                  <a:pt x="850646" y="227584"/>
                </a:lnTo>
                <a:lnTo>
                  <a:pt x="812342" y="202399"/>
                </a:lnTo>
                <a:lnTo>
                  <a:pt x="771448" y="181178"/>
                </a:lnTo>
                <a:lnTo>
                  <a:pt x="728230" y="164185"/>
                </a:lnTo>
                <a:lnTo>
                  <a:pt x="682980" y="151714"/>
                </a:lnTo>
                <a:lnTo>
                  <a:pt x="635939" y="144030"/>
                </a:lnTo>
                <a:lnTo>
                  <a:pt x="587413" y="141414"/>
                </a:lnTo>
                <a:lnTo>
                  <a:pt x="538886" y="144030"/>
                </a:lnTo>
                <a:lnTo>
                  <a:pt x="491858" y="151714"/>
                </a:lnTo>
                <a:lnTo>
                  <a:pt x="446595" y="164185"/>
                </a:lnTo>
                <a:lnTo>
                  <a:pt x="403377" y="181178"/>
                </a:lnTo>
                <a:lnTo>
                  <a:pt x="362483" y="202399"/>
                </a:lnTo>
                <a:lnTo>
                  <a:pt x="324180" y="227584"/>
                </a:lnTo>
                <a:lnTo>
                  <a:pt x="288747" y="256463"/>
                </a:lnTo>
                <a:lnTo>
                  <a:pt x="256451" y="288747"/>
                </a:lnTo>
                <a:lnTo>
                  <a:pt x="227584" y="324180"/>
                </a:lnTo>
                <a:lnTo>
                  <a:pt x="202387" y="362483"/>
                </a:lnTo>
                <a:lnTo>
                  <a:pt x="181165" y="403390"/>
                </a:lnTo>
                <a:lnTo>
                  <a:pt x="164185" y="446595"/>
                </a:lnTo>
                <a:lnTo>
                  <a:pt x="151714" y="491858"/>
                </a:lnTo>
                <a:lnTo>
                  <a:pt x="144030" y="538899"/>
                </a:lnTo>
                <a:lnTo>
                  <a:pt x="141414" y="587425"/>
                </a:lnTo>
                <a:lnTo>
                  <a:pt x="143929" y="633971"/>
                </a:lnTo>
                <a:lnTo>
                  <a:pt x="144030" y="635952"/>
                </a:lnTo>
                <a:lnTo>
                  <a:pt x="151714" y="682980"/>
                </a:lnTo>
                <a:lnTo>
                  <a:pt x="164185" y="728243"/>
                </a:lnTo>
                <a:lnTo>
                  <a:pt x="181165" y="771461"/>
                </a:lnTo>
                <a:lnTo>
                  <a:pt x="202387" y="812355"/>
                </a:lnTo>
                <a:lnTo>
                  <a:pt x="227584" y="850658"/>
                </a:lnTo>
                <a:lnTo>
                  <a:pt x="256451" y="886091"/>
                </a:lnTo>
                <a:lnTo>
                  <a:pt x="288747" y="918387"/>
                </a:lnTo>
                <a:lnTo>
                  <a:pt x="324180" y="947267"/>
                </a:lnTo>
                <a:lnTo>
                  <a:pt x="362483" y="972451"/>
                </a:lnTo>
                <a:lnTo>
                  <a:pt x="403377" y="993673"/>
                </a:lnTo>
                <a:lnTo>
                  <a:pt x="446595" y="1010653"/>
                </a:lnTo>
                <a:lnTo>
                  <a:pt x="491858" y="1023124"/>
                </a:lnTo>
                <a:lnTo>
                  <a:pt x="538886" y="1030808"/>
                </a:lnTo>
                <a:lnTo>
                  <a:pt x="587413" y="1033424"/>
                </a:lnTo>
                <a:lnTo>
                  <a:pt x="635939" y="1030808"/>
                </a:lnTo>
                <a:lnTo>
                  <a:pt x="682980" y="1023124"/>
                </a:lnTo>
                <a:lnTo>
                  <a:pt x="728230" y="1010653"/>
                </a:lnTo>
                <a:lnTo>
                  <a:pt x="771448" y="993673"/>
                </a:lnTo>
                <a:lnTo>
                  <a:pt x="812342" y="972451"/>
                </a:lnTo>
                <a:lnTo>
                  <a:pt x="832789" y="959002"/>
                </a:lnTo>
                <a:lnTo>
                  <a:pt x="850646" y="947267"/>
                </a:lnTo>
                <a:lnTo>
                  <a:pt x="886079" y="918387"/>
                </a:lnTo>
                <a:lnTo>
                  <a:pt x="918375" y="886091"/>
                </a:lnTo>
                <a:lnTo>
                  <a:pt x="947254" y="850658"/>
                </a:lnTo>
                <a:lnTo>
                  <a:pt x="972439" y="812355"/>
                </a:lnTo>
                <a:lnTo>
                  <a:pt x="993660" y="771461"/>
                </a:lnTo>
                <a:lnTo>
                  <a:pt x="1010640" y="728243"/>
                </a:lnTo>
                <a:lnTo>
                  <a:pt x="1023112" y="682980"/>
                </a:lnTo>
                <a:lnTo>
                  <a:pt x="1030795" y="635952"/>
                </a:lnTo>
                <a:lnTo>
                  <a:pt x="1033411" y="587425"/>
                </a:lnTo>
                <a:close/>
              </a:path>
              <a:path w="1175384" h="1175385">
                <a:moveTo>
                  <a:pt x="1174826" y="587425"/>
                </a:moveTo>
                <a:lnTo>
                  <a:pt x="1172933" y="540791"/>
                </a:lnTo>
                <a:lnTo>
                  <a:pt x="1167117" y="492264"/>
                </a:lnTo>
                <a:lnTo>
                  <a:pt x="1157719" y="446430"/>
                </a:lnTo>
                <a:lnTo>
                  <a:pt x="1144828" y="401955"/>
                </a:lnTo>
                <a:lnTo>
                  <a:pt x="1128585" y="358990"/>
                </a:lnTo>
                <a:lnTo>
                  <a:pt x="1109167" y="317690"/>
                </a:lnTo>
                <a:lnTo>
                  <a:pt x="1100404" y="302310"/>
                </a:lnTo>
                <a:lnTo>
                  <a:pt x="1100404" y="587425"/>
                </a:lnTo>
                <a:lnTo>
                  <a:pt x="1098308" y="634047"/>
                </a:lnTo>
                <a:lnTo>
                  <a:pt x="1092123" y="679513"/>
                </a:lnTo>
                <a:lnTo>
                  <a:pt x="1082052" y="723633"/>
                </a:lnTo>
                <a:lnTo>
                  <a:pt x="1068260" y="766241"/>
                </a:lnTo>
                <a:lnTo>
                  <a:pt x="1050937" y="807135"/>
                </a:lnTo>
                <a:lnTo>
                  <a:pt x="1030274" y="846137"/>
                </a:lnTo>
                <a:lnTo>
                  <a:pt x="1006436" y="883069"/>
                </a:lnTo>
                <a:lnTo>
                  <a:pt x="979614" y="917752"/>
                </a:lnTo>
                <a:lnTo>
                  <a:pt x="949985" y="949998"/>
                </a:lnTo>
                <a:lnTo>
                  <a:pt x="917740" y="979614"/>
                </a:lnTo>
                <a:lnTo>
                  <a:pt x="883069" y="1006436"/>
                </a:lnTo>
                <a:lnTo>
                  <a:pt x="846137" y="1030274"/>
                </a:lnTo>
                <a:lnTo>
                  <a:pt x="807123" y="1050950"/>
                </a:lnTo>
                <a:lnTo>
                  <a:pt x="766229" y="1068260"/>
                </a:lnTo>
                <a:lnTo>
                  <a:pt x="723633" y="1082052"/>
                </a:lnTo>
                <a:lnTo>
                  <a:pt x="679513" y="1092136"/>
                </a:lnTo>
                <a:lnTo>
                  <a:pt x="634047" y="1098308"/>
                </a:lnTo>
                <a:lnTo>
                  <a:pt x="587413" y="1100416"/>
                </a:lnTo>
                <a:lnTo>
                  <a:pt x="540791" y="1098308"/>
                </a:lnTo>
                <a:lnTo>
                  <a:pt x="495325" y="1092136"/>
                </a:lnTo>
                <a:lnTo>
                  <a:pt x="451205" y="1082052"/>
                </a:lnTo>
                <a:lnTo>
                  <a:pt x="408597" y="1068260"/>
                </a:lnTo>
                <a:lnTo>
                  <a:pt x="367703" y="1050950"/>
                </a:lnTo>
                <a:lnTo>
                  <a:pt x="328701" y="1030274"/>
                </a:lnTo>
                <a:lnTo>
                  <a:pt x="291769" y="1006436"/>
                </a:lnTo>
                <a:lnTo>
                  <a:pt x="257086" y="979614"/>
                </a:lnTo>
                <a:lnTo>
                  <a:pt x="224840" y="949998"/>
                </a:lnTo>
                <a:lnTo>
                  <a:pt x="195224" y="917752"/>
                </a:lnTo>
                <a:lnTo>
                  <a:pt x="168402" y="883069"/>
                </a:lnTo>
                <a:lnTo>
                  <a:pt x="144564" y="846137"/>
                </a:lnTo>
                <a:lnTo>
                  <a:pt x="123888" y="807135"/>
                </a:lnTo>
                <a:lnTo>
                  <a:pt x="106565" y="766241"/>
                </a:lnTo>
                <a:lnTo>
                  <a:pt x="92773" y="723633"/>
                </a:lnTo>
                <a:lnTo>
                  <a:pt x="82702" y="679513"/>
                </a:lnTo>
                <a:lnTo>
                  <a:pt x="76517" y="634047"/>
                </a:lnTo>
                <a:lnTo>
                  <a:pt x="74422" y="587425"/>
                </a:lnTo>
                <a:lnTo>
                  <a:pt x="76517" y="540791"/>
                </a:lnTo>
                <a:lnTo>
                  <a:pt x="82702" y="495325"/>
                </a:lnTo>
                <a:lnTo>
                  <a:pt x="92773" y="451205"/>
                </a:lnTo>
                <a:lnTo>
                  <a:pt x="106565" y="408609"/>
                </a:lnTo>
                <a:lnTo>
                  <a:pt x="123888" y="367715"/>
                </a:lnTo>
                <a:lnTo>
                  <a:pt x="144564" y="328714"/>
                </a:lnTo>
                <a:lnTo>
                  <a:pt x="168402" y="291769"/>
                </a:lnTo>
                <a:lnTo>
                  <a:pt x="195224" y="257098"/>
                </a:lnTo>
                <a:lnTo>
                  <a:pt x="224840" y="224853"/>
                </a:lnTo>
                <a:lnTo>
                  <a:pt x="257086" y="195224"/>
                </a:lnTo>
                <a:lnTo>
                  <a:pt x="291769" y="168414"/>
                </a:lnTo>
                <a:lnTo>
                  <a:pt x="328701" y="144576"/>
                </a:lnTo>
                <a:lnTo>
                  <a:pt x="367703" y="123901"/>
                </a:lnTo>
                <a:lnTo>
                  <a:pt x="408597" y="106578"/>
                </a:lnTo>
                <a:lnTo>
                  <a:pt x="451205" y="92786"/>
                </a:lnTo>
                <a:lnTo>
                  <a:pt x="495325" y="82715"/>
                </a:lnTo>
                <a:lnTo>
                  <a:pt x="540791" y="76530"/>
                </a:lnTo>
                <a:lnTo>
                  <a:pt x="587413" y="74434"/>
                </a:lnTo>
                <a:lnTo>
                  <a:pt x="634047" y="76530"/>
                </a:lnTo>
                <a:lnTo>
                  <a:pt x="679513" y="82715"/>
                </a:lnTo>
                <a:lnTo>
                  <a:pt x="723633" y="92786"/>
                </a:lnTo>
                <a:lnTo>
                  <a:pt x="766229" y="106578"/>
                </a:lnTo>
                <a:lnTo>
                  <a:pt x="807123" y="123901"/>
                </a:lnTo>
                <a:lnTo>
                  <a:pt x="846137" y="144576"/>
                </a:lnTo>
                <a:lnTo>
                  <a:pt x="883069" y="168414"/>
                </a:lnTo>
                <a:lnTo>
                  <a:pt x="917740" y="195224"/>
                </a:lnTo>
                <a:lnTo>
                  <a:pt x="949985" y="224853"/>
                </a:lnTo>
                <a:lnTo>
                  <a:pt x="979614" y="257098"/>
                </a:lnTo>
                <a:lnTo>
                  <a:pt x="1006436" y="291769"/>
                </a:lnTo>
                <a:lnTo>
                  <a:pt x="1030274" y="328714"/>
                </a:lnTo>
                <a:lnTo>
                  <a:pt x="1050937" y="367715"/>
                </a:lnTo>
                <a:lnTo>
                  <a:pt x="1068260" y="408609"/>
                </a:lnTo>
                <a:lnTo>
                  <a:pt x="1082052" y="451205"/>
                </a:lnTo>
                <a:lnTo>
                  <a:pt x="1092123" y="495325"/>
                </a:lnTo>
                <a:lnTo>
                  <a:pt x="1098308" y="540791"/>
                </a:lnTo>
                <a:lnTo>
                  <a:pt x="1100404" y="587425"/>
                </a:lnTo>
                <a:lnTo>
                  <a:pt x="1100404" y="302310"/>
                </a:lnTo>
                <a:lnTo>
                  <a:pt x="1061339" y="240728"/>
                </a:lnTo>
                <a:lnTo>
                  <a:pt x="1033246" y="205346"/>
                </a:lnTo>
                <a:lnTo>
                  <a:pt x="1002588" y="172250"/>
                </a:lnTo>
                <a:lnTo>
                  <a:pt x="969479" y="141579"/>
                </a:lnTo>
                <a:lnTo>
                  <a:pt x="934110" y="113487"/>
                </a:lnTo>
                <a:lnTo>
                  <a:pt x="896607" y="88138"/>
                </a:lnTo>
                <a:lnTo>
                  <a:pt x="872528" y="74434"/>
                </a:lnTo>
                <a:lnTo>
                  <a:pt x="857135" y="65671"/>
                </a:lnTo>
                <a:lnTo>
                  <a:pt x="815848" y="46240"/>
                </a:lnTo>
                <a:lnTo>
                  <a:pt x="772883" y="29997"/>
                </a:lnTo>
                <a:lnTo>
                  <a:pt x="728408" y="17106"/>
                </a:lnTo>
                <a:lnTo>
                  <a:pt x="682574" y="7708"/>
                </a:lnTo>
                <a:lnTo>
                  <a:pt x="635520" y="1955"/>
                </a:lnTo>
                <a:lnTo>
                  <a:pt x="587413" y="0"/>
                </a:lnTo>
                <a:lnTo>
                  <a:pt x="539305" y="1955"/>
                </a:lnTo>
                <a:lnTo>
                  <a:pt x="492264" y="7708"/>
                </a:lnTo>
                <a:lnTo>
                  <a:pt x="446417" y="17106"/>
                </a:lnTo>
                <a:lnTo>
                  <a:pt x="401942" y="29997"/>
                </a:lnTo>
                <a:lnTo>
                  <a:pt x="358990" y="46240"/>
                </a:lnTo>
                <a:lnTo>
                  <a:pt x="317690" y="65671"/>
                </a:lnTo>
                <a:lnTo>
                  <a:pt x="278218" y="88138"/>
                </a:lnTo>
                <a:lnTo>
                  <a:pt x="240715" y="113487"/>
                </a:lnTo>
                <a:lnTo>
                  <a:pt x="205346" y="141579"/>
                </a:lnTo>
                <a:lnTo>
                  <a:pt x="172250" y="172250"/>
                </a:lnTo>
                <a:lnTo>
                  <a:pt x="141579" y="205346"/>
                </a:lnTo>
                <a:lnTo>
                  <a:pt x="113487" y="240728"/>
                </a:lnTo>
                <a:lnTo>
                  <a:pt x="88138" y="278218"/>
                </a:lnTo>
                <a:lnTo>
                  <a:pt x="65671" y="317690"/>
                </a:lnTo>
                <a:lnTo>
                  <a:pt x="46240" y="358990"/>
                </a:lnTo>
                <a:lnTo>
                  <a:pt x="29997" y="401955"/>
                </a:lnTo>
                <a:lnTo>
                  <a:pt x="17106" y="446430"/>
                </a:lnTo>
                <a:lnTo>
                  <a:pt x="7708" y="492264"/>
                </a:lnTo>
                <a:lnTo>
                  <a:pt x="1955" y="539318"/>
                </a:lnTo>
                <a:lnTo>
                  <a:pt x="0" y="587425"/>
                </a:lnTo>
                <a:lnTo>
                  <a:pt x="1892" y="634047"/>
                </a:lnTo>
                <a:lnTo>
                  <a:pt x="7708" y="682574"/>
                </a:lnTo>
                <a:lnTo>
                  <a:pt x="17106" y="728421"/>
                </a:lnTo>
                <a:lnTo>
                  <a:pt x="29997" y="772896"/>
                </a:lnTo>
                <a:lnTo>
                  <a:pt x="46240" y="815848"/>
                </a:lnTo>
                <a:lnTo>
                  <a:pt x="65671" y="857148"/>
                </a:lnTo>
                <a:lnTo>
                  <a:pt x="88138" y="896620"/>
                </a:lnTo>
                <a:lnTo>
                  <a:pt x="113487" y="934123"/>
                </a:lnTo>
                <a:lnTo>
                  <a:pt x="141579" y="969492"/>
                </a:lnTo>
                <a:lnTo>
                  <a:pt x="172250" y="1002588"/>
                </a:lnTo>
                <a:lnTo>
                  <a:pt x="205346" y="1033259"/>
                </a:lnTo>
                <a:lnTo>
                  <a:pt x="240715" y="1061351"/>
                </a:lnTo>
                <a:lnTo>
                  <a:pt x="278218" y="1086700"/>
                </a:lnTo>
                <a:lnTo>
                  <a:pt x="317690" y="1109179"/>
                </a:lnTo>
                <a:lnTo>
                  <a:pt x="358990" y="1128598"/>
                </a:lnTo>
                <a:lnTo>
                  <a:pt x="401942" y="1144841"/>
                </a:lnTo>
                <a:lnTo>
                  <a:pt x="446417" y="1157732"/>
                </a:lnTo>
                <a:lnTo>
                  <a:pt x="492264" y="1167130"/>
                </a:lnTo>
                <a:lnTo>
                  <a:pt x="539305" y="1172883"/>
                </a:lnTo>
                <a:lnTo>
                  <a:pt x="587413" y="1174838"/>
                </a:lnTo>
                <a:lnTo>
                  <a:pt x="635520" y="1172883"/>
                </a:lnTo>
                <a:lnTo>
                  <a:pt x="682574" y="1167130"/>
                </a:lnTo>
                <a:lnTo>
                  <a:pt x="728408" y="1157732"/>
                </a:lnTo>
                <a:lnTo>
                  <a:pt x="772883" y="1144841"/>
                </a:lnTo>
                <a:lnTo>
                  <a:pt x="815848" y="1128598"/>
                </a:lnTo>
                <a:lnTo>
                  <a:pt x="857135" y="1109179"/>
                </a:lnTo>
                <a:lnTo>
                  <a:pt x="896607" y="1086700"/>
                </a:lnTo>
                <a:lnTo>
                  <a:pt x="934110" y="1061351"/>
                </a:lnTo>
                <a:lnTo>
                  <a:pt x="969479" y="1033259"/>
                </a:lnTo>
                <a:lnTo>
                  <a:pt x="1002588" y="1002588"/>
                </a:lnTo>
                <a:lnTo>
                  <a:pt x="1033246" y="969492"/>
                </a:lnTo>
                <a:lnTo>
                  <a:pt x="1061339" y="934123"/>
                </a:lnTo>
                <a:lnTo>
                  <a:pt x="1086688" y="896620"/>
                </a:lnTo>
                <a:lnTo>
                  <a:pt x="1109167" y="857148"/>
                </a:lnTo>
                <a:lnTo>
                  <a:pt x="1128585" y="815848"/>
                </a:lnTo>
                <a:lnTo>
                  <a:pt x="1144828" y="772896"/>
                </a:lnTo>
                <a:lnTo>
                  <a:pt x="1157719" y="728421"/>
                </a:lnTo>
                <a:lnTo>
                  <a:pt x="1167117" y="682574"/>
                </a:lnTo>
                <a:lnTo>
                  <a:pt x="1172870" y="635533"/>
                </a:lnTo>
                <a:lnTo>
                  <a:pt x="1174826" y="587425"/>
                </a:lnTo>
                <a:close/>
              </a:path>
            </a:pathLst>
          </a:custGeom>
          <a:solidFill>
            <a:srgbClr val="009957"/>
          </a:solidFill>
        </p:spPr>
        <p:txBody>
          <a:bodyPr wrap="square" lIns="0" tIns="0" rIns="0" bIns="0" rtlCol="0"/>
          <a:lstStyle/>
          <a:p>
            <a:pPr defTabSz="554492" eaLnBrk="1" fontAlgn="auto" hangingPunct="1">
              <a:spcBef>
                <a:spcPts val="0"/>
              </a:spcBef>
              <a:spcAft>
                <a:spcPts val="0"/>
              </a:spcAft>
            </a:pPr>
            <a:endParaRPr sz="1092" b="0" kern="0">
              <a:solidFill>
                <a:sysClr val="windowText" lastClr="000000"/>
              </a:solidFill>
            </a:endParaRPr>
          </a:p>
        </p:txBody>
      </p:sp>
    </p:spTree>
    <p:extLst>
      <p:ext uri="{BB962C8B-B14F-4D97-AF65-F5344CB8AC3E}">
        <p14:creationId xmlns:p14="http://schemas.microsoft.com/office/powerpoint/2010/main" val="1858087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olorful squares with icons&#10;&#10;AI-generated content may be incorrect.">
            <a:hlinkClick r:id="rId2"/>
            <a:extLst>
              <a:ext uri="{FF2B5EF4-FFF2-40B4-BE49-F238E27FC236}">
                <a16:creationId xmlns:a16="http://schemas.microsoft.com/office/drawing/2014/main" id="{D513EE76-D1F0-82C0-D727-8CE4E93C46A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6721" y="0"/>
            <a:ext cx="9698557" cy="6858000"/>
          </a:xfrm>
          <a:prstGeom prst="rect">
            <a:avLst/>
          </a:prstGeom>
        </p:spPr>
      </p:pic>
    </p:spTree>
    <p:extLst>
      <p:ext uri="{BB962C8B-B14F-4D97-AF65-F5344CB8AC3E}">
        <p14:creationId xmlns:p14="http://schemas.microsoft.com/office/powerpoint/2010/main" val="1224294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9E610-4FE2-1A97-D24E-699811A13D9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9C6721D-8D7D-C06B-E135-389A16B2C744}"/>
              </a:ext>
            </a:extLst>
          </p:cNvPr>
          <p:cNvSpPr/>
          <p:nvPr/>
        </p:nvSpPr>
        <p:spPr>
          <a:xfrm>
            <a:off x="428" y="0"/>
            <a:ext cx="12191144" cy="6857615"/>
          </a:xfrm>
          <a:custGeom>
            <a:avLst/>
            <a:gdLst/>
            <a:ahLst/>
            <a:cxnLst/>
            <a:rect l="l" t="t" r="r" b="b"/>
            <a:pathLst>
              <a:path w="20104100" h="11308715">
                <a:moveTo>
                  <a:pt x="20104099" y="0"/>
                </a:moveTo>
                <a:lnTo>
                  <a:pt x="0" y="0"/>
                </a:lnTo>
                <a:lnTo>
                  <a:pt x="0" y="11308556"/>
                </a:lnTo>
                <a:lnTo>
                  <a:pt x="20104099" y="11308556"/>
                </a:lnTo>
                <a:lnTo>
                  <a:pt x="20104099" y="0"/>
                </a:lnTo>
                <a:close/>
              </a:path>
            </a:pathLst>
          </a:custGeom>
          <a:solidFill>
            <a:srgbClr val="F7F7F7"/>
          </a:solidFill>
        </p:spPr>
        <p:txBody>
          <a:bodyPr wrap="square" lIns="0" tIns="0" rIns="0" bIns="0" rtlCol="0"/>
          <a:lstStyle/>
          <a:p>
            <a:endParaRPr sz="1455"/>
          </a:p>
        </p:txBody>
      </p:sp>
      <p:pic>
        <p:nvPicPr>
          <p:cNvPr id="3" name="object 3">
            <a:extLst>
              <a:ext uri="{FF2B5EF4-FFF2-40B4-BE49-F238E27FC236}">
                <a16:creationId xmlns:a16="http://schemas.microsoft.com/office/drawing/2014/main" id="{A15D8F96-4F65-CADE-E1D7-F8248C1EE895}"/>
              </a:ext>
            </a:extLst>
          </p:cNvPr>
          <p:cNvPicPr/>
          <p:nvPr/>
        </p:nvPicPr>
        <p:blipFill>
          <a:blip r:embed="rId2" cstate="print"/>
          <a:srcRect l="2855" r="2856"/>
          <a:stretch>
            <a:fillRect/>
          </a:stretch>
        </p:blipFill>
        <p:spPr>
          <a:xfrm>
            <a:off x="855" y="-9242"/>
            <a:ext cx="12191145" cy="6857615"/>
          </a:xfrm>
          <a:prstGeom prst="rect">
            <a:avLst/>
          </a:prstGeom>
        </p:spPr>
      </p:pic>
      <p:pic>
        <p:nvPicPr>
          <p:cNvPr id="7" name="object 16">
            <a:extLst>
              <a:ext uri="{FF2B5EF4-FFF2-40B4-BE49-F238E27FC236}">
                <a16:creationId xmlns:a16="http://schemas.microsoft.com/office/drawing/2014/main" id="{EDC7A9E5-026F-C353-44DD-35CED2F826B2}"/>
              </a:ext>
            </a:extLst>
          </p:cNvPr>
          <p:cNvPicPr/>
          <p:nvPr/>
        </p:nvPicPr>
        <p:blipFill>
          <a:blip r:embed="rId3" cstate="print"/>
          <a:stretch>
            <a:fillRect/>
          </a:stretch>
        </p:blipFill>
        <p:spPr>
          <a:xfrm>
            <a:off x="10913572" y="381887"/>
            <a:ext cx="959252" cy="959227"/>
          </a:xfrm>
          <a:prstGeom prst="rect">
            <a:avLst/>
          </a:prstGeom>
        </p:spPr>
      </p:pic>
      <p:sp>
        <p:nvSpPr>
          <p:cNvPr id="9" name="TextBox 8">
            <a:extLst>
              <a:ext uri="{FF2B5EF4-FFF2-40B4-BE49-F238E27FC236}">
                <a16:creationId xmlns:a16="http://schemas.microsoft.com/office/drawing/2014/main" id="{5C2B31AA-F04C-B119-B2E0-7D8459D9214F}"/>
              </a:ext>
            </a:extLst>
          </p:cNvPr>
          <p:cNvSpPr txBox="1"/>
          <p:nvPr/>
        </p:nvSpPr>
        <p:spPr>
          <a:xfrm>
            <a:off x="2891330" y="1027963"/>
            <a:ext cx="6093912" cy="3046988"/>
          </a:xfrm>
          <a:prstGeom prst="rect">
            <a:avLst/>
          </a:prstGeom>
          <a:noFill/>
        </p:spPr>
        <p:txBody>
          <a:bodyPr wrap="square">
            <a:spAutoFit/>
          </a:bodyPr>
          <a:lstStyle/>
          <a:p>
            <a:r>
              <a:rPr lang="en-GB" sz="3600" i="1" dirty="0">
                <a:solidFill>
                  <a:schemeClr val="bg1"/>
                </a:solidFill>
                <a:latin typeface="Arial" panose="020B0604020202020204" pitchFamily="34" charset="0"/>
                <a:cs typeface="Arial" panose="020B0604020202020204" pitchFamily="34" charset="0"/>
              </a:rPr>
              <a:t>“If you’re not designing for planet, what planet are you on?”.</a:t>
            </a:r>
          </a:p>
          <a:p>
            <a:endParaRPr lang="en-GB" b="0" i="1" dirty="0">
              <a:solidFill>
                <a:schemeClr val="bg1"/>
              </a:solidFill>
              <a:latin typeface="Arial" panose="020B0604020202020204" pitchFamily="34" charset="0"/>
              <a:cs typeface="Arial" panose="020B0604020202020204" pitchFamily="34" charset="0"/>
            </a:endParaRPr>
          </a:p>
          <a:p>
            <a:r>
              <a:rPr lang="en-GB" sz="2000" b="0" i="1" dirty="0">
                <a:solidFill>
                  <a:schemeClr val="bg1"/>
                </a:solidFill>
                <a:latin typeface="Arial" panose="020B0604020202020204" pitchFamily="34" charset="0"/>
                <a:cs typeface="Arial" panose="020B0604020202020204" pitchFamily="34" charset="0"/>
              </a:rPr>
              <a:t>Kate Raworth</a:t>
            </a:r>
          </a:p>
          <a:p>
            <a:r>
              <a:rPr lang="en-GB" sz="2000" b="0" i="1" dirty="0">
                <a:solidFill>
                  <a:schemeClr val="bg1"/>
                </a:solidFill>
                <a:latin typeface="Arial" panose="020B0604020202020204" pitchFamily="34" charset="0"/>
                <a:cs typeface="Arial" panose="020B0604020202020204" pitchFamily="34" charset="0"/>
              </a:rPr>
              <a:t>Economist</a:t>
            </a:r>
          </a:p>
          <a:p>
            <a:r>
              <a:rPr lang="en-GB" sz="2000" b="0" i="1" dirty="0">
                <a:solidFill>
                  <a:schemeClr val="bg1"/>
                </a:solidFill>
                <a:latin typeface="Arial" panose="020B0604020202020204" pitchFamily="34" charset="0"/>
                <a:cs typeface="Arial" panose="020B0604020202020204" pitchFamily="34" charset="0"/>
              </a:rPr>
              <a:t>Author of  Doughnut Economics</a:t>
            </a:r>
          </a:p>
        </p:txBody>
      </p:sp>
    </p:spTree>
    <p:extLst>
      <p:ext uri="{BB962C8B-B14F-4D97-AF65-F5344CB8AC3E}">
        <p14:creationId xmlns:p14="http://schemas.microsoft.com/office/powerpoint/2010/main" val="2634574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D4C92-C87D-30AF-7D73-341A138E2740}"/>
            </a:ext>
          </a:extLst>
        </p:cNvPr>
        <p:cNvGrpSpPr/>
        <p:nvPr/>
      </p:nvGrpSpPr>
      <p:grpSpPr>
        <a:xfrm>
          <a:off x="0" y="0"/>
          <a:ext cx="0" cy="0"/>
          <a:chOff x="0" y="0"/>
          <a:chExt cx="0" cy="0"/>
        </a:xfrm>
      </p:grpSpPr>
      <p:pic>
        <p:nvPicPr>
          <p:cNvPr id="12" name="Picture 11">
            <a:hlinkClick r:id="rId3"/>
            <a:extLst>
              <a:ext uri="{FF2B5EF4-FFF2-40B4-BE49-F238E27FC236}">
                <a16:creationId xmlns:a16="http://schemas.microsoft.com/office/drawing/2014/main" id="{5EFF4E56-B951-1134-47C7-86FD67DA7A09}"/>
              </a:ext>
            </a:extLst>
          </p:cNvPr>
          <p:cNvPicPr>
            <a:picLocks noChangeAspect="1"/>
          </p:cNvPicPr>
          <p:nvPr/>
        </p:nvPicPr>
        <p:blipFill>
          <a:blip r:embed="rId4"/>
          <a:stretch>
            <a:fillRect/>
          </a:stretch>
        </p:blipFill>
        <p:spPr>
          <a:xfrm>
            <a:off x="1706880" y="960120"/>
            <a:ext cx="8778240" cy="4937760"/>
          </a:xfrm>
          <a:prstGeom prst="rect">
            <a:avLst/>
          </a:prstGeom>
        </p:spPr>
      </p:pic>
      <p:sp>
        <p:nvSpPr>
          <p:cNvPr id="8" name="Rectangle 3">
            <a:extLst>
              <a:ext uri="{FF2B5EF4-FFF2-40B4-BE49-F238E27FC236}">
                <a16:creationId xmlns:a16="http://schemas.microsoft.com/office/drawing/2014/main" id="{4A3163DA-ED44-1FCB-71F0-877E2A446390}"/>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716043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1FFF3-12EA-FEC2-B810-7E2148FA629A}"/>
            </a:ext>
          </a:extLst>
        </p:cNvPr>
        <p:cNvGrpSpPr/>
        <p:nvPr/>
      </p:nvGrpSpPr>
      <p:grpSpPr>
        <a:xfrm>
          <a:off x="0" y="0"/>
          <a:ext cx="0" cy="0"/>
          <a:chOff x="0" y="0"/>
          <a:chExt cx="0" cy="0"/>
        </a:xfrm>
      </p:grpSpPr>
      <p:sp>
        <p:nvSpPr>
          <p:cNvPr id="3" name="TextBox 2">
            <a:hlinkClick r:id="rId3"/>
            <a:extLst>
              <a:ext uri="{FF2B5EF4-FFF2-40B4-BE49-F238E27FC236}">
                <a16:creationId xmlns:a16="http://schemas.microsoft.com/office/drawing/2014/main" id="{37E8C8A8-E091-6661-6CD7-F6EB6372D193}"/>
              </a:ext>
            </a:extLst>
          </p:cNvPr>
          <p:cNvSpPr txBox="1"/>
          <p:nvPr/>
        </p:nvSpPr>
        <p:spPr>
          <a:xfrm>
            <a:off x="0" y="2421032"/>
            <a:ext cx="12192000" cy="2015936"/>
          </a:xfrm>
          <a:prstGeom prst="rect">
            <a:avLst/>
          </a:prstGeom>
          <a:noFill/>
        </p:spPr>
        <p:txBody>
          <a:bodyPr wrap="square">
            <a:spAutoFit/>
          </a:bodyPr>
          <a:lstStyle/>
          <a:p>
            <a:pPr algn="ctr"/>
            <a:r>
              <a:rPr lang="en-GB" sz="12500" b="1" i="0" dirty="0">
                <a:solidFill>
                  <a:srgbClr val="333333"/>
                </a:solidFill>
                <a:effectLst/>
                <a:latin typeface="Martel sans"/>
              </a:rPr>
              <a:t>FOOTPRINT</a:t>
            </a:r>
            <a:r>
              <a:rPr lang="en-GB" sz="12500" b="1" i="0" dirty="0">
                <a:solidFill>
                  <a:srgbClr val="30BCD8"/>
                </a:solidFill>
                <a:effectLst/>
                <a:latin typeface="Martel sans"/>
              </a:rPr>
              <a:t>CALC</a:t>
            </a:r>
            <a:endParaRPr lang="en-GB" sz="12500" dirty="0"/>
          </a:p>
        </p:txBody>
      </p:sp>
    </p:spTree>
    <p:extLst>
      <p:ext uri="{BB962C8B-B14F-4D97-AF65-F5344CB8AC3E}">
        <p14:creationId xmlns:p14="http://schemas.microsoft.com/office/powerpoint/2010/main" val="2601290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1A181E"/>
        </a:solidFill>
        <a:effectLst/>
      </p:bgPr>
    </p:bg>
    <p:spTree>
      <p:nvGrpSpPr>
        <p:cNvPr id="1" name="">
          <a:extLst>
            <a:ext uri="{FF2B5EF4-FFF2-40B4-BE49-F238E27FC236}">
              <a16:creationId xmlns:a16="http://schemas.microsoft.com/office/drawing/2014/main" id="{0FAF5C62-C32B-30C9-23AC-91D76920997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13D3C5D-4BC5-E692-4729-069A16439A05}"/>
              </a:ext>
            </a:extLst>
          </p:cNvPr>
          <p:cNvSpPr txBox="1">
            <a:spLocks noChangeArrowheads="1"/>
          </p:cNvSpPr>
          <p:nvPr/>
        </p:nvSpPr>
        <p:spPr bwMode="auto">
          <a:xfrm>
            <a:off x="808074" y="852371"/>
            <a:ext cx="105647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HAVE WE REACHED </a:t>
            </a:r>
          </a:p>
          <a:p>
            <a:pPr lvl="0" algn="r">
              <a:spcBef>
                <a:spcPts val="0"/>
              </a:spcBef>
            </a:pPr>
            <a:r>
              <a:rPr lang="en-GB" altLang="en-US" sz="4800" dirty="0">
                <a:solidFill>
                  <a:schemeClr val="bg1"/>
                </a:solidFill>
                <a:latin typeface="Arial" panose="020B0604020202020204" pitchFamily="34" charset="0"/>
              </a:rPr>
              <a:t>THE TIPPING POINT?</a:t>
            </a:r>
          </a:p>
        </p:txBody>
      </p:sp>
    </p:spTree>
    <p:extLst>
      <p:ext uri="{BB962C8B-B14F-4D97-AF65-F5344CB8AC3E}">
        <p14:creationId xmlns:p14="http://schemas.microsoft.com/office/powerpoint/2010/main" val="835819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1A181E"/>
        </a:solidFill>
        <a:effectLst/>
      </p:bgPr>
    </p:bg>
    <p:spTree>
      <p:nvGrpSpPr>
        <p:cNvPr id="1" name="">
          <a:extLst>
            <a:ext uri="{FF2B5EF4-FFF2-40B4-BE49-F238E27FC236}">
              <a16:creationId xmlns:a16="http://schemas.microsoft.com/office/drawing/2014/main" id="{F031CD79-5904-52B2-2A35-AC9CFC877FF7}"/>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E1DCB03-BD40-FBA4-A31C-F284D08E7D52}"/>
              </a:ext>
            </a:extLst>
          </p:cNvPr>
          <p:cNvSpPr txBox="1">
            <a:spLocks noChangeArrowheads="1"/>
          </p:cNvSpPr>
          <p:nvPr/>
        </p:nvSpPr>
        <p:spPr bwMode="auto">
          <a:xfrm>
            <a:off x="808074" y="852371"/>
            <a:ext cx="105647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QUESTIONS?</a:t>
            </a:r>
          </a:p>
        </p:txBody>
      </p:sp>
    </p:spTree>
    <p:extLst>
      <p:ext uri="{BB962C8B-B14F-4D97-AF65-F5344CB8AC3E}">
        <p14:creationId xmlns:p14="http://schemas.microsoft.com/office/powerpoint/2010/main" val="3972253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AE8556-2A5E-4AF5-B92E-329F18D96B55}">
  <ds:schemaRefs>
    <ds:schemaRef ds:uri="http://schemas.openxmlformats.org/package/2006/metadata/core-properties"/>
    <ds:schemaRef ds:uri="http://purl.org/dc/terms/"/>
    <ds:schemaRef ds:uri="http://purl.org/dc/elements/1.1/"/>
    <ds:schemaRef ds:uri="http://schemas.microsoft.com/office/2006/documentManagement/types"/>
    <ds:schemaRef ds:uri="afa9340e-42d2-4497-9e48-e8fdef61d7b7"/>
    <ds:schemaRef ds:uri="http://purl.org/dc/dcmitype/"/>
    <ds:schemaRef ds:uri="http://schemas.microsoft.com/office/infopath/2007/PartnerControls"/>
    <ds:schemaRef ds:uri="4503d0ed-3769-4fd0-bdd4-365a1b0a4ef4"/>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3.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31108</TotalTime>
  <Words>8676</Words>
  <Application>Microsoft Office PowerPoint</Application>
  <PresentationFormat>Widescreen</PresentationFormat>
  <Paragraphs>773</Paragraphs>
  <Slides>120</Slides>
  <Notes>97</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120</vt:i4>
      </vt:variant>
    </vt:vector>
  </HeadingPairs>
  <TitlesOfParts>
    <vt:vector size="129" baseType="lpstr">
      <vt:lpstr>Martel sans</vt:lpstr>
      <vt:lpstr>Arial</vt:lpstr>
      <vt:lpstr>Calibri</vt:lpstr>
      <vt:lpstr>Calibri Light</vt:lpstr>
      <vt:lpstr>Lucida Sans Unicode</vt:lpstr>
      <vt:lpstr>Times New Roman</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responsibility has changed</vt:lpstr>
      <vt:lpstr> “We won’t win the battle against the climate crisis unless we design the solution”.  Rt Hon the Lord Deben. Chair of the Climate Change Committee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HOWEVER  NATURE HAS BEEN MAKING PLASTICS FOR MILLENNIA. WHICH CAN BE COMPLETELY BROKEN DOWN THROUGH NATURAL DECOMPOSITION PROCESSES.</vt:lpstr>
      <vt:lpstr>PowerPoint Presentation</vt:lpstr>
      <vt:lpstr>SCIENTISTS ARE YET TO DISCOVER WAYS OF REPRODUCING THIS PHENOMENA.</vt:lpstr>
      <vt:lpstr>(MOST) INDUSTRIALLY MADE PLASTICS ARE (CHEMICALLY) INERT. IT IS HOW WE, AS HUMANS, TREAT THIS VALUABLE COMMODITY. </vt:lpstr>
      <vt:lpstr>PowerPoint Presentation</vt:lpstr>
      <vt:lpstr>PowerPoint Presentation</vt:lpstr>
      <vt:lpstr>PowerPoint Presentation</vt:lpstr>
      <vt:lpstr>PowerPoint Presentation</vt:lpstr>
      <vt:lpstr>Developing Green Design Skills</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239</cp:revision>
  <dcterms:created xsi:type="dcterms:W3CDTF">2003-02-18T13:39:02Z</dcterms:created>
  <dcterms:modified xsi:type="dcterms:W3CDTF">2025-11-13T16:41:20Z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