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31" r:id="rId1"/>
  </p:sldMasterIdLst>
  <p:sldIdLst>
    <p:sldId id="256" r:id="rId2"/>
    <p:sldId id="257" r:id="rId3"/>
    <p:sldId id="258" r:id="rId4"/>
    <p:sldId id="271" r:id="rId5"/>
    <p:sldId id="259" r:id="rId6"/>
    <p:sldId id="260" r:id="rId7"/>
    <p:sldId id="269" r:id="rId8"/>
    <p:sldId id="268" r:id="rId9"/>
    <p:sldId id="261" r:id="rId10"/>
    <p:sldId id="262" r:id="rId11"/>
    <p:sldId id="263" r:id="rId12"/>
    <p:sldId id="264" r:id="rId13"/>
    <p:sldId id="265" r:id="rId14"/>
    <p:sldId id="270" r:id="rId1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17A2707-C13D-4019-A86A-3CB710AECFFC}" v="97" dt="2023-03-22T17:55:11.26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78" d="100"/>
          <a:sy n="78" d="100"/>
        </p:scale>
        <p:origin x="850" y="67"/>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21" Type="http://schemas.microsoft.com/office/2015/10/relationships/revisionInfo" Target="revisionInfo.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20"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Boris Vladimirov" userId="3ddc4014137707ba" providerId="LiveId" clId="{317A2707-C13D-4019-A86A-3CB710AECFFC}"/>
    <pc:docChg chg="undo custSel addSld delSld modSld">
      <pc:chgData name="Boris Vladimirov" userId="3ddc4014137707ba" providerId="LiveId" clId="{317A2707-C13D-4019-A86A-3CB710AECFFC}" dt="2023-03-22T18:05:05.259" v="7211" actId="1076"/>
      <pc:docMkLst>
        <pc:docMk/>
      </pc:docMkLst>
      <pc:sldChg chg="addSp modSp new mod">
        <pc:chgData name="Boris Vladimirov" userId="3ddc4014137707ba" providerId="LiveId" clId="{317A2707-C13D-4019-A86A-3CB710AECFFC}" dt="2023-03-22T18:03:37.335" v="7209" actId="255"/>
        <pc:sldMkLst>
          <pc:docMk/>
          <pc:sldMk cId="2863723353" sldId="256"/>
        </pc:sldMkLst>
        <pc:spChg chg="add mod">
          <ac:chgData name="Boris Vladimirov" userId="3ddc4014137707ba" providerId="LiveId" clId="{317A2707-C13D-4019-A86A-3CB710AECFFC}" dt="2023-03-22T18:03:37.335" v="7209" actId="255"/>
          <ac:spMkLst>
            <pc:docMk/>
            <pc:sldMk cId="2863723353" sldId="256"/>
            <ac:spMk id="2" creationId="{6129FD2F-BA7D-C3DD-109C-F0BD37312DD4}"/>
          </ac:spMkLst>
        </pc:spChg>
        <pc:spChg chg="add mod">
          <ac:chgData name="Boris Vladimirov" userId="3ddc4014137707ba" providerId="LiveId" clId="{317A2707-C13D-4019-A86A-3CB710AECFFC}" dt="2023-03-22T18:03:08.911" v="7208" actId="20577"/>
          <ac:spMkLst>
            <pc:docMk/>
            <pc:sldMk cId="2863723353" sldId="256"/>
            <ac:spMk id="5" creationId="{2F2C6C3D-80E3-16A0-AD7B-2324A0BD7735}"/>
          </ac:spMkLst>
        </pc:spChg>
        <pc:picChg chg="add mod">
          <ac:chgData name="Boris Vladimirov" userId="3ddc4014137707ba" providerId="LiveId" clId="{317A2707-C13D-4019-A86A-3CB710AECFFC}" dt="2023-03-12T09:47:24.062" v="1732" actId="1076"/>
          <ac:picMkLst>
            <pc:docMk/>
            <pc:sldMk cId="2863723353" sldId="256"/>
            <ac:picMk id="4" creationId="{6A8BB2F9-4397-AF11-619C-600DC62126D7}"/>
          </ac:picMkLst>
        </pc:picChg>
      </pc:sldChg>
      <pc:sldChg chg="addSp delSp modSp new mod setBg">
        <pc:chgData name="Boris Vladimirov" userId="3ddc4014137707ba" providerId="LiveId" clId="{317A2707-C13D-4019-A86A-3CB710AECFFC}" dt="2023-03-22T18:00:11.209" v="7193" actId="26606"/>
        <pc:sldMkLst>
          <pc:docMk/>
          <pc:sldMk cId="2611404746" sldId="257"/>
        </pc:sldMkLst>
        <pc:spChg chg="add mod">
          <ac:chgData name="Boris Vladimirov" userId="3ddc4014137707ba" providerId="LiveId" clId="{317A2707-C13D-4019-A86A-3CB710AECFFC}" dt="2023-03-22T18:00:11.209" v="7193" actId="26606"/>
          <ac:spMkLst>
            <pc:docMk/>
            <pc:sldMk cId="2611404746" sldId="257"/>
            <ac:spMk id="2" creationId="{480E82B5-950E-4899-FE0A-29CB6FCAC649}"/>
          </ac:spMkLst>
        </pc:spChg>
        <pc:spChg chg="add del mod">
          <ac:chgData name="Boris Vladimirov" userId="3ddc4014137707ba" providerId="LiveId" clId="{317A2707-C13D-4019-A86A-3CB710AECFFC}" dt="2023-03-22T18:00:11.209" v="7193" actId="26606"/>
          <ac:spMkLst>
            <pc:docMk/>
            <pc:sldMk cId="2611404746" sldId="257"/>
            <ac:spMk id="3" creationId="{3604A50C-D8AA-99BD-9F46-63FBC06B15E3}"/>
          </ac:spMkLst>
        </pc:spChg>
        <pc:spChg chg="add">
          <ac:chgData name="Boris Vladimirov" userId="3ddc4014137707ba" providerId="LiveId" clId="{317A2707-C13D-4019-A86A-3CB710AECFFC}" dt="2023-03-22T18:00:11.209" v="7193" actId="26606"/>
          <ac:spMkLst>
            <pc:docMk/>
            <pc:sldMk cId="2611404746" sldId="257"/>
            <ac:spMk id="9" creationId="{36D16D1E-4205-49F5-BD2A-DA769947C104}"/>
          </ac:spMkLst>
        </pc:spChg>
        <pc:spChg chg="add">
          <ac:chgData name="Boris Vladimirov" userId="3ddc4014137707ba" providerId="LiveId" clId="{317A2707-C13D-4019-A86A-3CB710AECFFC}" dt="2023-03-22T18:00:11.209" v="7193" actId="26606"/>
          <ac:spMkLst>
            <pc:docMk/>
            <pc:sldMk cId="2611404746" sldId="257"/>
            <ac:spMk id="11" creationId="{012FD100-C039-4E03-B5E4-2EDFA7290AA6}"/>
          </ac:spMkLst>
        </pc:spChg>
        <pc:spChg chg="add">
          <ac:chgData name="Boris Vladimirov" userId="3ddc4014137707ba" providerId="LiveId" clId="{317A2707-C13D-4019-A86A-3CB710AECFFC}" dt="2023-03-22T18:00:11.209" v="7193" actId="26606"/>
          <ac:spMkLst>
            <pc:docMk/>
            <pc:sldMk cId="2611404746" sldId="257"/>
            <ac:spMk id="15" creationId="{FB5993E2-C02B-4335-ABA5-D8EC465551E3}"/>
          </ac:spMkLst>
        </pc:spChg>
        <pc:spChg chg="add">
          <ac:chgData name="Boris Vladimirov" userId="3ddc4014137707ba" providerId="LiveId" clId="{317A2707-C13D-4019-A86A-3CB710AECFFC}" dt="2023-03-22T18:00:11.209" v="7193" actId="26606"/>
          <ac:spMkLst>
            <pc:docMk/>
            <pc:sldMk cId="2611404746" sldId="257"/>
            <ac:spMk id="17" creationId="{C0B801A2-5622-4BE8-9AD2-C337A2CD0022}"/>
          </ac:spMkLst>
        </pc:spChg>
        <pc:spChg chg="add">
          <ac:chgData name="Boris Vladimirov" userId="3ddc4014137707ba" providerId="LiveId" clId="{317A2707-C13D-4019-A86A-3CB710AECFFC}" dt="2023-03-22T18:00:11.209" v="7193" actId="26606"/>
          <ac:spMkLst>
            <pc:docMk/>
            <pc:sldMk cId="2611404746" sldId="257"/>
            <ac:spMk id="19" creationId="{B7AF614F-5BC3-4086-99F5-B87C5847A071}"/>
          </ac:spMkLst>
        </pc:spChg>
        <pc:graphicFrameChg chg="add">
          <ac:chgData name="Boris Vladimirov" userId="3ddc4014137707ba" providerId="LiveId" clId="{317A2707-C13D-4019-A86A-3CB710AECFFC}" dt="2023-03-22T18:00:11.209" v="7193" actId="26606"/>
          <ac:graphicFrameMkLst>
            <pc:docMk/>
            <pc:sldMk cId="2611404746" sldId="257"/>
            <ac:graphicFrameMk id="5" creationId="{6B923424-201E-0AEC-81FA-58B8A97FDE3B}"/>
          </ac:graphicFrameMkLst>
        </pc:graphicFrameChg>
        <pc:cxnChg chg="add">
          <ac:chgData name="Boris Vladimirov" userId="3ddc4014137707ba" providerId="LiveId" clId="{317A2707-C13D-4019-A86A-3CB710AECFFC}" dt="2023-03-22T18:00:11.209" v="7193" actId="26606"/>
          <ac:cxnSpMkLst>
            <pc:docMk/>
            <pc:sldMk cId="2611404746" sldId="257"/>
            <ac:cxnSpMk id="13" creationId="{4418FCD2-8448-4A81-8EB4-72250F7827B4}"/>
          </ac:cxnSpMkLst>
        </pc:cxnChg>
      </pc:sldChg>
      <pc:sldChg chg="addSp delSp modSp new mod setBg">
        <pc:chgData name="Boris Vladimirov" userId="3ddc4014137707ba" providerId="LiveId" clId="{317A2707-C13D-4019-A86A-3CB710AECFFC}" dt="2023-03-22T17:59:00.333" v="7192" actId="20577"/>
        <pc:sldMkLst>
          <pc:docMk/>
          <pc:sldMk cId="4134109201" sldId="258"/>
        </pc:sldMkLst>
        <pc:spChg chg="add mod ord">
          <ac:chgData name="Boris Vladimirov" userId="3ddc4014137707ba" providerId="LiveId" clId="{317A2707-C13D-4019-A86A-3CB710AECFFC}" dt="2023-03-17T17:23:27.469" v="5633" actId="14100"/>
          <ac:spMkLst>
            <pc:docMk/>
            <pc:sldMk cId="4134109201" sldId="258"/>
            <ac:spMk id="2" creationId="{962A08B9-0A09-266D-AE88-1F47D3CA0D27}"/>
          </ac:spMkLst>
        </pc:spChg>
        <pc:spChg chg="add mod ord">
          <ac:chgData name="Boris Vladimirov" userId="3ddc4014137707ba" providerId="LiveId" clId="{317A2707-C13D-4019-A86A-3CB710AECFFC}" dt="2023-03-22T17:59:00.333" v="7192" actId="20577"/>
          <ac:spMkLst>
            <pc:docMk/>
            <pc:sldMk cId="4134109201" sldId="258"/>
            <ac:spMk id="3" creationId="{74C76B45-99B9-EE85-0DCF-DF54216D983B}"/>
          </ac:spMkLst>
        </pc:spChg>
        <pc:spChg chg="add del">
          <ac:chgData name="Boris Vladimirov" userId="3ddc4014137707ba" providerId="LiveId" clId="{317A2707-C13D-4019-A86A-3CB710AECFFC}" dt="2023-03-17T17:21:31.519" v="5618" actId="26606"/>
          <ac:spMkLst>
            <pc:docMk/>
            <pc:sldMk cId="4134109201" sldId="258"/>
            <ac:spMk id="10" creationId="{600B5AE2-C5CC-499C-8F2D-249888BE22C2}"/>
          </ac:spMkLst>
        </pc:spChg>
        <pc:spChg chg="add del">
          <ac:chgData name="Boris Vladimirov" userId="3ddc4014137707ba" providerId="LiveId" clId="{317A2707-C13D-4019-A86A-3CB710AECFFC}" dt="2023-03-17T17:21:31.519" v="5618" actId="26606"/>
          <ac:spMkLst>
            <pc:docMk/>
            <pc:sldMk cId="4134109201" sldId="258"/>
            <ac:spMk id="12" creationId="{BA7A3698-B350-40E5-8475-9BCC41A089FC}"/>
          </ac:spMkLst>
        </pc:spChg>
        <pc:spChg chg="add del">
          <ac:chgData name="Boris Vladimirov" userId="3ddc4014137707ba" providerId="LiveId" clId="{317A2707-C13D-4019-A86A-3CB710AECFFC}" dt="2023-03-17T17:21:31.519" v="5618" actId="26606"/>
          <ac:spMkLst>
            <pc:docMk/>
            <pc:sldMk cId="4134109201" sldId="258"/>
            <ac:spMk id="16" creationId="{311973C2-EB8B-452A-A698-4A252FD3AE28}"/>
          </ac:spMkLst>
        </pc:spChg>
        <pc:spChg chg="add del">
          <ac:chgData name="Boris Vladimirov" userId="3ddc4014137707ba" providerId="LiveId" clId="{317A2707-C13D-4019-A86A-3CB710AECFFC}" dt="2023-03-17T17:21:31.519" v="5618" actId="26606"/>
          <ac:spMkLst>
            <pc:docMk/>
            <pc:sldMk cId="4134109201" sldId="258"/>
            <ac:spMk id="18" creationId="{10162E77-11AD-44A7-84EC-40C59EEFBD2E}"/>
          </ac:spMkLst>
        </pc:spChg>
        <pc:spChg chg="add del">
          <ac:chgData name="Boris Vladimirov" userId="3ddc4014137707ba" providerId="LiveId" clId="{317A2707-C13D-4019-A86A-3CB710AECFFC}" dt="2023-03-17T17:22:35.076" v="5626" actId="26606"/>
          <ac:spMkLst>
            <pc:docMk/>
            <pc:sldMk cId="4134109201" sldId="258"/>
            <ac:spMk id="25" creationId="{600B5AE2-C5CC-499C-8F2D-249888BE22C2}"/>
          </ac:spMkLst>
        </pc:spChg>
        <pc:spChg chg="add del">
          <ac:chgData name="Boris Vladimirov" userId="3ddc4014137707ba" providerId="LiveId" clId="{317A2707-C13D-4019-A86A-3CB710AECFFC}" dt="2023-03-17T17:22:35.076" v="5626" actId="26606"/>
          <ac:spMkLst>
            <pc:docMk/>
            <pc:sldMk cId="4134109201" sldId="258"/>
            <ac:spMk id="27" creationId="{BA7A3698-B350-40E5-8475-9BCC41A089FC}"/>
          </ac:spMkLst>
        </pc:spChg>
        <pc:spChg chg="add del">
          <ac:chgData name="Boris Vladimirov" userId="3ddc4014137707ba" providerId="LiveId" clId="{317A2707-C13D-4019-A86A-3CB710AECFFC}" dt="2023-03-17T17:22:35.076" v="5626" actId="26606"/>
          <ac:spMkLst>
            <pc:docMk/>
            <pc:sldMk cId="4134109201" sldId="258"/>
            <ac:spMk id="33" creationId="{154480E5-678B-478F-9170-46502C5FB3E3}"/>
          </ac:spMkLst>
        </pc:spChg>
        <pc:spChg chg="add del">
          <ac:chgData name="Boris Vladimirov" userId="3ddc4014137707ba" providerId="LiveId" clId="{317A2707-C13D-4019-A86A-3CB710AECFFC}" dt="2023-03-17T17:22:35.076" v="5626" actId="26606"/>
          <ac:spMkLst>
            <pc:docMk/>
            <pc:sldMk cId="4134109201" sldId="258"/>
            <ac:spMk id="35" creationId="{B598D875-841B-47A7-B4C8-237DBCE2FBC7}"/>
          </ac:spMkLst>
        </pc:spChg>
        <pc:spChg chg="add del">
          <ac:chgData name="Boris Vladimirov" userId="3ddc4014137707ba" providerId="LiveId" clId="{317A2707-C13D-4019-A86A-3CB710AECFFC}" dt="2023-03-17T17:22:14.389" v="5621" actId="26606"/>
          <ac:spMkLst>
            <pc:docMk/>
            <pc:sldMk cId="4134109201" sldId="258"/>
            <ac:spMk id="40" creationId="{7D379150-F6B4-45C8-BE10-6B278AD400EB}"/>
          </ac:spMkLst>
        </pc:spChg>
        <pc:spChg chg="add del">
          <ac:chgData name="Boris Vladimirov" userId="3ddc4014137707ba" providerId="LiveId" clId="{317A2707-C13D-4019-A86A-3CB710AECFFC}" dt="2023-03-17T17:22:14.389" v="5621" actId="26606"/>
          <ac:spMkLst>
            <pc:docMk/>
            <pc:sldMk cId="4134109201" sldId="258"/>
            <ac:spMk id="42" creationId="{5FFCF544-A370-4A5D-A95F-CA6E0E7191E6}"/>
          </ac:spMkLst>
        </pc:spChg>
        <pc:spChg chg="add del">
          <ac:chgData name="Boris Vladimirov" userId="3ddc4014137707ba" providerId="LiveId" clId="{317A2707-C13D-4019-A86A-3CB710AECFFC}" dt="2023-03-17T17:22:14.389" v="5621" actId="26606"/>
          <ac:spMkLst>
            <pc:docMk/>
            <pc:sldMk cId="4134109201" sldId="258"/>
            <ac:spMk id="46" creationId="{52ABB703-2B0E-4C3B-B4A2-F3973548E561}"/>
          </ac:spMkLst>
        </pc:spChg>
        <pc:spChg chg="add del">
          <ac:chgData name="Boris Vladimirov" userId="3ddc4014137707ba" providerId="LiveId" clId="{317A2707-C13D-4019-A86A-3CB710AECFFC}" dt="2023-03-17T17:22:14.389" v="5621" actId="26606"/>
          <ac:spMkLst>
            <pc:docMk/>
            <pc:sldMk cId="4134109201" sldId="258"/>
            <ac:spMk id="50" creationId="{E95DA498-D9A2-4DA9-B9DA-B3776E08CF7E}"/>
          </ac:spMkLst>
        </pc:spChg>
        <pc:spChg chg="add del">
          <ac:chgData name="Boris Vladimirov" userId="3ddc4014137707ba" providerId="LiveId" clId="{317A2707-C13D-4019-A86A-3CB710AECFFC}" dt="2023-03-17T17:22:14.389" v="5621" actId="26606"/>
          <ac:spMkLst>
            <pc:docMk/>
            <pc:sldMk cId="4134109201" sldId="258"/>
            <ac:spMk id="52" creationId="{82A73093-4B9D-420D-B17E-52293703A1D4}"/>
          </ac:spMkLst>
        </pc:spChg>
        <pc:spChg chg="add del">
          <ac:chgData name="Boris Vladimirov" userId="3ddc4014137707ba" providerId="LiveId" clId="{317A2707-C13D-4019-A86A-3CB710AECFFC}" dt="2023-03-17T17:22:21.546" v="5623" actId="26606"/>
          <ac:spMkLst>
            <pc:docMk/>
            <pc:sldMk cId="4134109201" sldId="258"/>
            <ac:spMk id="54" creationId="{600B5AE2-C5CC-499C-8F2D-249888BE22C2}"/>
          </ac:spMkLst>
        </pc:spChg>
        <pc:spChg chg="add del">
          <ac:chgData name="Boris Vladimirov" userId="3ddc4014137707ba" providerId="LiveId" clId="{317A2707-C13D-4019-A86A-3CB710AECFFC}" dt="2023-03-17T17:22:21.546" v="5623" actId="26606"/>
          <ac:spMkLst>
            <pc:docMk/>
            <pc:sldMk cId="4134109201" sldId="258"/>
            <ac:spMk id="55" creationId="{BA7A3698-B350-40E5-8475-9BCC41A089FC}"/>
          </ac:spMkLst>
        </pc:spChg>
        <pc:spChg chg="add del">
          <ac:chgData name="Boris Vladimirov" userId="3ddc4014137707ba" providerId="LiveId" clId="{317A2707-C13D-4019-A86A-3CB710AECFFC}" dt="2023-03-17T17:22:21.546" v="5623" actId="26606"/>
          <ac:spMkLst>
            <pc:docMk/>
            <pc:sldMk cId="4134109201" sldId="258"/>
            <ac:spMk id="57" creationId="{E68FFDD2-0031-4BB1-BBE0-655DB04E8B6A}"/>
          </ac:spMkLst>
        </pc:spChg>
        <pc:spChg chg="add del">
          <ac:chgData name="Boris Vladimirov" userId="3ddc4014137707ba" providerId="LiveId" clId="{317A2707-C13D-4019-A86A-3CB710AECFFC}" dt="2023-03-17T17:22:21.546" v="5623" actId="26606"/>
          <ac:spMkLst>
            <pc:docMk/>
            <pc:sldMk cId="4134109201" sldId="258"/>
            <ac:spMk id="58" creationId="{AB737C5D-A080-46FC-A853-72857762C0E4}"/>
          </ac:spMkLst>
        </pc:spChg>
        <pc:spChg chg="add del">
          <ac:chgData name="Boris Vladimirov" userId="3ddc4014137707ba" providerId="LiveId" clId="{317A2707-C13D-4019-A86A-3CB710AECFFC}" dt="2023-03-17T17:22:21.546" v="5623" actId="26606"/>
          <ac:spMkLst>
            <pc:docMk/>
            <pc:sldMk cId="4134109201" sldId="258"/>
            <ac:spMk id="59" creationId="{93D9690C-472F-43F9-842A-94EFD7895C68}"/>
          </ac:spMkLst>
        </pc:spChg>
        <pc:spChg chg="add del">
          <ac:chgData name="Boris Vladimirov" userId="3ddc4014137707ba" providerId="LiveId" clId="{317A2707-C13D-4019-A86A-3CB710AECFFC}" dt="2023-03-17T17:22:35.060" v="5625" actId="26606"/>
          <ac:spMkLst>
            <pc:docMk/>
            <pc:sldMk cId="4134109201" sldId="258"/>
            <ac:spMk id="61" creationId="{7D379150-F6B4-45C8-BE10-6B278AD400EB}"/>
          </ac:spMkLst>
        </pc:spChg>
        <pc:spChg chg="add del">
          <ac:chgData name="Boris Vladimirov" userId="3ddc4014137707ba" providerId="LiveId" clId="{317A2707-C13D-4019-A86A-3CB710AECFFC}" dt="2023-03-17T17:22:35.060" v="5625" actId="26606"/>
          <ac:spMkLst>
            <pc:docMk/>
            <pc:sldMk cId="4134109201" sldId="258"/>
            <ac:spMk id="62" creationId="{5FFCF544-A370-4A5D-A95F-CA6E0E7191E6}"/>
          </ac:spMkLst>
        </pc:spChg>
        <pc:spChg chg="add del">
          <ac:chgData name="Boris Vladimirov" userId="3ddc4014137707ba" providerId="LiveId" clId="{317A2707-C13D-4019-A86A-3CB710AECFFC}" dt="2023-03-17T17:22:35.060" v="5625" actId="26606"/>
          <ac:spMkLst>
            <pc:docMk/>
            <pc:sldMk cId="4134109201" sldId="258"/>
            <ac:spMk id="64" creationId="{52ABB703-2B0E-4C3B-B4A2-F3973548E561}"/>
          </ac:spMkLst>
        </pc:spChg>
        <pc:spChg chg="add del">
          <ac:chgData name="Boris Vladimirov" userId="3ddc4014137707ba" providerId="LiveId" clId="{317A2707-C13D-4019-A86A-3CB710AECFFC}" dt="2023-03-17T17:22:35.060" v="5625" actId="26606"/>
          <ac:spMkLst>
            <pc:docMk/>
            <pc:sldMk cId="4134109201" sldId="258"/>
            <ac:spMk id="66" creationId="{E95DA498-D9A2-4DA9-B9DA-B3776E08CF7E}"/>
          </ac:spMkLst>
        </pc:spChg>
        <pc:spChg chg="add del">
          <ac:chgData name="Boris Vladimirov" userId="3ddc4014137707ba" providerId="LiveId" clId="{317A2707-C13D-4019-A86A-3CB710AECFFC}" dt="2023-03-17T17:22:35.060" v="5625" actId="26606"/>
          <ac:spMkLst>
            <pc:docMk/>
            <pc:sldMk cId="4134109201" sldId="258"/>
            <ac:spMk id="67" creationId="{82A73093-4B9D-420D-B17E-52293703A1D4}"/>
          </ac:spMkLst>
        </pc:spChg>
        <pc:spChg chg="add del">
          <ac:chgData name="Boris Vladimirov" userId="3ddc4014137707ba" providerId="LiveId" clId="{317A2707-C13D-4019-A86A-3CB710AECFFC}" dt="2023-03-17T17:23:14.197" v="5631" actId="26606"/>
          <ac:spMkLst>
            <pc:docMk/>
            <pc:sldMk cId="4134109201" sldId="258"/>
            <ac:spMk id="69" creationId="{600B5AE2-C5CC-499C-8F2D-249888BE22C2}"/>
          </ac:spMkLst>
        </pc:spChg>
        <pc:spChg chg="add del">
          <ac:chgData name="Boris Vladimirov" userId="3ddc4014137707ba" providerId="LiveId" clId="{317A2707-C13D-4019-A86A-3CB710AECFFC}" dt="2023-03-17T17:23:14.197" v="5631" actId="26606"/>
          <ac:spMkLst>
            <pc:docMk/>
            <pc:sldMk cId="4134109201" sldId="258"/>
            <ac:spMk id="70" creationId="{BA7A3698-B350-40E5-8475-9BCC41A089FC}"/>
          </ac:spMkLst>
        </pc:spChg>
        <pc:spChg chg="add del">
          <ac:chgData name="Boris Vladimirov" userId="3ddc4014137707ba" providerId="LiveId" clId="{317A2707-C13D-4019-A86A-3CB710AECFFC}" dt="2023-03-17T17:23:14.197" v="5631" actId="26606"/>
          <ac:spMkLst>
            <pc:docMk/>
            <pc:sldMk cId="4134109201" sldId="258"/>
            <ac:spMk id="73" creationId="{154480E5-678B-478F-9170-46502C5FB3E3}"/>
          </ac:spMkLst>
        </pc:spChg>
        <pc:spChg chg="add del">
          <ac:chgData name="Boris Vladimirov" userId="3ddc4014137707ba" providerId="LiveId" clId="{317A2707-C13D-4019-A86A-3CB710AECFFC}" dt="2023-03-17T17:23:14.197" v="5631" actId="26606"/>
          <ac:spMkLst>
            <pc:docMk/>
            <pc:sldMk cId="4134109201" sldId="258"/>
            <ac:spMk id="74" creationId="{B598D875-841B-47A7-B4C8-237DBCE2FBC7}"/>
          </ac:spMkLst>
        </pc:spChg>
        <pc:spChg chg="add del">
          <ac:chgData name="Boris Vladimirov" userId="3ddc4014137707ba" providerId="LiveId" clId="{317A2707-C13D-4019-A86A-3CB710AECFFC}" dt="2023-03-17T17:23:14.182" v="5630" actId="26606"/>
          <ac:spMkLst>
            <pc:docMk/>
            <pc:sldMk cId="4134109201" sldId="258"/>
            <ac:spMk id="79" creationId="{600B5AE2-C5CC-499C-8F2D-249888BE22C2}"/>
          </ac:spMkLst>
        </pc:spChg>
        <pc:spChg chg="add del">
          <ac:chgData name="Boris Vladimirov" userId="3ddc4014137707ba" providerId="LiveId" clId="{317A2707-C13D-4019-A86A-3CB710AECFFC}" dt="2023-03-17T17:23:14.182" v="5630" actId="26606"/>
          <ac:spMkLst>
            <pc:docMk/>
            <pc:sldMk cId="4134109201" sldId="258"/>
            <ac:spMk id="81" creationId="{BA7A3698-B350-40E5-8475-9BCC41A089FC}"/>
          </ac:spMkLst>
        </pc:spChg>
        <pc:spChg chg="add del">
          <ac:chgData name="Boris Vladimirov" userId="3ddc4014137707ba" providerId="LiveId" clId="{317A2707-C13D-4019-A86A-3CB710AECFFC}" dt="2023-03-17T17:23:14.182" v="5630" actId="26606"/>
          <ac:spMkLst>
            <pc:docMk/>
            <pc:sldMk cId="4134109201" sldId="258"/>
            <ac:spMk id="87" creationId="{154480E5-678B-478F-9170-46502C5FB3E3}"/>
          </ac:spMkLst>
        </pc:spChg>
        <pc:spChg chg="add del">
          <ac:chgData name="Boris Vladimirov" userId="3ddc4014137707ba" providerId="LiveId" clId="{317A2707-C13D-4019-A86A-3CB710AECFFC}" dt="2023-03-17T17:23:14.182" v="5630" actId="26606"/>
          <ac:spMkLst>
            <pc:docMk/>
            <pc:sldMk cId="4134109201" sldId="258"/>
            <ac:spMk id="89" creationId="{B598D875-841B-47A7-B4C8-237DBCE2FBC7}"/>
          </ac:spMkLst>
        </pc:spChg>
        <pc:spChg chg="add">
          <ac:chgData name="Boris Vladimirov" userId="3ddc4014137707ba" providerId="LiveId" clId="{317A2707-C13D-4019-A86A-3CB710AECFFC}" dt="2023-03-17T17:23:14.197" v="5631" actId="26606"/>
          <ac:spMkLst>
            <pc:docMk/>
            <pc:sldMk cId="4134109201" sldId="258"/>
            <ac:spMk id="91" creationId="{600B5AE2-C5CC-499C-8F2D-249888BE22C2}"/>
          </ac:spMkLst>
        </pc:spChg>
        <pc:spChg chg="add">
          <ac:chgData name="Boris Vladimirov" userId="3ddc4014137707ba" providerId="LiveId" clId="{317A2707-C13D-4019-A86A-3CB710AECFFC}" dt="2023-03-17T17:23:14.197" v="5631" actId="26606"/>
          <ac:spMkLst>
            <pc:docMk/>
            <pc:sldMk cId="4134109201" sldId="258"/>
            <ac:spMk id="92" creationId="{BA7A3698-B350-40E5-8475-9BCC41A089FC}"/>
          </ac:spMkLst>
        </pc:spChg>
        <pc:spChg chg="add">
          <ac:chgData name="Boris Vladimirov" userId="3ddc4014137707ba" providerId="LiveId" clId="{317A2707-C13D-4019-A86A-3CB710AECFFC}" dt="2023-03-17T17:23:14.197" v="5631" actId="26606"/>
          <ac:spMkLst>
            <pc:docMk/>
            <pc:sldMk cId="4134109201" sldId="258"/>
            <ac:spMk id="94" creationId="{E68FFDD2-0031-4BB1-BBE0-655DB04E8B6A}"/>
          </ac:spMkLst>
        </pc:spChg>
        <pc:spChg chg="add">
          <ac:chgData name="Boris Vladimirov" userId="3ddc4014137707ba" providerId="LiveId" clId="{317A2707-C13D-4019-A86A-3CB710AECFFC}" dt="2023-03-17T17:23:14.197" v="5631" actId="26606"/>
          <ac:spMkLst>
            <pc:docMk/>
            <pc:sldMk cId="4134109201" sldId="258"/>
            <ac:spMk id="95" creationId="{AB737C5D-A080-46FC-A853-72857762C0E4}"/>
          </ac:spMkLst>
        </pc:spChg>
        <pc:spChg chg="add">
          <ac:chgData name="Boris Vladimirov" userId="3ddc4014137707ba" providerId="LiveId" clId="{317A2707-C13D-4019-A86A-3CB710AECFFC}" dt="2023-03-17T17:23:14.197" v="5631" actId="26606"/>
          <ac:spMkLst>
            <pc:docMk/>
            <pc:sldMk cId="4134109201" sldId="258"/>
            <ac:spMk id="96" creationId="{93D9690C-472F-43F9-842A-94EFD7895C68}"/>
          </ac:spMkLst>
        </pc:spChg>
        <pc:picChg chg="add mod ord">
          <ac:chgData name="Boris Vladimirov" userId="3ddc4014137707ba" providerId="LiveId" clId="{317A2707-C13D-4019-A86A-3CB710AECFFC}" dt="2023-03-17T17:23:14.197" v="5631" actId="26606"/>
          <ac:picMkLst>
            <pc:docMk/>
            <pc:sldMk cId="4134109201" sldId="258"/>
            <ac:picMk id="5" creationId="{D3A372BA-B256-3A37-D669-2D24B4304557}"/>
          </ac:picMkLst>
        </pc:picChg>
        <pc:cxnChg chg="add del">
          <ac:chgData name="Boris Vladimirov" userId="3ddc4014137707ba" providerId="LiveId" clId="{317A2707-C13D-4019-A86A-3CB710AECFFC}" dt="2023-03-17T17:21:31.519" v="5618" actId="26606"/>
          <ac:cxnSpMkLst>
            <pc:docMk/>
            <pc:sldMk cId="4134109201" sldId="258"/>
            <ac:cxnSpMk id="14" creationId="{0AC655C7-EC94-4BE6-84C8-2F9EFBBB2789}"/>
          </ac:cxnSpMkLst>
        </pc:cxnChg>
        <pc:cxnChg chg="add del">
          <ac:chgData name="Boris Vladimirov" userId="3ddc4014137707ba" providerId="LiveId" clId="{317A2707-C13D-4019-A86A-3CB710AECFFC}" dt="2023-03-17T17:21:31.519" v="5618" actId="26606"/>
          <ac:cxnSpMkLst>
            <pc:docMk/>
            <pc:sldMk cId="4134109201" sldId="258"/>
            <ac:cxnSpMk id="20" creationId="{5AB158E9-1B40-4CD6-95F0-95CA11DF7B7A}"/>
          </ac:cxnSpMkLst>
        </pc:cxnChg>
        <pc:cxnChg chg="add del">
          <ac:chgData name="Boris Vladimirov" userId="3ddc4014137707ba" providerId="LiveId" clId="{317A2707-C13D-4019-A86A-3CB710AECFFC}" dt="2023-03-17T17:22:35.076" v="5626" actId="26606"/>
          <ac:cxnSpMkLst>
            <pc:docMk/>
            <pc:sldMk cId="4134109201" sldId="258"/>
            <ac:cxnSpMk id="29" creationId="{0AC655C7-EC94-4BE6-84C8-2F9EFBBB2789}"/>
          </ac:cxnSpMkLst>
        </pc:cxnChg>
        <pc:cxnChg chg="add del">
          <ac:chgData name="Boris Vladimirov" userId="3ddc4014137707ba" providerId="LiveId" clId="{317A2707-C13D-4019-A86A-3CB710AECFFC}" dt="2023-03-17T17:22:35.076" v="5626" actId="26606"/>
          <ac:cxnSpMkLst>
            <pc:docMk/>
            <pc:sldMk cId="4134109201" sldId="258"/>
            <ac:cxnSpMk id="31" creationId="{E9F7CBA9-9D9B-479F-AAB5-BF785971CD85}"/>
          </ac:cxnSpMkLst>
        </pc:cxnChg>
        <pc:cxnChg chg="add del">
          <ac:chgData name="Boris Vladimirov" userId="3ddc4014137707ba" providerId="LiveId" clId="{317A2707-C13D-4019-A86A-3CB710AECFFC}" dt="2023-03-17T17:22:14.389" v="5621" actId="26606"/>
          <ac:cxnSpMkLst>
            <pc:docMk/>
            <pc:sldMk cId="4134109201" sldId="258"/>
            <ac:cxnSpMk id="44" creationId="{6EEB3B97-A638-498B-8083-54191CE71E01}"/>
          </ac:cxnSpMkLst>
        </pc:cxnChg>
        <pc:cxnChg chg="add del">
          <ac:chgData name="Boris Vladimirov" userId="3ddc4014137707ba" providerId="LiveId" clId="{317A2707-C13D-4019-A86A-3CB710AECFFC}" dt="2023-03-17T17:22:14.389" v="5621" actId="26606"/>
          <ac:cxnSpMkLst>
            <pc:docMk/>
            <pc:sldMk cId="4134109201" sldId="258"/>
            <ac:cxnSpMk id="48" creationId="{9C21570E-E159-49A6-9891-FA397B7A92D3}"/>
          </ac:cxnSpMkLst>
        </pc:cxnChg>
        <pc:cxnChg chg="add del">
          <ac:chgData name="Boris Vladimirov" userId="3ddc4014137707ba" providerId="LiveId" clId="{317A2707-C13D-4019-A86A-3CB710AECFFC}" dt="2023-03-17T17:22:21.546" v="5623" actId="26606"/>
          <ac:cxnSpMkLst>
            <pc:docMk/>
            <pc:sldMk cId="4134109201" sldId="258"/>
            <ac:cxnSpMk id="56" creationId="{0AC655C7-EC94-4BE6-84C8-2F9EFBBB2789}"/>
          </ac:cxnSpMkLst>
        </pc:cxnChg>
        <pc:cxnChg chg="add del">
          <ac:chgData name="Boris Vladimirov" userId="3ddc4014137707ba" providerId="LiveId" clId="{317A2707-C13D-4019-A86A-3CB710AECFFC}" dt="2023-03-17T17:22:35.060" v="5625" actId="26606"/>
          <ac:cxnSpMkLst>
            <pc:docMk/>
            <pc:sldMk cId="4134109201" sldId="258"/>
            <ac:cxnSpMk id="63" creationId="{6EEB3B97-A638-498B-8083-54191CE71E01}"/>
          </ac:cxnSpMkLst>
        </pc:cxnChg>
        <pc:cxnChg chg="add del">
          <ac:chgData name="Boris Vladimirov" userId="3ddc4014137707ba" providerId="LiveId" clId="{317A2707-C13D-4019-A86A-3CB710AECFFC}" dt="2023-03-17T17:22:35.060" v="5625" actId="26606"/>
          <ac:cxnSpMkLst>
            <pc:docMk/>
            <pc:sldMk cId="4134109201" sldId="258"/>
            <ac:cxnSpMk id="65" creationId="{9C21570E-E159-49A6-9891-FA397B7A92D3}"/>
          </ac:cxnSpMkLst>
        </pc:cxnChg>
        <pc:cxnChg chg="add del">
          <ac:chgData name="Boris Vladimirov" userId="3ddc4014137707ba" providerId="LiveId" clId="{317A2707-C13D-4019-A86A-3CB710AECFFC}" dt="2023-03-17T17:23:14.197" v="5631" actId="26606"/>
          <ac:cxnSpMkLst>
            <pc:docMk/>
            <pc:sldMk cId="4134109201" sldId="258"/>
            <ac:cxnSpMk id="71" creationId="{0AC655C7-EC94-4BE6-84C8-2F9EFBBB2789}"/>
          </ac:cxnSpMkLst>
        </pc:cxnChg>
        <pc:cxnChg chg="add del">
          <ac:chgData name="Boris Vladimirov" userId="3ddc4014137707ba" providerId="LiveId" clId="{317A2707-C13D-4019-A86A-3CB710AECFFC}" dt="2023-03-17T17:23:14.197" v="5631" actId="26606"/>
          <ac:cxnSpMkLst>
            <pc:docMk/>
            <pc:sldMk cId="4134109201" sldId="258"/>
            <ac:cxnSpMk id="72" creationId="{E9F7CBA9-9D9B-479F-AAB5-BF785971CD85}"/>
          </ac:cxnSpMkLst>
        </pc:cxnChg>
        <pc:cxnChg chg="add del">
          <ac:chgData name="Boris Vladimirov" userId="3ddc4014137707ba" providerId="LiveId" clId="{317A2707-C13D-4019-A86A-3CB710AECFFC}" dt="2023-03-17T17:23:14.182" v="5630" actId="26606"/>
          <ac:cxnSpMkLst>
            <pc:docMk/>
            <pc:sldMk cId="4134109201" sldId="258"/>
            <ac:cxnSpMk id="83" creationId="{0AC655C7-EC94-4BE6-84C8-2F9EFBBB2789}"/>
          </ac:cxnSpMkLst>
        </pc:cxnChg>
        <pc:cxnChg chg="add del">
          <ac:chgData name="Boris Vladimirov" userId="3ddc4014137707ba" providerId="LiveId" clId="{317A2707-C13D-4019-A86A-3CB710AECFFC}" dt="2023-03-17T17:23:14.182" v="5630" actId="26606"/>
          <ac:cxnSpMkLst>
            <pc:docMk/>
            <pc:sldMk cId="4134109201" sldId="258"/>
            <ac:cxnSpMk id="85" creationId="{E9F7CBA9-9D9B-479F-AAB5-BF785971CD85}"/>
          </ac:cxnSpMkLst>
        </pc:cxnChg>
        <pc:cxnChg chg="add">
          <ac:chgData name="Boris Vladimirov" userId="3ddc4014137707ba" providerId="LiveId" clId="{317A2707-C13D-4019-A86A-3CB710AECFFC}" dt="2023-03-17T17:23:14.197" v="5631" actId="26606"/>
          <ac:cxnSpMkLst>
            <pc:docMk/>
            <pc:sldMk cId="4134109201" sldId="258"/>
            <ac:cxnSpMk id="93" creationId="{0AC655C7-EC94-4BE6-84C8-2F9EFBBB2789}"/>
          </ac:cxnSpMkLst>
        </pc:cxnChg>
      </pc:sldChg>
      <pc:sldChg chg="addSp delSp modSp new mod setBg">
        <pc:chgData name="Boris Vladimirov" userId="3ddc4014137707ba" providerId="LiveId" clId="{317A2707-C13D-4019-A86A-3CB710AECFFC}" dt="2023-03-17T17:27:06.496" v="5672" actId="12"/>
        <pc:sldMkLst>
          <pc:docMk/>
          <pc:sldMk cId="1726526908" sldId="259"/>
        </pc:sldMkLst>
        <pc:spChg chg="add mod">
          <ac:chgData name="Boris Vladimirov" userId="3ddc4014137707ba" providerId="LiveId" clId="{317A2707-C13D-4019-A86A-3CB710AECFFC}" dt="2023-03-17T17:26:42.984" v="5660" actId="122"/>
          <ac:spMkLst>
            <pc:docMk/>
            <pc:sldMk cId="1726526908" sldId="259"/>
            <ac:spMk id="2" creationId="{4902F0B7-2EC2-DD17-9DF3-9A922E65630D}"/>
          </ac:spMkLst>
        </pc:spChg>
        <pc:spChg chg="add mod">
          <ac:chgData name="Boris Vladimirov" userId="3ddc4014137707ba" providerId="LiveId" clId="{317A2707-C13D-4019-A86A-3CB710AECFFC}" dt="2023-03-17T17:27:06.496" v="5672" actId="12"/>
          <ac:spMkLst>
            <pc:docMk/>
            <pc:sldMk cId="1726526908" sldId="259"/>
            <ac:spMk id="4" creationId="{378B9E29-FB25-BD9E-565F-BD5A59534DC8}"/>
          </ac:spMkLst>
        </pc:spChg>
        <pc:spChg chg="add del mod">
          <ac:chgData name="Boris Vladimirov" userId="3ddc4014137707ba" providerId="LiveId" clId="{317A2707-C13D-4019-A86A-3CB710AECFFC}" dt="2023-03-16T19:41:25.620" v="5305"/>
          <ac:spMkLst>
            <pc:docMk/>
            <pc:sldMk cId="1726526908" sldId="259"/>
            <ac:spMk id="5" creationId="{DFAF3EC7-3D48-6608-27D9-1CF6223D424D}"/>
          </ac:spMkLst>
        </pc:spChg>
        <pc:spChg chg="add del">
          <ac:chgData name="Boris Vladimirov" userId="3ddc4014137707ba" providerId="LiveId" clId="{317A2707-C13D-4019-A86A-3CB710AECFFC}" dt="2023-03-17T17:26:34.662" v="5657" actId="26606"/>
          <ac:spMkLst>
            <pc:docMk/>
            <pc:sldMk cId="1726526908" sldId="259"/>
            <ac:spMk id="7" creationId="{44CC594A-A820-450F-B363-C19201FCFEC6}"/>
          </ac:spMkLst>
        </pc:spChg>
        <pc:spChg chg="add del">
          <ac:chgData name="Boris Vladimirov" userId="3ddc4014137707ba" providerId="LiveId" clId="{317A2707-C13D-4019-A86A-3CB710AECFFC}" dt="2023-03-08T19:50:59.582" v="55" actId="26606"/>
          <ac:spMkLst>
            <pc:docMk/>
            <pc:sldMk cId="1726526908" sldId="259"/>
            <ac:spMk id="8" creationId="{42A4FC2C-047E-45A5-965D-8E1E3BF09BC6}"/>
          </ac:spMkLst>
        </pc:spChg>
        <pc:spChg chg="add del">
          <ac:chgData name="Boris Vladimirov" userId="3ddc4014137707ba" providerId="LiveId" clId="{317A2707-C13D-4019-A86A-3CB710AECFFC}" dt="2023-03-17T17:26:34.662" v="5657" actId="26606"/>
          <ac:spMkLst>
            <pc:docMk/>
            <pc:sldMk cId="1726526908" sldId="259"/>
            <ac:spMk id="9" creationId="{7D379150-F6B4-45C8-BE10-6B278AD400EB}"/>
          </ac:spMkLst>
        </pc:spChg>
        <pc:spChg chg="add del">
          <ac:chgData name="Boris Vladimirov" userId="3ddc4014137707ba" providerId="LiveId" clId="{317A2707-C13D-4019-A86A-3CB710AECFFC}" dt="2023-03-08T19:51:02.013" v="57" actId="26606"/>
          <ac:spMkLst>
            <pc:docMk/>
            <pc:sldMk cId="1726526908" sldId="259"/>
            <ac:spMk id="10" creationId="{B670DBD5-770C-4383-9F54-5B86E86BD5BB}"/>
          </ac:spMkLst>
        </pc:spChg>
        <pc:spChg chg="add del">
          <ac:chgData name="Boris Vladimirov" userId="3ddc4014137707ba" providerId="LiveId" clId="{317A2707-C13D-4019-A86A-3CB710AECFFC}" dt="2023-03-17T17:26:34.662" v="5657" actId="26606"/>
          <ac:spMkLst>
            <pc:docMk/>
            <pc:sldMk cId="1726526908" sldId="259"/>
            <ac:spMk id="11" creationId="{5FFCF544-A370-4A5D-A95F-CA6E0E7191E6}"/>
          </ac:spMkLst>
        </pc:spChg>
        <pc:spChg chg="add del">
          <ac:chgData name="Boris Vladimirov" userId="3ddc4014137707ba" providerId="LiveId" clId="{317A2707-C13D-4019-A86A-3CB710AECFFC}" dt="2023-03-08T19:51:06.174" v="59" actId="26606"/>
          <ac:spMkLst>
            <pc:docMk/>
            <pc:sldMk cId="1726526908" sldId="259"/>
            <ac:spMk id="12" creationId="{32BC26D8-82FB-445E-AA49-62A77D7C1EE0}"/>
          </ac:spMkLst>
        </pc:spChg>
        <pc:spChg chg="add del">
          <ac:chgData name="Boris Vladimirov" userId="3ddc4014137707ba" providerId="LiveId" clId="{317A2707-C13D-4019-A86A-3CB710AECFFC}" dt="2023-03-08T19:51:06.174" v="59" actId="26606"/>
          <ac:spMkLst>
            <pc:docMk/>
            <pc:sldMk cId="1726526908" sldId="259"/>
            <ac:spMk id="13" creationId="{CB44330D-EA18-4254-AA95-EB49948539B8}"/>
          </ac:spMkLst>
        </pc:spChg>
        <pc:spChg chg="add del">
          <ac:chgData name="Boris Vladimirov" userId="3ddc4014137707ba" providerId="LiveId" clId="{317A2707-C13D-4019-A86A-3CB710AECFFC}" dt="2023-03-08T19:51:10.365" v="61" actId="26606"/>
          <ac:spMkLst>
            <pc:docMk/>
            <pc:sldMk cId="1726526908" sldId="259"/>
            <ac:spMk id="14" creationId="{3783CA14-24A1-485C-8B30-D6A5D87987AD}"/>
          </ac:spMkLst>
        </pc:spChg>
        <pc:spChg chg="add del">
          <ac:chgData name="Boris Vladimirov" userId="3ddc4014137707ba" providerId="LiveId" clId="{317A2707-C13D-4019-A86A-3CB710AECFFC}" dt="2023-03-08T19:51:10.365" v="61" actId="26606"/>
          <ac:spMkLst>
            <pc:docMk/>
            <pc:sldMk cId="1726526908" sldId="259"/>
            <ac:spMk id="15" creationId="{F3060C83-F051-4F0E-ABAD-AA0DFC48B218}"/>
          </ac:spMkLst>
        </pc:spChg>
        <pc:spChg chg="add del">
          <ac:chgData name="Boris Vladimirov" userId="3ddc4014137707ba" providerId="LiveId" clId="{317A2707-C13D-4019-A86A-3CB710AECFFC}" dt="2023-03-08T19:51:10.365" v="61" actId="26606"/>
          <ac:spMkLst>
            <pc:docMk/>
            <pc:sldMk cId="1726526908" sldId="259"/>
            <ac:spMk id="16" creationId="{9A97C86A-04D6-40F7-AE84-31AB43E6A846}"/>
          </ac:spMkLst>
        </pc:spChg>
        <pc:spChg chg="add del">
          <ac:chgData name="Boris Vladimirov" userId="3ddc4014137707ba" providerId="LiveId" clId="{317A2707-C13D-4019-A86A-3CB710AECFFC}" dt="2023-03-08T19:51:10.365" v="61" actId="26606"/>
          <ac:spMkLst>
            <pc:docMk/>
            <pc:sldMk cId="1726526908" sldId="259"/>
            <ac:spMk id="17" creationId="{83C98ABE-055B-441F-B07E-44F97F083C39}"/>
          </ac:spMkLst>
        </pc:spChg>
        <pc:spChg chg="add del">
          <ac:chgData name="Boris Vladimirov" userId="3ddc4014137707ba" providerId="LiveId" clId="{317A2707-C13D-4019-A86A-3CB710AECFFC}" dt="2023-03-08T19:51:10.365" v="61" actId="26606"/>
          <ac:spMkLst>
            <pc:docMk/>
            <pc:sldMk cId="1726526908" sldId="259"/>
            <ac:spMk id="18" creationId="{FF9F2414-84E8-453E-B1F3-389FDE8192D9}"/>
          </ac:spMkLst>
        </pc:spChg>
        <pc:spChg chg="add del">
          <ac:chgData name="Boris Vladimirov" userId="3ddc4014137707ba" providerId="LiveId" clId="{317A2707-C13D-4019-A86A-3CB710AECFFC}" dt="2023-03-08T19:51:10.365" v="61" actId="26606"/>
          <ac:spMkLst>
            <pc:docMk/>
            <pc:sldMk cId="1726526908" sldId="259"/>
            <ac:spMk id="19" creationId="{29FDB030-9B49-4CED-8CCD-4D99382388AC}"/>
          </ac:spMkLst>
        </pc:spChg>
        <pc:spChg chg="add del">
          <ac:chgData name="Boris Vladimirov" userId="3ddc4014137707ba" providerId="LiveId" clId="{317A2707-C13D-4019-A86A-3CB710AECFFC}" dt="2023-03-08T19:51:10.365" v="61" actId="26606"/>
          <ac:spMkLst>
            <pc:docMk/>
            <pc:sldMk cId="1726526908" sldId="259"/>
            <ac:spMk id="20" creationId="{3ECA69A1-7536-43AC-85EF-C7106179F5ED}"/>
          </ac:spMkLst>
        </pc:spChg>
        <pc:spChg chg="add del">
          <ac:chgData name="Boris Vladimirov" userId="3ddc4014137707ba" providerId="LiveId" clId="{317A2707-C13D-4019-A86A-3CB710AECFFC}" dt="2023-03-17T17:26:34.662" v="5657" actId="26606"/>
          <ac:spMkLst>
            <pc:docMk/>
            <pc:sldMk cId="1726526908" sldId="259"/>
            <ac:spMk id="21" creationId="{59FAB3DA-E9ED-4574-ABCC-378BC0FF1BBC}"/>
          </ac:spMkLst>
        </pc:spChg>
        <pc:spChg chg="add del">
          <ac:chgData name="Boris Vladimirov" userId="3ddc4014137707ba" providerId="LiveId" clId="{317A2707-C13D-4019-A86A-3CB710AECFFC}" dt="2023-03-08T19:51:12.090" v="63" actId="26606"/>
          <ac:spMkLst>
            <pc:docMk/>
            <pc:sldMk cId="1726526908" sldId="259"/>
            <ac:spMk id="22" creationId="{AB8C311F-7253-4AED-9701-7FC0708C41C7}"/>
          </ac:spMkLst>
        </pc:spChg>
        <pc:spChg chg="add del">
          <ac:chgData name="Boris Vladimirov" userId="3ddc4014137707ba" providerId="LiveId" clId="{317A2707-C13D-4019-A86A-3CB710AECFFC}" dt="2023-03-08T19:51:12.090" v="63" actId="26606"/>
          <ac:spMkLst>
            <pc:docMk/>
            <pc:sldMk cId="1726526908" sldId="259"/>
            <ac:spMk id="23" creationId="{E2384209-CB15-4CDF-9D31-C44FD9A3F20D}"/>
          </ac:spMkLst>
        </pc:spChg>
        <pc:spChg chg="add del">
          <ac:chgData name="Boris Vladimirov" userId="3ddc4014137707ba" providerId="LiveId" clId="{317A2707-C13D-4019-A86A-3CB710AECFFC}" dt="2023-03-08T19:51:12.090" v="63" actId="26606"/>
          <ac:spMkLst>
            <pc:docMk/>
            <pc:sldMk cId="1726526908" sldId="259"/>
            <ac:spMk id="24" creationId="{2633B3B5-CC90-43F0-8714-D31D1F3F0209}"/>
          </ac:spMkLst>
        </pc:spChg>
        <pc:spChg chg="add del">
          <ac:chgData name="Boris Vladimirov" userId="3ddc4014137707ba" providerId="LiveId" clId="{317A2707-C13D-4019-A86A-3CB710AECFFC}" dt="2023-03-08T19:51:12.090" v="63" actId="26606"/>
          <ac:spMkLst>
            <pc:docMk/>
            <pc:sldMk cId="1726526908" sldId="259"/>
            <ac:spMk id="25" creationId="{A8D57A06-A426-446D-B02C-A2DC6B62E45E}"/>
          </ac:spMkLst>
        </pc:spChg>
        <pc:spChg chg="add del">
          <ac:chgData name="Boris Vladimirov" userId="3ddc4014137707ba" providerId="LiveId" clId="{317A2707-C13D-4019-A86A-3CB710AECFFC}" dt="2023-03-17T17:26:34.662" v="5657" actId="26606"/>
          <ac:spMkLst>
            <pc:docMk/>
            <pc:sldMk cId="1726526908" sldId="259"/>
            <ac:spMk id="26" creationId="{53B8D6B0-55D6-48DC-86D8-FD95D5F118AB}"/>
          </ac:spMkLst>
        </pc:spChg>
        <pc:spChg chg="add">
          <ac:chgData name="Boris Vladimirov" userId="3ddc4014137707ba" providerId="LiveId" clId="{317A2707-C13D-4019-A86A-3CB710AECFFC}" dt="2023-03-17T17:26:34.676" v="5658" actId="26606"/>
          <ac:spMkLst>
            <pc:docMk/>
            <pc:sldMk cId="1726526908" sldId="259"/>
            <ac:spMk id="28" creationId="{600B5AE2-C5CC-499C-8F2D-249888BE22C2}"/>
          </ac:spMkLst>
        </pc:spChg>
        <pc:spChg chg="add">
          <ac:chgData name="Boris Vladimirov" userId="3ddc4014137707ba" providerId="LiveId" clId="{317A2707-C13D-4019-A86A-3CB710AECFFC}" dt="2023-03-17T17:26:34.676" v="5658" actId="26606"/>
          <ac:spMkLst>
            <pc:docMk/>
            <pc:sldMk cId="1726526908" sldId="259"/>
            <ac:spMk id="29" creationId="{BA7A3698-B350-40E5-8475-9BCC41A089FC}"/>
          </ac:spMkLst>
        </pc:spChg>
        <pc:spChg chg="add">
          <ac:chgData name="Boris Vladimirov" userId="3ddc4014137707ba" providerId="LiveId" clId="{317A2707-C13D-4019-A86A-3CB710AECFFC}" dt="2023-03-17T17:26:34.676" v="5658" actId="26606"/>
          <ac:spMkLst>
            <pc:docMk/>
            <pc:sldMk cId="1726526908" sldId="259"/>
            <ac:spMk id="31" creationId="{990D0034-F768-41E7-85D4-F38C4DE85770}"/>
          </ac:spMkLst>
        </pc:spChg>
        <pc:spChg chg="add">
          <ac:chgData name="Boris Vladimirov" userId="3ddc4014137707ba" providerId="LiveId" clId="{317A2707-C13D-4019-A86A-3CB710AECFFC}" dt="2023-03-17T17:26:34.676" v="5658" actId="26606"/>
          <ac:spMkLst>
            <pc:docMk/>
            <pc:sldMk cId="1726526908" sldId="259"/>
            <ac:spMk id="32" creationId="{C4F7E42D-8B5A-4FC8-81CD-9E60171F7FA8}"/>
          </ac:spMkLst>
        </pc:spChg>
        <pc:spChg chg="add">
          <ac:chgData name="Boris Vladimirov" userId="3ddc4014137707ba" providerId="LiveId" clId="{317A2707-C13D-4019-A86A-3CB710AECFFC}" dt="2023-03-17T17:26:34.676" v="5658" actId="26606"/>
          <ac:spMkLst>
            <pc:docMk/>
            <pc:sldMk cId="1726526908" sldId="259"/>
            <ac:spMk id="33" creationId="{8C04651D-B9F4-4935-A02D-364153FBDF54}"/>
          </ac:spMkLst>
        </pc:spChg>
        <pc:picChg chg="add mod ord">
          <ac:chgData name="Boris Vladimirov" userId="3ddc4014137707ba" providerId="LiveId" clId="{317A2707-C13D-4019-A86A-3CB710AECFFC}" dt="2023-03-17T17:26:34.676" v="5658" actId="26606"/>
          <ac:picMkLst>
            <pc:docMk/>
            <pc:sldMk cId="1726526908" sldId="259"/>
            <ac:picMk id="3" creationId="{48B38778-1602-F85E-41DF-B380ED3BB137}"/>
          </ac:picMkLst>
        </pc:picChg>
        <pc:cxnChg chg="add del">
          <ac:chgData name="Boris Vladimirov" userId="3ddc4014137707ba" providerId="LiveId" clId="{317A2707-C13D-4019-A86A-3CB710AECFFC}" dt="2023-03-17T17:26:34.662" v="5657" actId="26606"/>
          <ac:cxnSpMkLst>
            <pc:docMk/>
            <pc:sldMk cId="1726526908" sldId="259"/>
            <ac:cxnSpMk id="6" creationId="{6EEB3B97-A638-498B-8083-54191CE71E01}"/>
          </ac:cxnSpMkLst>
        </pc:cxnChg>
        <pc:cxnChg chg="add">
          <ac:chgData name="Boris Vladimirov" userId="3ddc4014137707ba" providerId="LiveId" clId="{317A2707-C13D-4019-A86A-3CB710AECFFC}" dt="2023-03-17T17:26:34.676" v="5658" actId="26606"/>
          <ac:cxnSpMkLst>
            <pc:docMk/>
            <pc:sldMk cId="1726526908" sldId="259"/>
            <ac:cxnSpMk id="30" creationId="{0AC655C7-EC94-4BE6-84C8-2F9EFBBB2789}"/>
          </ac:cxnSpMkLst>
        </pc:cxnChg>
      </pc:sldChg>
      <pc:sldChg chg="addSp modSp new mod">
        <pc:chgData name="Boris Vladimirov" userId="3ddc4014137707ba" providerId="LiveId" clId="{317A2707-C13D-4019-A86A-3CB710AECFFC}" dt="2023-03-22T17:26:01.438" v="7148" actId="1076"/>
        <pc:sldMkLst>
          <pc:docMk/>
          <pc:sldMk cId="826368516" sldId="260"/>
        </pc:sldMkLst>
        <pc:spChg chg="add mod">
          <ac:chgData name="Boris Vladimirov" userId="3ddc4014137707ba" providerId="LiveId" clId="{317A2707-C13D-4019-A86A-3CB710AECFFC}" dt="2023-03-12T09:54:56.648" v="1921" actId="20577"/>
          <ac:spMkLst>
            <pc:docMk/>
            <pc:sldMk cId="826368516" sldId="260"/>
            <ac:spMk id="2" creationId="{ACCD6290-D432-1781-51C6-5324D715F135}"/>
          </ac:spMkLst>
        </pc:spChg>
        <pc:picChg chg="add mod">
          <ac:chgData name="Boris Vladimirov" userId="3ddc4014137707ba" providerId="LiveId" clId="{317A2707-C13D-4019-A86A-3CB710AECFFC}" dt="2023-03-22T17:26:01.438" v="7148" actId="1076"/>
          <ac:picMkLst>
            <pc:docMk/>
            <pc:sldMk cId="826368516" sldId="260"/>
            <ac:picMk id="4" creationId="{64D3D802-5C0F-0D44-0E68-62853C5CBB63}"/>
          </ac:picMkLst>
        </pc:picChg>
        <pc:picChg chg="add mod">
          <ac:chgData name="Boris Vladimirov" userId="3ddc4014137707ba" providerId="LiveId" clId="{317A2707-C13D-4019-A86A-3CB710AECFFC}" dt="2023-03-09T18:22:14.915" v="131" actId="1076"/>
          <ac:picMkLst>
            <pc:docMk/>
            <pc:sldMk cId="826368516" sldId="260"/>
            <ac:picMk id="6" creationId="{B2593259-4629-EDF4-8FEA-6E0117FC34FB}"/>
          </ac:picMkLst>
        </pc:picChg>
      </pc:sldChg>
      <pc:sldChg chg="addSp delSp modSp new mod setBg">
        <pc:chgData name="Boris Vladimirov" userId="3ddc4014137707ba" providerId="LiveId" clId="{317A2707-C13D-4019-A86A-3CB710AECFFC}" dt="2023-03-22T17:56:17.169" v="7165" actId="26606"/>
        <pc:sldMkLst>
          <pc:docMk/>
          <pc:sldMk cId="3491567895" sldId="261"/>
        </pc:sldMkLst>
        <pc:spChg chg="add mod">
          <ac:chgData name="Boris Vladimirov" userId="3ddc4014137707ba" providerId="LiveId" clId="{317A2707-C13D-4019-A86A-3CB710AECFFC}" dt="2023-03-22T17:56:17.169" v="7165" actId="26606"/>
          <ac:spMkLst>
            <pc:docMk/>
            <pc:sldMk cId="3491567895" sldId="261"/>
            <ac:spMk id="2" creationId="{6D34D275-51DC-CF08-B019-C715D9AB3CA4}"/>
          </ac:spMkLst>
        </pc:spChg>
        <pc:spChg chg="add mod">
          <ac:chgData name="Boris Vladimirov" userId="3ddc4014137707ba" providerId="LiveId" clId="{317A2707-C13D-4019-A86A-3CB710AECFFC}" dt="2023-03-22T17:56:17.169" v="7165" actId="26606"/>
          <ac:spMkLst>
            <pc:docMk/>
            <pc:sldMk cId="3491567895" sldId="261"/>
            <ac:spMk id="3" creationId="{0B7E4AE2-3439-30EB-85EE-9EFCDE7A26FF}"/>
          </ac:spMkLst>
        </pc:spChg>
        <pc:spChg chg="add mod">
          <ac:chgData name="Boris Vladimirov" userId="3ddc4014137707ba" providerId="LiveId" clId="{317A2707-C13D-4019-A86A-3CB710AECFFC}" dt="2023-03-22T17:56:17.169" v="7165" actId="26606"/>
          <ac:spMkLst>
            <pc:docMk/>
            <pc:sldMk cId="3491567895" sldId="261"/>
            <ac:spMk id="4" creationId="{B2230033-0D6A-0776-FB29-5840453FB4B8}"/>
          </ac:spMkLst>
        </pc:spChg>
        <pc:spChg chg="add del mod">
          <ac:chgData name="Boris Vladimirov" userId="3ddc4014137707ba" providerId="LiveId" clId="{317A2707-C13D-4019-A86A-3CB710AECFFC}" dt="2023-03-09T18:34:29.239" v="142" actId="767"/>
          <ac:spMkLst>
            <pc:docMk/>
            <pc:sldMk cId="3491567895" sldId="261"/>
            <ac:spMk id="4" creationId="{F8B35949-7BD4-0ED0-8308-55029237F4DC}"/>
          </ac:spMkLst>
        </pc:spChg>
        <pc:spChg chg="add mod">
          <ac:chgData name="Boris Vladimirov" userId="3ddc4014137707ba" providerId="LiveId" clId="{317A2707-C13D-4019-A86A-3CB710AECFFC}" dt="2023-03-22T17:56:17.169" v="7165" actId="26606"/>
          <ac:spMkLst>
            <pc:docMk/>
            <pc:sldMk cId="3491567895" sldId="261"/>
            <ac:spMk id="5" creationId="{7FDEB7F9-F4AB-35E9-3ABF-D8F50FC48BC5}"/>
          </ac:spMkLst>
        </pc:spChg>
        <pc:spChg chg="add mod">
          <ac:chgData name="Boris Vladimirov" userId="3ddc4014137707ba" providerId="LiveId" clId="{317A2707-C13D-4019-A86A-3CB710AECFFC}" dt="2023-03-22T17:56:17.169" v="7165" actId="26606"/>
          <ac:spMkLst>
            <pc:docMk/>
            <pc:sldMk cId="3491567895" sldId="261"/>
            <ac:spMk id="6" creationId="{D76FF724-165C-C683-F0C3-47538319A36A}"/>
          </ac:spMkLst>
        </pc:spChg>
        <pc:spChg chg="add mod">
          <ac:chgData name="Boris Vladimirov" userId="3ddc4014137707ba" providerId="LiveId" clId="{317A2707-C13D-4019-A86A-3CB710AECFFC}" dt="2023-03-22T17:56:17.169" v="7165" actId="26606"/>
          <ac:spMkLst>
            <pc:docMk/>
            <pc:sldMk cId="3491567895" sldId="261"/>
            <ac:spMk id="7" creationId="{5CFAACBE-3E9F-1C8A-E7F9-17BA18FA6619}"/>
          </ac:spMkLst>
        </pc:spChg>
        <pc:spChg chg="add mod">
          <ac:chgData name="Boris Vladimirov" userId="3ddc4014137707ba" providerId="LiveId" clId="{317A2707-C13D-4019-A86A-3CB710AECFFC}" dt="2023-03-22T17:56:17.169" v="7165" actId="26606"/>
          <ac:spMkLst>
            <pc:docMk/>
            <pc:sldMk cId="3491567895" sldId="261"/>
            <ac:spMk id="8" creationId="{E159202A-EBC8-ACF1-1298-A50F3C45D596}"/>
          </ac:spMkLst>
        </pc:spChg>
        <pc:spChg chg="add mod">
          <ac:chgData name="Boris Vladimirov" userId="3ddc4014137707ba" providerId="LiveId" clId="{317A2707-C13D-4019-A86A-3CB710AECFFC}" dt="2023-03-22T17:56:17.169" v="7165" actId="26606"/>
          <ac:spMkLst>
            <pc:docMk/>
            <pc:sldMk cId="3491567895" sldId="261"/>
            <ac:spMk id="9" creationId="{2426B21E-7801-C711-5CFA-9B231FFFFA3A}"/>
          </ac:spMkLst>
        </pc:spChg>
        <pc:spChg chg="add mod">
          <ac:chgData name="Boris Vladimirov" userId="3ddc4014137707ba" providerId="LiveId" clId="{317A2707-C13D-4019-A86A-3CB710AECFFC}" dt="2023-03-22T17:56:17.169" v="7165" actId="26606"/>
          <ac:spMkLst>
            <pc:docMk/>
            <pc:sldMk cId="3491567895" sldId="261"/>
            <ac:spMk id="10" creationId="{990A9562-07EE-F034-FCD8-C1AC78CF04FB}"/>
          </ac:spMkLst>
        </pc:spChg>
        <pc:spChg chg="add mod">
          <ac:chgData name="Boris Vladimirov" userId="3ddc4014137707ba" providerId="LiveId" clId="{317A2707-C13D-4019-A86A-3CB710AECFFC}" dt="2023-03-22T17:56:17.169" v="7165" actId="26606"/>
          <ac:spMkLst>
            <pc:docMk/>
            <pc:sldMk cId="3491567895" sldId="261"/>
            <ac:spMk id="11" creationId="{B9A1BCC2-EE20-06B3-594A-2361AF2FB377}"/>
          </ac:spMkLst>
        </pc:spChg>
        <pc:spChg chg="add mod">
          <ac:chgData name="Boris Vladimirov" userId="3ddc4014137707ba" providerId="LiveId" clId="{317A2707-C13D-4019-A86A-3CB710AECFFC}" dt="2023-03-22T17:56:17.169" v="7165" actId="26606"/>
          <ac:spMkLst>
            <pc:docMk/>
            <pc:sldMk cId="3491567895" sldId="261"/>
            <ac:spMk id="12" creationId="{BEA1E451-ED52-6466-BB4A-C629F6926D30}"/>
          </ac:spMkLst>
        </pc:spChg>
        <pc:spChg chg="add">
          <ac:chgData name="Boris Vladimirov" userId="3ddc4014137707ba" providerId="LiveId" clId="{317A2707-C13D-4019-A86A-3CB710AECFFC}" dt="2023-03-22T17:56:17.169" v="7165" actId="26606"/>
          <ac:spMkLst>
            <pc:docMk/>
            <pc:sldMk cId="3491567895" sldId="261"/>
            <ac:spMk id="18" creationId="{36D16D1E-4205-49F5-BD2A-DA769947C104}"/>
          </ac:spMkLst>
        </pc:spChg>
        <pc:spChg chg="add">
          <ac:chgData name="Boris Vladimirov" userId="3ddc4014137707ba" providerId="LiveId" clId="{317A2707-C13D-4019-A86A-3CB710AECFFC}" dt="2023-03-22T17:56:17.169" v="7165" actId="26606"/>
          <ac:spMkLst>
            <pc:docMk/>
            <pc:sldMk cId="3491567895" sldId="261"/>
            <ac:spMk id="20" creationId="{012FD100-C039-4E03-B5E4-2EDFA7290AA6}"/>
          </ac:spMkLst>
        </pc:spChg>
        <pc:cxnChg chg="add">
          <ac:chgData name="Boris Vladimirov" userId="3ddc4014137707ba" providerId="LiveId" clId="{317A2707-C13D-4019-A86A-3CB710AECFFC}" dt="2023-03-22T17:56:17.169" v="7165" actId="26606"/>
          <ac:cxnSpMkLst>
            <pc:docMk/>
            <pc:sldMk cId="3491567895" sldId="261"/>
            <ac:cxnSpMk id="22" creationId="{4418FCD2-8448-4A81-8EB4-72250F7827B4}"/>
          </ac:cxnSpMkLst>
        </pc:cxnChg>
      </pc:sldChg>
      <pc:sldChg chg="addSp modSp new mod setBg">
        <pc:chgData name="Boris Vladimirov" userId="3ddc4014137707ba" providerId="LiveId" clId="{317A2707-C13D-4019-A86A-3CB710AECFFC}" dt="2023-03-22T17:56:04.350" v="7163" actId="26606"/>
        <pc:sldMkLst>
          <pc:docMk/>
          <pc:sldMk cId="4245746751" sldId="262"/>
        </pc:sldMkLst>
        <pc:spChg chg="add mod">
          <ac:chgData name="Boris Vladimirov" userId="3ddc4014137707ba" providerId="LiveId" clId="{317A2707-C13D-4019-A86A-3CB710AECFFC}" dt="2023-03-22T17:56:04.350" v="7163" actId="26606"/>
          <ac:spMkLst>
            <pc:docMk/>
            <pc:sldMk cId="4245746751" sldId="262"/>
            <ac:spMk id="2" creationId="{35CFEC17-563B-7F33-F450-977AFCC324F7}"/>
          </ac:spMkLst>
        </pc:spChg>
        <pc:spChg chg="add mod">
          <ac:chgData name="Boris Vladimirov" userId="3ddc4014137707ba" providerId="LiveId" clId="{317A2707-C13D-4019-A86A-3CB710AECFFC}" dt="2023-03-22T17:56:04.350" v="7163" actId="26606"/>
          <ac:spMkLst>
            <pc:docMk/>
            <pc:sldMk cId="4245746751" sldId="262"/>
            <ac:spMk id="3" creationId="{46919891-1890-D8E4-4B43-328B6C457CC9}"/>
          </ac:spMkLst>
        </pc:spChg>
        <pc:spChg chg="add mod">
          <ac:chgData name="Boris Vladimirov" userId="3ddc4014137707ba" providerId="LiveId" clId="{317A2707-C13D-4019-A86A-3CB710AECFFC}" dt="2023-03-22T17:56:04.350" v="7163" actId="26606"/>
          <ac:spMkLst>
            <pc:docMk/>
            <pc:sldMk cId="4245746751" sldId="262"/>
            <ac:spMk id="4" creationId="{E1AD0493-094D-D276-4807-3DDA458C270C}"/>
          </ac:spMkLst>
        </pc:spChg>
        <pc:spChg chg="add mod">
          <ac:chgData name="Boris Vladimirov" userId="3ddc4014137707ba" providerId="LiveId" clId="{317A2707-C13D-4019-A86A-3CB710AECFFC}" dt="2023-03-22T17:56:04.350" v="7163" actId="26606"/>
          <ac:spMkLst>
            <pc:docMk/>
            <pc:sldMk cId="4245746751" sldId="262"/>
            <ac:spMk id="5" creationId="{CC7AAD64-E41B-2E6C-C98F-F76C11937C0D}"/>
          </ac:spMkLst>
        </pc:spChg>
        <pc:spChg chg="add mod">
          <ac:chgData name="Boris Vladimirov" userId="3ddc4014137707ba" providerId="LiveId" clId="{317A2707-C13D-4019-A86A-3CB710AECFFC}" dt="2023-03-22T17:56:04.350" v="7163" actId="26606"/>
          <ac:spMkLst>
            <pc:docMk/>
            <pc:sldMk cId="4245746751" sldId="262"/>
            <ac:spMk id="6" creationId="{0686B3FD-DB2D-9349-7201-45D2C181AD29}"/>
          </ac:spMkLst>
        </pc:spChg>
        <pc:spChg chg="add mod">
          <ac:chgData name="Boris Vladimirov" userId="3ddc4014137707ba" providerId="LiveId" clId="{317A2707-C13D-4019-A86A-3CB710AECFFC}" dt="2023-03-22T17:56:04.350" v="7163" actId="26606"/>
          <ac:spMkLst>
            <pc:docMk/>
            <pc:sldMk cId="4245746751" sldId="262"/>
            <ac:spMk id="7" creationId="{62FA7CE6-9FF9-FCD7-1162-9F3C75F46653}"/>
          </ac:spMkLst>
        </pc:spChg>
        <pc:spChg chg="add mod">
          <ac:chgData name="Boris Vladimirov" userId="3ddc4014137707ba" providerId="LiveId" clId="{317A2707-C13D-4019-A86A-3CB710AECFFC}" dt="2023-03-22T17:56:04.350" v="7163" actId="26606"/>
          <ac:spMkLst>
            <pc:docMk/>
            <pc:sldMk cId="4245746751" sldId="262"/>
            <ac:spMk id="8" creationId="{F81966C2-374F-4A25-DA75-38BA1D5163C5}"/>
          </ac:spMkLst>
        </pc:spChg>
        <pc:spChg chg="add mod">
          <ac:chgData name="Boris Vladimirov" userId="3ddc4014137707ba" providerId="LiveId" clId="{317A2707-C13D-4019-A86A-3CB710AECFFC}" dt="2023-03-22T17:56:04.350" v="7163" actId="26606"/>
          <ac:spMkLst>
            <pc:docMk/>
            <pc:sldMk cId="4245746751" sldId="262"/>
            <ac:spMk id="9" creationId="{267075C4-72C9-7F9A-5F29-A8D90056C77E}"/>
          </ac:spMkLst>
        </pc:spChg>
        <pc:spChg chg="add mod">
          <ac:chgData name="Boris Vladimirov" userId="3ddc4014137707ba" providerId="LiveId" clId="{317A2707-C13D-4019-A86A-3CB710AECFFC}" dt="2023-03-22T17:56:04.350" v="7163" actId="26606"/>
          <ac:spMkLst>
            <pc:docMk/>
            <pc:sldMk cId="4245746751" sldId="262"/>
            <ac:spMk id="10" creationId="{AA4ED054-3230-FC28-CE18-53416978BE31}"/>
          </ac:spMkLst>
        </pc:spChg>
        <pc:spChg chg="add mod">
          <ac:chgData name="Boris Vladimirov" userId="3ddc4014137707ba" providerId="LiveId" clId="{317A2707-C13D-4019-A86A-3CB710AECFFC}" dt="2023-03-22T17:56:04.350" v="7163" actId="26606"/>
          <ac:spMkLst>
            <pc:docMk/>
            <pc:sldMk cId="4245746751" sldId="262"/>
            <ac:spMk id="11" creationId="{6DE637D8-C551-521C-A9A9-E9FEAE91B8E6}"/>
          </ac:spMkLst>
        </pc:spChg>
        <pc:spChg chg="add">
          <ac:chgData name="Boris Vladimirov" userId="3ddc4014137707ba" providerId="LiveId" clId="{317A2707-C13D-4019-A86A-3CB710AECFFC}" dt="2023-03-22T17:56:04.350" v="7163" actId="26606"/>
          <ac:spMkLst>
            <pc:docMk/>
            <pc:sldMk cId="4245746751" sldId="262"/>
            <ac:spMk id="18" creationId="{36D16D1E-4205-49F5-BD2A-DA769947C104}"/>
          </ac:spMkLst>
        </pc:spChg>
        <pc:spChg chg="add">
          <ac:chgData name="Boris Vladimirov" userId="3ddc4014137707ba" providerId="LiveId" clId="{317A2707-C13D-4019-A86A-3CB710AECFFC}" dt="2023-03-22T17:56:04.350" v="7163" actId="26606"/>
          <ac:spMkLst>
            <pc:docMk/>
            <pc:sldMk cId="4245746751" sldId="262"/>
            <ac:spMk id="20" creationId="{012FD100-C039-4E03-B5E4-2EDFA7290AA6}"/>
          </ac:spMkLst>
        </pc:spChg>
        <pc:picChg chg="add mod modCrop">
          <ac:chgData name="Boris Vladimirov" userId="3ddc4014137707ba" providerId="LiveId" clId="{317A2707-C13D-4019-A86A-3CB710AECFFC}" dt="2023-03-22T17:56:04.350" v="7163" actId="26606"/>
          <ac:picMkLst>
            <pc:docMk/>
            <pc:sldMk cId="4245746751" sldId="262"/>
            <ac:picMk id="13" creationId="{64F7FBD8-3DC2-239C-C024-7415480D857E}"/>
          </ac:picMkLst>
        </pc:picChg>
        <pc:cxnChg chg="add">
          <ac:chgData name="Boris Vladimirov" userId="3ddc4014137707ba" providerId="LiveId" clId="{317A2707-C13D-4019-A86A-3CB710AECFFC}" dt="2023-03-22T17:56:04.350" v="7163" actId="26606"/>
          <ac:cxnSpMkLst>
            <pc:docMk/>
            <pc:sldMk cId="4245746751" sldId="262"/>
            <ac:cxnSpMk id="22" creationId="{4418FCD2-8448-4A81-8EB4-72250F7827B4}"/>
          </ac:cxnSpMkLst>
        </pc:cxnChg>
      </pc:sldChg>
      <pc:sldChg chg="addSp delSp modSp new mod setBg">
        <pc:chgData name="Boris Vladimirov" userId="3ddc4014137707ba" providerId="LiveId" clId="{317A2707-C13D-4019-A86A-3CB710AECFFC}" dt="2023-03-22T17:56:08.557" v="7164" actId="26606"/>
        <pc:sldMkLst>
          <pc:docMk/>
          <pc:sldMk cId="1743772636" sldId="263"/>
        </pc:sldMkLst>
        <pc:spChg chg="add mod">
          <ac:chgData name="Boris Vladimirov" userId="3ddc4014137707ba" providerId="LiveId" clId="{317A2707-C13D-4019-A86A-3CB710AECFFC}" dt="2023-03-22T17:56:08.557" v="7164" actId="26606"/>
          <ac:spMkLst>
            <pc:docMk/>
            <pc:sldMk cId="1743772636" sldId="263"/>
            <ac:spMk id="2" creationId="{4DE63B71-702B-D4F0-4CFB-2F4E2AFF2DEA}"/>
          </ac:spMkLst>
        </pc:spChg>
        <pc:spChg chg="add mod">
          <ac:chgData name="Boris Vladimirov" userId="3ddc4014137707ba" providerId="LiveId" clId="{317A2707-C13D-4019-A86A-3CB710AECFFC}" dt="2023-03-22T17:56:08.557" v="7164" actId="26606"/>
          <ac:spMkLst>
            <pc:docMk/>
            <pc:sldMk cId="1743772636" sldId="263"/>
            <ac:spMk id="3" creationId="{C0999478-C4AE-3F8E-EE7D-9ABAEFFEDB92}"/>
          </ac:spMkLst>
        </pc:spChg>
        <pc:spChg chg="add mod">
          <ac:chgData name="Boris Vladimirov" userId="3ddc4014137707ba" providerId="LiveId" clId="{317A2707-C13D-4019-A86A-3CB710AECFFC}" dt="2023-03-22T17:56:08.557" v="7164" actId="26606"/>
          <ac:spMkLst>
            <pc:docMk/>
            <pc:sldMk cId="1743772636" sldId="263"/>
            <ac:spMk id="4" creationId="{D0FB1ACA-27BB-A1B1-4A98-C28761525695}"/>
          </ac:spMkLst>
        </pc:spChg>
        <pc:spChg chg="add mod">
          <ac:chgData name="Boris Vladimirov" userId="3ddc4014137707ba" providerId="LiveId" clId="{317A2707-C13D-4019-A86A-3CB710AECFFC}" dt="2023-03-22T17:56:08.557" v="7164" actId="26606"/>
          <ac:spMkLst>
            <pc:docMk/>
            <pc:sldMk cId="1743772636" sldId="263"/>
            <ac:spMk id="5" creationId="{07624A36-883F-CB12-772C-7D9B647D5EA1}"/>
          </ac:spMkLst>
        </pc:spChg>
        <pc:spChg chg="add mod">
          <ac:chgData name="Boris Vladimirov" userId="3ddc4014137707ba" providerId="LiveId" clId="{317A2707-C13D-4019-A86A-3CB710AECFFC}" dt="2023-03-22T17:56:08.557" v="7164" actId="26606"/>
          <ac:spMkLst>
            <pc:docMk/>
            <pc:sldMk cId="1743772636" sldId="263"/>
            <ac:spMk id="6" creationId="{C2F03689-4D87-6D2A-57A8-34B21C594441}"/>
          </ac:spMkLst>
        </pc:spChg>
        <pc:spChg chg="add mod">
          <ac:chgData name="Boris Vladimirov" userId="3ddc4014137707ba" providerId="LiveId" clId="{317A2707-C13D-4019-A86A-3CB710AECFFC}" dt="2023-03-22T17:56:08.557" v="7164" actId="26606"/>
          <ac:spMkLst>
            <pc:docMk/>
            <pc:sldMk cId="1743772636" sldId="263"/>
            <ac:spMk id="7" creationId="{DCBCC7C1-BC52-E701-1ACE-A977B2F544D2}"/>
          </ac:spMkLst>
        </pc:spChg>
        <pc:spChg chg="add mod">
          <ac:chgData name="Boris Vladimirov" userId="3ddc4014137707ba" providerId="LiveId" clId="{317A2707-C13D-4019-A86A-3CB710AECFFC}" dt="2023-03-22T17:56:08.557" v="7164" actId="26606"/>
          <ac:spMkLst>
            <pc:docMk/>
            <pc:sldMk cId="1743772636" sldId="263"/>
            <ac:spMk id="8" creationId="{6BBD3C5D-4602-D69E-D3C9-E94073EEBF4D}"/>
          </ac:spMkLst>
        </pc:spChg>
        <pc:spChg chg="add mod">
          <ac:chgData name="Boris Vladimirov" userId="3ddc4014137707ba" providerId="LiveId" clId="{317A2707-C13D-4019-A86A-3CB710AECFFC}" dt="2023-03-22T17:56:08.557" v="7164" actId="26606"/>
          <ac:spMkLst>
            <pc:docMk/>
            <pc:sldMk cId="1743772636" sldId="263"/>
            <ac:spMk id="9" creationId="{005EC15E-3502-11E8-EEA3-1EFC145606F3}"/>
          </ac:spMkLst>
        </pc:spChg>
        <pc:spChg chg="add mod">
          <ac:chgData name="Boris Vladimirov" userId="3ddc4014137707ba" providerId="LiveId" clId="{317A2707-C13D-4019-A86A-3CB710AECFFC}" dt="2023-03-22T17:56:08.557" v="7164" actId="26606"/>
          <ac:spMkLst>
            <pc:docMk/>
            <pc:sldMk cId="1743772636" sldId="263"/>
            <ac:spMk id="10" creationId="{18D9C65C-FB27-8956-77E7-03DA1232FEF4}"/>
          </ac:spMkLst>
        </pc:spChg>
        <pc:spChg chg="add mod">
          <ac:chgData name="Boris Vladimirov" userId="3ddc4014137707ba" providerId="LiveId" clId="{317A2707-C13D-4019-A86A-3CB710AECFFC}" dt="2023-03-22T17:56:08.557" v="7164" actId="26606"/>
          <ac:spMkLst>
            <pc:docMk/>
            <pc:sldMk cId="1743772636" sldId="263"/>
            <ac:spMk id="11" creationId="{FCD03569-D478-A820-C9D9-A5EBAAC5DD13}"/>
          </ac:spMkLst>
        </pc:spChg>
        <pc:spChg chg="add">
          <ac:chgData name="Boris Vladimirov" userId="3ddc4014137707ba" providerId="LiveId" clId="{317A2707-C13D-4019-A86A-3CB710AECFFC}" dt="2023-03-22T17:56:08.557" v="7164" actId="26606"/>
          <ac:spMkLst>
            <pc:docMk/>
            <pc:sldMk cId="1743772636" sldId="263"/>
            <ac:spMk id="20" creationId="{36D16D1E-4205-49F5-BD2A-DA769947C104}"/>
          </ac:spMkLst>
        </pc:spChg>
        <pc:spChg chg="add">
          <ac:chgData name="Boris Vladimirov" userId="3ddc4014137707ba" providerId="LiveId" clId="{317A2707-C13D-4019-A86A-3CB710AECFFC}" dt="2023-03-22T17:56:08.557" v="7164" actId="26606"/>
          <ac:spMkLst>
            <pc:docMk/>
            <pc:sldMk cId="1743772636" sldId="263"/>
            <ac:spMk id="22" creationId="{012FD100-C039-4E03-B5E4-2EDFA7290AA6}"/>
          </ac:spMkLst>
        </pc:spChg>
        <pc:picChg chg="add del mod">
          <ac:chgData name="Boris Vladimirov" userId="3ddc4014137707ba" providerId="LiveId" clId="{317A2707-C13D-4019-A86A-3CB710AECFFC}" dt="2023-03-17T17:07:16.624" v="5584" actId="478"/>
          <ac:picMkLst>
            <pc:docMk/>
            <pc:sldMk cId="1743772636" sldId="263"/>
            <ac:picMk id="13" creationId="{EDCE9330-2800-3562-DB5B-2408B9553937}"/>
          </ac:picMkLst>
        </pc:picChg>
        <pc:picChg chg="add mod">
          <ac:chgData name="Boris Vladimirov" userId="3ddc4014137707ba" providerId="LiveId" clId="{317A2707-C13D-4019-A86A-3CB710AECFFC}" dt="2023-03-22T17:56:08.557" v="7164" actId="26606"/>
          <ac:picMkLst>
            <pc:docMk/>
            <pc:sldMk cId="1743772636" sldId="263"/>
            <ac:picMk id="15" creationId="{6CF14552-51AF-B194-F194-AEC2439CF308}"/>
          </ac:picMkLst>
        </pc:picChg>
        <pc:cxnChg chg="add">
          <ac:chgData name="Boris Vladimirov" userId="3ddc4014137707ba" providerId="LiveId" clId="{317A2707-C13D-4019-A86A-3CB710AECFFC}" dt="2023-03-22T17:56:08.557" v="7164" actId="26606"/>
          <ac:cxnSpMkLst>
            <pc:docMk/>
            <pc:sldMk cId="1743772636" sldId="263"/>
            <ac:cxnSpMk id="24" creationId="{4418FCD2-8448-4A81-8EB4-72250F7827B4}"/>
          </ac:cxnSpMkLst>
        </pc:cxnChg>
      </pc:sldChg>
      <pc:sldChg chg="addSp delSp modSp new mod setBg">
        <pc:chgData name="Boris Vladimirov" userId="3ddc4014137707ba" providerId="LiveId" clId="{317A2707-C13D-4019-A86A-3CB710AECFFC}" dt="2023-03-22T18:05:05.259" v="7211" actId="1076"/>
        <pc:sldMkLst>
          <pc:docMk/>
          <pc:sldMk cId="2941579587" sldId="264"/>
        </pc:sldMkLst>
        <pc:spChg chg="add mod">
          <ac:chgData name="Boris Vladimirov" userId="3ddc4014137707ba" providerId="LiveId" clId="{317A2707-C13D-4019-A86A-3CB710AECFFC}" dt="2023-03-22T18:04:58.989" v="7210" actId="1076"/>
          <ac:spMkLst>
            <pc:docMk/>
            <pc:sldMk cId="2941579587" sldId="264"/>
            <ac:spMk id="2" creationId="{BF42CE98-E0C4-90ED-4458-F0384FEDF302}"/>
          </ac:spMkLst>
        </pc:spChg>
        <pc:spChg chg="add mod">
          <ac:chgData name="Boris Vladimirov" userId="3ddc4014137707ba" providerId="LiveId" clId="{317A2707-C13D-4019-A86A-3CB710AECFFC}" dt="2023-03-22T18:05:05.259" v="7211" actId="1076"/>
          <ac:spMkLst>
            <pc:docMk/>
            <pc:sldMk cId="2941579587" sldId="264"/>
            <ac:spMk id="3" creationId="{1E06DB23-3511-0F98-139A-5E78706F7F33}"/>
          </ac:spMkLst>
        </pc:spChg>
        <pc:spChg chg="add del">
          <ac:chgData name="Boris Vladimirov" userId="3ddc4014137707ba" providerId="LiveId" clId="{317A2707-C13D-4019-A86A-3CB710AECFFC}" dt="2023-03-22T17:55:20.727" v="7160" actId="26606"/>
          <ac:spMkLst>
            <pc:docMk/>
            <pc:sldMk cId="2941579587" sldId="264"/>
            <ac:spMk id="8" creationId="{13FE9996-7EAC-4679-B37D-C1045F42F954}"/>
          </ac:spMkLst>
        </pc:spChg>
        <pc:spChg chg="add del">
          <ac:chgData name="Boris Vladimirov" userId="3ddc4014137707ba" providerId="LiveId" clId="{317A2707-C13D-4019-A86A-3CB710AECFFC}" dt="2023-03-22T17:55:20.727" v="7160" actId="26606"/>
          <ac:spMkLst>
            <pc:docMk/>
            <pc:sldMk cId="2941579587" sldId="264"/>
            <ac:spMk id="10" creationId="{761DF1FE-5CC8-43D2-A76C-93C76EEDE1E9}"/>
          </ac:spMkLst>
        </pc:spChg>
        <pc:spChg chg="add del">
          <ac:chgData name="Boris Vladimirov" userId="3ddc4014137707ba" providerId="LiveId" clId="{317A2707-C13D-4019-A86A-3CB710AECFFC}" dt="2023-03-22T17:55:20.727" v="7160" actId="26606"/>
          <ac:spMkLst>
            <pc:docMk/>
            <pc:sldMk cId="2941579587" sldId="264"/>
            <ac:spMk id="14" creationId="{3741B58E-3B65-4A01-A276-975AB2CF8A08}"/>
          </ac:spMkLst>
        </pc:spChg>
        <pc:spChg chg="add del">
          <ac:chgData name="Boris Vladimirov" userId="3ddc4014137707ba" providerId="LiveId" clId="{317A2707-C13D-4019-A86A-3CB710AECFFC}" dt="2023-03-22T17:55:20.727" v="7160" actId="26606"/>
          <ac:spMkLst>
            <pc:docMk/>
            <pc:sldMk cId="2941579587" sldId="264"/>
            <ac:spMk id="16" creationId="{7AAC67C3-831B-4AB1-A259-DFB839CAFAFC}"/>
          </ac:spMkLst>
        </pc:spChg>
        <pc:spChg chg="add del">
          <ac:chgData name="Boris Vladimirov" userId="3ddc4014137707ba" providerId="LiveId" clId="{317A2707-C13D-4019-A86A-3CB710AECFFC}" dt="2023-03-22T17:55:20.727" v="7160" actId="26606"/>
          <ac:spMkLst>
            <pc:docMk/>
            <pc:sldMk cId="2941579587" sldId="264"/>
            <ac:spMk id="18" creationId="{054B3F04-9EAC-45C0-B3CE-0387EEA10A0C}"/>
          </ac:spMkLst>
        </pc:spChg>
        <pc:spChg chg="add">
          <ac:chgData name="Boris Vladimirov" userId="3ddc4014137707ba" providerId="LiveId" clId="{317A2707-C13D-4019-A86A-3CB710AECFFC}" dt="2023-03-22T17:55:20.727" v="7160" actId="26606"/>
          <ac:spMkLst>
            <pc:docMk/>
            <pc:sldMk cId="2941579587" sldId="264"/>
            <ac:spMk id="23" creationId="{600B5AE2-C5CC-499C-8F2D-249888BE22C2}"/>
          </ac:spMkLst>
        </pc:spChg>
        <pc:spChg chg="add">
          <ac:chgData name="Boris Vladimirov" userId="3ddc4014137707ba" providerId="LiveId" clId="{317A2707-C13D-4019-A86A-3CB710AECFFC}" dt="2023-03-22T17:55:20.727" v="7160" actId="26606"/>
          <ac:spMkLst>
            <pc:docMk/>
            <pc:sldMk cId="2941579587" sldId="264"/>
            <ac:spMk id="25" creationId="{BA7A3698-B350-40E5-8475-9BCC41A089FC}"/>
          </ac:spMkLst>
        </pc:spChg>
        <pc:spChg chg="add">
          <ac:chgData name="Boris Vladimirov" userId="3ddc4014137707ba" providerId="LiveId" clId="{317A2707-C13D-4019-A86A-3CB710AECFFC}" dt="2023-03-22T17:55:20.727" v="7160" actId="26606"/>
          <ac:spMkLst>
            <pc:docMk/>
            <pc:sldMk cId="2941579587" sldId="264"/>
            <ac:spMk id="29" creationId="{990D0034-F768-41E7-85D4-F38C4DE85770}"/>
          </ac:spMkLst>
        </pc:spChg>
        <pc:spChg chg="add">
          <ac:chgData name="Boris Vladimirov" userId="3ddc4014137707ba" providerId="LiveId" clId="{317A2707-C13D-4019-A86A-3CB710AECFFC}" dt="2023-03-22T17:55:20.727" v="7160" actId="26606"/>
          <ac:spMkLst>
            <pc:docMk/>
            <pc:sldMk cId="2941579587" sldId="264"/>
            <ac:spMk id="31" creationId="{C4F7E42D-8B5A-4FC8-81CD-9E60171F7FA8}"/>
          </ac:spMkLst>
        </pc:spChg>
        <pc:spChg chg="add">
          <ac:chgData name="Boris Vladimirov" userId="3ddc4014137707ba" providerId="LiveId" clId="{317A2707-C13D-4019-A86A-3CB710AECFFC}" dt="2023-03-22T17:55:20.727" v="7160" actId="26606"/>
          <ac:spMkLst>
            <pc:docMk/>
            <pc:sldMk cId="2941579587" sldId="264"/>
            <ac:spMk id="33" creationId="{8C04651D-B9F4-4935-A02D-364153FBDF54}"/>
          </ac:spMkLst>
        </pc:spChg>
        <pc:picChg chg="add del mod modCrop">
          <ac:chgData name="Boris Vladimirov" userId="3ddc4014137707ba" providerId="LiveId" clId="{317A2707-C13D-4019-A86A-3CB710AECFFC}" dt="2023-03-14T18:13:17.376" v="3951" actId="478"/>
          <ac:picMkLst>
            <pc:docMk/>
            <pc:sldMk cId="2941579587" sldId="264"/>
            <ac:picMk id="4" creationId="{5DE30DC0-28CB-8C57-BCB3-813C6C244A33}"/>
          </ac:picMkLst>
        </pc:picChg>
        <pc:picChg chg="add mod">
          <ac:chgData name="Boris Vladimirov" userId="3ddc4014137707ba" providerId="LiveId" clId="{317A2707-C13D-4019-A86A-3CB710AECFFC}" dt="2023-03-22T17:55:38.011" v="7162" actId="1076"/>
          <ac:picMkLst>
            <pc:docMk/>
            <pc:sldMk cId="2941579587" sldId="264"/>
            <ac:picMk id="5" creationId="{FAA9D338-71F6-D2CD-06CE-03E478AAFE32}"/>
          </ac:picMkLst>
        </pc:picChg>
        <pc:cxnChg chg="add del">
          <ac:chgData name="Boris Vladimirov" userId="3ddc4014137707ba" providerId="LiveId" clId="{317A2707-C13D-4019-A86A-3CB710AECFFC}" dt="2023-03-22T17:55:20.727" v="7160" actId="26606"/>
          <ac:cxnSpMkLst>
            <pc:docMk/>
            <pc:sldMk cId="2941579587" sldId="264"/>
            <ac:cxnSpMk id="12" creationId="{E161BEBD-A23C-409E-ABC7-73F9EDC02F20}"/>
          </ac:cxnSpMkLst>
        </pc:cxnChg>
        <pc:cxnChg chg="add">
          <ac:chgData name="Boris Vladimirov" userId="3ddc4014137707ba" providerId="LiveId" clId="{317A2707-C13D-4019-A86A-3CB710AECFFC}" dt="2023-03-22T17:55:20.727" v="7160" actId="26606"/>
          <ac:cxnSpMkLst>
            <pc:docMk/>
            <pc:sldMk cId="2941579587" sldId="264"/>
            <ac:cxnSpMk id="27" creationId="{0AC655C7-EC94-4BE6-84C8-2F9EFBBB2789}"/>
          </ac:cxnSpMkLst>
        </pc:cxnChg>
      </pc:sldChg>
      <pc:sldChg chg="addSp modSp new mod">
        <pc:chgData name="Boris Vladimirov" userId="3ddc4014137707ba" providerId="LiveId" clId="{317A2707-C13D-4019-A86A-3CB710AECFFC}" dt="2023-03-21T20:25:01.499" v="7060" actId="20577"/>
        <pc:sldMkLst>
          <pc:docMk/>
          <pc:sldMk cId="841241139" sldId="265"/>
        </pc:sldMkLst>
        <pc:spChg chg="add mod">
          <ac:chgData name="Boris Vladimirov" userId="3ddc4014137707ba" providerId="LiveId" clId="{317A2707-C13D-4019-A86A-3CB710AECFFC}" dt="2023-03-12T10:11:18.095" v="3594" actId="255"/>
          <ac:spMkLst>
            <pc:docMk/>
            <pc:sldMk cId="841241139" sldId="265"/>
            <ac:spMk id="2" creationId="{2F3D974C-BE54-A4CE-0836-0C7EE231A911}"/>
          </ac:spMkLst>
        </pc:spChg>
        <pc:spChg chg="add mod">
          <ac:chgData name="Boris Vladimirov" userId="3ddc4014137707ba" providerId="LiveId" clId="{317A2707-C13D-4019-A86A-3CB710AECFFC}" dt="2023-03-21T20:25:01.499" v="7060" actId="20577"/>
          <ac:spMkLst>
            <pc:docMk/>
            <pc:sldMk cId="841241139" sldId="265"/>
            <ac:spMk id="3" creationId="{5FBE2C14-21AF-0837-BAA9-897B41009ADF}"/>
          </ac:spMkLst>
        </pc:spChg>
      </pc:sldChg>
      <pc:sldChg chg="new del">
        <pc:chgData name="Boris Vladimirov" userId="3ddc4014137707ba" providerId="LiveId" clId="{317A2707-C13D-4019-A86A-3CB710AECFFC}" dt="2023-03-09T18:48:06.593" v="232" actId="2696"/>
        <pc:sldMkLst>
          <pc:docMk/>
          <pc:sldMk cId="1955902439" sldId="266"/>
        </pc:sldMkLst>
      </pc:sldChg>
      <pc:sldChg chg="new del">
        <pc:chgData name="Boris Vladimirov" userId="3ddc4014137707ba" providerId="LiveId" clId="{317A2707-C13D-4019-A86A-3CB710AECFFC}" dt="2023-03-12T10:10:55.056" v="3579" actId="2696"/>
        <pc:sldMkLst>
          <pc:docMk/>
          <pc:sldMk cId="307163747" sldId="267"/>
        </pc:sldMkLst>
      </pc:sldChg>
      <pc:sldChg chg="addSp modSp new mod setBg">
        <pc:chgData name="Boris Vladimirov" userId="3ddc4014137707ba" providerId="LiveId" clId="{317A2707-C13D-4019-A86A-3CB710AECFFC}" dt="2023-03-22T17:56:31.384" v="7166" actId="26606"/>
        <pc:sldMkLst>
          <pc:docMk/>
          <pc:sldMk cId="1374754897" sldId="268"/>
        </pc:sldMkLst>
        <pc:spChg chg="add mod">
          <ac:chgData name="Boris Vladimirov" userId="3ddc4014137707ba" providerId="LiveId" clId="{317A2707-C13D-4019-A86A-3CB710AECFFC}" dt="2023-03-22T17:56:31.384" v="7166" actId="26606"/>
          <ac:spMkLst>
            <pc:docMk/>
            <pc:sldMk cId="1374754897" sldId="268"/>
            <ac:spMk id="2" creationId="{4860726B-D60B-1CBC-B1E8-73C93AED4A92}"/>
          </ac:spMkLst>
        </pc:spChg>
        <pc:spChg chg="add mod">
          <ac:chgData name="Boris Vladimirov" userId="3ddc4014137707ba" providerId="LiveId" clId="{317A2707-C13D-4019-A86A-3CB710AECFFC}" dt="2023-03-22T17:56:31.384" v="7166" actId="26606"/>
          <ac:spMkLst>
            <pc:docMk/>
            <pc:sldMk cId="1374754897" sldId="268"/>
            <ac:spMk id="3" creationId="{E5DFEBA0-5A0C-902C-E9CF-F40E725621BC}"/>
          </ac:spMkLst>
        </pc:spChg>
        <pc:spChg chg="add mod">
          <ac:chgData name="Boris Vladimirov" userId="3ddc4014137707ba" providerId="LiveId" clId="{317A2707-C13D-4019-A86A-3CB710AECFFC}" dt="2023-03-22T17:56:31.384" v="7166" actId="26606"/>
          <ac:spMkLst>
            <pc:docMk/>
            <pc:sldMk cId="1374754897" sldId="268"/>
            <ac:spMk id="4" creationId="{59255B11-FC2A-67D3-0E6B-94D7833B1802}"/>
          </ac:spMkLst>
        </pc:spChg>
        <pc:spChg chg="add mod">
          <ac:chgData name="Boris Vladimirov" userId="3ddc4014137707ba" providerId="LiveId" clId="{317A2707-C13D-4019-A86A-3CB710AECFFC}" dt="2023-03-22T17:56:31.384" v="7166" actId="26606"/>
          <ac:spMkLst>
            <pc:docMk/>
            <pc:sldMk cId="1374754897" sldId="268"/>
            <ac:spMk id="5" creationId="{B21AC3E8-48AE-9391-DCE2-D86DA4A56FE4}"/>
          </ac:spMkLst>
        </pc:spChg>
        <pc:spChg chg="add mod">
          <ac:chgData name="Boris Vladimirov" userId="3ddc4014137707ba" providerId="LiveId" clId="{317A2707-C13D-4019-A86A-3CB710AECFFC}" dt="2023-03-22T17:56:31.384" v="7166" actId="26606"/>
          <ac:spMkLst>
            <pc:docMk/>
            <pc:sldMk cId="1374754897" sldId="268"/>
            <ac:spMk id="6" creationId="{9BECBC54-16C6-6794-A261-5851B8F69C50}"/>
          </ac:spMkLst>
        </pc:spChg>
        <pc:spChg chg="add mod">
          <ac:chgData name="Boris Vladimirov" userId="3ddc4014137707ba" providerId="LiveId" clId="{317A2707-C13D-4019-A86A-3CB710AECFFC}" dt="2023-03-22T17:56:31.384" v="7166" actId="26606"/>
          <ac:spMkLst>
            <pc:docMk/>
            <pc:sldMk cId="1374754897" sldId="268"/>
            <ac:spMk id="7" creationId="{9E4FF1F4-4F89-16B4-0D42-0B1E7C7768F1}"/>
          </ac:spMkLst>
        </pc:spChg>
        <pc:spChg chg="add mod">
          <ac:chgData name="Boris Vladimirov" userId="3ddc4014137707ba" providerId="LiveId" clId="{317A2707-C13D-4019-A86A-3CB710AECFFC}" dt="2023-03-22T17:56:31.384" v="7166" actId="26606"/>
          <ac:spMkLst>
            <pc:docMk/>
            <pc:sldMk cId="1374754897" sldId="268"/>
            <ac:spMk id="8" creationId="{6FC5915F-8248-0F53-81BB-B259838F3D96}"/>
          </ac:spMkLst>
        </pc:spChg>
        <pc:spChg chg="add mod">
          <ac:chgData name="Boris Vladimirov" userId="3ddc4014137707ba" providerId="LiveId" clId="{317A2707-C13D-4019-A86A-3CB710AECFFC}" dt="2023-03-22T17:56:31.384" v="7166" actId="26606"/>
          <ac:spMkLst>
            <pc:docMk/>
            <pc:sldMk cId="1374754897" sldId="268"/>
            <ac:spMk id="9" creationId="{AD83A960-1D8B-5FB4-6CFC-5899CAEAFFD4}"/>
          </ac:spMkLst>
        </pc:spChg>
        <pc:spChg chg="add mod">
          <ac:chgData name="Boris Vladimirov" userId="3ddc4014137707ba" providerId="LiveId" clId="{317A2707-C13D-4019-A86A-3CB710AECFFC}" dt="2023-03-22T17:56:31.384" v="7166" actId="26606"/>
          <ac:spMkLst>
            <pc:docMk/>
            <pc:sldMk cId="1374754897" sldId="268"/>
            <ac:spMk id="10" creationId="{81F1203D-9823-000E-1F8D-09098E75F565}"/>
          </ac:spMkLst>
        </pc:spChg>
        <pc:spChg chg="add mod">
          <ac:chgData name="Boris Vladimirov" userId="3ddc4014137707ba" providerId="LiveId" clId="{317A2707-C13D-4019-A86A-3CB710AECFFC}" dt="2023-03-22T17:56:31.384" v="7166" actId="26606"/>
          <ac:spMkLst>
            <pc:docMk/>
            <pc:sldMk cId="1374754897" sldId="268"/>
            <ac:spMk id="11" creationId="{68A69ABE-5EE3-E525-430E-8E3DF95161D0}"/>
          </ac:spMkLst>
        </pc:spChg>
        <pc:spChg chg="add mod">
          <ac:chgData name="Boris Vladimirov" userId="3ddc4014137707ba" providerId="LiveId" clId="{317A2707-C13D-4019-A86A-3CB710AECFFC}" dt="2023-03-22T17:56:31.384" v="7166" actId="26606"/>
          <ac:spMkLst>
            <pc:docMk/>
            <pc:sldMk cId="1374754897" sldId="268"/>
            <ac:spMk id="12" creationId="{F699BEC5-A9F3-D211-68FB-1A0AF65A25AA}"/>
          </ac:spMkLst>
        </pc:spChg>
        <pc:spChg chg="add">
          <ac:chgData name="Boris Vladimirov" userId="3ddc4014137707ba" providerId="LiveId" clId="{317A2707-C13D-4019-A86A-3CB710AECFFC}" dt="2023-03-22T17:56:31.384" v="7166" actId="26606"/>
          <ac:spMkLst>
            <pc:docMk/>
            <pc:sldMk cId="1374754897" sldId="268"/>
            <ac:spMk id="18" creationId="{36D16D1E-4205-49F5-BD2A-DA769947C104}"/>
          </ac:spMkLst>
        </pc:spChg>
        <pc:spChg chg="add">
          <ac:chgData name="Boris Vladimirov" userId="3ddc4014137707ba" providerId="LiveId" clId="{317A2707-C13D-4019-A86A-3CB710AECFFC}" dt="2023-03-22T17:56:31.384" v="7166" actId="26606"/>
          <ac:spMkLst>
            <pc:docMk/>
            <pc:sldMk cId="1374754897" sldId="268"/>
            <ac:spMk id="20" creationId="{012FD100-C039-4E03-B5E4-2EDFA7290AA6}"/>
          </ac:spMkLst>
        </pc:spChg>
        <pc:cxnChg chg="add">
          <ac:chgData name="Boris Vladimirov" userId="3ddc4014137707ba" providerId="LiveId" clId="{317A2707-C13D-4019-A86A-3CB710AECFFC}" dt="2023-03-22T17:56:31.384" v="7166" actId="26606"/>
          <ac:cxnSpMkLst>
            <pc:docMk/>
            <pc:sldMk cId="1374754897" sldId="268"/>
            <ac:cxnSpMk id="22" creationId="{4418FCD2-8448-4A81-8EB4-72250F7827B4}"/>
          </ac:cxnSpMkLst>
        </pc:cxnChg>
      </pc:sldChg>
      <pc:sldChg chg="addSp delSp modSp new mod setBg">
        <pc:chgData name="Boris Vladimirov" userId="3ddc4014137707ba" providerId="LiveId" clId="{317A2707-C13D-4019-A86A-3CB710AECFFC}" dt="2023-03-22T17:26:21.442" v="7149" actId="20577"/>
        <pc:sldMkLst>
          <pc:docMk/>
          <pc:sldMk cId="2371560993" sldId="269"/>
        </pc:sldMkLst>
        <pc:spChg chg="add mod">
          <ac:chgData name="Boris Vladimirov" userId="3ddc4014137707ba" providerId="LiveId" clId="{317A2707-C13D-4019-A86A-3CB710AECFFC}" dt="2023-03-21T19:10:07.276" v="6408" actId="20577"/>
          <ac:spMkLst>
            <pc:docMk/>
            <pc:sldMk cId="2371560993" sldId="269"/>
            <ac:spMk id="2" creationId="{0012A2D5-EFEA-F7C0-1101-57F8F99C9947}"/>
          </ac:spMkLst>
        </pc:spChg>
        <pc:spChg chg="add mod">
          <ac:chgData name="Boris Vladimirov" userId="3ddc4014137707ba" providerId="LiveId" clId="{317A2707-C13D-4019-A86A-3CB710AECFFC}" dt="2023-03-21T19:16:53.907" v="6409" actId="14100"/>
          <ac:spMkLst>
            <pc:docMk/>
            <pc:sldMk cId="2371560993" sldId="269"/>
            <ac:spMk id="5" creationId="{47AAC5E3-8360-44EA-E329-985CB5EBE398}"/>
          </ac:spMkLst>
        </pc:spChg>
        <pc:spChg chg="add mod">
          <ac:chgData name="Boris Vladimirov" userId="3ddc4014137707ba" providerId="LiveId" clId="{317A2707-C13D-4019-A86A-3CB710AECFFC}" dt="2023-03-21T19:48:54.756" v="7045" actId="12"/>
          <ac:spMkLst>
            <pc:docMk/>
            <pc:sldMk cId="2371560993" sldId="269"/>
            <ac:spMk id="7" creationId="{51D850EA-3348-2B0F-EA4F-644914D8A5D5}"/>
          </ac:spMkLst>
        </pc:spChg>
        <pc:spChg chg="add mod">
          <ac:chgData name="Boris Vladimirov" userId="3ddc4014137707ba" providerId="LiveId" clId="{317A2707-C13D-4019-A86A-3CB710AECFFC}" dt="2023-03-22T17:26:21.442" v="7149" actId="20577"/>
          <ac:spMkLst>
            <pc:docMk/>
            <pc:sldMk cId="2371560993" sldId="269"/>
            <ac:spMk id="8" creationId="{18A25920-534D-F81D-AD0C-2F8CB886936F}"/>
          </ac:spMkLst>
        </pc:spChg>
        <pc:spChg chg="add mod">
          <ac:chgData name="Boris Vladimirov" userId="3ddc4014137707ba" providerId="LiveId" clId="{317A2707-C13D-4019-A86A-3CB710AECFFC}" dt="2023-03-21T19:37:24.075" v="6745" actId="20577"/>
          <ac:spMkLst>
            <pc:docMk/>
            <pc:sldMk cId="2371560993" sldId="269"/>
            <ac:spMk id="9" creationId="{9B881E04-5E3B-B214-8DA2-AB4BCDB6ED36}"/>
          </ac:spMkLst>
        </pc:spChg>
        <pc:spChg chg="add">
          <ac:chgData name="Boris Vladimirov" userId="3ddc4014137707ba" providerId="LiveId" clId="{317A2707-C13D-4019-A86A-3CB710AECFFC}" dt="2023-03-17T17:24:38.229" v="5643" actId="26606"/>
          <ac:spMkLst>
            <pc:docMk/>
            <pc:sldMk cId="2371560993" sldId="269"/>
            <ac:spMk id="10" creationId="{7D379150-F6B4-45C8-BE10-6B278AD400EB}"/>
          </ac:spMkLst>
        </pc:spChg>
        <pc:spChg chg="add">
          <ac:chgData name="Boris Vladimirov" userId="3ddc4014137707ba" providerId="LiveId" clId="{317A2707-C13D-4019-A86A-3CB710AECFFC}" dt="2023-03-17T17:24:38.229" v="5643" actId="26606"/>
          <ac:spMkLst>
            <pc:docMk/>
            <pc:sldMk cId="2371560993" sldId="269"/>
            <ac:spMk id="12" creationId="{5FFCF544-A370-4A5D-A95F-CA6E0E7191E6}"/>
          </ac:spMkLst>
        </pc:spChg>
        <pc:spChg chg="add">
          <ac:chgData name="Boris Vladimirov" userId="3ddc4014137707ba" providerId="LiveId" clId="{317A2707-C13D-4019-A86A-3CB710AECFFC}" dt="2023-03-17T17:24:38.229" v="5643" actId="26606"/>
          <ac:spMkLst>
            <pc:docMk/>
            <pc:sldMk cId="2371560993" sldId="269"/>
            <ac:spMk id="16" creationId="{44CC594A-A820-450F-B363-C19201FCFEC6}"/>
          </ac:spMkLst>
        </pc:spChg>
        <pc:spChg chg="add">
          <ac:chgData name="Boris Vladimirov" userId="3ddc4014137707ba" providerId="LiveId" clId="{317A2707-C13D-4019-A86A-3CB710AECFFC}" dt="2023-03-17T17:24:38.229" v="5643" actId="26606"/>
          <ac:spMkLst>
            <pc:docMk/>
            <pc:sldMk cId="2371560993" sldId="269"/>
            <ac:spMk id="18" creationId="{59FAB3DA-E9ED-4574-ABCC-378BC0FF1BBC}"/>
          </ac:spMkLst>
        </pc:spChg>
        <pc:spChg chg="add">
          <ac:chgData name="Boris Vladimirov" userId="3ddc4014137707ba" providerId="LiveId" clId="{317A2707-C13D-4019-A86A-3CB710AECFFC}" dt="2023-03-17T17:24:38.229" v="5643" actId="26606"/>
          <ac:spMkLst>
            <pc:docMk/>
            <pc:sldMk cId="2371560993" sldId="269"/>
            <ac:spMk id="20" creationId="{53B8D6B0-55D6-48DC-86D8-FD95D5F118AB}"/>
          </ac:spMkLst>
        </pc:spChg>
        <pc:picChg chg="add del mod ord">
          <ac:chgData name="Boris Vladimirov" userId="3ddc4014137707ba" providerId="LiveId" clId="{317A2707-C13D-4019-A86A-3CB710AECFFC}" dt="2023-03-21T18:37:13.155" v="6080" actId="478"/>
          <ac:picMkLst>
            <pc:docMk/>
            <pc:sldMk cId="2371560993" sldId="269"/>
            <ac:picMk id="4" creationId="{4DC09470-F75D-1B32-A1DB-CC52262208D3}"/>
          </ac:picMkLst>
        </pc:picChg>
        <pc:picChg chg="add mod modCrop">
          <ac:chgData name="Boris Vladimirov" userId="3ddc4014137707ba" providerId="LiveId" clId="{317A2707-C13D-4019-A86A-3CB710AECFFC}" dt="2023-03-21T19:37:53.657" v="6746" actId="1076"/>
          <ac:picMkLst>
            <pc:docMk/>
            <pc:sldMk cId="2371560993" sldId="269"/>
            <ac:picMk id="6" creationId="{834FB7E6-2EA7-4454-41BA-FE65ADD190A1}"/>
          </ac:picMkLst>
        </pc:picChg>
        <pc:cxnChg chg="add">
          <ac:chgData name="Boris Vladimirov" userId="3ddc4014137707ba" providerId="LiveId" clId="{317A2707-C13D-4019-A86A-3CB710AECFFC}" dt="2023-03-17T17:24:38.229" v="5643" actId="26606"/>
          <ac:cxnSpMkLst>
            <pc:docMk/>
            <pc:sldMk cId="2371560993" sldId="269"/>
            <ac:cxnSpMk id="14" creationId="{6EEB3B97-A638-498B-8083-54191CE71E01}"/>
          </ac:cxnSpMkLst>
        </pc:cxnChg>
      </pc:sldChg>
      <pc:sldChg chg="addSp modSp new mod">
        <pc:chgData name="Boris Vladimirov" userId="3ddc4014137707ba" providerId="LiveId" clId="{317A2707-C13D-4019-A86A-3CB710AECFFC}" dt="2023-03-21T20:25:15.370" v="7062"/>
        <pc:sldMkLst>
          <pc:docMk/>
          <pc:sldMk cId="3789273444" sldId="270"/>
        </pc:sldMkLst>
        <pc:spChg chg="add mod">
          <ac:chgData name="Boris Vladimirov" userId="3ddc4014137707ba" providerId="LiveId" clId="{317A2707-C13D-4019-A86A-3CB710AECFFC}" dt="2023-03-21T20:25:15.370" v="7062"/>
          <ac:spMkLst>
            <pc:docMk/>
            <pc:sldMk cId="3789273444" sldId="270"/>
            <ac:spMk id="2" creationId="{FA92073F-29C6-F431-73D8-DF4F2C199489}"/>
          </ac:spMkLst>
        </pc:spChg>
      </pc:sldChg>
      <pc:sldChg chg="addSp delSp modSp new mod setBg">
        <pc:chgData name="Boris Vladimirov" userId="3ddc4014137707ba" providerId="LiveId" clId="{317A2707-C13D-4019-A86A-3CB710AECFFC}" dt="2023-03-22T17:25:43.768" v="7147" actId="1076"/>
        <pc:sldMkLst>
          <pc:docMk/>
          <pc:sldMk cId="2678425111" sldId="271"/>
        </pc:sldMkLst>
        <pc:spChg chg="add del mod">
          <ac:chgData name="Boris Vladimirov" userId="3ddc4014137707ba" providerId="LiveId" clId="{317A2707-C13D-4019-A86A-3CB710AECFFC}" dt="2023-03-21T18:04:57.536" v="5780"/>
          <ac:spMkLst>
            <pc:docMk/>
            <pc:sldMk cId="2678425111" sldId="271"/>
            <ac:spMk id="2" creationId="{764D7486-299B-CD6C-9F05-BCFDB03E1A18}"/>
          </ac:spMkLst>
        </pc:spChg>
        <pc:spChg chg="add mod">
          <ac:chgData name="Boris Vladimirov" userId="3ddc4014137707ba" providerId="LiveId" clId="{317A2707-C13D-4019-A86A-3CB710AECFFC}" dt="2023-03-21T18:23:41.833" v="6060" actId="14100"/>
          <ac:spMkLst>
            <pc:docMk/>
            <pc:sldMk cId="2678425111" sldId="271"/>
            <ac:spMk id="4" creationId="{AF8E6477-1FBF-E80A-2704-93104ADEE87E}"/>
          </ac:spMkLst>
        </pc:spChg>
        <pc:spChg chg="add del mod">
          <ac:chgData name="Boris Vladimirov" userId="3ddc4014137707ba" providerId="LiveId" clId="{317A2707-C13D-4019-A86A-3CB710AECFFC}" dt="2023-03-22T17:25:43.768" v="7147" actId="1076"/>
          <ac:spMkLst>
            <pc:docMk/>
            <pc:sldMk cId="2678425111" sldId="271"/>
            <ac:spMk id="5" creationId="{BBBE3E33-7231-1583-0122-41646C1115EB}"/>
          </ac:spMkLst>
        </pc:spChg>
        <pc:spChg chg="add del">
          <ac:chgData name="Boris Vladimirov" userId="3ddc4014137707ba" providerId="LiveId" clId="{317A2707-C13D-4019-A86A-3CB710AECFFC}" dt="2023-03-21T18:20:01.774" v="6035" actId="26606"/>
          <ac:spMkLst>
            <pc:docMk/>
            <pc:sldMk cId="2678425111" sldId="271"/>
            <ac:spMk id="10" creationId="{600B5AE2-C5CC-499C-8F2D-249888BE22C2}"/>
          </ac:spMkLst>
        </pc:spChg>
        <pc:spChg chg="add del">
          <ac:chgData name="Boris Vladimirov" userId="3ddc4014137707ba" providerId="LiveId" clId="{317A2707-C13D-4019-A86A-3CB710AECFFC}" dt="2023-03-21T18:20:01.774" v="6035" actId="26606"/>
          <ac:spMkLst>
            <pc:docMk/>
            <pc:sldMk cId="2678425111" sldId="271"/>
            <ac:spMk id="12" creationId="{BA7A3698-B350-40E5-8475-9BCC41A089FC}"/>
          </ac:spMkLst>
        </pc:spChg>
        <pc:spChg chg="add del">
          <ac:chgData name="Boris Vladimirov" userId="3ddc4014137707ba" providerId="LiveId" clId="{317A2707-C13D-4019-A86A-3CB710AECFFC}" dt="2023-03-21T18:20:01.774" v="6035" actId="26606"/>
          <ac:spMkLst>
            <pc:docMk/>
            <pc:sldMk cId="2678425111" sldId="271"/>
            <ac:spMk id="16" creationId="{990D0034-F768-41E7-85D4-F38C4DE85770}"/>
          </ac:spMkLst>
        </pc:spChg>
        <pc:spChg chg="add del">
          <ac:chgData name="Boris Vladimirov" userId="3ddc4014137707ba" providerId="LiveId" clId="{317A2707-C13D-4019-A86A-3CB710AECFFC}" dt="2023-03-21T18:20:01.774" v="6035" actId="26606"/>
          <ac:spMkLst>
            <pc:docMk/>
            <pc:sldMk cId="2678425111" sldId="271"/>
            <ac:spMk id="18" creationId="{C4F7E42D-8B5A-4FC8-81CD-9E60171F7FA8}"/>
          </ac:spMkLst>
        </pc:spChg>
        <pc:spChg chg="add del">
          <ac:chgData name="Boris Vladimirov" userId="3ddc4014137707ba" providerId="LiveId" clId="{317A2707-C13D-4019-A86A-3CB710AECFFC}" dt="2023-03-21T18:20:01.774" v="6035" actId="26606"/>
          <ac:spMkLst>
            <pc:docMk/>
            <pc:sldMk cId="2678425111" sldId="271"/>
            <ac:spMk id="20" creationId="{8C04651D-B9F4-4935-A02D-364153FBDF54}"/>
          </ac:spMkLst>
        </pc:spChg>
        <pc:spChg chg="add del">
          <ac:chgData name="Boris Vladimirov" userId="3ddc4014137707ba" providerId="LiveId" clId="{317A2707-C13D-4019-A86A-3CB710AECFFC}" dt="2023-03-21T18:22:50.291" v="6057" actId="26606"/>
          <ac:spMkLst>
            <pc:docMk/>
            <pc:sldMk cId="2678425111" sldId="271"/>
            <ac:spMk id="25" creationId="{600B5AE2-C5CC-499C-8F2D-249888BE22C2}"/>
          </ac:spMkLst>
        </pc:spChg>
        <pc:spChg chg="add del">
          <ac:chgData name="Boris Vladimirov" userId="3ddc4014137707ba" providerId="LiveId" clId="{317A2707-C13D-4019-A86A-3CB710AECFFC}" dt="2023-03-21T18:22:50.291" v="6057" actId="26606"/>
          <ac:spMkLst>
            <pc:docMk/>
            <pc:sldMk cId="2678425111" sldId="271"/>
            <ac:spMk id="27" creationId="{BA7A3698-B350-40E5-8475-9BCC41A089FC}"/>
          </ac:spMkLst>
        </pc:spChg>
        <pc:spChg chg="add del">
          <ac:chgData name="Boris Vladimirov" userId="3ddc4014137707ba" providerId="LiveId" clId="{317A2707-C13D-4019-A86A-3CB710AECFFC}" dt="2023-03-21T18:22:50.291" v="6057" actId="26606"/>
          <ac:spMkLst>
            <pc:docMk/>
            <pc:sldMk cId="2678425111" sldId="271"/>
            <ac:spMk id="31" creationId="{E68FFDD2-0031-4BB1-BBE0-655DB04E8B6A}"/>
          </ac:spMkLst>
        </pc:spChg>
        <pc:spChg chg="add del">
          <ac:chgData name="Boris Vladimirov" userId="3ddc4014137707ba" providerId="LiveId" clId="{317A2707-C13D-4019-A86A-3CB710AECFFC}" dt="2023-03-21T18:22:50.291" v="6057" actId="26606"/>
          <ac:spMkLst>
            <pc:docMk/>
            <pc:sldMk cId="2678425111" sldId="271"/>
            <ac:spMk id="33" creationId="{AB737C5D-A080-46FC-A853-72857762C0E4}"/>
          </ac:spMkLst>
        </pc:spChg>
        <pc:spChg chg="add del">
          <ac:chgData name="Boris Vladimirov" userId="3ddc4014137707ba" providerId="LiveId" clId="{317A2707-C13D-4019-A86A-3CB710AECFFC}" dt="2023-03-21T18:22:50.291" v="6057" actId="26606"/>
          <ac:spMkLst>
            <pc:docMk/>
            <pc:sldMk cId="2678425111" sldId="271"/>
            <ac:spMk id="35" creationId="{93D9690C-472F-43F9-842A-94EFD7895C68}"/>
          </ac:spMkLst>
        </pc:spChg>
        <pc:spChg chg="add del">
          <ac:chgData name="Boris Vladimirov" userId="3ddc4014137707ba" providerId="LiveId" clId="{317A2707-C13D-4019-A86A-3CB710AECFFC}" dt="2023-03-21T18:22:18.440" v="6053" actId="26606"/>
          <ac:spMkLst>
            <pc:docMk/>
            <pc:sldMk cId="2678425111" sldId="271"/>
            <ac:spMk id="39" creationId="{7D379150-F6B4-45C8-BE10-6B278AD400EB}"/>
          </ac:spMkLst>
        </pc:spChg>
        <pc:spChg chg="add del">
          <ac:chgData name="Boris Vladimirov" userId="3ddc4014137707ba" providerId="LiveId" clId="{317A2707-C13D-4019-A86A-3CB710AECFFC}" dt="2023-03-21T18:21:34.809" v="6049" actId="26606"/>
          <ac:spMkLst>
            <pc:docMk/>
            <pc:sldMk cId="2678425111" sldId="271"/>
            <ac:spMk id="40" creationId="{600B5AE2-C5CC-499C-8F2D-249888BE22C2}"/>
          </ac:spMkLst>
        </pc:spChg>
        <pc:spChg chg="add del">
          <ac:chgData name="Boris Vladimirov" userId="3ddc4014137707ba" providerId="LiveId" clId="{317A2707-C13D-4019-A86A-3CB710AECFFC}" dt="2023-03-21T18:22:18.440" v="6053" actId="26606"/>
          <ac:spMkLst>
            <pc:docMk/>
            <pc:sldMk cId="2678425111" sldId="271"/>
            <ac:spMk id="41" creationId="{5FFCF544-A370-4A5D-A95F-CA6E0E7191E6}"/>
          </ac:spMkLst>
        </pc:spChg>
        <pc:spChg chg="add del">
          <ac:chgData name="Boris Vladimirov" userId="3ddc4014137707ba" providerId="LiveId" clId="{317A2707-C13D-4019-A86A-3CB710AECFFC}" dt="2023-03-21T18:21:34.809" v="6049" actId="26606"/>
          <ac:spMkLst>
            <pc:docMk/>
            <pc:sldMk cId="2678425111" sldId="271"/>
            <ac:spMk id="42" creationId="{BA7A3698-B350-40E5-8475-9BCC41A089FC}"/>
          </ac:spMkLst>
        </pc:spChg>
        <pc:spChg chg="add del">
          <ac:chgData name="Boris Vladimirov" userId="3ddc4014137707ba" providerId="LiveId" clId="{317A2707-C13D-4019-A86A-3CB710AECFFC}" dt="2023-03-21T18:22:18.440" v="6053" actId="26606"/>
          <ac:spMkLst>
            <pc:docMk/>
            <pc:sldMk cId="2678425111" sldId="271"/>
            <ac:spMk id="45" creationId="{44CC594A-A820-450F-B363-C19201FCFEC6}"/>
          </ac:spMkLst>
        </pc:spChg>
        <pc:spChg chg="add del">
          <ac:chgData name="Boris Vladimirov" userId="3ddc4014137707ba" providerId="LiveId" clId="{317A2707-C13D-4019-A86A-3CB710AECFFC}" dt="2023-03-21T18:21:34.809" v="6049" actId="26606"/>
          <ac:spMkLst>
            <pc:docMk/>
            <pc:sldMk cId="2678425111" sldId="271"/>
            <ac:spMk id="46" creationId="{990D0034-F768-41E7-85D4-F38C4DE85770}"/>
          </ac:spMkLst>
        </pc:spChg>
        <pc:spChg chg="add del">
          <ac:chgData name="Boris Vladimirov" userId="3ddc4014137707ba" providerId="LiveId" clId="{317A2707-C13D-4019-A86A-3CB710AECFFC}" dt="2023-03-21T18:22:18.440" v="6053" actId="26606"/>
          <ac:spMkLst>
            <pc:docMk/>
            <pc:sldMk cId="2678425111" sldId="271"/>
            <ac:spMk id="47" creationId="{59FAB3DA-E9ED-4574-ABCC-378BC0FF1BBC}"/>
          </ac:spMkLst>
        </pc:spChg>
        <pc:spChg chg="add del">
          <ac:chgData name="Boris Vladimirov" userId="3ddc4014137707ba" providerId="LiveId" clId="{317A2707-C13D-4019-A86A-3CB710AECFFC}" dt="2023-03-21T18:21:34.809" v="6049" actId="26606"/>
          <ac:spMkLst>
            <pc:docMk/>
            <pc:sldMk cId="2678425111" sldId="271"/>
            <ac:spMk id="48" creationId="{C4F7E42D-8B5A-4FC8-81CD-9E60171F7FA8}"/>
          </ac:spMkLst>
        </pc:spChg>
        <pc:spChg chg="add del">
          <ac:chgData name="Boris Vladimirov" userId="3ddc4014137707ba" providerId="LiveId" clId="{317A2707-C13D-4019-A86A-3CB710AECFFC}" dt="2023-03-21T18:22:18.440" v="6053" actId="26606"/>
          <ac:spMkLst>
            <pc:docMk/>
            <pc:sldMk cId="2678425111" sldId="271"/>
            <ac:spMk id="49" creationId="{BBBE3E33-7231-1583-0122-41646C1115EB}"/>
          </ac:spMkLst>
        </pc:spChg>
        <pc:spChg chg="add del">
          <ac:chgData name="Boris Vladimirov" userId="3ddc4014137707ba" providerId="LiveId" clId="{317A2707-C13D-4019-A86A-3CB710AECFFC}" dt="2023-03-21T18:21:34.809" v="6049" actId="26606"/>
          <ac:spMkLst>
            <pc:docMk/>
            <pc:sldMk cId="2678425111" sldId="271"/>
            <ac:spMk id="50" creationId="{8C04651D-B9F4-4935-A02D-364153FBDF54}"/>
          </ac:spMkLst>
        </pc:spChg>
        <pc:spChg chg="add del">
          <ac:chgData name="Boris Vladimirov" userId="3ddc4014137707ba" providerId="LiveId" clId="{317A2707-C13D-4019-A86A-3CB710AECFFC}" dt="2023-03-21T18:22:18.440" v="6053" actId="26606"/>
          <ac:spMkLst>
            <pc:docMk/>
            <pc:sldMk cId="2678425111" sldId="271"/>
            <ac:spMk id="51" creationId="{53B8D6B0-55D6-48DC-86D8-FD95D5F118AB}"/>
          </ac:spMkLst>
        </pc:spChg>
        <pc:spChg chg="add del">
          <ac:chgData name="Boris Vladimirov" userId="3ddc4014137707ba" providerId="LiveId" clId="{317A2707-C13D-4019-A86A-3CB710AECFFC}" dt="2023-03-21T18:22:26.753" v="6055" actId="26606"/>
          <ac:spMkLst>
            <pc:docMk/>
            <pc:sldMk cId="2678425111" sldId="271"/>
            <ac:spMk id="53" creationId="{600B5AE2-C5CC-499C-8F2D-249888BE22C2}"/>
          </ac:spMkLst>
        </pc:spChg>
        <pc:spChg chg="add del">
          <ac:chgData name="Boris Vladimirov" userId="3ddc4014137707ba" providerId="LiveId" clId="{317A2707-C13D-4019-A86A-3CB710AECFFC}" dt="2023-03-21T18:22:26.753" v="6055" actId="26606"/>
          <ac:spMkLst>
            <pc:docMk/>
            <pc:sldMk cId="2678425111" sldId="271"/>
            <ac:spMk id="54" creationId="{BA7A3698-B350-40E5-8475-9BCC41A089FC}"/>
          </ac:spMkLst>
        </pc:spChg>
        <pc:spChg chg="add del">
          <ac:chgData name="Boris Vladimirov" userId="3ddc4014137707ba" providerId="LiveId" clId="{317A2707-C13D-4019-A86A-3CB710AECFFC}" dt="2023-03-21T18:21:33.194" v="6047" actId="26606"/>
          <ac:spMkLst>
            <pc:docMk/>
            <pc:sldMk cId="2678425111" sldId="271"/>
            <ac:spMk id="55" creationId="{600B5AE2-C5CC-499C-8F2D-249888BE22C2}"/>
          </ac:spMkLst>
        </pc:spChg>
        <pc:spChg chg="add del">
          <ac:chgData name="Boris Vladimirov" userId="3ddc4014137707ba" providerId="LiveId" clId="{317A2707-C13D-4019-A86A-3CB710AECFFC}" dt="2023-03-21T18:21:33.194" v="6047" actId="26606"/>
          <ac:spMkLst>
            <pc:docMk/>
            <pc:sldMk cId="2678425111" sldId="271"/>
            <ac:spMk id="57" creationId="{BA7A3698-B350-40E5-8475-9BCC41A089FC}"/>
          </ac:spMkLst>
        </pc:spChg>
        <pc:spChg chg="add del">
          <ac:chgData name="Boris Vladimirov" userId="3ddc4014137707ba" providerId="LiveId" clId="{317A2707-C13D-4019-A86A-3CB710AECFFC}" dt="2023-03-21T18:22:26.753" v="6055" actId="26606"/>
          <ac:spMkLst>
            <pc:docMk/>
            <pc:sldMk cId="2678425111" sldId="271"/>
            <ac:spMk id="58" creationId="{E68FFDD2-0031-4BB1-BBE0-655DB04E8B6A}"/>
          </ac:spMkLst>
        </pc:spChg>
        <pc:spChg chg="add del">
          <ac:chgData name="Boris Vladimirov" userId="3ddc4014137707ba" providerId="LiveId" clId="{317A2707-C13D-4019-A86A-3CB710AECFFC}" dt="2023-03-21T18:22:26.753" v="6055" actId="26606"/>
          <ac:spMkLst>
            <pc:docMk/>
            <pc:sldMk cId="2678425111" sldId="271"/>
            <ac:spMk id="60" creationId="{AB737C5D-A080-46FC-A853-72857762C0E4}"/>
          </ac:spMkLst>
        </pc:spChg>
        <pc:spChg chg="add del">
          <ac:chgData name="Boris Vladimirov" userId="3ddc4014137707ba" providerId="LiveId" clId="{317A2707-C13D-4019-A86A-3CB710AECFFC}" dt="2023-03-21T18:21:33.194" v="6047" actId="26606"/>
          <ac:spMkLst>
            <pc:docMk/>
            <pc:sldMk cId="2678425111" sldId="271"/>
            <ac:spMk id="61" creationId="{990D0034-F768-41E7-85D4-F38C4DE85770}"/>
          </ac:spMkLst>
        </pc:spChg>
        <pc:spChg chg="add del">
          <ac:chgData name="Boris Vladimirov" userId="3ddc4014137707ba" providerId="LiveId" clId="{317A2707-C13D-4019-A86A-3CB710AECFFC}" dt="2023-03-21T18:22:26.753" v="6055" actId="26606"/>
          <ac:spMkLst>
            <pc:docMk/>
            <pc:sldMk cId="2678425111" sldId="271"/>
            <ac:spMk id="62" creationId="{93D9690C-472F-43F9-842A-94EFD7895C68}"/>
          </ac:spMkLst>
        </pc:spChg>
        <pc:spChg chg="add del">
          <ac:chgData name="Boris Vladimirov" userId="3ddc4014137707ba" providerId="LiveId" clId="{317A2707-C13D-4019-A86A-3CB710AECFFC}" dt="2023-03-21T18:21:33.194" v="6047" actId="26606"/>
          <ac:spMkLst>
            <pc:docMk/>
            <pc:sldMk cId="2678425111" sldId="271"/>
            <ac:spMk id="63" creationId="{C4F7E42D-8B5A-4FC8-81CD-9E60171F7FA8}"/>
          </ac:spMkLst>
        </pc:spChg>
        <pc:spChg chg="add del">
          <ac:chgData name="Boris Vladimirov" userId="3ddc4014137707ba" providerId="LiveId" clId="{317A2707-C13D-4019-A86A-3CB710AECFFC}" dt="2023-03-21T18:21:33.194" v="6047" actId="26606"/>
          <ac:spMkLst>
            <pc:docMk/>
            <pc:sldMk cId="2678425111" sldId="271"/>
            <ac:spMk id="65" creationId="{8C04651D-B9F4-4935-A02D-364153FBDF54}"/>
          </ac:spMkLst>
        </pc:spChg>
        <pc:spChg chg="add del">
          <ac:chgData name="Boris Vladimirov" userId="3ddc4014137707ba" providerId="LiveId" clId="{317A2707-C13D-4019-A86A-3CB710AECFFC}" dt="2023-03-21T18:22:50.291" v="6057" actId="26606"/>
          <ac:spMkLst>
            <pc:docMk/>
            <pc:sldMk cId="2678425111" sldId="271"/>
            <ac:spMk id="66" creationId="{600B5AE2-C5CC-499C-8F2D-249888BE22C2}"/>
          </ac:spMkLst>
        </pc:spChg>
        <pc:spChg chg="add del">
          <ac:chgData name="Boris Vladimirov" userId="3ddc4014137707ba" providerId="LiveId" clId="{317A2707-C13D-4019-A86A-3CB710AECFFC}" dt="2023-03-21T18:22:50.291" v="6057" actId="26606"/>
          <ac:spMkLst>
            <pc:docMk/>
            <pc:sldMk cId="2678425111" sldId="271"/>
            <ac:spMk id="67" creationId="{BA7A3698-B350-40E5-8475-9BCC41A089FC}"/>
          </ac:spMkLst>
        </pc:spChg>
        <pc:spChg chg="add del">
          <ac:chgData name="Boris Vladimirov" userId="3ddc4014137707ba" providerId="LiveId" clId="{317A2707-C13D-4019-A86A-3CB710AECFFC}" dt="2023-03-21T18:22:50.291" v="6057" actId="26606"/>
          <ac:spMkLst>
            <pc:docMk/>
            <pc:sldMk cId="2678425111" sldId="271"/>
            <ac:spMk id="69" creationId="{990D0034-F768-41E7-85D4-F38C4DE85770}"/>
          </ac:spMkLst>
        </pc:spChg>
        <pc:spChg chg="add del">
          <ac:chgData name="Boris Vladimirov" userId="3ddc4014137707ba" providerId="LiveId" clId="{317A2707-C13D-4019-A86A-3CB710AECFFC}" dt="2023-03-21T18:22:50.291" v="6057" actId="26606"/>
          <ac:spMkLst>
            <pc:docMk/>
            <pc:sldMk cId="2678425111" sldId="271"/>
            <ac:spMk id="70" creationId="{C4F7E42D-8B5A-4FC8-81CD-9E60171F7FA8}"/>
          </ac:spMkLst>
        </pc:spChg>
        <pc:spChg chg="add del">
          <ac:chgData name="Boris Vladimirov" userId="3ddc4014137707ba" providerId="LiveId" clId="{317A2707-C13D-4019-A86A-3CB710AECFFC}" dt="2023-03-21T18:22:50.291" v="6057" actId="26606"/>
          <ac:spMkLst>
            <pc:docMk/>
            <pc:sldMk cId="2678425111" sldId="271"/>
            <ac:spMk id="71" creationId="{BBBE3E33-7231-1583-0122-41646C1115EB}"/>
          </ac:spMkLst>
        </pc:spChg>
        <pc:spChg chg="add del">
          <ac:chgData name="Boris Vladimirov" userId="3ddc4014137707ba" providerId="LiveId" clId="{317A2707-C13D-4019-A86A-3CB710AECFFC}" dt="2023-03-21T18:22:50.291" v="6057" actId="26606"/>
          <ac:spMkLst>
            <pc:docMk/>
            <pc:sldMk cId="2678425111" sldId="271"/>
            <ac:spMk id="72" creationId="{8C04651D-B9F4-4935-A02D-364153FBDF54}"/>
          </ac:spMkLst>
        </pc:spChg>
        <pc:graphicFrameChg chg="add del">
          <ac:chgData name="Boris Vladimirov" userId="3ddc4014137707ba" providerId="LiveId" clId="{317A2707-C13D-4019-A86A-3CB710AECFFC}" dt="2023-03-21T18:22:16.924" v="6051" actId="26606"/>
          <ac:graphicFrameMkLst>
            <pc:docMk/>
            <pc:sldMk cId="2678425111" sldId="271"/>
            <ac:graphicFrameMk id="37" creationId="{7C3051CA-545D-F45B-D0AF-968B47DAD67D}"/>
          </ac:graphicFrameMkLst>
        </pc:graphicFrameChg>
        <pc:graphicFrameChg chg="add del">
          <ac:chgData name="Boris Vladimirov" userId="3ddc4014137707ba" providerId="LiveId" clId="{317A2707-C13D-4019-A86A-3CB710AECFFC}" dt="2023-03-21T18:22:26.753" v="6055" actId="26606"/>
          <ac:graphicFrameMkLst>
            <pc:docMk/>
            <pc:sldMk cId="2678425111" sldId="271"/>
            <ac:graphicFrameMk id="64" creationId="{6F91AB94-5BAE-33DA-129D-EA62A0DCD811}"/>
          </ac:graphicFrameMkLst>
        </pc:graphicFrameChg>
        <pc:picChg chg="add mod ord">
          <ac:chgData name="Boris Vladimirov" userId="3ddc4014137707ba" providerId="LiveId" clId="{317A2707-C13D-4019-A86A-3CB710AECFFC}" dt="2023-03-21T18:22:50.291" v="6057" actId="26606"/>
          <ac:picMkLst>
            <pc:docMk/>
            <pc:sldMk cId="2678425111" sldId="271"/>
            <ac:picMk id="3" creationId="{9BA937C2-DC6C-048B-FEFC-488FD57CC424}"/>
          </ac:picMkLst>
        </pc:picChg>
        <pc:cxnChg chg="add del">
          <ac:chgData name="Boris Vladimirov" userId="3ddc4014137707ba" providerId="LiveId" clId="{317A2707-C13D-4019-A86A-3CB710AECFFC}" dt="2023-03-21T18:20:01.774" v="6035" actId="26606"/>
          <ac:cxnSpMkLst>
            <pc:docMk/>
            <pc:sldMk cId="2678425111" sldId="271"/>
            <ac:cxnSpMk id="14" creationId="{0AC655C7-EC94-4BE6-84C8-2F9EFBBB2789}"/>
          </ac:cxnSpMkLst>
        </pc:cxnChg>
        <pc:cxnChg chg="add del">
          <ac:chgData name="Boris Vladimirov" userId="3ddc4014137707ba" providerId="LiveId" clId="{317A2707-C13D-4019-A86A-3CB710AECFFC}" dt="2023-03-21T18:22:50.291" v="6057" actId="26606"/>
          <ac:cxnSpMkLst>
            <pc:docMk/>
            <pc:sldMk cId="2678425111" sldId="271"/>
            <ac:cxnSpMk id="29" creationId="{0AC655C7-EC94-4BE6-84C8-2F9EFBBB2789}"/>
          </ac:cxnSpMkLst>
        </pc:cxnChg>
        <pc:cxnChg chg="add del">
          <ac:chgData name="Boris Vladimirov" userId="3ddc4014137707ba" providerId="LiveId" clId="{317A2707-C13D-4019-A86A-3CB710AECFFC}" dt="2023-03-21T18:22:18.440" v="6053" actId="26606"/>
          <ac:cxnSpMkLst>
            <pc:docMk/>
            <pc:sldMk cId="2678425111" sldId="271"/>
            <ac:cxnSpMk id="43" creationId="{6EEB3B97-A638-498B-8083-54191CE71E01}"/>
          </ac:cxnSpMkLst>
        </pc:cxnChg>
        <pc:cxnChg chg="add del">
          <ac:chgData name="Boris Vladimirov" userId="3ddc4014137707ba" providerId="LiveId" clId="{317A2707-C13D-4019-A86A-3CB710AECFFC}" dt="2023-03-21T18:21:34.809" v="6049" actId="26606"/>
          <ac:cxnSpMkLst>
            <pc:docMk/>
            <pc:sldMk cId="2678425111" sldId="271"/>
            <ac:cxnSpMk id="44" creationId="{0AC655C7-EC94-4BE6-84C8-2F9EFBBB2789}"/>
          </ac:cxnSpMkLst>
        </pc:cxnChg>
        <pc:cxnChg chg="add del">
          <ac:chgData name="Boris Vladimirov" userId="3ddc4014137707ba" providerId="LiveId" clId="{317A2707-C13D-4019-A86A-3CB710AECFFC}" dt="2023-03-21T18:22:26.753" v="6055" actId="26606"/>
          <ac:cxnSpMkLst>
            <pc:docMk/>
            <pc:sldMk cId="2678425111" sldId="271"/>
            <ac:cxnSpMk id="56" creationId="{0AC655C7-EC94-4BE6-84C8-2F9EFBBB2789}"/>
          </ac:cxnSpMkLst>
        </pc:cxnChg>
        <pc:cxnChg chg="add del">
          <ac:chgData name="Boris Vladimirov" userId="3ddc4014137707ba" providerId="LiveId" clId="{317A2707-C13D-4019-A86A-3CB710AECFFC}" dt="2023-03-21T18:21:33.194" v="6047" actId="26606"/>
          <ac:cxnSpMkLst>
            <pc:docMk/>
            <pc:sldMk cId="2678425111" sldId="271"/>
            <ac:cxnSpMk id="59" creationId="{0AC655C7-EC94-4BE6-84C8-2F9EFBBB2789}"/>
          </ac:cxnSpMkLst>
        </pc:cxnChg>
        <pc:cxnChg chg="add del">
          <ac:chgData name="Boris Vladimirov" userId="3ddc4014137707ba" providerId="LiveId" clId="{317A2707-C13D-4019-A86A-3CB710AECFFC}" dt="2023-03-21T18:22:50.291" v="6057" actId="26606"/>
          <ac:cxnSpMkLst>
            <pc:docMk/>
            <pc:sldMk cId="2678425111" sldId="271"/>
            <ac:cxnSpMk id="68" creationId="{0AC655C7-EC94-4BE6-84C8-2F9EFBBB2789}"/>
          </ac:cxnSpMkLst>
        </pc:cxnChg>
      </pc:sldChg>
      <pc:sldChg chg="addSp modSp new del mod chgLayout">
        <pc:chgData name="Boris Vladimirov" userId="3ddc4014137707ba" providerId="LiveId" clId="{317A2707-C13D-4019-A86A-3CB710AECFFC}" dt="2023-03-21T19:31:02.244" v="6743" actId="2696"/>
        <pc:sldMkLst>
          <pc:docMk/>
          <pc:sldMk cId="3876867124" sldId="272"/>
        </pc:sldMkLst>
        <pc:spChg chg="add mod">
          <ac:chgData name="Boris Vladimirov" userId="3ddc4014137707ba" providerId="LiveId" clId="{317A2707-C13D-4019-A86A-3CB710AECFFC}" dt="2023-03-21T19:24:03.761" v="6678"/>
          <ac:spMkLst>
            <pc:docMk/>
            <pc:sldMk cId="3876867124" sldId="272"/>
            <ac:spMk id="3" creationId="{20CAF459-4E91-A357-C755-20CC4590D2D8}"/>
          </ac:spMkLst>
        </pc:spChg>
        <pc:spChg chg="add mod">
          <ac:chgData name="Boris Vladimirov" userId="3ddc4014137707ba" providerId="LiveId" clId="{317A2707-C13D-4019-A86A-3CB710AECFFC}" dt="2023-03-21T19:25:35.479" v="6724"/>
          <ac:spMkLst>
            <pc:docMk/>
            <pc:sldMk cId="3876867124" sldId="272"/>
            <ac:spMk id="4" creationId="{75FE3F18-4158-10D1-9BF2-5275ACB8D98B}"/>
          </ac:spMkLst>
        </pc:spChg>
        <pc:picChg chg="add mod">
          <ac:chgData name="Boris Vladimirov" userId="3ddc4014137707ba" providerId="LiveId" clId="{317A2707-C13D-4019-A86A-3CB710AECFFC}" dt="2023-03-21T19:23:45.509" v="6676" actId="14100"/>
          <ac:picMkLst>
            <pc:docMk/>
            <pc:sldMk cId="3876867124" sldId="272"/>
            <ac:picMk id="2" creationId="{DAE974AB-1D9B-B640-BBFD-763BFEEFA763}"/>
          </ac:picMkLst>
        </pc:pic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4BE63D1-373A-4A17-B37D-FF9E55BF000D}"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379AB97C-432B-4387-970A-93A311EFAD87}">
      <dgm:prSet/>
      <dgm:spPr/>
      <dgm:t>
        <a:bodyPr/>
        <a:lstStyle/>
        <a:p>
          <a:r>
            <a:rPr lang="en-GB"/>
            <a:t>Introduction                                                                                                                                                   </a:t>
          </a:r>
          <a:endParaRPr lang="en-US"/>
        </a:p>
      </dgm:t>
    </dgm:pt>
    <dgm:pt modelId="{C272D697-55DA-4AA9-92BD-6CD146CC5866}" type="parTrans" cxnId="{CB1942CC-F45F-4350-9A6D-F08288E71DC0}">
      <dgm:prSet/>
      <dgm:spPr/>
      <dgm:t>
        <a:bodyPr/>
        <a:lstStyle/>
        <a:p>
          <a:endParaRPr lang="en-US"/>
        </a:p>
      </dgm:t>
    </dgm:pt>
    <dgm:pt modelId="{A1DFB4A9-FA6E-4C98-811F-59783C68D4A8}" type="sibTrans" cxnId="{CB1942CC-F45F-4350-9A6D-F08288E71DC0}">
      <dgm:prSet/>
      <dgm:spPr/>
      <dgm:t>
        <a:bodyPr/>
        <a:lstStyle/>
        <a:p>
          <a:endParaRPr lang="en-US"/>
        </a:p>
      </dgm:t>
    </dgm:pt>
    <dgm:pt modelId="{218DD7C2-C4B0-4211-B851-478FD853D663}">
      <dgm:prSet/>
      <dgm:spPr/>
      <dgm:t>
        <a:bodyPr/>
        <a:lstStyle/>
        <a:p>
          <a:r>
            <a:rPr lang="en-GB"/>
            <a:t>Talent management                                                                                                                                      </a:t>
          </a:r>
          <a:endParaRPr lang="en-US"/>
        </a:p>
      </dgm:t>
    </dgm:pt>
    <dgm:pt modelId="{430935A8-6B44-426A-9D49-B2FB3CBB268E}" type="parTrans" cxnId="{8CB2CA8F-6CA7-40D5-8396-4CD0849751AF}">
      <dgm:prSet/>
      <dgm:spPr/>
      <dgm:t>
        <a:bodyPr/>
        <a:lstStyle/>
        <a:p>
          <a:endParaRPr lang="en-US"/>
        </a:p>
      </dgm:t>
    </dgm:pt>
    <dgm:pt modelId="{DE888903-8C7A-4AF0-A48B-D59C6B576BEB}" type="sibTrans" cxnId="{8CB2CA8F-6CA7-40D5-8396-4CD0849751AF}">
      <dgm:prSet/>
      <dgm:spPr/>
      <dgm:t>
        <a:bodyPr/>
        <a:lstStyle/>
        <a:p>
          <a:endParaRPr lang="en-US"/>
        </a:p>
      </dgm:t>
    </dgm:pt>
    <dgm:pt modelId="{C8D5215E-51F5-4F60-81E3-21F378BA2F62}">
      <dgm:prSet/>
      <dgm:spPr/>
      <dgm:t>
        <a:bodyPr/>
        <a:lstStyle/>
        <a:p>
          <a:r>
            <a:rPr lang="en-GB"/>
            <a:t>Talent acquisition strategies in Hilton hotels and restaurants                                                              </a:t>
          </a:r>
          <a:endParaRPr lang="en-US"/>
        </a:p>
      </dgm:t>
    </dgm:pt>
    <dgm:pt modelId="{9E09027C-4937-457C-B7C0-C801FE9451FE}" type="parTrans" cxnId="{1F6F068B-70B5-4642-B564-960761FE920F}">
      <dgm:prSet/>
      <dgm:spPr/>
      <dgm:t>
        <a:bodyPr/>
        <a:lstStyle/>
        <a:p>
          <a:endParaRPr lang="en-US"/>
        </a:p>
      </dgm:t>
    </dgm:pt>
    <dgm:pt modelId="{0B170757-AB6A-4C39-8269-4AF11CB18C81}" type="sibTrans" cxnId="{1F6F068B-70B5-4642-B564-960761FE920F}">
      <dgm:prSet/>
      <dgm:spPr/>
      <dgm:t>
        <a:bodyPr/>
        <a:lstStyle/>
        <a:p>
          <a:endParaRPr lang="en-US"/>
        </a:p>
      </dgm:t>
    </dgm:pt>
    <dgm:pt modelId="{E5503677-E94A-41CE-8820-7EB248E9B43B}">
      <dgm:prSet/>
      <dgm:spPr/>
      <dgm:t>
        <a:bodyPr/>
        <a:lstStyle/>
        <a:p>
          <a:r>
            <a:rPr lang="en-GB"/>
            <a:t>Talent acquisition strategies                                                                                                                           </a:t>
          </a:r>
          <a:endParaRPr lang="en-US"/>
        </a:p>
      </dgm:t>
    </dgm:pt>
    <dgm:pt modelId="{4257A917-466A-4F13-A2D7-F4E1D15F1940}" type="parTrans" cxnId="{CA0604A1-9E37-4632-8283-F6750708B296}">
      <dgm:prSet/>
      <dgm:spPr/>
      <dgm:t>
        <a:bodyPr/>
        <a:lstStyle/>
        <a:p>
          <a:endParaRPr lang="en-US"/>
        </a:p>
      </dgm:t>
    </dgm:pt>
    <dgm:pt modelId="{8120760F-AE46-4F89-B252-590618E5B7A1}" type="sibTrans" cxnId="{CA0604A1-9E37-4632-8283-F6750708B296}">
      <dgm:prSet/>
      <dgm:spPr/>
      <dgm:t>
        <a:bodyPr/>
        <a:lstStyle/>
        <a:p>
          <a:endParaRPr lang="en-US"/>
        </a:p>
      </dgm:t>
    </dgm:pt>
    <dgm:pt modelId="{14909B8E-D796-4DC4-8EF0-365A02216773}">
      <dgm:prSet/>
      <dgm:spPr/>
      <dgm:t>
        <a:bodyPr/>
        <a:lstStyle/>
        <a:p>
          <a:r>
            <a:rPr lang="en-GB"/>
            <a:t>Long-term strategies for talent acquisition                                                                                              </a:t>
          </a:r>
          <a:endParaRPr lang="en-US"/>
        </a:p>
      </dgm:t>
    </dgm:pt>
    <dgm:pt modelId="{D0FEEF42-70A2-4AC8-9CF0-2AC9DBB869A6}" type="parTrans" cxnId="{2A01BB56-40AD-4888-BB1F-D1B7CBE905EF}">
      <dgm:prSet/>
      <dgm:spPr/>
      <dgm:t>
        <a:bodyPr/>
        <a:lstStyle/>
        <a:p>
          <a:endParaRPr lang="en-US"/>
        </a:p>
      </dgm:t>
    </dgm:pt>
    <dgm:pt modelId="{401C5BFB-EF7C-40E4-9803-B7F869A11941}" type="sibTrans" cxnId="{2A01BB56-40AD-4888-BB1F-D1B7CBE905EF}">
      <dgm:prSet/>
      <dgm:spPr/>
      <dgm:t>
        <a:bodyPr/>
        <a:lstStyle/>
        <a:p>
          <a:endParaRPr lang="en-US"/>
        </a:p>
      </dgm:t>
    </dgm:pt>
    <dgm:pt modelId="{40E1C9AA-A098-49EA-9B29-A0D42B8FEA94}">
      <dgm:prSet/>
      <dgm:spPr/>
      <dgm:t>
        <a:bodyPr/>
        <a:lstStyle/>
        <a:p>
          <a:r>
            <a:rPr lang="en-GB"/>
            <a:t>Short-term strategies for talent acquisition                                                                                             </a:t>
          </a:r>
          <a:endParaRPr lang="en-US"/>
        </a:p>
      </dgm:t>
    </dgm:pt>
    <dgm:pt modelId="{17E1E210-5FB5-48E3-AAD1-EC54F96971B7}" type="parTrans" cxnId="{070E9E7E-5FD8-471F-8590-65D7173CA0EA}">
      <dgm:prSet/>
      <dgm:spPr/>
      <dgm:t>
        <a:bodyPr/>
        <a:lstStyle/>
        <a:p>
          <a:endParaRPr lang="en-US"/>
        </a:p>
      </dgm:t>
    </dgm:pt>
    <dgm:pt modelId="{82DBF994-A451-44D2-A69D-2A641246D56D}" type="sibTrans" cxnId="{070E9E7E-5FD8-471F-8590-65D7173CA0EA}">
      <dgm:prSet/>
      <dgm:spPr/>
      <dgm:t>
        <a:bodyPr/>
        <a:lstStyle/>
        <a:p>
          <a:endParaRPr lang="en-US"/>
        </a:p>
      </dgm:t>
    </dgm:pt>
    <dgm:pt modelId="{E0FF1366-1FC5-4B7C-B0B1-42FEF6CF75F9}">
      <dgm:prSet/>
      <dgm:spPr/>
      <dgm:t>
        <a:bodyPr/>
        <a:lstStyle/>
        <a:p>
          <a:r>
            <a:rPr lang="en-GB"/>
            <a:t>Monetary incentives methods                                                                                                                    </a:t>
          </a:r>
          <a:endParaRPr lang="en-US"/>
        </a:p>
      </dgm:t>
    </dgm:pt>
    <dgm:pt modelId="{ADA21771-259B-4899-9055-56951D522E2F}" type="parTrans" cxnId="{A6BCD07E-BD85-4816-93C0-330E1C847B25}">
      <dgm:prSet/>
      <dgm:spPr/>
      <dgm:t>
        <a:bodyPr/>
        <a:lstStyle/>
        <a:p>
          <a:endParaRPr lang="en-US"/>
        </a:p>
      </dgm:t>
    </dgm:pt>
    <dgm:pt modelId="{4A747BF7-408D-4780-B75F-E030C69AD362}" type="sibTrans" cxnId="{A6BCD07E-BD85-4816-93C0-330E1C847B25}">
      <dgm:prSet/>
      <dgm:spPr/>
      <dgm:t>
        <a:bodyPr/>
        <a:lstStyle/>
        <a:p>
          <a:endParaRPr lang="en-US"/>
        </a:p>
      </dgm:t>
    </dgm:pt>
    <dgm:pt modelId="{F6F26DE2-5479-4225-ACE3-7975160A4BD5}">
      <dgm:prSet/>
      <dgm:spPr/>
      <dgm:t>
        <a:bodyPr/>
        <a:lstStyle/>
        <a:p>
          <a:r>
            <a:rPr lang="en-GB"/>
            <a:t>Non-monetary incentives methods                                                                                                          </a:t>
          </a:r>
          <a:endParaRPr lang="en-US"/>
        </a:p>
      </dgm:t>
    </dgm:pt>
    <dgm:pt modelId="{79C3C723-3928-4B1F-AEFA-E62C35046786}" type="parTrans" cxnId="{8BD0F4D7-C607-45A5-B474-45EDA5393209}">
      <dgm:prSet/>
      <dgm:spPr/>
      <dgm:t>
        <a:bodyPr/>
        <a:lstStyle/>
        <a:p>
          <a:endParaRPr lang="en-US"/>
        </a:p>
      </dgm:t>
    </dgm:pt>
    <dgm:pt modelId="{B48441E4-9546-4D1E-9019-2535DFC7B633}" type="sibTrans" cxnId="{8BD0F4D7-C607-45A5-B474-45EDA5393209}">
      <dgm:prSet/>
      <dgm:spPr/>
      <dgm:t>
        <a:bodyPr/>
        <a:lstStyle/>
        <a:p>
          <a:endParaRPr lang="en-US"/>
        </a:p>
      </dgm:t>
    </dgm:pt>
    <dgm:pt modelId="{23178D99-BDFE-4658-B404-2F5A76A44820}">
      <dgm:prSet/>
      <dgm:spPr/>
      <dgm:t>
        <a:bodyPr/>
        <a:lstStyle/>
        <a:p>
          <a:r>
            <a:rPr lang="en-GB"/>
            <a:t>Conclusion                                                                                                                                                     </a:t>
          </a:r>
          <a:endParaRPr lang="en-US"/>
        </a:p>
      </dgm:t>
    </dgm:pt>
    <dgm:pt modelId="{86D5C73B-BF8D-4839-AFDD-602ED567EA03}" type="parTrans" cxnId="{6B07BD2E-3CB0-4DD6-A01E-A884B5AB178F}">
      <dgm:prSet/>
      <dgm:spPr/>
      <dgm:t>
        <a:bodyPr/>
        <a:lstStyle/>
        <a:p>
          <a:endParaRPr lang="en-US"/>
        </a:p>
      </dgm:t>
    </dgm:pt>
    <dgm:pt modelId="{78A7E4F5-1842-4811-B4AC-A982F8E1F74F}" type="sibTrans" cxnId="{6B07BD2E-3CB0-4DD6-A01E-A884B5AB178F}">
      <dgm:prSet/>
      <dgm:spPr/>
      <dgm:t>
        <a:bodyPr/>
        <a:lstStyle/>
        <a:p>
          <a:endParaRPr lang="en-US"/>
        </a:p>
      </dgm:t>
    </dgm:pt>
    <dgm:pt modelId="{B79A038B-39E1-4B08-8526-8C5E653841F9}">
      <dgm:prSet/>
      <dgm:spPr/>
      <dgm:t>
        <a:bodyPr/>
        <a:lstStyle/>
        <a:p>
          <a:r>
            <a:rPr lang="en-GB"/>
            <a:t>References                                                                                                                                                      </a:t>
          </a:r>
          <a:endParaRPr lang="en-US"/>
        </a:p>
      </dgm:t>
    </dgm:pt>
    <dgm:pt modelId="{DD87E2DF-48DA-491E-8D0F-74FE0240F121}" type="parTrans" cxnId="{D3F3B420-E832-4C85-AE27-C2BBC999B3A6}">
      <dgm:prSet/>
      <dgm:spPr/>
      <dgm:t>
        <a:bodyPr/>
        <a:lstStyle/>
        <a:p>
          <a:endParaRPr lang="en-US"/>
        </a:p>
      </dgm:t>
    </dgm:pt>
    <dgm:pt modelId="{0A0F3B57-D44E-449E-901C-0F6FB5700F64}" type="sibTrans" cxnId="{D3F3B420-E832-4C85-AE27-C2BBC999B3A6}">
      <dgm:prSet/>
      <dgm:spPr/>
      <dgm:t>
        <a:bodyPr/>
        <a:lstStyle/>
        <a:p>
          <a:endParaRPr lang="en-US"/>
        </a:p>
      </dgm:t>
    </dgm:pt>
    <dgm:pt modelId="{09887C40-3FAF-4FC0-AB8A-4823E8A0777F}" type="pres">
      <dgm:prSet presAssocID="{84BE63D1-373A-4A17-B37D-FF9E55BF000D}" presName="vert0" presStyleCnt="0">
        <dgm:presLayoutVars>
          <dgm:dir/>
          <dgm:animOne val="branch"/>
          <dgm:animLvl val="lvl"/>
        </dgm:presLayoutVars>
      </dgm:prSet>
      <dgm:spPr/>
    </dgm:pt>
    <dgm:pt modelId="{9C33F745-5196-45D2-935C-5D1305B3D1DB}" type="pres">
      <dgm:prSet presAssocID="{379AB97C-432B-4387-970A-93A311EFAD87}" presName="thickLine" presStyleLbl="alignNode1" presStyleIdx="0" presStyleCnt="10"/>
      <dgm:spPr/>
    </dgm:pt>
    <dgm:pt modelId="{54A0C587-E91A-40E7-97A5-4B3BFD214795}" type="pres">
      <dgm:prSet presAssocID="{379AB97C-432B-4387-970A-93A311EFAD87}" presName="horz1" presStyleCnt="0"/>
      <dgm:spPr/>
    </dgm:pt>
    <dgm:pt modelId="{124CA029-7720-4201-9FA7-69FACF43E4C2}" type="pres">
      <dgm:prSet presAssocID="{379AB97C-432B-4387-970A-93A311EFAD87}" presName="tx1" presStyleLbl="revTx" presStyleIdx="0" presStyleCnt="10"/>
      <dgm:spPr/>
    </dgm:pt>
    <dgm:pt modelId="{2E2BFAA9-3D7F-4F64-81B8-BC2428F230AE}" type="pres">
      <dgm:prSet presAssocID="{379AB97C-432B-4387-970A-93A311EFAD87}" presName="vert1" presStyleCnt="0"/>
      <dgm:spPr/>
    </dgm:pt>
    <dgm:pt modelId="{01E98494-0BC6-4223-B37E-57C33D5472AA}" type="pres">
      <dgm:prSet presAssocID="{218DD7C2-C4B0-4211-B851-478FD853D663}" presName="thickLine" presStyleLbl="alignNode1" presStyleIdx="1" presStyleCnt="10"/>
      <dgm:spPr/>
    </dgm:pt>
    <dgm:pt modelId="{B28C9C1C-5B76-43C3-8384-C82B7F5A7C93}" type="pres">
      <dgm:prSet presAssocID="{218DD7C2-C4B0-4211-B851-478FD853D663}" presName="horz1" presStyleCnt="0"/>
      <dgm:spPr/>
    </dgm:pt>
    <dgm:pt modelId="{6A54C93D-3D41-42E7-B766-C781B04DCCBF}" type="pres">
      <dgm:prSet presAssocID="{218DD7C2-C4B0-4211-B851-478FD853D663}" presName="tx1" presStyleLbl="revTx" presStyleIdx="1" presStyleCnt="10"/>
      <dgm:spPr/>
    </dgm:pt>
    <dgm:pt modelId="{B17A951D-7F18-433B-BE39-2B43DD200E30}" type="pres">
      <dgm:prSet presAssocID="{218DD7C2-C4B0-4211-B851-478FD853D663}" presName="vert1" presStyleCnt="0"/>
      <dgm:spPr/>
    </dgm:pt>
    <dgm:pt modelId="{7A4570FE-ACF0-44A8-A973-F9785519DC18}" type="pres">
      <dgm:prSet presAssocID="{C8D5215E-51F5-4F60-81E3-21F378BA2F62}" presName="thickLine" presStyleLbl="alignNode1" presStyleIdx="2" presStyleCnt="10"/>
      <dgm:spPr/>
    </dgm:pt>
    <dgm:pt modelId="{FD5DB6D5-5294-4F7E-8A9A-46BDEABFBC9E}" type="pres">
      <dgm:prSet presAssocID="{C8D5215E-51F5-4F60-81E3-21F378BA2F62}" presName="horz1" presStyleCnt="0"/>
      <dgm:spPr/>
    </dgm:pt>
    <dgm:pt modelId="{12F3767D-6F12-4A7D-8CC8-FCF44D283A83}" type="pres">
      <dgm:prSet presAssocID="{C8D5215E-51F5-4F60-81E3-21F378BA2F62}" presName="tx1" presStyleLbl="revTx" presStyleIdx="2" presStyleCnt="10"/>
      <dgm:spPr/>
    </dgm:pt>
    <dgm:pt modelId="{C3A7A09D-165B-4F3C-8B31-C570D2CFE198}" type="pres">
      <dgm:prSet presAssocID="{C8D5215E-51F5-4F60-81E3-21F378BA2F62}" presName="vert1" presStyleCnt="0"/>
      <dgm:spPr/>
    </dgm:pt>
    <dgm:pt modelId="{71F4807E-C82C-483F-A098-774D3C756DCB}" type="pres">
      <dgm:prSet presAssocID="{E5503677-E94A-41CE-8820-7EB248E9B43B}" presName="thickLine" presStyleLbl="alignNode1" presStyleIdx="3" presStyleCnt="10"/>
      <dgm:spPr/>
    </dgm:pt>
    <dgm:pt modelId="{F3CFB60F-9CB6-4B4E-9326-72444B51A116}" type="pres">
      <dgm:prSet presAssocID="{E5503677-E94A-41CE-8820-7EB248E9B43B}" presName="horz1" presStyleCnt="0"/>
      <dgm:spPr/>
    </dgm:pt>
    <dgm:pt modelId="{D7A7D5CB-515E-434C-8EE3-6CC8CEB4FE4E}" type="pres">
      <dgm:prSet presAssocID="{E5503677-E94A-41CE-8820-7EB248E9B43B}" presName="tx1" presStyleLbl="revTx" presStyleIdx="3" presStyleCnt="10"/>
      <dgm:spPr/>
    </dgm:pt>
    <dgm:pt modelId="{4F78A152-B628-446A-B312-65CC9CEFA6E1}" type="pres">
      <dgm:prSet presAssocID="{E5503677-E94A-41CE-8820-7EB248E9B43B}" presName="vert1" presStyleCnt="0"/>
      <dgm:spPr/>
    </dgm:pt>
    <dgm:pt modelId="{C6F1299C-289E-4A8E-BBC5-ADC0AA6497AC}" type="pres">
      <dgm:prSet presAssocID="{14909B8E-D796-4DC4-8EF0-365A02216773}" presName="thickLine" presStyleLbl="alignNode1" presStyleIdx="4" presStyleCnt="10"/>
      <dgm:spPr/>
    </dgm:pt>
    <dgm:pt modelId="{BB34E8A5-6652-464D-A755-5DB794663FC6}" type="pres">
      <dgm:prSet presAssocID="{14909B8E-D796-4DC4-8EF0-365A02216773}" presName="horz1" presStyleCnt="0"/>
      <dgm:spPr/>
    </dgm:pt>
    <dgm:pt modelId="{AB85978F-626D-419D-8A39-F48A41A127E2}" type="pres">
      <dgm:prSet presAssocID="{14909B8E-D796-4DC4-8EF0-365A02216773}" presName="tx1" presStyleLbl="revTx" presStyleIdx="4" presStyleCnt="10"/>
      <dgm:spPr/>
    </dgm:pt>
    <dgm:pt modelId="{1571E382-407C-44F7-863F-9048A44BE14C}" type="pres">
      <dgm:prSet presAssocID="{14909B8E-D796-4DC4-8EF0-365A02216773}" presName="vert1" presStyleCnt="0"/>
      <dgm:spPr/>
    </dgm:pt>
    <dgm:pt modelId="{C1494F59-7842-46EC-900F-30102D19C77F}" type="pres">
      <dgm:prSet presAssocID="{40E1C9AA-A098-49EA-9B29-A0D42B8FEA94}" presName="thickLine" presStyleLbl="alignNode1" presStyleIdx="5" presStyleCnt="10"/>
      <dgm:spPr/>
    </dgm:pt>
    <dgm:pt modelId="{29C8D9E4-6402-4BA0-A149-04E839C3B415}" type="pres">
      <dgm:prSet presAssocID="{40E1C9AA-A098-49EA-9B29-A0D42B8FEA94}" presName="horz1" presStyleCnt="0"/>
      <dgm:spPr/>
    </dgm:pt>
    <dgm:pt modelId="{C635BEC4-29A3-44E1-9628-528EB9818116}" type="pres">
      <dgm:prSet presAssocID="{40E1C9AA-A098-49EA-9B29-A0D42B8FEA94}" presName="tx1" presStyleLbl="revTx" presStyleIdx="5" presStyleCnt="10"/>
      <dgm:spPr/>
    </dgm:pt>
    <dgm:pt modelId="{CA0F752E-24AB-4120-906B-3DDBAA907BC9}" type="pres">
      <dgm:prSet presAssocID="{40E1C9AA-A098-49EA-9B29-A0D42B8FEA94}" presName="vert1" presStyleCnt="0"/>
      <dgm:spPr/>
    </dgm:pt>
    <dgm:pt modelId="{2C6A8B6A-86EC-4AE4-B873-9BEF9322D291}" type="pres">
      <dgm:prSet presAssocID="{E0FF1366-1FC5-4B7C-B0B1-42FEF6CF75F9}" presName="thickLine" presStyleLbl="alignNode1" presStyleIdx="6" presStyleCnt="10"/>
      <dgm:spPr/>
    </dgm:pt>
    <dgm:pt modelId="{7924A52C-983B-4015-A8C6-8AAD2E6B44E5}" type="pres">
      <dgm:prSet presAssocID="{E0FF1366-1FC5-4B7C-B0B1-42FEF6CF75F9}" presName="horz1" presStyleCnt="0"/>
      <dgm:spPr/>
    </dgm:pt>
    <dgm:pt modelId="{B0F91984-16EC-47A2-BB12-76D32E09DE1B}" type="pres">
      <dgm:prSet presAssocID="{E0FF1366-1FC5-4B7C-B0B1-42FEF6CF75F9}" presName="tx1" presStyleLbl="revTx" presStyleIdx="6" presStyleCnt="10"/>
      <dgm:spPr/>
    </dgm:pt>
    <dgm:pt modelId="{A38B17D6-E5F4-46BC-A895-7B8692FB6D92}" type="pres">
      <dgm:prSet presAssocID="{E0FF1366-1FC5-4B7C-B0B1-42FEF6CF75F9}" presName="vert1" presStyleCnt="0"/>
      <dgm:spPr/>
    </dgm:pt>
    <dgm:pt modelId="{FEEA07C9-B2C6-41E6-B750-44E616FD7BCD}" type="pres">
      <dgm:prSet presAssocID="{F6F26DE2-5479-4225-ACE3-7975160A4BD5}" presName="thickLine" presStyleLbl="alignNode1" presStyleIdx="7" presStyleCnt="10"/>
      <dgm:spPr/>
    </dgm:pt>
    <dgm:pt modelId="{E90D1F6D-CDDF-4AC1-A19F-727406E8628A}" type="pres">
      <dgm:prSet presAssocID="{F6F26DE2-5479-4225-ACE3-7975160A4BD5}" presName="horz1" presStyleCnt="0"/>
      <dgm:spPr/>
    </dgm:pt>
    <dgm:pt modelId="{4D4A2665-9A78-4072-9FF8-9E9A91949A5B}" type="pres">
      <dgm:prSet presAssocID="{F6F26DE2-5479-4225-ACE3-7975160A4BD5}" presName="tx1" presStyleLbl="revTx" presStyleIdx="7" presStyleCnt="10"/>
      <dgm:spPr/>
    </dgm:pt>
    <dgm:pt modelId="{691B9804-0A50-47B9-89D4-185D7F8E32F0}" type="pres">
      <dgm:prSet presAssocID="{F6F26DE2-5479-4225-ACE3-7975160A4BD5}" presName="vert1" presStyleCnt="0"/>
      <dgm:spPr/>
    </dgm:pt>
    <dgm:pt modelId="{CF84890C-B343-4C1C-85D8-DA0518FFB2EA}" type="pres">
      <dgm:prSet presAssocID="{23178D99-BDFE-4658-B404-2F5A76A44820}" presName="thickLine" presStyleLbl="alignNode1" presStyleIdx="8" presStyleCnt="10"/>
      <dgm:spPr/>
    </dgm:pt>
    <dgm:pt modelId="{E951AFE0-BA2F-41B6-9B9C-C5C9BD84D1B8}" type="pres">
      <dgm:prSet presAssocID="{23178D99-BDFE-4658-B404-2F5A76A44820}" presName="horz1" presStyleCnt="0"/>
      <dgm:spPr/>
    </dgm:pt>
    <dgm:pt modelId="{C2051DB4-F9D8-4983-ADB8-F32FFB1F3716}" type="pres">
      <dgm:prSet presAssocID="{23178D99-BDFE-4658-B404-2F5A76A44820}" presName="tx1" presStyleLbl="revTx" presStyleIdx="8" presStyleCnt="10"/>
      <dgm:spPr/>
    </dgm:pt>
    <dgm:pt modelId="{11775814-8716-445B-A106-529EC130D644}" type="pres">
      <dgm:prSet presAssocID="{23178D99-BDFE-4658-B404-2F5A76A44820}" presName="vert1" presStyleCnt="0"/>
      <dgm:spPr/>
    </dgm:pt>
    <dgm:pt modelId="{56A47DDC-5749-4675-A940-AD20D68D673C}" type="pres">
      <dgm:prSet presAssocID="{B79A038B-39E1-4B08-8526-8C5E653841F9}" presName="thickLine" presStyleLbl="alignNode1" presStyleIdx="9" presStyleCnt="10"/>
      <dgm:spPr/>
    </dgm:pt>
    <dgm:pt modelId="{972EB344-6E1D-42ED-B7BF-5ABCBF9E706B}" type="pres">
      <dgm:prSet presAssocID="{B79A038B-39E1-4B08-8526-8C5E653841F9}" presName="horz1" presStyleCnt="0"/>
      <dgm:spPr/>
    </dgm:pt>
    <dgm:pt modelId="{051E224B-7CF0-4E0F-813F-7F96754F7412}" type="pres">
      <dgm:prSet presAssocID="{B79A038B-39E1-4B08-8526-8C5E653841F9}" presName="tx1" presStyleLbl="revTx" presStyleIdx="9" presStyleCnt="10"/>
      <dgm:spPr/>
    </dgm:pt>
    <dgm:pt modelId="{9C6D74CB-5B7B-43BB-8787-B02DB7C67CC0}" type="pres">
      <dgm:prSet presAssocID="{B79A038B-39E1-4B08-8526-8C5E653841F9}" presName="vert1" presStyleCnt="0"/>
      <dgm:spPr/>
    </dgm:pt>
  </dgm:ptLst>
  <dgm:cxnLst>
    <dgm:cxn modelId="{DFEC2401-039C-4FF4-9044-61F0E988484F}" type="presOf" srcId="{E5503677-E94A-41CE-8820-7EB248E9B43B}" destId="{D7A7D5CB-515E-434C-8EE3-6CC8CEB4FE4E}" srcOrd="0" destOrd="0" presId="urn:microsoft.com/office/officeart/2008/layout/LinedList"/>
    <dgm:cxn modelId="{2E092909-7668-4382-A682-E3C2756D94D6}" type="presOf" srcId="{B79A038B-39E1-4B08-8526-8C5E653841F9}" destId="{051E224B-7CF0-4E0F-813F-7F96754F7412}" srcOrd="0" destOrd="0" presId="urn:microsoft.com/office/officeart/2008/layout/LinedList"/>
    <dgm:cxn modelId="{9F85D50A-C273-410F-87F8-8C5F64C31EC8}" type="presOf" srcId="{C8D5215E-51F5-4F60-81E3-21F378BA2F62}" destId="{12F3767D-6F12-4A7D-8CC8-FCF44D283A83}" srcOrd="0" destOrd="0" presId="urn:microsoft.com/office/officeart/2008/layout/LinedList"/>
    <dgm:cxn modelId="{D3F3B420-E832-4C85-AE27-C2BBC999B3A6}" srcId="{84BE63D1-373A-4A17-B37D-FF9E55BF000D}" destId="{B79A038B-39E1-4B08-8526-8C5E653841F9}" srcOrd="9" destOrd="0" parTransId="{DD87E2DF-48DA-491E-8D0F-74FE0240F121}" sibTransId="{0A0F3B57-D44E-449E-901C-0F6FB5700F64}"/>
    <dgm:cxn modelId="{6B07BD2E-3CB0-4DD6-A01E-A884B5AB178F}" srcId="{84BE63D1-373A-4A17-B37D-FF9E55BF000D}" destId="{23178D99-BDFE-4658-B404-2F5A76A44820}" srcOrd="8" destOrd="0" parTransId="{86D5C73B-BF8D-4839-AFDD-602ED567EA03}" sibTransId="{78A7E4F5-1842-4811-B4AC-A982F8E1F74F}"/>
    <dgm:cxn modelId="{17FABE3E-563A-4E24-A657-A8BC004046ED}" type="presOf" srcId="{40E1C9AA-A098-49EA-9B29-A0D42B8FEA94}" destId="{C635BEC4-29A3-44E1-9628-528EB9818116}" srcOrd="0" destOrd="0" presId="urn:microsoft.com/office/officeart/2008/layout/LinedList"/>
    <dgm:cxn modelId="{29AF895F-6658-40C7-9B5C-C1D7C61F947D}" type="presOf" srcId="{218DD7C2-C4B0-4211-B851-478FD853D663}" destId="{6A54C93D-3D41-42E7-B766-C781B04DCCBF}" srcOrd="0" destOrd="0" presId="urn:microsoft.com/office/officeart/2008/layout/LinedList"/>
    <dgm:cxn modelId="{FA562670-A277-44E6-887F-85CC51F61E3F}" type="presOf" srcId="{379AB97C-432B-4387-970A-93A311EFAD87}" destId="{124CA029-7720-4201-9FA7-69FACF43E4C2}" srcOrd="0" destOrd="0" presId="urn:microsoft.com/office/officeart/2008/layout/LinedList"/>
    <dgm:cxn modelId="{2A01BB56-40AD-4888-BB1F-D1B7CBE905EF}" srcId="{84BE63D1-373A-4A17-B37D-FF9E55BF000D}" destId="{14909B8E-D796-4DC4-8EF0-365A02216773}" srcOrd="4" destOrd="0" parTransId="{D0FEEF42-70A2-4AC8-9CF0-2AC9DBB869A6}" sibTransId="{401C5BFB-EF7C-40E4-9803-B7F869A11941}"/>
    <dgm:cxn modelId="{070E9E7E-5FD8-471F-8590-65D7173CA0EA}" srcId="{84BE63D1-373A-4A17-B37D-FF9E55BF000D}" destId="{40E1C9AA-A098-49EA-9B29-A0D42B8FEA94}" srcOrd="5" destOrd="0" parTransId="{17E1E210-5FB5-48E3-AAD1-EC54F96971B7}" sibTransId="{82DBF994-A451-44D2-A69D-2A641246D56D}"/>
    <dgm:cxn modelId="{A6BCD07E-BD85-4816-93C0-330E1C847B25}" srcId="{84BE63D1-373A-4A17-B37D-FF9E55BF000D}" destId="{E0FF1366-1FC5-4B7C-B0B1-42FEF6CF75F9}" srcOrd="6" destOrd="0" parTransId="{ADA21771-259B-4899-9055-56951D522E2F}" sibTransId="{4A747BF7-408D-4780-B75F-E030C69AD362}"/>
    <dgm:cxn modelId="{1F6F068B-70B5-4642-B564-960761FE920F}" srcId="{84BE63D1-373A-4A17-B37D-FF9E55BF000D}" destId="{C8D5215E-51F5-4F60-81E3-21F378BA2F62}" srcOrd="2" destOrd="0" parTransId="{9E09027C-4937-457C-B7C0-C801FE9451FE}" sibTransId="{0B170757-AB6A-4C39-8269-4AF11CB18C81}"/>
    <dgm:cxn modelId="{8CB2CA8F-6CA7-40D5-8396-4CD0849751AF}" srcId="{84BE63D1-373A-4A17-B37D-FF9E55BF000D}" destId="{218DD7C2-C4B0-4211-B851-478FD853D663}" srcOrd="1" destOrd="0" parTransId="{430935A8-6B44-426A-9D49-B2FB3CBB268E}" sibTransId="{DE888903-8C7A-4AF0-A48B-D59C6B576BEB}"/>
    <dgm:cxn modelId="{391FFE8F-8A31-4A6F-93B6-C49F82DD2D99}" type="presOf" srcId="{14909B8E-D796-4DC4-8EF0-365A02216773}" destId="{AB85978F-626D-419D-8A39-F48A41A127E2}" srcOrd="0" destOrd="0" presId="urn:microsoft.com/office/officeart/2008/layout/LinedList"/>
    <dgm:cxn modelId="{CA0604A1-9E37-4632-8283-F6750708B296}" srcId="{84BE63D1-373A-4A17-B37D-FF9E55BF000D}" destId="{E5503677-E94A-41CE-8820-7EB248E9B43B}" srcOrd="3" destOrd="0" parTransId="{4257A917-466A-4F13-A2D7-F4E1D15F1940}" sibTransId="{8120760F-AE46-4F89-B252-590618E5B7A1}"/>
    <dgm:cxn modelId="{1824E6B1-BD35-4D15-9429-322101B0117E}" type="presOf" srcId="{84BE63D1-373A-4A17-B37D-FF9E55BF000D}" destId="{09887C40-3FAF-4FC0-AB8A-4823E8A0777F}" srcOrd="0" destOrd="0" presId="urn:microsoft.com/office/officeart/2008/layout/LinedList"/>
    <dgm:cxn modelId="{C6220DC5-ADE9-4648-B9D1-3056E665EBDD}" type="presOf" srcId="{23178D99-BDFE-4658-B404-2F5A76A44820}" destId="{C2051DB4-F9D8-4983-ADB8-F32FFB1F3716}" srcOrd="0" destOrd="0" presId="urn:microsoft.com/office/officeart/2008/layout/LinedList"/>
    <dgm:cxn modelId="{CB1942CC-F45F-4350-9A6D-F08288E71DC0}" srcId="{84BE63D1-373A-4A17-B37D-FF9E55BF000D}" destId="{379AB97C-432B-4387-970A-93A311EFAD87}" srcOrd="0" destOrd="0" parTransId="{C272D697-55DA-4AA9-92BD-6CD146CC5866}" sibTransId="{A1DFB4A9-FA6E-4C98-811F-59783C68D4A8}"/>
    <dgm:cxn modelId="{1D0A12D3-089D-4402-8D9F-33E2CB2E15D0}" type="presOf" srcId="{E0FF1366-1FC5-4B7C-B0B1-42FEF6CF75F9}" destId="{B0F91984-16EC-47A2-BB12-76D32E09DE1B}" srcOrd="0" destOrd="0" presId="urn:microsoft.com/office/officeart/2008/layout/LinedList"/>
    <dgm:cxn modelId="{D5B918D5-BD1E-4AA4-A687-CF4C3194A81A}" type="presOf" srcId="{F6F26DE2-5479-4225-ACE3-7975160A4BD5}" destId="{4D4A2665-9A78-4072-9FF8-9E9A91949A5B}" srcOrd="0" destOrd="0" presId="urn:microsoft.com/office/officeart/2008/layout/LinedList"/>
    <dgm:cxn modelId="{8BD0F4D7-C607-45A5-B474-45EDA5393209}" srcId="{84BE63D1-373A-4A17-B37D-FF9E55BF000D}" destId="{F6F26DE2-5479-4225-ACE3-7975160A4BD5}" srcOrd="7" destOrd="0" parTransId="{79C3C723-3928-4B1F-AEFA-E62C35046786}" sibTransId="{B48441E4-9546-4D1E-9019-2535DFC7B633}"/>
    <dgm:cxn modelId="{4AC88586-F870-4A06-AE2E-2DC124B26717}" type="presParOf" srcId="{09887C40-3FAF-4FC0-AB8A-4823E8A0777F}" destId="{9C33F745-5196-45D2-935C-5D1305B3D1DB}" srcOrd="0" destOrd="0" presId="urn:microsoft.com/office/officeart/2008/layout/LinedList"/>
    <dgm:cxn modelId="{2832AA05-72C3-41E8-9AE2-088EE2D33E2C}" type="presParOf" srcId="{09887C40-3FAF-4FC0-AB8A-4823E8A0777F}" destId="{54A0C587-E91A-40E7-97A5-4B3BFD214795}" srcOrd="1" destOrd="0" presId="urn:microsoft.com/office/officeart/2008/layout/LinedList"/>
    <dgm:cxn modelId="{3BF09DBC-4CB7-4924-8264-B96DBE2FCAA3}" type="presParOf" srcId="{54A0C587-E91A-40E7-97A5-4B3BFD214795}" destId="{124CA029-7720-4201-9FA7-69FACF43E4C2}" srcOrd="0" destOrd="0" presId="urn:microsoft.com/office/officeart/2008/layout/LinedList"/>
    <dgm:cxn modelId="{6F16F0BB-DCB7-4CBB-AE3C-9DD98F0D5A50}" type="presParOf" srcId="{54A0C587-E91A-40E7-97A5-4B3BFD214795}" destId="{2E2BFAA9-3D7F-4F64-81B8-BC2428F230AE}" srcOrd="1" destOrd="0" presId="urn:microsoft.com/office/officeart/2008/layout/LinedList"/>
    <dgm:cxn modelId="{83DED9AD-8551-4DE2-B563-6A046368C26B}" type="presParOf" srcId="{09887C40-3FAF-4FC0-AB8A-4823E8A0777F}" destId="{01E98494-0BC6-4223-B37E-57C33D5472AA}" srcOrd="2" destOrd="0" presId="urn:microsoft.com/office/officeart/2008/layout/LinedList"/>
    <dgm:cxn modelId="{339CE1E5-0A37-4AEA-8E0C-D5BA03A25BEA}" type="presParOf" srcId="{09887C40-3FAF-4FC0-AB8A-4823E8A0777F}" destId="{B28C9C1C-5B76-43C3-8384-C82B7F5A7C93}" srcOrd="3" destOrd="0" presId="urn:microsoft.com/office/officeart/2008/layout/LinedList"/>
    <dgm:cxn modelId="{24D8C42A-D8D2-4E06-AE57-2CE404CA4630}" type="presParOf" srcId="{B28C9C1C-5B76-43C3-8384-C82B7F5A7C93}" destId="{6A54C93D-3D41-42E7-B766-C781B04DCCBF}" srcOrd="0" destOrd="0" presId="urn:microsoft.com/office/officeart/2008/layout/LinedList"/>
    <dgm:cxn modelId="{FE80185D-D784-4E3D-BE28-2ED5E5449747}" type="presParOf" srcId="{B28C9C1C-5B76-43C3-8384-C82B7F5A7C93}" destId="{B17A951D-7F18-433B-BE39-2B43DD200E30}" srcOrd="1" destOrd="0" presId="urn:microsoft.com/office/officeart/2008/layout/LinedList"/>
    <dgm:cxn modelId="{A059F2CF-64A8-45E3-AB01-0EFA6A2B4458}" type="presParOf" srcId="{09887C40-3FAF-4FC0-AB8A-4823E8A0777F}" destId="{7A4570FE-ACF0-44A8-A973-F9785519DC18}" srcOrd="4" destOrd="0" presId="urn:microsoft.com/office/officeart/2008/layout/LinedList"/>
    <dgm:cxn modelId="{146C3A60-9330-4D02-B6A7-FBD7CCA6AA41}" type="presParOf" srcId="{09887C40-3FAF-4FC0-AB8A-4823E8A0777F}" destId="{FD5DB6D5-5294-4F7E-8A9A-46BDEABFBC9E}" srcOrd="5" destOrd="0" presId="urn:microsoft.com/office/officeart/2008/layout/LinedList"/>
    <dgm:cxn modelId="{896297F9-C263-42A5-8123-E5E4B5095A22}" type="presParOf" srcId="{FD5DB6D5-5294-4F7E-8A9A-46BDEABFBC9E}" destId="{12F3767D-6F12-4A7D-8CC8-FCF44D283A83}" srcOrd="0" destOrd="0" presId="urn:microsoft.com/office/officeart/2008/layout/LinedList"/>
    <dgm:cxn modelId="{286ECB22-C669-4BBD-A3E7-E629A7EBBA1D}" type="presParOf" srcId="{FD5DB6D5-5294-4F7E-8A9A-46BDEABFBC9E}" destId="{C3A7A09D-165B-4F3C-8B31-C570D2CFE198}" srcOrd="1" destOrd="0" presId="urn:microsoft.com/office/officeart/2008/layout/LinedList"/>
    <dgm:cxn modelId="{E4948BC2-5F74-454F-8361-48DB00905B3B}" type="presParOf" srcId="{09887C40-3FAF-4FC0-AB8A-4823E8A0777F}" destId="{71F4807E-C82C-483F-A098-774D3C756DCB}" srcOrd="6" destOrd="0" presId="urn:microsoft.com/office/officeart/2008/layout/LinedList"/>
    <dgm:cxn modelId="{8EF74779-7CB6-4A47-920F-A1D38CC6CAF4}" type="presParOf" srcId="{09887C40-3FAF-4FC0-AB8A-4823E8A0777F}" destId="{F3CFB60F-9CB6-4B4E-9326-72444B51A116}" srcOrd="7" destOrd="0" presId="urn:microsoft.com/office/officeart/2008/layout/LinedList"/>
    <dgm:cxn modelId="{B11E2C7A-87AB-473B-9FA6-A57460463027}" type="presParOf" srcId="{F3CFB60F-9CB6-4B4E-9326-72444B51A116}" destId="{D7A7D5CB-515E-434C-8EE3-6CC8CEB4FE4E}" srcOrd="0" destOrd="0" presId="urn:microsoft.com/office/officeart/2008/layout/LinedList"/>
    <dgm:cxn modelId="{6F5ACCB3-375B-4CF5-891D-2FFB006930F3}" type="presParOf" srcId="{F3CFB60F-9CB6-4B4E-9326-72444B51A116}" destId="{4F78A152-B628-446A-B312-65CC9CEFA6E1}" srcOrd="1" destOrd="0" presId="urn:microsoft.com/office/officeart/2008/layout/LinedList"/>
    <dgm:cxn modelId="{948F8AD0-51AF-4543-A238-EA520EF33BF5}" type="presParOf" srcId="{09887C40-3FAF-4FC0-AB8A-4823E8A0777F}" destId="{C6F1299C-289E-4A8E-BBC5-ADC0AA6497AC}" srcOrd="8" destOrd="0" presId="urn:microsoft.com/office/officeart/2008/layout/LinedList"/>
    <dgm:cxn modelId="{CEF6E5B9-07DA-4490-A3E6-8B14CC6E6621}" type="presParOf" srcId="{09887C40-3FAF-4FC0-AB8A-4823E8A0777F}" destId="{BB34E8A5-6652-464D-A755-5DB794663FC6}" srcOrd="9" destOrd="0" presId="urn:microsoft.com/office/officeart/2008/layout/LinedList"/>
    <dgm:cxn modelId="{734CA960-A220-4AEC-A61E-28551A8AC98D}" type="presParOf" srcId="{BB34E8A5-6652-464D-A755-5DB794663FC6}" destId="{AB85978F-626D-419D-8A39-F48A41A127E2}" srcOrd="0" destOrd="0" presId="urn:microsoft.com/office/officeart/2008/layout/LinedList"/>
    <dgm:cxn modelId="{F3EDFF82-33F8-4B24-B819-102FB6F8C4FB}" type="presParOf" srcId="{BB34E8A5-6652-464D-A755-5DB794663FC6}" destId="{1571E382-407C-44F7-863F-9048A44BE14C}" srcOrd="1" destOrd="0" presId="urn:microsoft.com/office/officeart/2008/layout/LinedList"/>
    <dgm:cxn modelId="{96F04DBC-989A-48E5-AF50-32A9270421C7}" type="presParOf" srcId="{09887C40-3FAF-4FC0-AB8A-4823E8A0777F}" destId="{C1494F59-7842-46EC-900F-30102D19C77F}" srcOrd="10" destOrd="0" presId="urn:microsoft.com/office/officeart/2008/layout/LinedList"/>
    <dgm:cxn modelId="{CBA2B296-7103-4AC0-931C-535F03399AF2}" type="presParOf" srcId="{09887C40-3FAF-4FC0-AB8A-4823E8A0777F}" destId="{29C8D9E4-6402-4BA0-A149-04E839C3B415}" srcOrd="11" destOrd="0" presId="urn:microsoft.com/office/officeart/2008/layout/LinedList"/>
    <dgm:cxn modelId="{F7106A6C-139A-4A36-895D-4AC31C9E0342}" type="presParOf" srcId="{29C8D9E4-6402-4BA0-A149-04E839C3B415}" destId="{C635BEC4-29A3-44E1-9628-528EB9818116}" srcOrd="0" destOrd="0" presId="urn:microsoft.com/office/officeart/2008/layout/LinedList"/>
    <dgm:cxn modelId="{2AE9A2D0-2B5B-451C-9B1C-97B1620F5FEB}" type="presParOf" srcId="{29C8D9E4-6402-4BA0-A149-04E839C3B415}" destId="{CA0F752E-24AB-4120-906B-3DDBAA907BC9}" srcOrd="1" destOrd="0" presId="urn:microsoft.com/office/officeart/2008/layout/LinedList"/>
    <dgm:cxn modelId="{1AD5B956-5589-4E4D-A39D-3109D4BAFC5C}" type="presParOf" srcId="{09887C40-3FAF-4FC0-AB8A-4823E8A0777F}" destId="{2C6A8B6A-86EC-4AE4-B873-9BEF9322D291}" srcOrd="12" destOrd="0" presId="urn:microsoft.com/office/officeart/2008/layout/LinedList"/>
    <dgm:cxn modelId="{B03C85E0-7A75-41C4-A8BD-77DD6AE5A4E0}" type="presParOf" srcId="{09887C40-3FAF-4FC0-AB8A-4823E8A0777F}" destId="{7924A52C-983B-4015-A8C6-8AAD2E6B44E5}" srcOrd="13" destOrd="0" presId="urn:microsoft.com/office/officeart/2008/layout/LinedList"/>
    <dgm:cxn modelId="{F3EE8909-7221-4A3A-90A7-648AD8F78DF3}" type="presParOf" srcId="{7924A52C-983B-4015-A8C6-8AAD2E6B44E5}" destId="{B0F91984-16EC-47A2-BB12-76D32E09DE1B}" srcOrd="0" destOrd="0" presId="urn:microsoft.com/office/officeart/2008/layout/LinedList"/>
    <dgm:cxn modelId="{EF30F48E-A160-46D6-8F8C-A5DC95661D3D}" type="presParOf" srcId="{7924A52C-983B-4015-A8C6-8AAD2E6B44E5}" destId="{A38B17D6-E5F4-46BC-A895-7B8692FB6D92}" srcOrd="1" destOrd="0" presId="urn:microsoft.com/office/officeart/2008/layout/LinedList"/>
    <dgm:cxn modelId="{2AA2E74E-D6C6-47EF-9643-7343BE3A5BDD}" type="presParOf" srcId="{09887C40-3FAF-4FC0-AB8A-4823E8A0777F}" destId="{FEEA07C9-B2C6-41E6-B750-44E616FD7BCD}" srcOrd="14" destOrd="0" presId="urn:microsoft.com/office/officeart/2008/layout/LinedList"/>
    <dgm:cxn modelId="{A938DC26-C9E2-4853-9586-B2C86B080DC7}" type="presParOf" srcId="{09887C40-3FAF-4FC0-AB8A-4823E8A0777F}" destId="{E90D1F6D-CDDF-4AC1-A19F-727406E8628A}" srcOrd="15" destOrd="0" presId="urn:microsoft.com/office/officeart/2008/layout/LinedList"/>
    <dgm:cxn modelId="{24DE09F5-7D59-4473-BC0A-5039E7E4B2A2}" type="presParOf" srcId="{E90D1F6D-CDDF-4AC1-A19F-727406E8628A}" destId="{4D4A2665-9A78-4072-9FF8-9E9A91949A5B}" srcOrd="0" destOrd="0" presId="urn:microsoft.com/office/officeart/2008/layout/LinedList"/>
    <dgm:cxn modelId="{11D28371-62B7-4DEB-B5BD-89BE43610761}" type="presParOf" srcId="{E90D1F6D-CDDF-4AC1-A19F-727406E8628A}" destId="{691B9804-0A50-47B9-89D4-185D7F8E32F0}" srcOrd="1" destOrd="0" presId="urn:microsoft.com/office/officeart/2008/layout/LinedList"/>
    <dgm:cxn modelId="{8927AE4E-2DBA-474D-A086-EEE1638B57E5}" type="presParOf" srcId="{09887C40-3FAF-4FC0-AB8A-4823E8A0777F}" destId="{CF84890C-B343-4C1C-85D8-DA0518FFB2EA}" srcOrd="16" destOrd="0" presId="urn:microsoft.com/office/officeart/2008/layout/LinedList"/>
    <dgm:cxn modelId="{9C6868C4-55E8-45ED-8969-F8154149A248}" type="presParOf" srcId="{09887C40-3FAF-4FC0-AB8A-4823E8A0777F}" destId="{E951AFE0-BA2F-41B6-9B9C-C5C9BD84D1B8}" srcOrd="17" destOrd="0" presId="urn:microsoft.com/office/officeart/2008/layout/LinedList"/>
    <dgm:cxn modelId="{235DE962-39DD-4B8D-B6AF-F888FB915521}" type="presParOf" srcId="{E951AFE0-BA2F-41B6-9B9C-C5C9BD84D1B8}" destId="{C2051DB4-F9D8-4983-ADB8-F32FFB1F3716}" srcOrd="0" destOrd="0" presId="urn:microsoft.com/office/officeart/2008/layout/LinedList"/>
    <dgm:cxn modelId="{E8BC999E-5D83-4136-97D6-8AEA0DCDD382}" type="presParOf" srcId="{E951AFE0-BA2F-41B6-9B9C-C5C9BD84D1B8}" destId="{11775814-8716-445B-A106-529EC130D644}" srcOrd="1" destOrd="0" presId="urn:microsoft.com/office/officeart/2008/layout/LinedList"/>
    <dgm:cxn modelId="{397361FB-E49D-485B-A2FA-4856EADF2DE8}" type="presParOf" srcId="{09887C40-3FAF-4FC0-AB8A-4823E8A0777F}" destId="{56A47DDC-5749-4675-A940-AD20D68D673C}" srcOrd="18" destOrd="0" presId="urn:microsoft.com/office/officeart/2008/layout/LinedList"/>
    <dgm:cxn modelId="{7A62010D-A583-4624-A3B6-C4565DA7D8F5}" type="presParOf" srcId="{09887C40-3FAF-4FC0-AB8A-4823E8A0777F}" destId="{972EB344-6E1D-42ED-B7BF-5ABCBF9E706B}" srcOrd="19" destOrd="0" presId="urn:microsoft.com/office/officeart/2008/layout/LinedList"/>
    <dgm:cxn modelId="{5812A27D-E5C4-439F-AC7A-58C727312D3D}" type="presParOf" srcId="{972EB344-6E1D-42ED-B7BF-5ABCBF9E706B}" destId="{051E224B-7CF0-4E0F-813F-7F96754F7412}" srcOrd="0" destOrd="0" presId="urn:microsoft.com/office/officeart/2008/layout/LinedList"/>
    <dgm:cxn modelId="{32C6AA06-037A-4047-BB38-FD49CD4B65EB}" type="presParOf" srcId="{972EB344-6E1D-42ED-B7BF-5ABCBF9E706B}" destId="{9C6D74CB-5B7B-43BB-8787-B02DB7C67CC0}"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C33F745-5196-45D2-935C-5D1305B3D1DB}">
      <dsp:nvSpPr>
        <dsp:cNvPr id="0" name=""/>
        <dsp:cNvSpPr/>
      </dsp:nvSpPr>
      <dsp:spPr>
        <a:xfrm>
          <a:off x="0" y="689"/>
          <a:ext cx="6797675" cy="0"/>
        </a:xfrm>
        <a:prstGeom prst="line">
          <a:avLst/>
        </a:prstGeom>
        <a:solidFill>
          <a:schemeClr val="accent2">
            <a:hueOff val="0"/>
            <a:satOff val="0"/>
            <a:lumOff val="0"/>
            <a:alphaOff val="0"/>
          </a:schemeClr>
        </a:solidFill>
        <a:ln w="15875"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24CA029-7720-4201-9FA7-69FACF43E4C2}">
      <dsp:nvSpPr>
        <dsp:cNvPr id="0" name=""/>
        <dsp:cNvSpPr/>
      </dsp:nvSpPr>
      <dsp:spPr>
        <a:xfrm>
          <a:off x="0" y="689"/>
          <a:ext cx="6797675" cy="5648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kern="1200"/>
            <a:t>Introduction                                                                                                                                                   </a:t>
          </a:r>
          <a:endParaRPr lang="en-US" sz="2100" kern="1200"/>
        </a:p>
      </dsp:txBody>
      <dsp:txXfrm>
        <a:off x="0" y="689"/>
        <a:ext cx="6797675" cy="564853"/>
      </dsp:txXfrm>
    </dsp:sp>
    <dsp:sp modelId="{01E98494-0BC6-4223-B37E-57C33D5472AA}">
      <dsp:nvSpPr>
        <dsp:cNvPr id="0" name=""/>
        <dsp:cNvSpPr/>
      </dsp:nvSpPr>
      <dsp:spPr>
        <a:xfrm>
          <a:off x="0" y="565542"/>
          <a:ext cx="6797675" cy="0"/>
        </a:xfrm>
        <a:prstGeom prst="line">
          <a:avLst/>
        </a:prstGeom>
        <a:solidFill>
          <a:schemeClr val="accent2">
            <a:hueOff val="4338"/>
            <a:satOff val="-2986"/>
            <a:lumOff val="-763"/>
            <a:alphaOff val="0"/>
          </a:schemeClr>
        </a:solidFill>
        <a:ln w="15875" cap="flat" cmpd="sng" algn="ctr">
          <a:solidFill>
            <a:schemeClr val="accent2">
              <a:hueOff val="4338"/>
              <a:satOff val="-2986"/>
              <a:lumOff val="-763"/>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A54C93D-3D41-42E7-B766-C781B04DCCBF}">
      <dsp:nvSpPr>
        <dsp:cNvPr id="0" name=""/>
        <dsp:cNvSpPr/>
      </dsp:nvSpPr>
      <dsp:spPr>
        <a:xfrm>
          <a:off x="0" y="565542"/>
          <a:ext cx="6797675" cy="5648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kern="1200"/>
            <a:t>Talent management                                                                                                                                      </a:t>
          </a:r>
          <a:endParaRPr lang="en-US" sz="2100" kern="1200"/>
        </a:p>
      </dsp:txBody>
      <dsp:txXfrm>
        <a:off x="0" y="565542"/>
        <a:ext cx="6797675" cy="564853"/>
      </dsp:txXfrm>
    </dsp:sp>
    <dsp:sp modelId="{7A4570FE-ACF0-44A8-A973-F9785519DC18}">
      <dsp:nvSpPr>
        <dsp:cNvPr id="0" name=""/>
        <dsp:cNvSpPr/>
      </dsp:nvSpPr>
      <dsp:spPr>
        <a:xfrm>
          <a:off x="0" y="1130396"/>
          <a:ext cx="6797675" cy="0"/>
        </a:xfrm>
        <a:prstGeom prst="line">
          <a:avLst/>
        </a:prstGeom>
        <a:solidFill>
          <a:schemeClr val="accent2">
            <a:hueOff val="8675"/>
            <a:satOff val="-5972"/>
            <a:lumOff val="-1525"/>
            <a:alphaOff val="0"/>
          </a:schemeClr>
        </a:solidFill>
        <a:ln w="15875" cap="flat" cmpd="sng" algn="ctr">
          <a:solidFill>
            <a:schemeClr val="accent2">
              <a:hueOff val="8675"/>
              <a:satOff val="-5972"/>
              <a:lumOff val="-1525"/>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2F3767D-6F12-4A7D-8CC8-FCF44D283A83}">
      <dsp:nvSpPr>
        <dsp:cNvPr id="0" name=""/>
        <dsp:cNvSpPr/>
      </dsp:nvSpPr>
      <dsp:spPr>
        <a:xfrm>
          <a:off x="0" y="1130396"/>
          <a:ext cx="6797675" cy="5648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kern="1200"/>
            <a:t>Talent acquisition strategies in Hilton hotels and restaurants                                                              </a:t>
          </a:r>
          <a:endParaRPr lang="en-US" sz="2100" kern="1200"/>
        </a:p>
      </dsp:txBody>
      <dsp:txXfrm>
        <a:off x="0" y="1130396"/>
        <a:ext cx="6797675" cy="564853"/>
      </dsp:txXfrm>
    </dsp:sp>
    <dsp:sp modelId="{71F4807E-C82C-483F-A098-774D3C756DCB}">
      <dsp:nvSpPr>
        <dsp:cNvPr id="0" name=""/>
        <dsp:cNvSpPr/>
      </dsp:nvSpPr>
      <dsp:spPr>
        <a:xfrm>
          <a:off x="0" y="1695249"/>
          <a:ext cx="6797675" cy="0"/>
        </a:xfrm>
        <a:prstGeom prst="line">
          <a:avLst/>
        </a:prstGeom>
        <a:solidFill>
          <a:schemeClr val="accent2">
            <a:hueOff val="13013"/>
            <a:satOff val="-8959"/>
            <a:lumOff val="-2288"/>
            <a:alphaOff val="0"/>
          </a:schemeClr>
        </a:solidFill>
        <a:ln w="15875" cap="flat" cmpd="sng" algn="ctr">
          <a:solidFill>
            <a:schemeClr val="accent2">
              <a:hueOff val="13013"/>
              <a:satOff val="-8959"/>
              <a:lumOff val="-2288"/>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7A7D5CB-515E-434C-8EE3-6CC8CEB4FE4E}">
      <dsp:nvSpPr>
        <dsp:cNvPr id="0" name=""/>
        <dsp:cNvSpPr/>
      </dsp:nvSpPr>
      <dsp:spPr>
        <a:xfrm>
          <a:off x="0" y="1695249"/>
          <a:ext cx="6797675" cy="5648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kern="1200"/>
            <a:t>Talent acquisition strategies                                                                                                                           </a:t>
          </a:r>
          <a:endParaRPr lang="en-US" sz="2100" kern="1200"/>
        </a:p>
      </dsp:txBody>
      <dsp:txXfrm>
        <a:off x="0" y="1695249"/>
        <a:ext cx="6797675" cy="564853"/>
      </dsp:txXfrm>
    </dsp:sp>
    <dsp:sp modelId="{C6F1299C-289E-4A8E-BBC5-ADC0AA6497AC}">
      <dsp:nvSpPr>
        <dsp:cNvPr id="0" name=""/>
        <dsp:cNvSpPr/>
      </dsp:nvSpPr>
      <dsp:spPr>
        <a:xfrm>
          <a:off x="0" y="2260102"/>
          <a:ext cx="6797675" cy="0"/>
        </a:xfrm>
        <a:prstGeom prst="line">
          <a:avLst/>
        </a:prstGeom>
        <a:solidFill>
          <a:schemeClr val="accent2">
            <a:hueOff val="17350"/>
            <a:satOff val="-11945"/>
            <a:lumOff val="-3050"/>
            <a:alphaOff val="0"/>
          </a:schemeClr>
        </a:solidFill>
        <a:ln w="15875" cap="flat" cmpd="sng" algn="ctr">
          <a:solidFill>
            <a:schemeClr val="accent2">
              <a:hueOff val="17350"/>
              <a:satOff val="-11945"/>
              <a:lumOff val="-305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B85978F-626D-419D-8A39-F48A41A127E2}">
      <dsp:nvSpPr>
        <dsp:cNvPr id="0" name=""/>
        <dsp:cNvSpPr/>
      </dsp:nvSpPr>
      <dsp:spPr>
        <a:xfrm>
          <a:off x="0" y="2260102"/>
          <a:ext cx="6797675" cy="5648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kern="1200"/>
            <a:t>Long-term strategies for talent acquisition                                                                                              </a:t>
          </a:r>
          <a:endParaRPr lang="en-US" sz="2100" kern="1200"/>
        </a:p>
      </dsp:txBody>
      <dsp:txXfrm>
        <a:off x="0" y="2260102"/>
        <a:ext cx="6797675" cy="564853"/>
      </dsp:txXfrm>
    </dsp:sp>
    <dsp:sp modelId="{C1494F59-7842-46EC-900F-30102D19C77F}">
      <dsp:nvSpPr>
        <dsp:cNvPr id="0" name=""/>
        <dsp:cNvSpPr/>
      </dsp:nvSpPr>
      <dsp:spPr>
        <a:xfrm>
          <a:off x="0" y="2824956"/>
          <a:ext cx="6797675" cy="0"/>
        </a:xfrm>
        <a:prstGeom prst="line">
          <a:avLst/>
        </a:prstGeom>
        <a:solidFill>
          <a:schemeClr val="accent2">
            <a:hueOff val="21688"/>
            <a:satOff val="-14931"/>
            <a:lumOff val="-3813"/>
            <a:alphaOff val="0"/>
          </a:schemeClr>
        </a:solidFill>
        <a:ln w="15875" cap="flat" cmpd="sng" algn="ctr">
          <a:solidFill>
            <a:schemeClr val="accent2">
              <a:hueOff val="21688"/>
              <a:satOff val="-14931"/>
              <a:lumOff val="-3813"/>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635BEC4-29A3-44E1-9628-528EB9818116}">
      <dsp:nvSpPr>
        <dsp:cNvPr id="0" name=""/>
        <dsp:cNvSpPr/>
      </dsp:nvSpPr>
      <dsp:spPr>
        <a:xfrm>
          <a:off x="0" y="2824956"/>
          <a:ext cx="6797675" cy="5648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kern="1200"/>
            <a:t>Short-term strategies for talent acquisition                                                                                             </a:t>
          </a:r>
          <a:endParaRPr lang="en-US" sz="2100" kern="1200"/>
        </a:p>
      </dsp:txBody>
      <dsp:txXfrm>
        <a:off x="0" y="2824956"/>
        <a:ext cx="6797675" cy="564853"/>
      </dsp:txXfrm>
    </dsp:sp>
    <dsp:sp modelId="{2C6A8B6A-86EC-4AE4-B873-9BEF9322D291}">
      <dsp:nvSpPr>
        <dsp:cNvPr id="0" name=""/>
        <dsp:cNvSpPr/>
      </dsp:nvSpPr>
      <dsp:spPr>
        <a:xfrm>
          <a:off x="0" y="3389809"/>
          <a:ext cx="6797675" cy="0"/>
        </a:xfrm>
        <a:prstGeom prst="line">
          <a:avLst/>
        </a:prstGeom>
        <a:solidFill>
          <a:schemeClr val="accent2">
            <a:hueOff val="26025"/>
            <a:satOff val="-17917"/>
            <a:lumOff val="-4575"/>
            <a:alphaOff val="0"/>
          </a:schemeClr>
        </a:solidFill>
        <a:ln w="15875" cap="flat" cmpd="sng" algn="ctr">
          <a:solidFill>
            <a:schemeClr val="accent2">
              <a:hueOff val="26025"/>
              <a:satOff val="-17917"/>
              <a:lumOff val="-4575"/>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0F91984-16EC-47A2-BB12-76D32E09DE1B}">
      <dsp:nvSpPr>
        <dsp:cNvPr id="0" name=""/>
        <dsp:cNvSpPr/>
      </dsp:nvSpPr>
      <dsp:spPr>
        <a:xfrm>
          <a:off x="0" y="3389809"/>
          <a:ext cx="6797675" cy="5648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kern="1200"/>
            <a:t>Monetary incentives methods                                                                                                                    </a:t>
          </a:r>
          <a:endParaRPr lang="en-US" sz="2100" kern="1200"/>
        </a:p>
      </dsp:txBody>
      <dsp:txXfrm>
        <a:off x="0" y="3389809"/>
        <a:ext cx="6797675" cy="564853"/>
      </dsp:txXfrm>
    </dsp:sp>
    <dsp:sp modelId="{FEEA07C9-B2C6-41E6-B750-44E616FD7BCD}">
      <dsp:nvSpPr>
        <dsp:cNvPr id="0" name=""/>
        <dsp:cNvSpPr/>
      </dsp:nvSpPr>
      <dsp:spPr>
        <a:xfrm>
          <a:off x="0" y="3954662"/>
          <a:ext cx="6797675" cy="0"/>
        </a:xfrm>
        <a:prstGeom prst="line">
          <a:avLst/>
        </a:prstGeom>
        <a:solidFill>
          <a:schemeClr val="accent2">
            <a:hueOff val="30363"/>
            <a:satOff val="-20904"/>
            <a:lumOff val="-5338"/>
            <a:alphaOff val="0"/>
          </a:schemeClr>
        </a:solidFill>
        <a:ln w="15875" cap="flat" cmpd="sng" algn="ctr">
          <a:solidFill>
            <a:schemeClr val="accent2">
              <a:hueOff val="30363"/>
              <a:satOff val="-20904"/>
              <a:lumOff val="-5338"/>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D4A2665-9A78-4072-9FF8-9E9A91949A5B}">
      <dsp:nvSpPr>
        <dsp:cNvPr id="0" name=""/>
        <dsp:cNvSpPr/>
      </dsp:nvSpPr>
      <dsp:spPr>
        <a:xfrm>
          <a:off x="0" y="3954662"/>
          <a:ext cx="6797675" cy="5648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kern="1200"/>
            <a:t>Non-monetary incentives methods                                                                                                          </a:t>
          </a:r>
          <a:endParaRPr lang="en-US" sz="2100" kern="1200"/>
        </a:p>
      </dsp:txBody>
      <dsp:txXfrm>
        <a:off x="0" y="3954662"/>
        <a:ext cx="6797675" cy="564853"/>
      </dsp:txXfrm>
    </dsp:sp>
    <dsp:sp modelId="{CF84890C-B343-4C1C-85D8-DA0518FFB2EA}">
      <dsp:nvSpPr>
        <dsp:cNvPr id="0" name=""/>
        <dsp:cNvSpPr/>
      </dsp:nvSpPr>
      <dsp:spPr>
        <a:xfrm>
          <a:off x="0" y="4519515"/>
          <a:ext cx="6797675" cy="0"/>
        </a:xfrm>
        <a:prstGeom prst="line">
          <a:avLst/>
        </a:prstGeom>
        <a:solidFill>
          <a:schemeClr val="accent2">
            <a:hueOff val="34700"/>
            <a:satOff val="-23890"/>
            <a:lumOff val="-6100"/>
            <a:alphaOff val="0"/>
          </a:schemeClr>
        </a:solidFill>
        <a:ln w="15875" cap="flat" cmpd="sng" algn="ctr">
          <a:solidFill>
            <a:schemeClr val="accent2">
              <a:hueOff val="34700"/>
              <a:satOff val="-23890"/>
              <a:lumOff val="-610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2051DB4-F9D8-4983-ADB8-F32FFB1F3716}">
      <dsp:nvSpPr>
        <dsp:cNvPr id="0" name=""/>
        <dsp:cNvSpPr/>
      </dsp:nvSpPr>
      <dsp:spPr>
        <a:xfrm>
          <a:off x="0" y="4519515"/>
          <a:ext cx="6797675" cy="5648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kern="1200"/>
            <a:t>Conclusion                                                                                                                                                     </a:t>
          </a:r>
          <a:endParaRPr lang="en-US" sz="2100" kern="1200"/>
        </a:p>
      </dsp:txBody>
      <dsp:txXfrm>
        <a:off x="0" y="4519515"/>
        <a:ext cx="6797675" cy="564853"/>
      </dsp:txXfrm>
    </dsp:sp>
    <dsp:sp modelId="{56A47DDC-5749-4675-A940-AD20D68D673C}">
      <dsp:nvSpPr>
        <dsp:cNvPr id="0" name=""/>
        <dsp:cNvSpPr/>
      </dsp:nvSpPr>
      <dsp:spPr>
        <a:xfrm>
          <a:off x="0" y="5084369"/>
          <a:ext cx="6797675" cy="0"/>
        </a:xfrm>
        <a:prstGeom prst="line">
          <a:avLst/>
        </a:prstGeom>
        <a:solidFill>
          <a:schemeClr val="accent2">
            <a:hueOff val="39038"/>
            <a:satOff val="-26876"/>
            <a:lumOff val="-6863"/>
            <a:alphaOff val="0"/>
          </a:schemeClr>
        </a:solidFill>
        <a:ln w="15875" cap="flat" cmpd="sng" algn="ctr">
          <a:solidFill>
            <a:schemeClr val="accent2">
              <a:hueOff val="39038"/>
              <a:satOff val="-26876"/>
              <a:lumOff val="-6863"/>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51E224B-7CF0-4E0F-813F-7F96754F7412}">
      <dsp:nvSpPr>
        <dsp:cNvPr id="0" name=""/>
        <dsp:cNvSpPr/>
      </dsp:nvSpPr>
      <dsp:spPr>
        <a:xfrm>
          <a:off x="0" y="5084369"/>
          <a:ext cx="6797675" cy="5648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kern="1200"/>
            <a:t>References                                                                                                                                                      </a:t>
          </a:r>
          <a:endParaRPr lang="en-US" sz="2100" kern="1200"/>
        </a:p>
      </dsp:txBody>
      <dsp:txXfrm>
        <a:off x="0" y="5084369"/>
        <a:ext cx="6797675" cy="564853"/>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97280" y="758952"/>
            <a:ext cx="10058400" cy="3566160"/>
          </a:xfrm>
        </p:spPr>
        <p:txBody>
          <a:bodyPr anchor="b">
            <a:normAutofit/>
          </a:bodyPr>
          <a:lstStyle>
            <a:lvl1pPr algn="l">
              <a:lnSpc>
                <a:spcPct val="85000"/>
              </a:lnSpc>
              <a:defRPr sz="8000" spc="-50" baseline="0">
                <a:solidFill>
                  <a:schemeClr val="tx1">
                    <a:lumMod val="85000"/>
                    <a:lumOff val="1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1100051" y="4455620"/>
            <a:ext cx="10058400" cy="1143000"/>
          </a:xfrm>
        </p:spPr>
        <p:txBody>
          <a:bodyPr lIns="91440" rIns="91440">
            <a:normAutofit/>
          </a:bodyPr>
          <a:lstStyle>
            <a:lvl1pPr marL="0" indent="0" algn="l">
              <a:buNone/>
              <a:defRPr sz="2400" cap="all" spc="200" baseline="0">
                <a:solidFill>
                  <a:schemeClr val="tx2"/>
                </a:solidFill>
                <a:latin typeface="+mj-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F2656CD3-C7DB-4FCC-A929-5B2BE92612F5}" type="datetimeFigureOut">
              <a:rPr lang="en-GB" smtClean="0"/>
              <a:t>22/03/2023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F7FDF0E-D11A-4F11-8960-10F6F73A0757}" type="slidenum">
              <a:rPr lang="en-GB" smtClean="0"/>
              <a:t>‹#›</a:t>
            </a:fld>
            <a:endParaRPr lang="en-GB"/>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90649464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marL="0">
              <a:defRPr/>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2656CD3-C7DB-4FCC-A929-5B2BE92612F5}" type="datetimeFigureOut">
              <a:rPr lang="en-GB" smtClean="0"/>
              <a:t>22/03/2023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F7FDF0E-D11A-4F11-8960-10F6F73A0757}" type="slidenum">
              <a:rPr lang="en-GB" smtClean="0"/>
              <a:t>‹#›</a:t>
            </a:fld>
            <a:endParaRPr lang="en-GB"/>
          </a:p>
        </p:txBody>
      </p:sp>
    </p:spTree>
    <p:extLst>
      <p:ext uri="{BB962C8B-B14F-4D97-AF65-F5344CB8AC3E}">
        <p14:creationId xmlns:p14="http://schemas.microsoft.com/office/powerpoint/2010/main" val="349404843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a:normAutofit/>
          </a:bodyPr>
          <a:lstStyle>
            <a:lvl1pPr>
              <a:lnSpc>
                <a:spcPct val="85000"/>
              </a:lnSpc>
              <a:defRPr sz="8000" b="0">
                <a:solidFill>
                  <a:schemeClr val="tx1">
                    <a:lumMod val="85000"/>
                    <a:lumOff val="1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1097280" y="4453128"/>
            <a:ext cx="10058400" cy="1143000"/>
          </a:xfrm>
        </p:spPr>
        <p:txBody>
          <a:bodyPr lIns="91440" rIns="91440" anchor="t" anchorCtr="0">
            <a:normAutofit/>
          </a:bodyPr>
          <a:lstStyle>
            <a:lvl1pPr marL="0" indent="0">
              <a:buNone/>
              <a:defRPr sz="2400" cap="all" spc="200" baseline="0">
                <a:solidFill>
                  <a:schemeClr val="tx2"/>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2656CD3-C7DB-4FCC-A929-5B2BE92612F5}" type="datetimeFigureOut">
              <a:rPr lang="en-GB" smtClean="0"/>
              <a:t>22/03/2023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F7FDF0E-D11A-4F11-8960-10F6F73A0757}" type="slidenum">
              <a:rPr lang="en-GB" smtClean="0"/>
              <a:t>‹#›</a:t>
            </a:fld>
            <a:endParaRPr lang="en-GB"/>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15246860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97279" y="1845734"/>
            <a:ext cx="493776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17920" y="1845735"/>
            <a:ext cx="493776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F2656CD3-C7DB-4FCC-A929-5B2BE92612F5}" type="datetimeFigureOut">
              <a:rPr lang="en-GB" smtClean="0"/>
              <a:t>22/03/2023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F7FDF0E-D11A-4F11-8960-10F6F73A0757}" type="slidenum">
              <a:rPr lang="en-GB" smtClean="0"/>
              <a:t>‹#›</a:t>
            </a:fld>
            <a:endParaRPr lang="en-GB"/>
          </a:p>
        </p:txBody>
      </p:sp>
    </p:spTree>
    <p:extLst>
      <p:ext uri="{BB962C8B-B14F-4D97-AF65-F5344CB8AC3E}">
        <p14:creationId xmlns:p14="http://schemas.microsoft.com/office/powerpoint/2010/main" val="334995361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09728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97280" y="2582334"/>
            <a:ext cx="4937760" cy="3378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1792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17920" y="2582334"/>
            <a:ext cx="4937760" cy="3378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F2656CD3-C7DB-4FCC-A929-5B2BE92612F5}" type="datetimeFigureOut">
              <a:rPr lang="en-GB" smtClean="0"/>
              <a:t>22/03/2023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4F7FDF0E-D11A-4F11-8960-10F6F73A0757}" type="slidenum">
              <a:rPr lang="en-GB" smtClean="0"/>
              <a:t>‹#›</a:t>
            </a:fld>
            <a:endParaRPr lang="en-GB"/>
          </a:p>
        </p:txBody>
      </p:sp>
    </p:spTree>
    <p:extLst>
      <p:ext uri="{BB962C8B-B14F-4D97-AF65-F5344CB8AC3E}">
        <p14:creationId xmlns:p14="http://schemas.microsoft.com/office/powerpoint/2010/main" val="405290820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F2656CD3-C7DB-4FCC-A929-5B2BE92612F5}" type="datetimeFigureOut">
              <a:rPr lang="en-GB" smtClean="0"/>
              <a:t>22/03/2023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4F7FDF0E-D11A-4F11-8960-10F6F73A0757}" type="slidenum">
              <a:rPr lang="en-GB" smtClean="0"/>
              <a:t>‹#›</a:t>
            </a:fld>
            <a:endParaRPr lang="en-GB"/>
          </a:p>
        </p:txBody>
      </p:sp>
    </p:spTree>
    <p:extLst>
      <p:ext uri="{BB962C8B-B14F-4D97-AF65-F5344CB8AC3E}">
        <p14:creationId xmlns:p14="http://schemas.microsoft.com/office/powerpoint/2010/main" val="279930193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Rectangle 5"/>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 name="Date Placeholder 6"/>
          <p:cNvSpPr>
            <a:spLocks noGrp="1"/>
          </p:cNvSpPr>
          <p:nvPr>
            <p:ph type="dt" sz="half" idx="10"/>
          </p:nvPr>
        </p:nvSpPr>
        <p:spPr/>
        <p:txBody>
          <a:bodyPr/>
          <a:lstStyle/>
          <a:p>
            <a:fld id="{F2656CD3-C7DB-4FCC-A929-5B2BE92612F5}" type="datetimeFigureOut">
              <a:rPr lang="en-GB" smtClean="0"/>
              <a:t>22/03/2023</a:t>
            </a:fld>
            <a:endParaRPr lang="en-GB"/>
          </a:p>
        </p:txBody>
      </p:sp>
      <p:sp>
        <p:nvSpPr>
          <p:cNvPr id="8" name="Footer Placeholder 7"/>
          <p:cNvSpPr>
            <a:spLocks noGrp="1"/>
          </p:cNvSpPr>
          <p:nvPr>
            <p:ph type="ftr" sz="quarter" idx="11"/>
          </p:nvPr>
        </p:nvSpPr>
        <p:spPr/>
        <p:txBody>
          <a:bodyPr/>
          <a:lstStyle>
            <a:lvl1pPr>
              <a:defRPr>
                <a:solidFill>
                  <a:srgbClr val="FFFFFF"/>
                </a:solidFill>
              </a:defRPr>
            </a:lvl1pPr>
          </a:lstStyle>
          <a:p>
            <a:endParaRPr lang="en-GB"/>
          </a:p>
        </p:txBody>
      </p:sp>
      <p:sp>
        <p:nvSpPr>
          <p:cNvPr id="9" name="Slide Number Placeholder 8"/>
          <p:cNvSpPr>
            <a:spLocks noGrp="1"/>
          </p:cNvSpPr>
          <p:nvPr>
            <p:ph type="sldNum" sz="quarter" idx="12"/>
          </p:nvPr>
        </p:nvSpPr>
        <p:spPr/>
        <p:txBody>
          <a:bodyPr/>
          <a:lstStyle/>
          <a:p>
            <a:fld id="{4F7FDF0E-D11A-4F11-8960-10F6F73A0757}" type="slidenum">
              <a:rPr lang="en-GB" smtClean="0"/>
              <a:t>‹#›</a:t>
            </a:fld>
            <a:endParaRPr lang="en-GB"/>
          </a:p>
        </p:txBody>
      </p:sp>
    </p:spTree>
    <p:extLst>
      <p:ext uri="{BB962C8B-B14F-4D97-AF65-F5344CB8AC3E}">
        <p14:creationId xmlns:p14="http://schemas.microsoft.com/office/powerpoint/2010/main" val="270804159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16" y="0"/>
            <a:ext cx="4050791"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4040071"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594359"/>
            <a:ext cx="3200400" cy="2286000"/>
          </a:xfrm>
        </p:spPr>
        <p:txBody>
          <a:bodyPr anchor="b">
            <a:normAutofit/>
          </a:bodyPr>
          <a:lstStyle>
            <a:lvl1pPr>
              <a:defRPr sz="36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4800600" y="731520"/>
            <a:ext cx="6492240" cy="5257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457200" y="2926080"/>
            <a:ext cx="3200400" cy="3379124"/>
          </a:xfrm>
        </p:spPr>
        <p:txBody>
          <a:bodyPr lIns="91440" rIns="91440">
            <a:normAutofit/>
          </a:bodyPr>
          <a:lstStyle>
            <a:lvl1pPr marL="0" indent="0">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465512" y="6459785"/>
            <a:ext cx="2618510" cy="365125"/>
          </a:xfrm>
        </p:spPr>
        <p:txBody>
          <a:bodyPr/>
          <a:lstStyle>
            <a:lvl1pPr algn="l">
              <a:defRPr/>
            </a:lvl1pPr>
          </a:lstStyle>
          <a:p>
            <a:fld id="{F2656CD3-C7DB-4FCC-A929-5B2BE92612F5}" type="datetimeFigureOut">
              <a:rPr lang="en-GB" smtClean="0"/>
              <a:t>22/03/2023</a:t>
            </a:fld>
            <a:endParaRPr lang="en-GB"/>
          </a:p>
        </p:txBody>
      </p:sp>
      <p:sp>
        <p:nvSpPr>
          <p:cNvPr id="6" name="Footer Placeholder 5"/>
          <p:cNvSpPr>
            <a:spLocks noGrp="1"/>
          </p:cNvSpPr>
          <p:nvPr>
            <p:ph type="ftr" sz="quarter" idx="11"/>
          </p:nvPr>
        </p:nvSpPr>
        <p:spPr>
          <a:xfrm>
            <a:off x="4800600" y="6459785"/>
            <a:ext cx="4648200" cy="365125"/>
          </a:xfrm>
        </p:spPr>
        <p:txBody>
          <a:bodyPr/>
          <a:lstStyle>
            <a:lvl1pPr algn="l">
              <a:defRPr>
                <a:solidFill>
                  <a:schemeClr val="tx2"/>
                </a:solidFill>
              </a:defRPr>
            </a:lvl1pPr>
          </a:lstStyle>
          <a:p>
            <a:endParaRPr lang="en-GB"/>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4F7FDF0E-D11A-4F11-8960-10F6F73A0757}" type="slidenum">
              <a:rPr lang="en-GB" smtClean="0"/>
              <a:t>‹#›</a:t>
            </a:fld>
            <a:endParaRPr lang="en-GB"/>
          </a:p>
        </p:txBody>
      </p:sp>
    </p:spTree>
    <p:extLst>
      <p:ext uri="{BB962C8B-B14F-4D97-AF65-F5344CB8AC3E}">
        <p14:creationId xmlns:p14="http://schemas.microsoft.com/office/powerpoint/2010/main" val="182599855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4953000"/>
            <a:ext cx="12188825" cy="1905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5" y="491507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5074920"/>
            <a:ext cx="10113264" cy="822960"/>
          </a:xfrm>
        </p:spPr>
        <p:txBody>
          <a:bodyPr lIns="91440" tIns="0" rIns="91440" bIns="0" anchor="b">
            <a:noAutofit/>
          </a:bodyPr>
          <a:lstStyle>
            <a:lvl1pPr>
              <a:defRPr sz="3600" b="0">
                <a:solidFill>
                  <a:srgbClr val="FFFFFF"/>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15" y="0"/>
            <a:ext cx="12191985" cy="4915076"/>
          </a:xfrm>
          <a:blipFill>
            <a:blip r:embed="rId2"/>
            <a:stretch>
              <a:fillRect/>
            </a:stretch>
          </a:blipFill>
        </p:spPr>
        <p:txBody>
          <a:bodyPr lIns="457200" tIns="457200" anchor="t"/>
          <a:lstStyle>
            <a:lvl1pPr marL="0" indent="0">
              <a:buNone/>
              <a:defRPr sz="3200">
                <a:solidFill>
                  <a:schemeClr val="bg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097280" y="5907023"/>
            <a:ext cx="10113264" cy="594360"/>
          </a:xfrm>
        </p:spPr>
        <p:txBody>
          <a:bodyPr lIns="91440" tIns="0" rIns="91440" bIns="0">
            <a:normAutofit/>
          </a:bodyPr>
          <a:lstStyle>
            <a:lvl1pPr marL="0" indent="0">
              <a:spcBef>
                <a:spcPts val="0"/>
              </a:spcBef>
              <a:spcAft>
                <a:spcPts val="600"/>
              </a:spcAft>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F2656CD3-C7DB-4FCC-A929-5B2BE92612F5}" type="datetimeFigureOut">
              <a:rPr lang="en-GB" smtClean="0"/>
              <a:t>22/03/2023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F7FDF0E-D11A-4F11-8960-10F6F73A0757}" type="slidenum">
              <a:rPr lang="en-GB" smtClean="0"/>
              <a:t>‹#›</a:t>
            </a:fld>
            <a:endParaRPr lang="en-GB"/>
          </a:p>
        </p:txBody>
      </p:sp>
    </p:spTree>
    <p:extLst>
      <p:ext uri="{BB962C8B-B14F-4D97-AF65-F5344CB8AC3E}">
        <p14:creationId xmlns:p14="http://schemas.microsoft.com/office/powerpoint/2010/main" val="335929527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2656CD3-C7DB-4FCC-A929-5B2BE92612F5}" type="datetimeFigureOut">
              <a:rPr lang="en-GB" smtClean="0"/>
              <a:t>22/03/2023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F7FDF0E-D11A-4F11-8960-10F6F73A0757}" type="slidenum">
              <a:rPr lang="en-GB" smtClean="0"/>
              <a:t>‹#›</a:t>
            </a:fld>
            <a:endParaRPr lang="en-GB"/>
          </a:p>
        </p:txBody>
      </p:sp>
    </p:spTree>
    <p:extLst>
      <p:ext uri="{BB962C8B-B14F-4D97-AF65-F5344CB8AC3E}">
        <p14:creationId xmlns:p14="http://schemas.microsoft.com/office/powerpoint/2010/main" val="177077612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8724900" y="414778"/>
            <a:ext cx="2628900" cy="5757421"/>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414778"/>
            <a:ext cx="7734300" cy="5757422"/>
          </a:xfrm>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2656CD3-C7DB-4FCC-A929-5B2BE92612F5}" type="datetimeFigureOut">
              <a:rPr lang="en-GB" smtClean="0"/>
              <a:t>22/03/2023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F7FDF0E-D11A-4F11-8960-10F6F73A0757}" type="slidenum">
              <a:rPr lang="en-GB" smtClean="0"/>
              <a:t>‹#›</a:t>
            </a:fld>
            <a:endParaRPr lang="en-GB"/>
          </a:p>
        </p:txBody>
      </p:sp>
    </p:spTree>
    <p:extLst>
      <p:ext uri="{BB962C8B-B14F-4D97-AF65-F5344CB8AC3E}">
        <p14:creationId xmlns:p14="http://schemas.microsoft.com/office/powerpoint/2010/main" val="192649207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0" y="6334316"/>
            <a:ext cx="12192001" cy="659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097280" y="1845734"/>
            <a:ext cx="10058400" cy="4023360"/>
          </a:xfrm>
          <a:prstGeom prst="rect">
            <a:avLst/>
          </a:prstGeom>
        </p:spPr>
        <p:txBody>
          <a:bodyPr vert="horz" lIns="0" tIns="45720" rIns="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97280" y="6459785"/>
            <a:ext cx="2472271" cy="365125"/>
          </a:xfrm>
          <a:prstGeom prst="rect">
            <a:avLst/>
          </a:prstGeom>
        </p:spPr>
        <p:txBody>
          <a:bodyPr vert="horz" lIns="91440" tIns="45720" rIns="91440" bIns="45720" rtlCol="0" anchor="ctr"/>
          <a:lstStyle>
            <a:lvl1pPr algn="l">
              <a:defRPr sz="900">
                <a:solidFill>
                  <a:srgbClr val="FFFFFF"/>
                </a:solidFill>
              </a:defRPr>
            </a:lvl1pPr>
          </a:lstStyle>
          <a:p>
            <a:fld id="{F2656CD3-C7DB-4FCC-A929-5B2BE92612F5}" type="datetimeFigureOut">
              <a:rPr lang="en-GB" smtClean="0"/>
              <a:t>22/03/2023</a:t>
            </a:fld>
            <a:endParaRPr lang="en-GB"/>
          </a:p>
        </p:txBody>
      </p:sp>
      <p:sp>
        <p:nvSpPr>
          <p:cNvPr id="5" name="Footer Placeholder 4"/>
          <p:cNvSpPr>
            <a:spLocks noGrp="1"/>
          </p:cNvSpPr>
          <p:nvPr>
            <p:ph type="ftr" sz="quarter" idx="3"/>
          </p:nvPr>
        </p:nvSpPr>
        <p:spPr>
          <a:xfrm>
            <a:off x="3686185" y="6459785"/>
            <a:ext cx="4822804" cy="365125"/>
          </a:xfrm>
          <a:prstGeom prst="rect">
            <a:avLst/>
          </a:prstGeom>
        </p:spPr>
        <p:txBody>
          <a:bodyPr vert="horz" lIns="91440" tIns="45720" rIns="91440" bIns="45720" rtlCol="0" anchor="ctr"/>
          <a:lstStyle>
            <a:lvl1pPr algn="ctr">
              <a:defRPr sz="900" cap="all" baseline="0">
                <a:solidFill>
                  <a:srgbClr val="FFFFFF"/>
                </a:solidFill>
              </a:defRPr>
            </a:lvl1pPr>
          </a:lstStyle>
          <a:p>
            <a:endParaRPr lang="en-GB"/>
          </a:p>
        </p:txBody>
      </p:sp>
      <p:sp>
        <p:nvSpPr>
          <p:cNvPr id="6" name="Slide Number Placeholder 5"/>
          <p:cNvSpPr>
            <a:spLocks noGrp="1"/>
          </p:cNvSpPr>
          <p:nvPr>
            <p:ph type="sldNum" sz="quarter" idx="4"/>
          </p:nvPr>
        </p:nvSpPr>
        <p:spPr>
          <a:xfrm>
            <a:off x="9900458" y="6459785"/>
            <a:ext cx="1312025" cy="365125"/>
          </a:xfrm>
          <a:prstGeom prst="rect">
            <a:avLst/>
          </a:prstGeom>
        </p:spPr>
        <p:txBody>
          <a:bodyPr vert="horz" lIns="91440" tIns="45720" rIns="91440" bIns="45720" rtlCol="0" anchor="ctr"/>
          <a:lstStyle>
            <a:lvl1pPr algn="r">
              <a:defRPr sz="1050">
                <a:solidFill>
                  <a:srgbClr val="FFFFFF"/>
                </a:solidFill>
              </a:defRPr>
            </a:lvl1pPr>
          </a:lstStyle>
          <a:p>
            <a:fld id="{4F7FDF0E-D11A-4F11-8960-10F6F73A0757}" type="slidenum">
              <a:rPr lang="en-GB" smtClean="0"/>
              <a:t>‹#›</a:t>
            </a:fld>
            <a:endParaRPr lang="en-GB"/>
          </a:p>
        </p:txBody>
      </p:sp>
      <p:cxnSp>
        <p:nvCxnSpPr>
          <p:cNvPr id="10" name="Straight Connector 9"/>
          <p:cNvCxnSpPr/>
          <p:nvPr/>
        </p:nvCxnSpPr>
        <p:spPr>
          <a:xfrm>
            <a:off x="1193532" y="1737845"/>
            <a:ext cx="996696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098314641"/>
      </p:ext>
    </p:extLst>
  </p:cSld>
  <p:clrMap bg1="lt1" tx1="dk1" bg2="lt2" tx2="dk2" accent1="accent1" accent2="accent2" accent3="accent3" accent4="accent4" accent5="accent5" accent6="accent6" hlink="hlink" folHlink="folHlink"/>
  <p:sldLayoutIdLst>
    <p:sldLayoutId id="2147483732" r:id="rId1"/>
    <p:sldLayoutId id="2147483733" r:id="rId2"/>
    <p:sldLayoutId id="2147483734" r:id="rId3"/>
    <p:sldLayoutId id="2147483735" r:id="rId4"/>
    <p:sldLayoutId id="2147483736" r:id="rId5"/>
    <p:sldLayoutId id="2147483737" r:id="rId6"/>
    <p:sldLayoutId id="2147483738" r:id="rId7"/>
    <p:sldLayoutId id="2147483739" r:id="rId8"/>
    <p:sldLayoutId id="2147483740" r:id="rId9"/>
    <p:sldLayoutId id="2147483741" r:id="rId10"/>
    <p:sldLayoutId id="2147483742" r:id="rId11"/>
  </p:sldLayoutIdLst>
  <p:txStyles>
    <p:titleStyle>
      <a:lvl1pPr algn="l" defTabSz="914400" rtl="0" eaLnBrk="1" latinLnBrk="0" hangingPunct="1">
        <a:lnSpc>
          <a:spcPct val="85000"/>
        </a:lnSpc>
        <a:spcBef>
          <a:spcPct val="0"/>
        </a:spcBef>
        <a:buNone/>
        <a:defRPr sz="48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7.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image" Target="../media/image11.jp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6129FD2F-BA7D-C3DD-109C-F0BD37312DD4}"/>
              </a:ext>
            </a:extLst>
          </p:cNvPr>
          <p:cNvSpPr txBox="1"/>
          <p:nvPr/>
        </p:nvSpPr>
        <p:spPr>
          <a:xfrm>
            <a:off x="469900" y="1381853"/>
            <a:ext cx="10083800" cy="1631216"/>
          </a:xfrm>
          <a:prstGeom prst="rect">
            <a:avLst/>
          </a:prstGeom>
          <a:noFill/>
        </p:spPr>
        <p:txBody>
          <a:bodyPr wrap="square" rtlCol="0">
            <a:spAutoFit/>
          </a:bodyPr>
          <a:lstStyle/>
          <a:p>
            <a:r>
              <a:rPr lang="en-GB" sz="2000" b="1" dirty="0"/>
              <a:t>BA Business Management </a:t>
            </a:r>
          </a:p>
          <a:p>
            <a:r>
              <a:rPr lang="en-GB" sz="2000" b="1" dirty="0"/>
              <a:t>Managing People – LCBB5004 </a:t>
            </a:r>
          </a:p>
          <a:p>
            <a:r>
              <a:rPr lang="en-GB" sz="2000" b="1" dirty="0"/>
              <a:t>Lecturer: Mushfiqur Rahman</a:t>
            </a:r>
          </a:p>
          <a:p>
            <a:r>
              <a:rPr lang="en-GB" sz="2000" b="1" dirty="0"/>
              <a:t>ASSIGNMENT 1 – Individual presentation</a:t>
            </a:r>
          </a:p>
          <a:p>
            <a:r>
              <a:rPr lang="en-GB" sz="2000" b="1" dirty="0"/>
              <a:t>Boris Vladimirov – 2124687</a:t>
            </a:r>
          </a:p>
        </p:txBody>
      </p:sp>
      <p:pic>
        <p:nvPicPr>
          <p:cNvPr id="4" name="Picture 3" descr="Text&#10;&#10;Description automatically generated with low confidence">
            <a:extLst>
              <a:ext uri="{FF2B5EF4-FFF2-40B4-BE49-F238E27FC236}">
                <a16:creationId xmlns:a16="http://schemas.microsoft.com/office/drawing/2014/main" id="{6A8BB2F9-4397-AF11-619C-600DC62126D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269439" y="262434"/>
            <a:ext cx="3653122" cy="730625"/>
          </a:xfrm>
          <a:prstGeom prst="rect">
            <a:avLst/>
          </a:prstGeom>
        </p:spPr>
      </p:pic>
      <p:sp>
        <p:nvSpPr>
          <p:cNvPr id="5" name="TextBox 4">
            <a:extLst>
              <a:ext uri="{FF2B5EF4-FFF2-40B4-BE49-F238E27FC236}">
                <a16:creationId xmlns:a16="http://schemas.microsoft.com/office/drawing/2014/main" id="{2F2C6C3D-80E3-16A0-AD7B-2324A0BD7735}"/>
              </a:ext>
            </a:extLst>
          </p:cNvPr>
          <p:cNvSpPr txBox="1"/>
          <p:nvPr/>
        </p:nvSpPr>
        <p:spPr>
          <a:xfrm>
            <a:off x="0" y="3952568"/>
            <a:ext cx="12192000" cy="830997"/>
          </a:xfrm>
          <a:prstGeom prst="rect">
            <a:avLst/>
          </a:prstGeom>
          <a:noFill/>
        </p:spPr>
        <p:txBody>
          <a:bodyPr wrap="square" rtlCol="0">
            <a:spAutoFit/>
          </a:bodyPr>
          <a:lstStyle/>
          <a:p>
            <a:pPr algn="ctr"/>
            <a:r>
              <a:rPr lang="en-GB" sz="2400" b="1" u="sng" dirty="0"/>
              <a:t>Assignment 1</a:t>
            </a:r>
          </a:p>
          <a:p>
            <a:pPr algn="ctr"/>
            <a:r>
              <a:rPr lang="en-GB" sz="2400" b="1" u="sng" dirty="0"/>
              <a:t>Talent acquisition strategies</a:t>
            </a:r>
          </a:p>
        </p:txBody>
      </p:sp>
    </p:spTree>
    <p:extLst>
      <p:ext uri="{BB962C8B-B14F-4D97-AF65-F5344CB8AC3E}">
        <p14:creationId xmlns:p14="http://schemas.microsoft.com/office/powerpoint/2010/main" val="286372335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36D16D1E-4205-49F5-BD2A-DA769947C1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a:extLst>
              <a:ext uri="{FF2B5EF4-FFF2-40B4-BE49-F238E27FC236}">
                <a16:creationId xmlns:a16="http://schemas.microsoft.com/office/drawing/2014/main" id="{012FD100-C039-4E03-B5E4-2EDFA7290A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341936"/>
            <a:ext cx="12192001" cy="659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13" name="Straight Connector 12">
            <a:extLst>
              <a:ext uri="{FF2B5EF4-FFF2-40B4-BE49-F238E27FC236}">
                <a16:creationId xmlns:a16="http://schemas.microsoft.com/office/drawing/2014/main" id="{4418FCD2-8448-4A81-8EB4-72250F7827B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93532" y="1737845"/>
            <a:ext cx="996696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useBgFill="1">
        <p:nvSpPr>
          <p:cNvPr id="15" name="Rectangle 14">
            <a:extLst>
              <a:ext uri="{FF2B5EF4-FFF2-40B4-BE49-F238E27FC236}">
                <a16:creationId xmlns:a16="http://schemas.microsoft.com/office/drawing/2014/main" id="{FB5993E2-C02B-4335-ABA5-D8EC465551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C0B801A2-5622-4BE8-9AD2-C337A2CD00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 y="0"/>
            <a:ext cx="4050791"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extBox 1">
            <a:extLst>
              <a:ext uri="{FF2B5EF4-FFF2-40B4-BE49-F238E27FC236}">
                <a16:creationId xmlns:a16="http://schemas.microsoft.com/office/drawing/2014/main" id="{480E82B5-950E-4899-FE0A-29CB6FCAC649}"/>
              </a:ext>
            </a:extLst>
          </p:cNvPr>
          <p:cNvSpPr txBox="1"/>
          <p:nvPr/>
        </p:nvSpPr>
        <p:spPr>
          <a:xfrm>
            <a:off x="492370" y="516835"/>
            <a:ext cx="3084844" cy="5772840"/>
          </a:xfrm>
          <a:prstGeom prst="rect">
            <a:avLst/>
          </a:prstGeom>
        </p:spPr>
        <p:txBody>
          <a:bodyPr vert="horz" lIns="91440" tIns="45720" rIns="91440" bIns="45720" rtlCol="0" anchor="ctr">
            <a:normAutofit/>
          </a:bodyPr>
          <a:lstStyle/>
          <a:p>
            <a:pPr defTabSz="914400">
              <a:lnSpc>
                <a:spcPct val="85000"/>
              </a:lnSpc>
              <a:spcBef>
                <a:spcPct val="0"/>
              </a:spcBef>
              <a:spcAft>
                <a:spcPts val="600"/>
              </a:spcAft>
            </a:pPr>
            <a:r>
              <a:rPr lang="en-US" sz="3600" b="1" u="sng" spc="-50">
                <a:solidFill>
                  <a:srgbClr val="FFFFFF"/>
                </a:solidFill>
                <a:latin typeface="+mj-lt"/>
                <a:ea typeface="+mj-ea"/>
                <a:cs typeface="+mj-cs"/>
              </a:rPr>
              <a:t>Table of Content</a:t>
            </a:r>
          </a:p>
        </p:txBody>
      </p:sp>
      <p:sp>
        <p:nvSpPr>
          <p:cNvPr id="19" name="Rectangle 18">
            <a:extLst>
              <a:ext uri="{FF2B5EF4-FFF2-40B4-BE49-F238E27FC236}">
                <a16:creationId xmlns:a16="http://schemas.microsoft.com/office/drawing/2014/main" id="{B7AF614F-5BC3-4086-99F5-B87C5847A0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40071"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aphicFrame>
        <p:nvGraphicFramePr>
          <p:cNvPr id="5" name="TextBox 2">
            <a:extLst>
              <a:ext uri="{FF2B5EF4-FFF2-40B4-BE49-F238E27FC236}">
                <a16:creationId xmlns:a16="http://schemas.microsoft.com/office/drawing/2014/main" id="{6B923424-201E-0AEC-81FA-58B8A97FDE3B}"/>
              </a:ext>
            </a:extLst>
          </p:cNvPr>
          <p:cNvGraphicFramePr/>
          <p:nvPr>
            <p:extLst>
              <p:ext uri="{D42A27DB-BD31-4B8C-83A1-F6EECF244321}">
                <p14:modId xmlns:p14="http://schemas.microsoft.com/office/powerpoint/2010/main" val="632916973"/>
              </p:ext>
            </p:extLst>
          </p:nvPr>
        </p:nvGraphicFramePr>
        <p:xfrm>
          <a:off x="4741863" y="639763"/>
          <a:ext cx="6797675" cy="564991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61140474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99000"/>
                <a:satMod val="140000"/>
              </a:schemeClr>
            </a:gs>
            <a:gs pos="65000">
              <a:schemeClr val="bg2">
                <a:tint val="100000"/>
                <a:shade val="80000"/>
                <a:satMod val="130000"/>
              </a:schemeClr>
            </a:gs>
            <a:gs pos="100000">
              <a:schemeClr val="bg2">
                <a:tint val="100000"/>
                <a:shade val="48000"/>
                <a:satMod val="120000"/>
              </a:schemeClr>
            </a:gs>
          </a:gsLst>
          <a:lin ang="16200000" scaled="0"/>
        </a:gradFill>
        <a:effectLst/>
      </p:bgPr>
    </p:bg>
    <p:spTree>
      <p:nvGrpSpPr>
        <p:cNvPr id="1" name=""/>
        <p:cNvGrpSpPr/>
        <p:nvPr/>
      </p:nvGrpSpPr>
      <p:grpSpPr>
        <a:xfrm>
          <a:off x="0" y="0"/>
          <a:ext cx="0" cy="0"/>
          <a:chOff x="0" y="0"/>
          <a:chExt cx="0" cy="0"/>
        </a:xfrm>
      </p:grpSpPr>
      <p:sp>
        <p:nvSpPr>
          <p:cNvPr id="91" name="Rectangle 78">
            <a:extLst>
              <a:ext uri="{FF2B5EF4-FFF2-40B4-BE49-F238E27FC236}">
                <a16:creationId xmlns:a16="http://schemas.microsoft.com/office/drawing/2014/main" id="{600B5AE2-C5CC-499C-8F2D-249888BE22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2" name="Rectangle 80">
            <a:extLst>
              <a:ext uri="{FF2B5EF4-FFF2-40B4-BE49-F238E27FC236}">
                <a16:creationId xmlns:a16="http://schemas.microsoft.com/office/drawing/2014/main" id="{BA7A3698-B350-40E5-8475-9BCC41A089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334316"/>
            <a:ext cx="12192001" cy="659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93" name="Straight Connector 82">
            <a:extLst>
              <a:ext uri="{FF2B5EF4-FFF2-40B4-BE49-F238E27FC236}">
                <a16:creationId xmlns:a16="http://schemas.microsoft.com/office/drawing/2014/main" id="{0AC655C7-EC94-4BE6-84C8-2F9EFBBB278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93532" y="1737845"/>
            <a:ext cx="996696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useBgFill="1">
        <p:nvSpPr>
          <p:cNvPr id="94" name="Rectangle 84">
            <a:extLst>
              <a:ext uri="{FF2B5EF4-FFF2-40B4-BE49-F238E27FC236}">
                <a16:creationId xmlns:a16="http://schemas.microsoft.com/office/drawing/2014/main" id="{E68FFDD2-0031-4BB1-BBE0-655DB04E8B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picture containing text, microscope, key&#10;&#10;Description automatically generated">
            <a:extLst>
              <a:ext uri="{FF2B5EF4-FFF2-40B4-BE49-F238E27FC236}">
                <a16:creationId xmlns:a16="http://schemas.microsoft.com/office/drawing/2014/main" id="{D3A372BA-B256-3A37-D669-2D24B4304557}"/>
              </a:ext>
            </a:extLst>
          </p:cNvPr>
          <p:cNvPicPr>
            <a:picLocks noChangeAspect="1"/>
          </p:cNvPicPr>
          <p:nvPr/>
        </p:nvPicPr>
        <p:blipFill rotWithShape="1">
          <a:blip r:embed="rId2">
            <a:duotone>
              <a:prstClr val="black"/>
              <a:schemeClr val="tx2">
                <a:tint val="45000"/>
                <a:satMod val="400000"/>
              </a:schemeClr>
            </a:duotone>
            <a:alphaModFix amt="65000"/>
            <a:extLst>
              <a:ext uri="{28A0092B-C50C-407E-A947-70E740481C1C}">
                <a14:useLocalDpi xmlns:a14="http://schemas.microsoft.com/office/drawing/2010/main" val="0"/>
              </a:ext>
            </a:extLst>
          </a:blip>
          <a:srcRect t="2066" r="9091" b="7025"/>
          <a:stretch/>
        </p:blipFill>
        <p:spPr>
          <a:xfrm>
            <a:off x="20" y="10"/>
            <a:ext cx="12191980" cy="6857990"/>
          </a:xfrm>
          <a:prstGeom prst="rect">
            <a:avLst/>
          </a:prstGeom>
        </p:spPr>
      </p:pic>
      <p:sp>
        <p:nvSpPr>
          <p:cNvPr id="95" name="Rectangle 86">
            <a:extLst>
              <a:ext uri="{FF2B5EF4-FFF2-40B4-BE49-F238E27FC236}">
                <a16:creationId xmlns:a16="http://schemas.microsoft.com/office/drawing/2014/main" id="{AB737C5D-A080-46FC-A853-72857762C0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 y="0"/>
            <a:ext cx="7547879" cy="6858000"/>
          </a:xfrm>
          <a:prstGeom prst="rect">
            <a:avLst/>
          </a:prstGeom>
          <a:solidFill>
            <a:schemeClr val="accent2">
              <a:alpha val="93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extBox 1">
            <a:extLst>
              <a:ext uri="{FF2B5EF4-FFF2-40B4-BE49-F238E27FC236}">
                <a16:creationId xmlns:a16="http://schemas.microsoft.com/office/drawing/2014/main" id="{962A08B9-0A09-266D-AE88-1F47D3CA0D27}"/>
              </a:ext>
            </a:extLst>
          </p:cNvPr>
          <p:cNvSpPr txBox="1"/>
          <p:nvPr/>
        </p:nvSpPr>
        <p:spPr>
          <a:xfrm>
            <a:off x="1097265" y="516836"/>
            <a:ext cx="5982325" cy="1155012"/>
          </a:xfrm>
          <a:prstGeom prst="rect">
            <a:avLst/>
          </a:prstGeom>
        </p:spPr>
        <p:txBody>
          <a:bodyPr vert="horz" lIns="91440" tIns="45720" rIns="91440" bIns="45720" rtlCol="0" anchor="b">
            <a:normAutofit/>
          </a:bodyPr>
          <a:lstStyle/>
          <a:p>
            <a:pPr algn="ctr" defTabSz="914400">
              <a:lnSpc>
                <a:spcPct val="85000"/>
              </a:lnSpc>
              <a:spcBef>
                <a:spcPct val="0"/>
              </a:spcBef>
              <a:spcAft>
                <a:spcPts val="600"/>
              </a:spcAft>
            </a:pPr>
            <a:r>
              <a:rPr lang="en-US" sz="4000" b="1" u="sng" kern="1200" spc="-50" baseline="0" dirty="0">
                <a:solidFill>
                  <a:srgbClr val="FFFFFF"/>
                </a:solidFill>
                <a:latin typeface="+mj-lt"/>
                <a:ea typeface="+mj-ea"/>
                <a:cs typeface="+mj-cs"/>
              </a:rPr>
              <a:t>Introduction</a:t>
            </a:r>
          </a:p>
        </p:txBody>
      </p:sp>
      <p:sp>
        <p:nvSpPr>
          <p:cNvPr id="3" name="TextBox 2">
            <a:extLst>
              <a:ext uri="{FF2B5EF4-FFF2-40B4-BE49-F238E27FC236}">
                <a16:creationId xmlns:a16="http://schemas.microsoft.com/office/drawing/2014/main" id="{74C76B45-99B9-EE85-0DCF-DF54216D983B}"/>
              </a:ext>
            </a:extLst>
          </p:cNvPr>
          <p:cNvSpPr txBox="1"/>
          <p:nvPr/>
        </p:nvSpPr>
        <p:spPr>
          <a:xfrm>
            <a:off x="1097264" y="2240280"/>
            <a:ext cx="5982325" cy="3652667"/>
          </a:xfrm>
          <a:prstGeom prst="rect">
            <a:avLst/>
          </a:prstGeom>
        </p:spPr>
        <p:txBody>
          <a:bodyPr vert="horz" lIns="0" tIns="45720" rIns="0" bIns="45720" rtlCol="0">
            <a:normAutofit/>
          </a:bodyPr>
          <a:lstStyle/>
          <a:p>
            <a:pPr defTabSz="914400">
              <a:lnSpc>
                <a:spcPct val="90000"/>
              </a:lnSpc>
              <a:spcAft>
                <a:spcPts val="600"/>
              </a:spcAft>
              <a:buClr>
                <a:schemeClr val="accent1"/>
              </a:buClr>
              <a:buFont typeface="Calibri" panose="020F0502020204030204" pitchFamily="34" charset="0"/>
            </a:pPr>
            <a:r>
              <a:rPr lang="en-US" dirty="0">
                <a:solidFill>
                  <a:srgbClr val="FFFFFF"/>
                </a:solidFill>
              </a:rPr>
              <a:t>Because of the high turnover and increased short-term employment, hospitality companies demand a constant infusion of new talent. However, the hotel and restaurant sectors have recently struggled to regularly recruit high-quality employees. It is difficult due to a lack of skills and the ability to keep qualified staff.</a:t>
            </a:r>
          </a:p>
          <a:p>
            <a:pPr defTabSz="914400">
              <a:lnSpc>
                <a:spcPct val="90000"/>
              </a:lnSpc>
              <a:spcAft>
                <a:spcPts val="600"/>
              </a:spcAft>
              <a:buClr>
                <a:schemeClr val="accent1"/>
              </a:buClr>
              <a:buFont typeface="Calibri" panose="020F0502020204030204" pitchFamily="34" charset="0"/>
            </a:pPr>
            <a:r>
              <a:rPr lang="en-US" dirty="0">
                <a:solidFill>
                  <a:srgbClr val="FFFFFF"/>
                </a:solidFill>
              </a:rPr>
              <a:t>The hospitality business is very dynamic and may require the availability of a larger number of </a:t>
            </a:r>
            <a:r>
              <a:rPr lang="en-US" dirty="0" err="1">
                <a:solidFill>
                  <a:srgbClr val="FFFFFF"/>
                </a:solidFill>
              </a:rPr>
              <a:t>labour</a:t>
            </a:r>
            <a:r>
              <a:rPr lang="en-US" dirty="0">
                <a:solidFill>
                  <a:srgbClr val="FFFFFF"/>
                </a:solidFill>
              </a:rPr>
              <a:t> in different seasons of the year due to high demand. For This reason, it is very important what talent acquisition strategy is chosen and how well the talent management is implemented.</a:t>
            </a:r>
          </a:p>
        </p:txBody>
      </p:sp>
      <p:sp>
        <p:nvSpPr>
          <p:cNvPr id="96" name="Rectangle 88">
            <a:extLst>
              <a:ext uri="{FF2B5EF4-FFF2-40B4-BE49-F238E27FC236}">
                <a16:creationId xmlns:a16="http://schemas.microsoft.com/office/drawing/2014/main" id="{93D9690C-472F-43F9-842A-94EFD7895C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47894" y="0"/>
            <a:ext cx="64008" cy="6858000"/>
          </a:xfrm>
          <a:prstGeom prst="rect">
            <a:avLst/>
          </a:prstGeom>
          <a:solidFill>
            <a:schemeClr val="accent1">
              <a:alpha val="85000"/>
            </a:schemeClr>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413410920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99000"/>
                <a:satMod val="140000"/>
              </a:schemeClr>
            </a:gs>
            <a:gs pos="65000">
              <a:schemeClr val="bg2">
                <a:tint val="100000"/>
                <a:shade val="80000"/>
                <a:satMod val="130000"/>
              </a:schemeClr>
            </a:gs>
            <a:gs pos="100000">
              <a:schemeClr val="bg2">
                <a:tint val="100000"/>
                <a:shade val="48000"/>
                <a:satMod val="120000"/>
              </a:schemeClr>
            </a:gs>
          </a:gsLst>
          <a:lin ang="16200000" scaled="0"/>
        </a:gradFill>
        <a:effectLst/>
      </p:bgPr>
    </p:bg>
    <p:spTree>
      <p:nvGrpSpPr>
        <p:cNvPr id="1" name=""/>
        <p:cNvGrpSpPr/>
        <p:nvPr/>
      </p:nvGrpSpPr>
      <p:grpSpPr>
        <a:xfrm>
          <a:off x="0" y="0"/>
          <a:ext cx="0" cy="0"/>
          <a:chOff x="0" y="0"/>
          <a:chExt cx="0" cy="0"/>
        </a:xfrm>
      </p:grpSpPr>
      <p:sp>
        <p:nvSpPr>
          <p:cNvPr id="25" name="Rectangle 24">
            <a:extLst>
              <a:ext uri="{FF2B5EF4-FFF2-40B4-BE49-F238E27FC236}">
                <a16:creationId xmlns:a16="http://schemas.microsoft.com/office/drawing/2014/main" id="{600B5AE2-C5CC-499C-8F2D-249888BE22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7" name="Rectangle 26">
            <a:extLst>
              <a:ext uri="{FF2B5EF4-FFF2-40B4-BE49-F238E27FC236}">
                <a16:creationId xmlns:a16="http://schemas.microsoft.com/office/drawing/2014/main" id="{BA7A3698-B350-40E5-8475-9BCC41A089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334316"/>
            <a:ext cx="12192001" cy="659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29" name="Straight Connector 28">
            <a:extLst>
              <a:ext uri="{FF2B5EF4-FFF2-40B4-BE49-F238E27FC236}">
                <a16:creationId xmlns:a16="http://schemas.microsoft.com/office/drawing/2014/main" id="{0AC655C7-EC94-4BE6-84C8-2F9EFBBB278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93532" y="1737845"/>
            <a:ext cx="996696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useBgFill="1">
        <p:nvSpPr>
          <p:cNvPr id="31" name="Rectangle 30">
            <a:extLst>
              <a:ext uri="{FF2B5EF4-FFF2-40B4-BE49-F238E27FC236}">
                <a16:creationId xmlns:a16="http://schemas.microsoft.com/office/drawing/2014/main" id="{E68FFDD2-0031-4BB1-BBE0-655DB04E8B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descr="A picture containing text, bowed instrument, wooden, wood&#10;&#10;Description automatically generated">
            <a:extLst>
              <a:ext uri="{FF2B5EF4-FFF2-40B4-BE49-F238E27FC236}">
                <a16:creationId xmlns:a16="http://schemas.microsoft.com/office/drawing/2014/main" id="{9BA937C2-DC6C-048B-FEFC-488FD57CC424}"/>
              </a:ext>
            </a:extLst>
          </p:cNvPr>
          <p:cNvPicPr>
            <a:picLocks noChangeAspect="1"/>
          </p:cNvPicPr>
          <p:nvPr/>
        </p:nvPicPr>
        <p:blipFill rotWithShape="1">
          <a:blip r:embed="rId2">
            <a:duotone>
              <a:prstClr val="black"/>
              <a:schemeClr val="tx2">
                <a:tint val="45000"/>
                <a:satMod val="400000"/>
              </a:schemeClr>
            </a:duotone>
            <a:alphaModFix amt="65000"/>
            <a:extLst>
              <a:ext uri="{28A0092B-C50C-407E-A947-70E740481C1C}">
                <a14:useLocalDpi xmlns:a14="http://schemas.microsoft.com/office/drawing/2010/main" val="0"/>
              </a:ext>
            </a:extLst>
          </a:blip>
          <a:srcRect t="9297" r="9091" b="4031"/>
          <a:stretch/>
        </p:blipFill>
        <p:spPr>
          <a:xfrm>
            <a:off x="1" y="10"/>
            <a:ext cx="12192000" cy="6857990"/>
          </a:xfrm>
          <a:prstGeom prst="rect">
            <a:avLst/>
          </a:prstGeom>
        </p:spPr>
      </p:pic>
      <p:sp>
        <p:nvSpPr>
          <p:cNvPr id="33" name="Rectangle 32">
            <a:extLst>
              <a:ext uri="{FF2B5EF4-FFF2-40B4-BE49-F238E27FC236}">
                <a16:creationId xmlns:a16="http://schemas.microsoft.com/office/drawing/2014/main" id="{AB737C5D-A080-46FC-A853-72857762C0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 y="0"/>
            <a:ext cx="7547879" cy="6858000"/>
          </a:xfrm>
          <a:prstGeom prst="rect">
            <a:avLst/>
          </a:prstGeom>
          <a:solidFill>
            <a:schemeClr val="accent2">
              <a:alpha val="93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4" name="TextBox 3">
            <a:extLst>
              <a:ext uri="{FF2B5EF4-FFF2-40B4-BE49-F238E27FC236}">
                <a16:creationId xmlns:a16="http://schemas.microsoft.com/office/drawing/2014/main" id="{AF8E6477-1FBF-E80A-2704-93104ADEE87E}"/>
              </a:ext>
            </a:extLst>
          </p:cNvPr>
          <p:cNvSpPr txBox="1"/>
          <p:nvPr/>
        </p:nvSpPr>
        <p:spPr>
          <a:xfrm>
            <a:off x="1097265" y="516836"/>
            <a:ext cx="5982325" cy="1134982"/>
          </a:xfrm>
          <a:prstGeom prst="rect">
            <a:avLst/>
          </a:prstGeom>
        </p:spPr>
        <p:txBody>
          <a:bodyPr vert="horz" lIns="91440" tIns="45720" rIns="91440" bIns="45720" rtlCol="0" anchor="b">
            <a:normAutofit/>
          </a:bodyPr>
          <a:lstStyle/>
          <a:p>
            <a:pPr algn="ctr" defTabSz="914400">
              <a:lnSpc>
                <a:spcPct val="85000"/>
              </a:lnSpc>
              <a:spcBef>
                <a:spcPct val="0"/>
              </a:spcBef>
              <a:spcAft>
                <a:spcPts val="600"/>
              </a:spcAft>
            </a:pPr>
            <a:r>
              <a:rPr lang="en-US" sz="4000" b="1" u="sng" kern="1200" spc="-50" baseline="0" dirty="0">
                <a:solidFill>
                  <a:srgbClr val="FFFFFF"/>
                </a:solidFill>
                <a:latin typeface="+mj-lt"/>
                <a:ea typeface="+mj-ea"/>
                <a:cs typeface="+mj-cs"/>
              </a:rPr>
              <a:t>Talent Management</a:t>
            </a:r>
          </a:p>
        </p:txBody>
      </p:sp>
      <p:sp>
        <p:nvSpPr>
          <p:cNvPr id="5" name="TextBox 4">
            <a:extLst>
              <a:ext uri="{FF2B5EF4-FFF2-40B4-BE49-F238E27FC236}">
                <a16:creationId xmlns:a16="http://schemas.microsoft.com/office/drawing/2014/main" id="{BBBE3E33-7231-1583-0122-41646C1115EB}"/>
              </a:ext>
            </a:extLst>
          </p:cNvPr>
          <p:cNvSpPr txBox="1"/>
          <p:nvPr/>
        </p:nvSpPr>
        <p:spPr>
          <a:xfrm>
            <a:off x="1097265" y="1759736"/>
            <a:ext cx="5982325" cy="4640821"/>
          </a:xfrm>
          <a:prstGeom prst="rect">
            <a:avLst/>
          </a:prstGeom>
        </p:spPr>
        <p:txBody>
          <a:bodyPr vert="horz" lIns="0" tIns="45720" rIns="0" bIns="45720" rtlCol="0">
            <a:noAutofit/>
          </a:bodyPr>
          <a:lstStyle/>
          <a:p>
            <a:pPr marL="285750" indent="-285750" defTabSz="914400">
              <a:lnSpc>
                <a:spcPct val="90000"/>
              </a:lnSpc>
              <a:spcAft>
                <a:spcPts val="600"/>
              </a:spcAft>
              <a:buClr>
                <a:schemeClr val="accent1"/>
              </a:buClr>
              <a:buFont typeface="Wingdings" panose="05000000000000000000" pitchFamily="2" charset="2"/>
              <a:buChar char="v"/>
            </a:pPr>
            <a:r>
              <a:rPr lang="en-US" dirty="0">
                <a:solidFill>
                  <a:srgbClr val="FFFFFF"/>
                </a:solidFill>
              </a:rPr>
              <a:t>Attracting</a:t>
            </a:r>
          </a:p>
          <a:p>
            <a:pPr defTabSz="914400">
              <a:lnSpc>
                <a:spcPct val="90000"/>
              </a:lnSpc>
              <a:spcAft>
                <a:spcPts val="600"/>
              </a:spcAft>
              <a:buClr>
                <a:schemeClr val="accent1"/>
              </a:buClr>
              <a:buFont typeface="Calibri" panose="020F0502020204030204" pitchFamily="34" charset="0"/>
            </a:pPr>
            <a:endParaRPr lang="en-US" dirty="0">
              <a:solidFill>
                <a:srgbClr val="FFFFFF"/>
              </a:solidFill>
            </a:endParaRPr>
          </a:p>
          <a:p>
            <a:pPr marL="285750" indent="-285750" defTabSz="914400">
              <a:lnSpc>
                <a:spcPct val="90000"/>
              </a:lnSpc>
              <a:spcAft>
                <a:spcPts val="600"/>
              </a:spcAft>
              <a:buClr>
                <a:schemeClr val="accent1"/>
              </a:buClr>
              <a:buFont typeface="Wingdings" panose="05000000000000000000" pitchFamily="2" charset="2"/>
              <a:buChar char="v"/>
            </a:pPr>
            <a:r>
              <a:rPr lang="en-US" dirty="0">
                <a:solidFill>
                  <a:srgbClr val="FFFFFF"/>
                </a:solidFill>
              </a:rPr>
              <a:t>Identifying</a:t>
            </a:r>
          </a:p>
          <a:p>
            <a:pPr defTabSz="914400">
              <a:lnSpc>
                <a:spcPct val="90000"/>
              </a:lnSpc>
              <a:spcAft>
                <a:spcPts val="600"/>
              </a:spcAft>
              <a:buClr>
                <a:schemeClr val="accent1"/>
              </a:buClr>
              <a:buFont typeface="Calibri" panose="020F0502020204030204" pitchFamily="34" charset="0"/>
            </a:pPr>
            <a:endParaRPr lang="en-US" dirty="0">
              <a:solidFill>
                <a:srgbClr val="FFFFFF"/>
              </a:solidFill>
            </a:endParaRPr>
          </a:p>
          <a:p>
            <a:pPr marL="285750" indent="-285750" defTabSz="914400">
              <a:lnSpc>
                <a:spcPct val="90000"/>
              </a:lnSpc>
              <a:spcAft>
                <a:spcPts val="600"/>
              </a:spcAft>
              <a:buClr>
                <a:schemeClr val="accent1"/>
              </a:buClr>
              <a:buFont typeface="Wingdings" panose="05000000000000000000" pitchFamily="2" charset="2"/>
              <a:buChar char="v"/>
            </a:pPr>
            <a:r>
              <a:rPr lang="en-US" dirty="0">
                <a:solidFill>
                  <a:srgbClr val="FFFFFF"/>
                </a:solidFill>
              </a:rPr>
              <a:t>Development</a:t>
            </a:r>
          </a:p>
          <a:p>
            <a:pPr marL="285750" indent="-285750" defTabSz="914400">
              <a:lnSpc>
                <a:spcPct val="90000"/>
              </a:lnSpc>
              <a:spcAft>
                <a:spcPts val="600"/>
              </a:spcAft>
              <a:buClr>
                <a:schemeClr val="accent1"/>
              </a:buClr>
              <a:buFont typeface="Calibri" panose="020F0502020204030204" pitchFamily="34" charset="0"/>
              <a:buChar char="v"/>
            </a:pPr>
            <a:endParaRPr lang="en-US" dirty="0">
              <a:solidFill>
                <a:srgbClr val="FFFFFF"/>
              </a:solidFill>
            </a:endParaRPr>
          </a:p>
          <a:p>
            <a:pPr marL="285750" indent="-285750" defTabSz="914400">
              <a:lnSpc>
                <a:spcPct val="90000"/>
              </a:lnSpc>
              <a:spcAft>
                <a:spcPts val="600"/>
              </a:spcAft>
              <a:buClr>
                <a:schemeClr val="accent1"/>
              </a:buClr>
              <a:buFont typeface="Wingdings" panose="05000000000000000000" pitchFamily="2" charset="2"/>
              <a:buChar char="v"/>
            </a:pPr>
            <a:r>
              <a:rPr lang="en-US" dirty="0">
                <a:solidFill>
                  <a:srgbClr val="FFFFFF"/>
                </a:solidFill>
              </a:rPr>
              <a:t>Engagement</a:t>
            </a:r>
          </a:p>
          <a:p>
            <a:pPr defTabSz="914400">
              <a:lnSpc>
                <a:spcPct val="90000"/>
              </a:lnSpc>
              <a:spcAft>
                <a:spcPts val="600"/>
              </a:spcAft>
              <a:buClr>
                <a:schemeClr val="accent1"/>
              </a:buClr>
              <a:buFont typeface="Calibri" panose="020F0502020204030204" pitchFamily="34" charset="0"/>
            </a:pPr>
            <a:endParaRPr lang="en-US" dirty="0">
              <a:solidFill>
                <a:srgbClr val="FFFFFF"/>
              </a:solidFill>
            </a:endParaRPr>
          </a:p>
          <a:p>
            <a:pPr marL="285750" indent="-285750" defTabSz="914400">
              <a:lnSpc>
                <a:spcPct val="90000"/>
              </a:lnSpc>
              <a:spcAft>
                <a:spcPts val="600"/>
              </a:spcAft>
              <a:buClr>
                <a:schemeClr val="accent1"/>
              </a:buClr>
              <a:buFont typeface="Wingdings" panose="05000000000000000000" pitchFamily="2" charset="2"/>
              <a:buChar char="v"/>
            </a:pPr>
            <a:r>
              <a:rPr lang="en-US" dirty="0">
                <a:solidFill>
                  <a:srgbClr val="FFFFFF"/>
                </a:solidFill>
              </a:rPr>
              <a:t>Retention</a:t>
            </a:r>
          </a:p>
          <a:p>
            <a:pPr defTabSz="914400">
              <a:lnSpc>
                <a:spcPct val="90000"/>
              </a:lnSpc>
              <a:spcAft>
                <a:spcPts val="600"/>
              </a:spcAft>
              <a:buClr>
                <a:schemeClr val="accent1"/>
              </a:buClr>
              <a:buFont typeface="Calibri" panose="020F0502020204030204" pitchFamily="34" charset="0"/>
            </a:pPr>
            <a:endParaRPr lang="en-US" dirty="0">
              <a:solidFill>
                <a:srgbClr val="FFFFFF"/>
              </a:solidFill>
            </a:endParaRPr>
          </a:p>
          <a:p>
            <a:pPr marL="285750" indent="-285750" defTabSz="914400">
              <a:lnSpc>
                <a:spcPct val="90000"/>
              </a:lnSpc>
              <a:spcAft>
                <a:spcPts val="600"/>
              </a:spcAft>
              <a:buClr>
                <a:schemeClr val="accent1"/>
              </a:buClr>
              <a:buFont typeface="Wingdings" panose="05000000000000000000" pitchFamily="2" charset="2"/>
              <a:buChar char="v"/>
            </a:pPr>
            <a:r>
              <a:rPr lang="en-US" dirty="0">
                <a:solidFill>
                  <a:srgbClr val="FFFFFF"/>
                </a:solidFill>
              </a:rPr>
              <a:t>Deployment</a:t>
            </a:r>
          </a:p>
          <a:p>
            <a:pPr marL="285750" indent="-285750" defTabSz="914400">
              <a:lnSpc>
                <a:spcPct val="90000"/>
              </a:lnSpc>
              <a:spcAft>
                <a:spcPts val="600"/>
              </a:spcAft>
              <a:buClr>
                <a:schemeClr val="accent1"/>
              </a:buClr>
              <a:buFont typeface="Wingdings" panose="05000000000000000000" pitchFamily="2" charset="2"/>
              <a:buChar char="v"/>
            </a:pPr>
            <a:endParaRPr lang="en-US" dirty="0">
              <a:solidFill>
                <a:srgbClr val="FFFFFF"/>
              </a:solidFill>
            </a:endParaRPr>
          </a:p>
          <a:p>
            <a:pPr defTabSz="914400">
              <a:lnSpc>
                <a:spcPct val="90000"/>
              </a:lnSpc>
              <a:spcAft>
                <a:spcPts val="600"/>
              </a:spcAft>
              <a:buClr>
                <a:schemeClr val="accent1"/>
              </a:buClr>
              <a:buFont typeface="Calibri" panose="020F0502020204030204" pitchFamily="34" charset="0"/>
            </a:pPr>
            <a:r>
              <a:rPr lang="en-US" dirty="0">
                <a:solidFill>
                  <a:srgbClr val="FFFFFF"/>
                </a:solidFill>
              </a:rPr>
              <a:t>Attracting talented people is not enough to achieve success. It is critical to manage, develop, and retain them as a part of a well-planned strategy.</a:t>
            </a:r>
          </a:p>
        </p:txBody>
      </p:sp>
      <p:sp>
        <p:nvSpPr>
          <p:cNvPr id="35" name="Rectangle 34">
            <a:extLst>
              <a:ext uri="{FF2B5EF4-FFF2-40B4-BE49-F238E27FC236}">
                <a16:creationId xmlns:a16="http://schemas.microsoft.com/office/drawing/2014/main" id="{93D9690C-472F-43F9-842A-94EFD7895C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47894" y="0"/>
            <a:ext cx="64008" cy="6858000"/>
          </a:xfrm>
          <a:prstGeom prst="rect">
            <a:avLst/>
          </a:prstGeom>
          <a:solidFill>
            <a:schemeClr val="accent1">
              <a:alpha val="85000"/>
            </a:schemeClr>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67842511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8" name="Rectangle 8">
            <a:extLst>
              <a:ext uri="{FF2B5EF4-FFF2-40B4-BE49-F238E27FC236}">
                <a16:creationId xmlns:a16="http://schemas.microsoft.com/office/drawing/2014/main" id="{600B5AE2-C5CC-499C-8F2D-249888BE22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9" name="Rectangle 10">
            <a:extLst>
              <a:ext uri="{FF2B5EF4-FFF2-40B4-BE49-F238E27FC236}">
                <a16:creationId xmlns:a16="http://schemas.microsoft.com/office/drawing/2014/main" id="{BA7A3698-B350-40E5-8475-9BCC41A089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334316"/>
            <a:ext cx="12192001" cy="659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30" name="Straight Connector 12">
            <a:extLst>
              <a:ext uri="{FF2B5EF4-FFF2-40B4-BE49-F238E27FC236}">
                <a16:creationId xmlns:a16="http://schemas.microsoft.com/office/drawing/2014/main" id="{0AC655C7-EC94-4BE6-84C8-2F9EFBBB278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93532" y="1737845"/>
            <a:ext cx="996696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useBgFill="1">
        <p:nvSpPr>
          <p:cNvPr id="31" name="Rectangle 14">
            <a:extLst>
              <a:ext uri="{FF2B5EF4-FFF2-40B4-BE49-F238E27FC236}">
                <a16:creationId xmlns:a16="http://schemas.microsoft.com/office/drawing/2014/main" id="{990D0034-F768-41E7-85D4-F38C4DE857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32" name="Rectangle 16">
            <a:extLst>
              <a:ext uri="{FF2B5EF4-FFF2-40B4-BE49-F238E27FC236}">
                <a16:creationId xmlns:a16="http://schemas.microsoft.com/office/drawing/2014/main" id="{C4F7E42D-8B5A-4FC8-81CD-9E60171F7F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 y="0"/>
            <a:ext cx="4050791"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extBox 1">
            <a:extLst>
              <a:ext uri="{FF2B5EF4-FFF2-40B4-BE49-F238E27FC236}">
                <a16:creationId xmlns:a16="http://schemas.microsoft.com/office/drawing/2014/main" id="{4902F0B7-2EC2-DD17-9DF3-9A922E65630D}"/>
              </a:ext>
            </a:extLst>
          </p:cNvPr>
          <p:cNvSpPr txBox="1"/>
          <p:nvPr/>
        </p:nvSpPr>
        <p:spPr>
          <a:xfrm>
            <a:off x="492370" y="516835"/>
            <a:ext cx="3084844" cy="1679279"/>
          </a:xfrm>
          <a:prstGeom prst="rect">
            <a:avLst/>
          </a:prstGeom>
        </p:spPr>
        <p:txBody>
          <a:bodyPr vert="horz" lIns="91440" tIns="45720" rIns="91440" bIns="45720" rtlCol="0" anchor="b">
            <a:normAutofit/>
          </a:bodyPr>
          <a:lstStyle/>
          <a:p>
            <a:pPr algn="ctr" defTabSz="914400">
              <a:lnSpc>
                <a:spcPct val="85000"/>
              </a:lnSpc>
              <a:spcBef>
                <a:spcPct val="0"/>
              </a:spcBef>
              <a:spcAft>
                <a:spcPts val="600"/>
              </a:spcAft>
            </a:pPr>
            <a:r>
              <a:rPr lang="en-US" sz="3600" b="1" u="sng" kern="1200" spc="-50" baseline="0" dirty="0">
                <a:solidFill>
                  <a:srgbClr val="FFFFFF"/>
                </a:solidFill>
                <a:latin typeface="+mj-lt"/>
                <a:ea typeface="+mj-ea"/>
                <a:cs typeface="+mj-cs"/>
              </a:rPr>
              <a:t>Talent management</a:t>
            </a:r>
          </a:p>
        </p:txBody>
      </p:sp>
      <p:sp>
        <p:nvSpPr>
          <p:cNvPr id="4" name="TextBox 3">
            <a:extLst>
              <a:ext uri="{FF2B5EF4-FFF2-40B4-BE49-F238E27FC236}">
                <a16:creationId xmlns:a16="http://schemas.microsoft.com/office/drawing/2014/main" id="{378B9E29-FB25-BD9E-565F-BD5A59534DC8}"/>
              </a:ext>
            </a:extLst>
          </p:cNvPr>
          <p:cNvSpPr txBox="1"/>
          <p:nvPr/>
        </p:nvSpPr>
        <p:spPr>
          <a:xfrm>
            <a:off x="492371" y="2653800"/>
            <a:ext cx="3084844" cy="3335519"/>
          </a:xfrm>
          <a:prstGeom prst="rect">
            <a:avLst/>
          </a:prstGeom>
        </p:spPr>
        <p:txBody>
          <a:bodyPr vert="horz" lIns="0" tIns="45720" rIns="0" bIns="45720" rtlCol="0">
            <a:normAutofit/>
          </a:bodyPr>
          <a:lstStyle/>
          <a:p>
            <a:pPr marL="285750" indent="-285750" defTabSz="914400">
              <a:lnSpc>
                <a:spcPct val="90000"/>
              </a:lnSpc>
              <a:spcAft>
                <a:spcPts val="600"/>
              </a:spcAft>
              <a:buClr>
                <a:schemeClr val="accent1"/>
              </a:buClr>
              <a:buFont typeface="Wingdings" panose="05000000000000000000" pitchFamily="2" charset="2"/>
              <a:buChar char="ü"/>
            </a:pPr>
            <a:r>
              <a:rPr lang="en-US" sz="1500" dirty="0">
                <a:solidFill>
                  <a:srgbClr val="FFFFFF"/>
                </a:solidFill>
              </a:rPr>
              <a:t>Planning</a:t>
            </a:r>
          </a:p>
          <a:p>
            <a:pPr defTabSz="914400">
              <a:lnSpc>
                <a:spcPct val="90000"/>
              </a:lnSpc>
              <a:spcAft>
                <a:spcPts val="600"/>
              </a:spcAft>
              <a:buClr>
                <a:schemeClr val="accent1"/>
              </a:buClr>
              <a:buFont typeface="Calibri" panose="020F0502020204030204" pitchFamily="34" charset="0"/>
            </a:pPr>
            <a:endParaRPr lang="en-US" sz="1500" dirty="0">
              <a:solidFill>
                <a:srgbClr val="FFFFFF"/>
              </a:solidFill>
            </a:endParaRPr>
          </a:p>
          <a:p>
            <a:pPr marL="285750" indent="-285750" defTabSz="914400">
              <a:lnSpc>
                <a:spcPct val="90000"/>
              </a:lnSpc>
              <a:spcAft>
                <a:spcPts val="600"/>
              </a:spcAft>
              <a:buClr>
                <a:schemeClr val="accent1"/>
              </a:buClr>
              <a:buFont typeface="Wingdings" panose="05000000000000000000" pitchFamily="2" charset="2"/>
              <a:buChar char="ü"/>
            </a:pPr>
            <a:r>
              <a:rPr lang="en-US" sz="1500" dirty="0">
                <a:solidFill>
                  <a:srgbClr val="FFFFFF"/>
                </a:solidFill>
              </a:rPr>
              <a:t>Performance management</a:t>
            </a:r>
          </a:p>
          <a:p>
            <a:pPr defTabSz="914400">
              <a:lnSpc>
                <a:spcPct val="90000"/>
              </a:lnSpc>
              <a:spcAft>
                <a:spcPts val="600"/>
              </a:spcAft>
              <a:buClr>
                <a:schemeClr val="accent1"/>
              </a:buClr>
              <a:buFont typeface="Calibri" panose="020F0502020204030204" pitchFamily="34" charset="0"/>
            </a:pPr>
            <a:endParaRPr lang="en-US" sz="1500" dirty="0">
              <a:solidFill>
                <a:srgbClr val="FFFFFF"/>
              </a:solidFill>
            </a:endParaRPr>
          </a:p>
          <a:p>
            <a:pPr marL="285750" indent="-285750" defTabSz="914400">
              <a:lnSpc>
                <a:spcPct val="90000"/>
              </a:lnSpc>
              <a:spcAft>
                <a:spcPts val="600"/>
              </a:spcAft>
              <a:buClr>
                <a:schemeClr val="accent1"/>
              </a:buClr>
              <a:buFont typeface="Wingdings" panose="05000000000000000000" pitchFamily="2" charset="2"/>
              <a:buChar char="ü"/>
            </a:pPr>
            <a:r>
              <a:rPr lang="en-US" sz="1500" dirty="0">
                <a:solidFill>
                  <a:srgbClr val="FFFFFF"/>
                </a:solidFill>
              </a:rPr>
              <a:t>Development</a:t>
            </a:r>
          </a:p>
          <a:p>
            <a:pPr defTabSz="914400">
              <a:lnSpc>
                <a:spcPct val="90000"/>
              </a:lnSpc>
              <a:spcAft>
                <a:spcPts val="600"/>
              </a:spcAft>
              <a:buClr>
                <a:schemeClr val="accent1"/>
              </a:buClr>
              <a:buFont typeface="Calibri" panose="020F0502020204030204" pitchFamily="34" charset="0"/>
            </a:pPr>
            <a:endParaRPr lang="en-US" sz="1500" dirty="0">
              <a:solidFill>
                <a:srgbClr val="FFFFFF"/>
              </a:solidFill>
            </a:endParaRPr>
          </a:p>
          <a:p>
            <a:pPr marL="285750" indent="-285750" defTabSz="914400">
              <a:lnSpc>
                <a:spcPct val="90000"/>
              </a:lnSpc>
              <a:spcAft>
                <a:spcPts val="600"/>
              </a:spcAft>
              <a:buClr>
                <a:schemeClr val="accent1"/>
              </a:buClr>
              <a:buFont typeface="Wingdings" panose="05000000000000000000" pitchFamily="2" charset="2"/>
              <a:buChar char="ü"/>
            </a:pPr>
            <a:r>
              <a:rPr lang="en-US" sz="1500" dirty="0">
                <a:solidFill>
                  <a:srgbClr val="FFFFFF"/>
                </a:solidFill>
              </a:rPr>
              <a:t>Succession planning</a:t>
            </a:r>
          </a:p>
          <a:p>
            <a:pPr defTabSz="914400">
              <a:lnSpc>
                <a:spcPct val="90000"/>
              </a:lnSpc>
              <a:spcAft>
                <a:spcPts val="600"/>
              </a:spcAft>
              <a:buClr>
                <a:schemeClr val="accent1"/>
              </a:buClr>
              <a:buFont typeface="Calibri" panose="020F0502020204030204" pitchFamily="34" charset="0"/>
            </a:pPr>
            <a:endParaRPr lang="en-US" sz="1500" dirty="0">
              <a:solidFill>
                <a:srgbClr val="FFFFFF"/>
              </a:solidFill>
            </a:endParaRPr>
          </a:p>
          <a:p>
            <a:pPr marL="285750" indent="-285750" defTabSz="914400">
              <a:lnSpc>
                <a:spcPct val="90000"/>
              </a:lnSpc>
              <a:spcAft>
                <a:spcPts val="600"/>
              </a:spcAft>
              <a:buClr>
                <a:schemeClr val="accent1"/>
              </a:buClr>
              <a:buFont typeface="Wingdings" panose="05000000000000000000" pitchFamily="2" charset="2"/>
              <a:buChar char="ü"/>
            </a:pPr>
            <a:r>
              <a:rPr lang="en-US" sz="1500" dirty="0">
                <a:solidFill>
                  <a:srgbClr val="FFFFFF"/>
                </a:solidFill>
              </a:rPr>
              <a:t>Rewards and recognition</a:t>
            </a:r>
          </a:p>
          <a:p>
            <a:pPr defTabSz="914400">
              <a:lnSpc>
                <a:spcPct val="90000"/>
              </a:lnSpc>
              <a:spcAft>
                <a:spcPts val="600"/>
              </a:spcAft>
              <a:buClr>
                <a:schemeClr val="accent1"/>
              </a:buClr>
              <a:buFont typeface="Calibri" panose="020F0502020204030204" pitchFamily="34" charset="0"/>
            </a:pPr>
            <a:endParaRPr lang="en-US" sz="1500" dirty="0">
              <a:solidFill>
                <a:srgbClr val="FFFFFF"/>
              </a:solidFill>
            </a:endParaRPr>
          </a:p>
          <a:p>
            <a:pPr marL="285750" indent="-285750" defTabSz="914400">
              <a:lnSpc>
                <a:spcPct val="90000"/>
              </a:lnSpc>
              <a:spcAft>
                <a:spcPts val="600"/>
              </a:spcAft>
              <a:buClr>
                <a:schemeClr val="accent1"/>
              </a:buClr>
              <a:buFont typeface="Wingdings" panose="05000000000000000000" pitchFamily="2" charset="2"/>
              <a:buChar char="ü"/>
            </a:pPr>
            <a:r>
              <a:rPr lang="en-US" sz="1500" dirty="0">
                <a:solidFill>
                  <a:srgbClr val="FFFFFF"/>
                </a:solidFill>
              </a:rPr>
              <a:t>Retention </a:t>
            </a:r>
          </a:p>
        </p:txBody>
      </p:sp>
      <p:sp>
        <p:nvSpPr>
          <p:cNvPr id="33" name="Rectangle 18">
            <a:extLst>
              <a:ext uri="{FF2B5EF4-FFF2-40B4-BE49-F238E27FC236}">
                <a16:creationId xmlns:a16="http://schemas.microsoft.com/office/drawing/2014/main" id="{8C04651D-B9F4-4935-A02D-364153FBDF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40071"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pic>
        <p:nvPicPr>
          <p:cNvPr id="3" name="Picture 2" descr="Diagram&#10;&#10;Description automatically generated">
            <a:extLst>
              <a:ext uri="{FF2B5EF4-FFF2-40B4-BE49-F238E27FC236}">
                <a16:creationId xmlns:a16="http://schemas.microsoft.com/office/drawing/2014/main" id="{48B38778-1602-F85E-41DF-B380ED3BB137}"/>
              </a:ext>
            </a:extLst>
          </p:cNvPr>
          <p:cNvPicPr>
            <a:picLocks noChangeAspect="1"/>
          </p:cNvPicPr>
          <p:nvPr/>
        </p:nvPicPr>
        <p:blipFill rotWithShape="1">
          <a:blip r:embed="rId2">
            <a:extLst>
              <a:ext uri="{28A0092B-C50C-407E-A947-70E740481C1C}">
                <a14:useLocalDpi xmlns:a14="http://schemas.microsoft.com/office/drawing/2010/main" val="0"/>
              </a:ext>
            </a:extLst>
          </a:blip>
          <a:srcRect l="8592" r="1" b="1"/>
          <a:stretch/>
        </p:blipFill>
        <p:spPr>
          <a:xfrm>
            <a:off x="4742017" y="640080"/>
            <a:ext cx="6798082" cy="5577840"/>
          </a:xfrm>
          <a:prstGeom prst="rect">
            <a:avLst/>
          </a:prstGeom>
        </p:spPr>
      </p:pic>
    </p:spTree>
    <p:extLst>
      <p:ext uri="{BB962C8B-B14F-4D97-AF65-F5344CB8AC3E}">
        <p14:creationId xmlns:p14="http://schemas.microsoft.com/office/powerpoint/2010/main" val="172652690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ACCD6290-D432-1781-51C6-5324D715F135}"/>
              </a:ext>
            </a:extLst>
          </p:cNvPr>
          <p:cNvSpPr txBox="1"/>
          <p:nvPr/>
        </p:nvSpPr>
        <p:spPr>
          <a:xfrm>
            <a:off x="314632" y="535632"/>
            <a:ext cx="11562736" cy="461665"/>
          </a:xfrm>
          <a:prstGeom prst="rect">
            <a:avLst/>
          </a:prstGeom>
          <a:noFill/>
        </p:spPr>
        <p:txBody>
          <a:bodyPr wrap="square" rtlCol="0">
            <a:spAutoFit/>
          </a:bodyPr>
          <a:lstStyle/>
          <a:p>
            <a:pPr algn="ctr"/>
            <a:r>
              <a:rPr lang="en-GB" sz="2400" b="1" u="sng" dirty="0"/>
              <a:t>Talent acquisition strategies in Hilton Hotel’s and Restaurants</a:t>
            </a:r>
          </a:p>
        </p:txBody>
      </p:sp>
      <p:pic>
        <p:nvPicPr>
          <p:cNvPr id="4" name="Picture 3" descr="Graphical user interface, application, Teams&#10;&#10;Description automatically generated">
            <a:extLst>
              <a:ext uri="{FF2B5EF4-FFF2-40B4-BE49-F238E27FC236}">
                <a16:creationId xmlns:a16="http://schemas.microsoft.com/office/drawing/2014/main" id="{64D3D802-5C0F-0D44-0E68-62853C5CBB63}"/>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705897" y="3635939"/>
            <a:ext cx="8780206" cy="2874146"/>
          </a:xfrm>
          <a:prstGeom prst="rect">
            <a:avLst/>
          </a:prstGeom>
        </p:spPr>
      </p:pic>
      <p:pic>
        <p:nvPicPr>
          <p:cNvPr id="6" name="Picture 5" descr="A picture containing graphical user interface&#10;&#10;Description automatically generated">
            <a:extLst>
              <a:ext uri="{FF2B5EF4-FFF2-40B4-BE49-F238E27FC236}">
                <a16:creationId xmlns:a16="http://schemas.microsoft.com/office/drawing/2014/main" id="{B2593259-4629-EDF4-8FEA-6E0117FC34FB}"/>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1600274"/>
            <a:ext cx="12192000" cy="1530377"/>
          </a:xfrm>
          <a:prstGeom prst="rect">
            <a:avLst/>
          </a:prstGeom>
        </p:spPr>
      </p:pic>
    </p:spTree>
    <p:extLst>
      <p:ext uri="{BB962C8B-B14F-4D97-AF65-F5344CB8AC3E}">
        <p14:creationId xmlns:p14="http://schemas.microsoft.com/office/powerpoint/2010/main" val="82636851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D379150-F6B4-45C8-BE10-6B278AD400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Rectangle 11">
            <a:extLst>
              <a:ext uri="{FF2B5EF4-FFF2-40B4-BE49-F238E27FC236}">
                <a16:creationId xmlns:a16="http://schemas.microsoft.com/office/drawing/2014/main" id="{5FFCF544-A370-4A5D-A95F-CA6E0E7191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334316"/>
            <a:ext cx="12192001" cy="659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14" name="Straight Connector 13">
            <a:extLst>
              <a:ext uri="{FF2B5EF4-FFF2-40B4-BE49-F238E27FC236}">
                <a16:creationId xmlns:a16="http://schemas.microsoft.com/office/drawing/2014/main" id="{6EEB3B97-A638-498B-8083-54191CE71E0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93532" y="1737845"/>
            <a:ext cx="996696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useBgFill="1">
        <p:nvSpPr>
          <p:cNvPr id="16" name="Rectangle 15">
            <a:extLst>
              <a:ext uri="{FF2B5EF4-FFF2-40B4-BE49-F238E27FC236}">
                <a16:creationId xmlns:a16="http://schemas.microsoft.com/office/drawing/2014/main" id="{44CC594A-A820-450F-B363-C19201FCFE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59FAB3DA-E9ED-4574-ABCC-378BC0FF1B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 y="0"/>
            <a:ext cx="4050791"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extBox 1">
            <a:extLst>
              <a:ext uri="{FF2B5EF4-FFF2-40B4-BE49-F238E27FC236}">
                <a16:creationId xmlns:a16="http://schemas.microsoft.com/office/drawing/2014/main" id="{0012A2D5-EFEA-F7C0-1101-57F8F99C9947}"/>
              </a:ext>
            </a:extLst>
          </p:cNvPr>
          <p:cNvSpPr txBox="1"/>
          <p:nvPr/>
        </p:nvSpPr>
        <p:spPr>
          <a:xfrm>
            <a:off x="492370" y="516835"/>
            <a:ext cx="3084844" cy="1547283"/>
          </a:xfrm>
          <a:prstGeom prst="rect">
            <a:avLst/>
          </a:prstGeom>
        </p:spPr>
        <p:txBody>
          <a:bodyPr vert="horz" lIns="91440" tIns="45720" rIns="91440" bIns="45720" rtlCol="0" anchor="b">
            <a:normAutofit/>
          </a:bodyPr>
          <a:lstStyle/>
          <a:p>
            <a:pPr algn="ctr" defTabSz="914400">
              <a:lnSpc>
                <a:spcPct val="85000"/>
              </a:lnSpc>
              <a:spcBef>
                <a:spcPct val="0"/>
              </a:spcBef>
              <a:spcAft>
                <a:spcPts val="600"/>
              </a:spcAft>
            </a:pPr>
            <a:r>
              <a:rPr lang="en-US" sz="3600" b="1" u="sng" spc="-50" dirty="0">
                <a:solidFill>
                  <a:srgbClr val="FFFFFF"/>
                </a:solidFill>
                <a:latin typeface="+mj-lt"/>
                <a:ea typeface="+mj-ea"/>
                <a:cs typeface="+mj-cs"/>
              </a:rPr>
              <a:t>Talent acquisition  strategy</a:t>
            </a:r>
          </a:p>
        </p:txBody>
      </p:sp>
      <p:sp>
        <p:nvSpPr>
          <p:cNvPr id="5" name="TextBox 4">
            <a:extLst>
              <a:ext uri="{FF2B5EF4-FFF2-40B4-BE49-F238E27FC236}">
                <a16:creationId xmlns:a16="http://schemas.microsoft.com/office/drawing/2014/main" id="{47AAC5E3-8360-44EA-E329-985CB5EBE398}"/>
              </a:ext>
            </a:extLst>
          </p:cNvPr>
          <p:cNvSpPr txBox="1"/>
          <p:nvPr/>
        </p:nvSpPr>
        <p:spPr>
          <a:xfrm>
            <a:off x="492371" y="2231924"/>
            <a:ext cx="3084844" cy="3757396"/>
          </a:xfrm>
          <a:prstGeom prst="rect">
            <a:avLst/>
          </a:prstGeom>
        </p:spPr>
        <p:txBody>
          <a:bodyPr vert="horz" lIns="0" tIns="45720" rIns="0" bIns="45720" rtlCol="0">
            <a:normAutofit/>
          </a:bodyPr>
          <a:lstStyle/>
          <a:p>
            <a:pPr defTabSz="914400">
              <a:lnSpc>
                <a:spcPct val="90000"/>
              </a:lnSpc>
              <a:spcAft>
                <a:spcPts val="600"/>
              </a:spcAft>
              <a:buClr>
                <a:schemeClr val="accent1"/>
              </a:buClr>
              <a:buFont typeface="Calibri" panose="020F0502020204030204" pitchFamily="34" charset="0"/>
            </a:pPr>
            <a:endParaRPr lang="en-US" sz="1300" dirty="0">
              <a:solidFill>
                <a:srgbClr val="FFFFFF"/>
              </a:solidFill>
            </a:endParaRPr>
          </a:p>
          <a:p>
            <a:pPr defTabSz="914400">
              <a:lnSpc>
                <a:spcPct val="90000"/>
              </a:lnSpc>
              <a:spcAft>
                <a:spcPts val="600"/>
              </a:spcAft>
              <a:buClr>
                <a:schemeClr val="accent1"/>
              </a:buClr>
              <a:buFont typeface="Calibri" panose="020F0502020204030204" pitchFamily="34" charset="0"/>
            </a:pPr>
            <a:endParaRPr lang="en-US" sz="1300" dirty="0">
              <a:solidFill>
                <a:srgbClr val="FFFFFF"/>
              </a:solidFill>
            </a:endParaRPr>
          </a:p>
          <a:p>
            <a:pPr defTabSz="914400">
              <a:lnSpc>
                <a:spcPct val="90000"/>
              </a:lnSpc>
              <a:spcAft>
                <a:spcPts val="600"/>
              </a:spcAft>
              <a:buClr>
                <a:schemeClr val="accent1"/>
              </a:buClr>
              <a:buFont typeface="Calibri" panose="020F0502020204030204" pitchFamily="34" charset="0"/>
            </a:pPr>
            <a:endParaRPr lang="en-US" sz="1300" dirty="0">
              <a:solidFill>
                <a:srgbClr val="FFFFFF"/>
              </a:solidFill>
            </a:endParaRPr>
          </a:p>
          <a:p>
            <a:pPr defTabSz="914400">
              <a:lnSpc>
                <a:spcPct val="90000"/>
              </a:lnSpc>
              <a:spcAft>
                <a:spcPts val="600"/>
              </a:spcAft>
              <a:buClr>
                <a:schemeClr val="accent1"/>
              </a:buClr>
              <a:buFont typeface="Calibri" panose="020F0502020204030204" pitchFamily="34" charset="0"/>
            </a:pPr>
            <a:endParaRPr lang="en-US" sz="1300" dirty="0">
              <a:solidFill>
                <a:srgbClr val="FFFFFF"/>
              </a:solidFill>
            </a:endParaRPr>
          </a:p>
          <a:p>
            <a:pPr defTabSz="914400">
              <a:lnSpc>
                <a:spcPct val="90000"/>
              </a:lnSpc>
              <a:spcAft>
                <a:spcPts val="600"/>
              </a:spcAft>
              <a:buClr>
                <a:schemeClr val="accent1"/>
              </a:buClr>
              <a:buFont typeface="Calibri" panose="020F0502020204030204" pitchFamily="34" charset="0"/>
            </a:pPr>
            <a:endParaRPr lang="en-US" sz="1300" dirty="0">
              <a:solidFill>
                <a:srgbClr val="FFFFFF"/>
              </a:solidFill>
            </a:endParaRPr>
          </a:p>
          <a:p>
            <a:pPr defTabSz="914400">
              <a:lnSpc>
                <a:spcPct val="90000"/>
              </a:lnSpc>
              <a:spcAft>
                <a:spcPts val="600"/>
              </a:spcAft>
              <a:buClr>
                <a:schemeClr val="accent1"/>
              </a:buClr>
              <a:buFont typeface="Calibri" panose="020F0502020204030204" pitchFamily="34" charset="0"/>
            </a:pPr>
            <a:endParaRPr lang="en-US" sz="1300" dirty="0">
              <a:solidFill>
                <a:srgbClr val="FFFFFF"/>
              </a:solidFill>
            </a:endParaRPr>
          </a:p>
          <a:p>
            <a:pPr defTabSz="914400">
              <a:lnSpc>
                <a:spcPct val="90000"/>
              </a:lnSpc>
              <a:spcAft>
                <a:spcPts val="600"/>
              </a:spcAft>
              <a:buClr>
                <a:schemeClr val="accent1"/>
              </a:buClr>
              <a:buFont typeface="Calibri" panose="020F0502020204030204" pitchFamily="34" charset="0"/>
            </a:pPr>
            <a:endParaRPr lang="en-US" sz="1300" dirty="0">
              <a:solidFill>
                <a:srgbClr val="FFFFFF"/>
              </a:solidFill>
            </a:endParaRPr>
          </a:p>
          <a:p>
            <a:pPr defTabSz="914400">
              <a:lnSpc>
                <a:spcPct val="90000"/>
              </a:lnSpc>
              <a:spcAft>
                <a:spcPts val="600"/>
              </a:spcAft>
              <a:buClr>
                <a:schemeClr val="accent1"/>
              </a:buClr>
              <a:buFont typeface="Calibri" panose="020F0502020204030204" pitchFamily="34" charset="0"/>
            </a:pPr>
            <a:endParaRPr lang="en-US" sz="1300" dirty="0">
              <a:solidFill>
                <a:srgbClr val="FFFFFF"/>
              </a:solidFill>
            </a:endParaRPr>
          </a:p>
        </p:txBody>
      </p:sp>
      <p:sp>
        <p:nvSpPr>
          <p:cNvPr id="20" name="Rectangle 19">
            <a:extLst>
              <a:ext uri="{FF2B5EF4-FFF2-40B4-BE49-F238E27FC236}">
                <a16:creationId xmlns:a16="http://schemas.microsoft.com/office/drawing/2014/main" id="{53B8D6B0-55D6-48DC-86D8-FD95D5F118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40071"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pic>
        <p:nvPicPr>
          <p:cNvPr id="6" name="Picture 5" descr="Graphical user interface, application&#10;&#10;Description automatically generated">
            <a:extLst>
              <a:ext uri="{FF2B5EF4-FFF2-40B4-BE49-F238E27FC236}">
                <a16:creationId xmlns:a16="http://schemas.microsoft.com/office/drawing/2014/main" id="{834FB7E6-2EA7-4454-41BA-FE65ADD190A1}"/>
              </a:ext>
            </a:extLst>
          </p:cNvPr>
          <p:cNvPicPr>
            <a:picLocks noChangeAspect="1"/>
          </p:cNvPicPr>
          <p:nvPr/>
        </p:nvPicPr>
        <p:blipFill rotWithShape="1">
          <a:blip r:embed="rId2">
            <a:extLst>
              <a:ext uri="{28A0092B-C50C-407E-A947-70E740481C1C}">
                <a14:useLocalDpi xmlns:a14="http://schemas.microsoft.com/office/drawing/2010/main" val="0"/>
              </a:ext>
            </a:extLst>
          </a:blip>
          <a:srcRect t="3727" b="2079"/>
          <a:stretch/>
        </p:blipFill>
        <p:spPr>
          <a:xfrm>
            <a:off x="4104079" y="169606"/>
            <a:ext cx="5207826" cy="6459794"/>
          </a:xfrm>
          <a:prstGeom prst="rect">
            <a:avLst/>
          </a:prstGeom>
        </p:spPr>
      </p:pic>
      <p:sp>
        <p:nvSpPr>
          <p:cNvPr id="7" name="TextBox 6">
            <a:extLst>
              <a:ext uri="{FF2B5EF4-FFF2-40B4-BE49-F238E27FC236}">
                <a16:creationId xmlns:a16="http://schemas.microsoft.com/office/drawing/2014/main" id="{51D850EA-3348-2B0F-EA4F-644914D8A5D5}"/>
              </a:ext>
            </a:extLst>
          </p:cNvPr>
          <p:cNvSpPr txBox="1"/>
          <p:nvPr/>
        </p:nvSpPr>
        <p:spPr>
          <a:xfrm>
            <a:off x="9227525" y="516835"/>
            <a:ext cx="2472104" cy="5863144"/>
          </a:xfrm>
          <a:prstGeom prst="rect">
            <a:avLst/>
          </a:prstGeom>
          <a:noFill/>
        </p:spPr>
        <p:txBody>
          <a:bodyPr wrap="square" rtlCol="0">
            <a:spAutoFit/>
          </a:bodyPr>
          <a:lstStyle/>
          <a:p>
            <a:pPr algn="ctr"/>
            <a:r>
              <a:rPr lang="en-GB" sz="2400" b="1" u="sng" dirty="0"/>
              <a:t>Different types of strategy</a:t>
            </a:r>
          </a:p>
          <a:p>
            <a:pPr algn="ctr"/>
            <a:endParaRPr lang="en-GB" sz="2400" b="1" u="sng" dirty="0"/>
          </a:p>
          <a:p>
            <a:endParaRPr lang="en-GB" sz="1500" dirty="0"/>
          </a:p>
          <a:p>
            <a:endParaRPr lang="en-GB" sz="1500" dirty="0"/>
          </a:p>
          <a:p>
            <a:pPr marL="285750" indent="-285750">
              <a:buFont typeface="Wingdings" panose="05000000000000000000" pitchFamily="2" charset="2"/>
              <a:buChar char="ü"/>
            </a:pPr>
            <a:r>
              <a:rPr lang="en-GB" sz="1500" dirty="0"/>
              <a:t>Employer branding</a:t>
            </a:r>
          </a:p>
          <a:p>
            <a:endParaRPr lang="en-GB" sz="1500" dirty="0"/>
          </a:p>
          <a:p>
            <a:pPr marL="285750" indent="-285750">
              <a:buFont typeface="Wingdings" panose="05000000000000000000" pitchFamily="2" charset="2"/>
              <a:buChar char="ü"/>
            </a:pPr>
            <a:r>
              <a:rPr lang="en-GB" sz="1500" dirty="0"/>
              <a:t>Data analytics use</a:t>
            </a:r>
          </a:p>
          <a:p>
            <a:endParaRPr lang="en-GB" sz="1500" dirty="0"/>
          </a:p>
          <a:p>
            <a:pPr marL="285750" indent="-285750">
              <a:buFont typeface="Wingdings" panose="05000000000000000000" pitchFamily="2" charset="2"/>
              <a:buChar char="ü"/>
            </a:pPr>
            <a:r>
              <a:rPr lang="en-GB" sz="1500" dirty="0"/>
              <a:t>Creating improved Work Culture</a:t>
            </a:r>
          </a:p>
          <a:p>
            <a:endParaRPr lang="en-GB" sz="1500" dirty="0"/>
          </a:p>
          <a:p>
            <a:pPr marL="285750" indent="-285750">
              <a:buFont typeface="Wingdings" panose="05000000000000000000" pitchFamily="2" charset="2"/>
              <a:buChar char="ü"/>
            </a:pPr>
            <a:r>
              <a:rPr lang="en-GB" sz="1500" dirty="0"/>
              <a:t>Inbound recruitment</a:t>
            </a:r>
          </a:p>
          <a:p>
            <a:endParaRPr lang="en-GB" sz="1500" dirty="0"/>
          </a:p>
          <a:p>
            <a:pPr marL="285750" indent="-285750">
              <a:buFont typeface="Wingdings" panose="05000000000000000000" pitchFamily="2" charset="2"/>
              <a:buChar char="ü"/>
            </a:pPr>
            <a:r>
              <a:rPr lang="en-GB" sz="1500" dirty="0"/>
              <a:t>Use of social media and online platforms</a:t>
            </a:r>
          </a:p>
          <a:p>
            <a:endParaRPr lang="en-GB" sz="1500" dirty="0"/>
          </a:p>
          <a:p>
            <a:pPr marL="285750" indent="-285750">
              <a:buFont typeface="Wingdings" panose="05000000000000000000" pitchFamily="2" charset="2"/>
              <a:buChar char="ü"/>
            </a:pPr>
            <a:r>
              <a:rPr lang="en-GB" sz="1500" dirty="0"/>
              <a:t>Clear job description </a:t>
            </a:r>
          </a:p>
          <a:p>
            <a:endParaRPr lang="en-GB" sz="1500" dirty="0"/>
          </a:p>
          <a:p>
            <a:pPr marL="285750" indent="-285750">
              <a:buFont typeface="Wingdings" panose="05000000000000000000" pitchFamily="2" charset="2"/>
              <a:buChar char="ü"/>
            </a:pPr>
            <a:r>
              <a:rPr lang="en-GB" sz="1500" dirty="0"/>
              <a:t>Engage the best employees in the recruitment strategy</a:t>
            </a:r>
          </a:p>
          <a:p>
            <a:endParaRPr lang="en-GB" dirty="0"/>
          </a:p>
        </p:txBody>
      </p:sp>
      <p:sp>
        <p:nvSpPr>
          <p:cNvPr id="8" name="TextBox 7">
            <a:extLst>
              <a:ext uri="{FF2B5EF4-FFF2-40B4-BE49-F238E27FC236}">
                <a16:creationId xmlns:a16="http://schemas.microsoft.com/office/drawing/2014/main" id="{18A25920-534D-F81D-AD0C-2F8CB886936F}"/>
              </a:ext>
            </a:extLst>
          </p:cNvPr>
          <p:cNvSpPr txBox="1"/>
          <p:nvPr/>
        </p:nvSpPr>
        <p:spPr>
          <a:xfrm>
            <a:off x="648929" y="2340077"/>
            <a:ext cx="2800269" cy="1246495"/>
          </a:xfrm>
          <a:prstGeom prst="rect">
            <a:avLst/>
          </a:prstGeom>
          <a:noFill/>
        </p:spPr>
        <p:txBody>
          <a:bodyPr wrap="square" rtlCol="0">
            <a:spAutoFit/>
          </a:bodyPr>
          <a:lstStyle/>
          <a:p>
            <a:r>
              <a:rPr lang="en-GB" sz="1500" dirty="0">
                <a:solidFill>
                  <a:schemeClr val="bg1"/>
                </a:solidFill>
              </a:rPr>
              <a:t>Talent acquisition is a strategic approach to identifying, attracting, and selecting new highly qualified employees for the needs of the business. </a:t>
            </a:r>
          </a:p>
        </p:txBody>
      </p:sp>
      <p:sp>
        <p:nvSpPr>
          <p:cNvPr id="9" name="TextBox 8">
            <a:extLst>
              <a:ext uri="{FF2B5EF4-FFF2-40B4-BE49-F238E27FC236}">
                <a16:creationId xmlns:a16="http://schemas.microsoft.com/office/drawing/2014/main" id="{9B881E04-5E3B-B214-8DA2-AB4BCDB6ED36}"/>
              </a:ext>
            </a:extLst>
          </p:cNvPr>
          <p:cNvSpPr txBox="1"/>
          <p:nvPr/>
        </p:nvSpPr>
        <p:spPr>
          <a:xfrm>
            <a:off x="648929" y="4404852"/>
            <a:ext cx="2800269" cy="1246495"/>
          </a:xfrm>
          <a:prstGeom prst="rect">
            <a:avLst/>
          </a:prstGeom>
          <a:noFill/>
        </p:spPr>
        <p:txBody>
          <a:bodyPr wrap="square" rtlCol="0">
            <a:spAutoFit/>
          </a:bodyPr>
          <a:lstStyle/>
          <a:p>
            <a:r>
              <a:rPr lang="en-GB" sz="1500" dirty="0">
                <a:solidFill>
                  <a:schemeClr val="bg1"/>
                </a:solidFill>
              </a:rPr>
              <a:t>Short-term talent acquisition strategy</a:t>
            </a:r>
          </a:p>
          <a:p>
            <a:endParaRPr lang="en-GB" sz="1500" dirty="0">
              <a:solidFill>
                <a:schemeClr val="bg1"/>
              </a:solidFill>
            </a:endParaRPr>
          </a:p>
          <a:p>
            <a:r>
              <a:rPr lang="en-GB" sz="1500" dirty="0">
                <a:solidFill>
                  <a:schemeClr val="bg1"/>
                </a:solidFill>
              </a:rPr>
              <a:t>Long-term talent acquisition strategy</a:t>
            </a:r>
          </a:p>
        </p:txBody>
      </p:sp>
    </p:spTree>
    <p:extLst>
      <p:ext uri="{BB962C8B-B14F-4D97-AF65-F5344CB8AC3E}">
        <p14:creationId xmlns:p14="http://schemas.microsoft.com/office/powerpoint/2010/main" val="237156099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36D16D1E-4205-49F5-BD2A-DA769947C1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Rectangle 19">
            <a:extLst>
              <a:ext uri="{FF2B5EF4-FFF2-40B4-BE49-F238E27FC236}">
                <a16:creationId xmlns:a16="http://schemas.microsoft.com/office/drawing/2014/main" id="{012FD100-C039-4E03-B5E4-2EDFA7290A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341936"/>
            <a:ext cx="12192001" cy="659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22" name="Straight Connector 21">
            <a:extLst>
              <a:ext uri="{FF2B5EF4-FFF2-40B4-BE49-F238E27FC236}">
                <a16:creationId xmlns:a16="http://schemas.microsoft.com/office/drawing/2014/main" id="{4418FCD2-8448-4A81-8EB4-72250F7827B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93532" y="1737845"/>
            <a:ext cx="996696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2" name="TextBox 1">
            <a:extLst>
              <a:ext uri="{FF2B5EF4-FFF2-40B4-BE49-F238E27FC236}">
                <a16:creationId xmlns:a16="http://schemas.microsoft.com/office/drawing/2014/main" id="{4860726B-D60B-1CBC-B1E8-73C93AED4A92}"/>
              </a:ext>
            </a:extLst>
          </p:cNvPr>
          <p:cNvSpPr txBox="1"/>
          <p:nvPr/>
        </p:nvSpPr>
        <p:spPr>
          <a:xfrm>
            <a:off x="1097280" y="286603"/>
            <a:ext cx="10058400" cy="1450757"/>
          </a:xfrm>
          <a:prstGeom prst="rect">
            <a:avLst/>
          </a:prstGeom>
        </p:spPr>
        <p:txBody>
          <a:bodyPr vert="horz" lIns="91440" tIns="45720" rIns="91440" bIns="45720" rtlCol="0" anchor="b">
            <a:normAutofit/>
          </a:bodyPr>
          <a:lstStyle/>
          <a:p>
            <a:pPr defTabSz="914400">
              <a:lnSpc>
                <a:spcPct val="85000"/>
              </a:lnSpc>
              <a:spcBef>
                <a:spcPct val="0"/>
              </a:spcBef>
              <a:spcAft>
                <a:spcPts val="600"/>
              </a:spcAft>
            </a:pPr>
            <a:r>
              <a:rPr lang="en-US" sz="4800" b="1" u="sng" spc="-50">
                <a:solidFill>
                  <a:schemeClr val="tx1">
                    <a:lumMod val="75000"/>
                    <a:lumOff val="25000"/>
                  </a:schemeClr>
                </a:solidFill>
                <a:latin typeface="+mj-lt"/>
                <a:ea typeface="+mj-ea"/>
                <a:cs typeface="+mj-cs"/>
              </a:rPr>
              <a:t>Long-term strategies for talent acquisition</a:t>
            </a:r>
          </a:p>
        </p:txBody>
      </p:sp>
      <p:sp>
        <p:nvSpPr>
          <p:cNvPr id="3" name="TextBox 2">
            <a:extLst>
              <a:ext uri="{FF2B5EF4-FFF2-40B4-BE49-F238E27FC236}">
                <a16:creationId xmlns:a16="http://schemas.microsoft.com/office/drawing/2014/main" id="{E5DFEBA0-5A0C-902C-E9CF-F40E725621BC}"/>
              </a:ext>
            </a:extLst>
          </p:cNvPr>
          <p:cNvSpPr txBox="1"/>
          <p:nvPr/>
        </p:nvSpPr>
        <p:spPr>
          <a:xfrm>
            <a:off x="1985366" y="2098515"/>
            <a:ext cx="7029905" cy="313932"/>
          </a:xfrm>
          <a:prstGeom prst="rect">
            <a:avLst/>
          </a:prstGeom>
          <a:noFill/>
        </p:spPr>
        <p:txBody>
          <a:bodyPr wrap="square" rtlCol="0">
            <a:spAutoFit/>
          </a:bodyPr>
          <a:lstStyle/>
          <a:p>
            <a:pPr marL="228600" indent="-228600" defTabSz="365760">
              <a:spcAft>
                <a:spcPts val="600"/>
              </a:spcAft>
              <a:buFont typeface="Wingdings" panose="05000000000000000000" pitchFamily="2" charset="2"/>
              <a:buChar char="v"/>
            </a:pPr>
            <a:r>
              <a:rPr lang="en-GB" sz="1440" b="1" kern="1200">
                <a:solidFill>
                  <a:schemeClr val="tx1"/>
                </a:solidFill>
                <a:latin typeface="+mn-lt"/>
                <a:ea typeface="+mn-ea"/>
                <a:cs typeface="+mn-cs"/>
              </a:rPr>
              <a:t>Create a long-term recruitment strategy and timetable</a:t>
            </a:r>
            <a:endParaRPr lang="en-GB" b="1"/>
          </a:p>
        </p:txBody>
      </p:sp>
      <p:sp>
        <p:nvSpPr>
          <p:cNvPr id="4" name="TextBox 3">
            <a:extLst>
              <a:ext uri="{FF2B5EF4-FFF2-40B4-BE49-F238E27FC236}">
                <a16:creationId xmlns:a16="http://schemas.microsoft.com/office/drawing/2014/main" id="{59255B11-FC2A-67D3-0E6B-94D7833B1802}"/>
              </a:ext>
            </a:extLst>
          </p:cNvPr>
          <p:cNvSpPr txBox="1"/>
          <p:nvPr/>
        </p:nvSpPr>
        <p:spPr>
          <a:xfrm>
            <a:off x="1969623" y="3385716"/>
            <a:ext cx="6415870" cy="313932"/>
          </a:xfrm>
          <a:prstGeom prst="rect">
            <a:avLst/>
          </a:prstGeom>
          <a:noFill/>
        </p:spPr>
        <p:txBody>
          <a:bodyPr wrap="square" rtlCol="0">
            <a:spAutoFit/>
          </a:bodyPr>
          <a:lstStyle/>
          <a:p>
            <a:pPr marL="228600" indent="-228600" defTabSz="365760">
              <a:spcAft>
                <a:spcPts val="600"/>
              </a:spcAft>
              <a:buFont typeface="Wingdings" panose="05000000000000000000" pitchFamily="2" charset="2"/>
              <a:buChar char="v"/>
            </a:pPr>
            <a:r>
              <a:rPr lang="en-GB" sz="1440" b="1" kern="1200">
                <a:solidFill>
                  <a:schemeClr val="tx1"/>
                </a:solidFill>
                <a:latin typeface="+mn-lt"/>
                <a:ea typeface="+mn-ea"/>
                <a:cs typeface="+mn-cs"/>
              </a:rPr>
              <a:t>Improve employer branding to get a competitive advantage</a:t>
            </a:r>
            <a:endParaRPr lang="en-GB" b="1"/>
          </a:p>
        </p:txBody>
      </p:sp>
      <p:sp>
        <p:nvSpPr>
          <p:cNvPr id="5" name="TextBox 4">
            <a:extLst>
              <a:ext uri="{FF2B5EF4-FFF2-40B4-BE49-F238E27FC236}">
                <a16:creationId xmlns:a16="http://schemas.microsoft.com/office/drawing/2014/main" id="{B21AC3E8-48AE-9391-DCE2-D86DA4A56FE4}"/>
              </a:ext>
            </a:extLst>
          </p:cNvPr>
          <p:cNvSpPr txBox="1"/>
          <p:nvPr/>
        </p:nvSpPr>
        <p:spPr>
          <a:xfrm>
            <a:off x="1985366" y="4575510"/>
            <a:ext cx="6030131" cy="313932"/>
          </a:xfrm>
          <a:prstGeom prst="rect">
            <a:avLst/>
          </a:prstGeom>
          <a:noFill/>
        </p:spPr>
        <p:txBody>
          <a:bodyPr wrap="square" rtlCol="0">
            <a:spAutoFit/>
          </a:bodyPr>
          <a:lstStyle/>
          <a:p>
            <a:pPr marL="228600" indent="-228600" defTabSz="365760">
              <a:spcAft>
                <a:spcPts val="600"/>
              </a:spcAft>
              <a:buFont typeface="Wingdings" panose="05000000000000000000" pitchFamily="2" charset="2"/>
              <a:buChar char="v"/>
            </a:pPr>
            <a:r>
              <a:rPr lang="en-GB" sz="1440" b="1" kern="1200">
                <a:solidFill>
                  <a:schemeClr val="tx1"/>
                </a:solidFill>
                <a:latin typeface="+mn-lt"/>
                <a:ea typeface="+mn-ea"/>
                <a:cs typeface="+mn-cs"/>
              </a:rPr>
              <a:t>Use internet job platforms for a scalable hiring process</a:t>
            </a:r>
            <a:endParaRPr lang="en-GB" b="1"/>
          </a:p>
        </p:txBody>
      </p:sp>
      <p:sp>
        <p:nvSpPr>
          <p:cNvPr id="6" name="TextBox 5">
            <a:extLst>
              <a:ext uri="{FF2B5EF4-FFF2-40B4-BE49-F238E27FC236}">
                <a16:creationId xmlns:a16="http://schemas.microsoft.com/office/drawing/2014/main" id="{9BECBC54-16C6-6794-A261-5851B8F69C50}"/>
              </a:ext>
            </a:extLst>
          </p:cNvPr>
          <p:cNvSpPr txBox="1"/>
          <p:nvPr/>
        </p:nvSpPr>
        <p:spPr>
          <a:xfrm>
            <a:off x="2205791" y="2469743"/>
            <a:ext cx="4408450" cy="313932"/>
          </a:xfrm>
          <a:prstGeom prst="rect">
            <a:avLst/>
          </a:prstGeom>
          <a:noFill/>
        </p:spPr>
        <p:txBody>
          <a:bodyPr wrap="square" rtlCol="0">
            <a:spAutoFit/>
          </a:bodyPr>
          <a:lstStyle/>
          <a:p>
            <a:pPr marL="228600" indent="-228600" defTabSz="365760">
              <a:spcAft>
                <a:spcPts val="600"/>
              </a:spcAft>
              <a:buFont typeface="Wingdings" panose="05000000000000000000" pitchFamily="2" charset="2"/>
              <a:buChar char="ü"/>
            </a:pPr>
            <a:r>
              <a:rPr lang="en-GB" sz="1440" kern="1200">
                <a:solidFill>
                  <a:schemeClr val="tx1"/>
                </a:solidFill>
                <a:latin typeface="+mn-lt"/>
                <a:ea typeface="+mn-ea"/>
                <a:cs typeface="+mn-cs"/>
              </a:rPr>
              <a:t>More planning and preparation are required</a:t>
            </a:r>
            <a:endParaRPr lang="en-GB"/>
          </a:p>
        </p:txBody>
      </p:sp>
      <p:sp>
        <p:nvSpPr>
          <p:cNvPr id="7" name="TextBox 6">
            <a:extLst>
              <a:ext uri="{FF2B5EF4-FFF2-40B4-BE49-F238E27FC236}">
                <a16:creationId xmlns:a16="http://schemas.microsoft.com/office/drawing/2014/main" id="{9E4FF1F4-4F89-16B4-0D42-0B1E7C7768F1}"/>
              </a:ext>
            </a:extLst>
          </p:cNvPr>
          <p:cNvSpPr txBox="1"/>
          <p:nvPr/>
        </p:nvSpPr>
        <p:spPr>
          <a:xfrm>
            <a:off x="2205791" y="2770448"/>
            <a:ext cx="3345700" cy="313932"/>
          </a:xfrm>
          <a:prstGeom prst="rect">
            <a:avLst/>
          </a:prstGeom>
          <a:noFill/>
        </p:spPr>
        <p:txBody>
          <a:bodyPr wrap="square" rtlCol="0">
            <a:spAutoFit/>
          </a:bodyPr>
          <a:lstStyle/>
          <a:p>
            <a:pPr marL="228600" indent="-228600" defTabSz="365760">
              <a:spcAft>
                <a:spcPts val="600"/>
              </a:spcAft>
              <a:buFont typeface="Wingdings" panose="05000000000000000000" pitchFamily="2" charset="2"/>
              <a:buChar char="ü"/>
            </a:pPr>
            <a:r>
              <a:rPr lang="en-GB" sz="1440" kern="1200">
                <a:solidFill>
                  <a:schemeClr val="tx1"/>
                </a:solidFill>
                <a:latin typeface="+mn-lt"/>
                <a:ea typeface="+mn-ea"/>
                <a:cs typeface="+mn-cs"/>
              </a:rPr>
              <a:t>Hiring timeline</a:t>
            </a:r>
            <a:endParaRPr lang="en-GB"/>
          </a:p>
        </p:txBody>
      </p:sp>
      <p:sp>
        <p:nvSpPr>
          <p:cNvPr id="8" name="TextBox 7">
            <a:extLst>
              <a:ext uri="{FF2B5EF4-FFF2-40B4-BE49-F238E27FC236}">
                <a16:creationId xmlns:a16="http://schemas.microsoft.com/office/drawing/2014/main" id="{6FC5915F-8248-0F53-81BB-B259838F3D96}"/>
              </a:ext>
            </a:extLst>
          </p:cNvPr>
          <p:cNvSpPr txBox="1"/>
          <p:nvPr/>
        </p:nvSpPr>
        <p:spPr>
          <a:xfrm>
            <a:off x="2205791" y="3756943"/>
            <a:ext cx="8076911" cy="313932"/>
          </a:xfrm>
          <a:prstGeom prst="rect">
            <a:avLst/>
          </a:prstGeom>
          <a:noFill/>
        </p:spPr>
        <p:txBody>
          <a:bodyPr wrap="square" rtlCol="0">
            <a:spAutoFit/>
          </a:bodyPr>
          <a:lstStyle/>
          <a:p>
            <a:pPr marL="228600" indent="-228600" defTabSz="365760">
              <a:spcAft>
                <a:spcPts val="600"/>
              </a:spcAft>
              <a:buFont typeface="Wingdings" panose="05000000000000000000" pitchFamily="2" charset="2"/>
              <a:buChar char="ü"/>
            </a:pPr>
            <a:r>
              <a:rPr lang="en-GB" sz="1440" kern="1200">
                <a:solidFill>
                  <a:schemeClr val="tx1"/>
                </a:solidFill>
                <a:latin typeface="+mn-lt"/>
                <a:ea typeface="+mn-ea"/>
                <a:cs typeface="+mn-cs"/>
              </a:rPr>
              <a:t>72% of global recruitment leaders confirm that employer brands have a significant influence on hiring</a:t>
            </a:r>
            <a:endParaRPr lang="en-GB"/>
          </a:p>
        </p:txBody>
      </p:sp>
      <p:sp>
        <p:nvSpPr>
          <p:cNvPr id="9" name="TextBox 8">
            <a:extLst>
              <a:ext uri="{FF2B5EF4-FFF2-40B4-BE49-F238E27FC236}">
                <a16:creationId xmlns:a16="http://schemas.microsoft.com/office/drawing/2014/main" id="{AD83A960-1D8B-5FB4-6CFC-5899CAEAFFD4}"/>
              </a:ext>
            </a:extLst>
          </p:cNvPr>
          <p:cNvSpPr txBox="1"/>
          <p:nvPr/>
        </p:nvSpPr>
        <p:spPr>
          <a:xfrm>
            <a:off x="2205791" y="4052650"/>
            <a:ext cx="6683525" cy="313932"/>
          </a:xfrm>
          <a:prstGeom prst="rect">
            <a:avLst/>
          </a:prstGeom>
          <a:noFill/>
        </p:spPr>
        <p:txBody>
          <a:bodyPr wrap="square" rtlCol="0">
            <a:spAutoFit/>
          </a:bodyPr>
          <a:lstStyle/>
          <a:p>
            <a:pPr marL="228600" indent="-228600" defTabSz="365760">
              <a:spcAft>
                <a:spcPts val="600"/>
              </a:spcAft>
              <a:buFont typeface="Wingdings" panose="05000000000000000000" pitchFamily="2" charset="2"/>
              <a:buChar char="ü"/>
            </a:pPr>
            <a:r>
              <a:rPr lang="en-GB" sz="1440" kern="1200">
                <a:solidFill>
                  <a:schemeClr val="tx1"/>
                </a:solidFill>
                <a:latin typeface="+mn-lt"/>
                <a:ea typeface="+mn-ea"/>
                <a:cs typeface="+mn-cs"/>
              </a:rPr>
              <a:t>Positive work environment and work culture</a:t>
            </a:r>
            <a:endParaRPr lang="en-GB"/>
          </a:p>
        </p:txBody>
      </p:sp>
      <p:sp>
        <p:nvSpPr>
          <p:cNvPr id="10" name="TextBox 9">
            <a:extLst>
              <a:ext uri="{FF2B5EF4-FFF2-40B4-BE49-F238E27FC236}">
                <a16:creationId xmlns:a16="http://schemas.microsoft.com/office/drawing/2014/main" id="{81F1203D-9823-000E-1F8D-09098E75F565}"/>
              </a:ext>
            </a:extLst>
          </p:cNvPr>
          <p:cNvSpPr txBox="1"/>
          <p:nvPr/>
        </p:nvSpPr>
        <p:spPr>
          <a:xfrm>
            <a:off x="2205791" y="4973621"/>
            <a:ext cx="5038229" cy="313932"/>
          </a:xfrm>
          <a:prstGeom prst="rect">
            <a:avLst/>
          </a:prstGeom>
          <a:noFill/>
        </p:spPr>
        <p:txBody>
          <a:bodyPr wrap="square" rtlCol="0">
            <a:spAutoFit/>
          </a:bodyPr>
          <a:lstStyle/>
          <a:p>
            <a:pPr marL="228600" indent="-228600" defTabSz="365760">
              <a:spcAft>
                <a:spcPts val="600"/>
              </a:spcAft>
              <a:buFont typeface="Wingdings" panose="05000000000000000000" pitchFamily="2" charset="2"/>
              <a:buChar char="ü"/>
            </a:pPr>
            <a:r>
              <a:rPr lang="en-GB" sz="1440" kern="1200">
                <a:solidFill>
                  <a:schemeClr val="tx1"/>
                </a:solidFill>
                <a:latin typeface="+mn-lt"/>
                <a:ea typeface="+mn-ea"/>
                <a:cs typeface="+mn-cs"/>
              </a:rPr>
              <a:t>The quick and efficient recruitment process</a:t>
            </a:r>
            <a:endParaRPr lang="en-GB"/>
          </a:p>
        </p:txBody>
      </p:sp>
      <p:sp>
        <p:nvSpPr>
          <p:cNvPr id="11" name="TextBox 10">
            <a:extLst>
              <a:ext uri="{FF2B5EF4-FFF2-40B4-BE49-F238E27FC236}">
                <a16:creationId xmlns:a16="http://schemas.microsoft.com/office/drawing/2014/main" id="{68A69ABE-5EE3-E525-430E-8E3DF95161D0}"/>
              </a:ext>
            </a:extLst>
          </p:cNvPr>
          <p:cNvSpPr txBox="1"/>
          <p:nvPr/>
        </p:nvSpPr>
        <p:spPr>
          <a:xfrm>
            <a:off x="2205791" y="5267518"/>
            <a:ext cx="3282721" cy="313932"/>
          </a:xfrm>
          <a:prstGeom prst="rect">
            <a:avLst/>
          </a:prstGeom>
          <a:noFill/>
        </p:spPr>
        <p:txBody>
          <a:bodyPr wrap="square" rtlCol="0">
            <a:spAutoFit/>
          </a:bodyPr>
          <a:lstStyle/>
          <a:p>
            <a:pPr marL="228600" indent="-228600" defTabSz="365760">
              <a:spcAft>
                <a:spcPts val="600"/>
              </a:spcAft>
              <a:buFont typeface="Wingdings" panose="05000000000000000000" pitchFamily="2" charset="2"/>
              <a:buChar char="ü"/>
            </a:pPr>
            <a:r>
              <a:rPr lang="en-GB" sz="1440" kern="1200">
                <a:solidFill>
                  <a:schemeClr val="tx1"/>
                </a:solidFill>
                <a:latin typeface="+mn-lt"/>
                <a:ea typeface="+mn-ea"/>
                <a:cs typeface="+mn-cs"/>
              </a:rPr>
              <a:t>Global resources</a:t>
            </a:r>
            <a:endParaRPr lang="en-GB"/>
          </a:p>
        </p:txBody>
      </p:sp>
      <p:sp>
        <p:nvSpPr>
          <p:cNvPr id="12" name="TextBox 11">
            <a:extLst>
              <a:ext uri="{FF2B5EF4-FFF2-40B4-BE49-F238E27FC236}">
                <a16:creationId xmlns:a16="http://schemas.microsoft.com/office/drawing/2014/main" id="{F699BEC5-A9F3-D211-68FB-1A0AF65A25AA}"/>
              </a:ext>
            </a:extLst>
          </p:cNvPr>
          <p:cNvSpPr txBox="1"/>
          <p:nvPr/>
        </p:nvSpPr>
        <p:spPr>
          <a:xfrm>
            <a:off x="2205791" y="5588888"/>
            <a:ext cx="4817807" cy="313932"/>
          </a:xfrm>
          <a:prstGeom prst="rect">
            <a:avLst/>
          </a:prstGeom>
          <a:noFill/>
        </p:spPr>
        <p:txBody>
          <a:bodyPr wrap="square" rtlCol="0">
            <a:spAutoFit/>
          </a:bodyPr>
          <a:lstStyle/>
          <a:p>
            <a:pPr marL="228600" indent="-228600" defTabSz="365760">
              <a:spcAft>
                <a:spcPts val="600"/>
              </a:spcAft>
              <a:buFont typeface="Wingdings" panose="05000000000000000000" pitchFamily="2" charset="2"/>
              <a:buChar char="ü"/>
            </a:pPr>
            <a:r>
              <a:rPr lang="en-GB" sz="1440" kern="1200">
                <a:solidFill>
                  <a:schemeClr val="tx1"/>
                </a:solidFill>
                <a:latin typeface="+mn-lt"/>
                <a:ea typeface="+mn-ea"/>
                <a:cs typeface="+mn-cs"/>
              </a:rPr>
              <a:t>Faster replies and smoother communication</a:t>
            </a:r>
            <a:endParaRPr lang="en-GB"/>
          </a:p>
        </p:txBody>
      </p:sp>
    </p:spTree>
    <p:extLst>
      <p:ext uri="{BB962C8B-B14F-4D97-AF65-F5344CB8AC3E}">
        <p14:creationId xmlns:p14="http://schemas.microsoft.com/office/powerpoint/2010/main" val="137475489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36D16D1E-4205-49F5-BD2A-DA769947C1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Rectangle 19">
            <a:extLst>
              <a:ext uri="{FF2B5EF4-FFF2-40B4-BE49-F238E27FC236}">
                <a16:creationId xmlns:a16="http://schemas.microsoft.com/office/drawing/2014/main" id="{012FD100-C039-4E03-B5E4-2EDFA7290A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341936"/>
            <a:ext cx="12192001" cy="659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22" name="Straight Connector 21">
            <a:extLst>
              <a:ext uri="{FF2B5EF4-FFF2-40B4-BE49-F238E27FC236}">
                <a16:creationId xmlns:a16="http://schemas.microsoft.com/office/drawing/2014/main" id="{4418FCD2-8448-4A81-8EB4-72250F7827B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93532" y="1737845"/>
            <a:ext cx="996696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2" name="TextBox 1">
            <a:extLst>
              <a:ext uri="{FF2B5EF4-FFF2-40B4-BE49-F238E27FC236}">
                <a16:creationId xmlns:a16="http://schemas.microsoft.com/office/drawing/2014/main" id="{6D34D275-51DC-CF08-B019-C715D9AB3CA4}"/>
              </a:ext>
            </a:extLst>
          </p:cNvPr>
          <p:cNvSpPr txBox="1"/>
          <p:nvPr/>
        </p:nvSpPr>
        <p:spPr>
          <a:xfrm>
            <a:off x="1097280" y="286603"/>
            <a:ext cx="10058400" cy="1450757"/>
          </a:xfrm>
          <a:prstGeom prst="rect">
            <a:avLst/>
          </a:prstGeom>
        </p:spPr>
        <p:txBody>
          <a:bodyPr vert="horz" lIns="91440" tIns="45720" rIns="91440" bIns="45720" rtlCol="0" anchor="b">
            <a:normAutofit/>
          </a:bodyPr>
          <a:lstStyle/>
          <a:p>
            <a:pPr defTabSz="914400">
              <a:lnSpc>
                <a:spcPct val="85000"/>
              </a:lnSpc>
              <a:spcBef>
                <a:spcPct val="0"/>
              </a:spcBef>
              <a:spcAft>
                <a:spcPts val="600"/>
              </a:spcAft>
            </a:pPr>
            <a:r>
              <a:rPr lang="en-US" sz="4800" b="1" u="sng" spc="-50">
                <a:solidFill>
                  <a:schemeClr val="tx1">
                    <a:lumMod val="75000"/>
                    <a:lumOff val="25000"/>
                  </a:schemeClr>
                </a:solidFill>
                <a:latin typeface="+mj-lt"/>
                <a:ea typeface="+mj-ea"/>
                <a:cs typeface="+mj-cs"/>
              </a:rPr>
              <a:t>Short-term strategies for talent acquisition</a:t>
            </a:r>
          </a:p>
        </p:txBody>
      </p:sp>
      <p:sp>
        <p:nvSpPr>
          <p:cNvPr id="3" name="TextBox 2">
            <a:extLst>
              <a:ext uri="{FF2B5EF4-FFF2-40B4-BE49-F238E27FC236}">
                <a16:creationId xmlns:a16="http://schemas.microsoft.com/office/drawing/2014/main" id="{0B7E4AE2-3439-30EB-85EE-9EFCDE7A26FF}"/>
              </a:ext>
            </a:extLst>
          </p:cNvPr>
          <p:cNvSpPr txBox="1"/>
          <p:nvPr/>
        </p:nvSpPr>
        <p:spPr>
          <a:xfrm>
            <a:off x="1506921" y="2098515"/>
            <a:ext cx="9238483" cy="336118"/>
          </a:xfrm>
          <a:prstGeom prst="rect">
            <a:avLst/>
          </a:prstGeom>
          <a:noFill/>
        </p:spPr>
        <p:txBody>
          <a:bodyPr wrap="square" rtlCol="0">
            <a:spAutoFit/>
          </a:bodyPr>
          <a:lstStyle/>
          <a:p>
            <a:pPr marL="251460" indent="-251460" defTabSz="402336">
              <a:spcAft>
                <a:spcPts val="600"/>
              </a:spcAft>
              <a:buFont typeface="Wingdings" panose="05000000000000000000" pitchFamily="2" charset="2"/>
              <a:buChar char="v"/>
            </a:pPr>
            <a:r>
              <a:rPr lang="en-GB" sz="1584" b="1" kern="1200">
                <a:solidFill>
                  <a:schemeClr val="tx1"/>
                </a:solidFill>
                <a:latin typeface="+mn-lt"/>
                <a:ea typeface="+mn-ea"/>
                <a:cs typeface="+mn-cs"/>
              </a:rPr>
              <a:t>Assess the skills demand &amp; time period for hiring</a:t>
            </a:r>
            <a:endParaRPr lang="en-GB" b="1"/>
          </a:p>
        </p:txBody>
      </p:sp>
      <p:sp>
        <p:nvSpPr>
          <p:cNvPr id="5" name="TextBox 4">
            <a:extLst>
              <a:ext uri="{FF2B5EF4-FFF2-40B4-BE49-F238E27FC236}">
                <a16:creationId xmlns:a16="http://schemas.microsoft.com/office/drawing/2014/main" id="{7FDEB7F9-F4AB-35E9-3ABF-D8F50FC48BC5}"/>
              </a:ext>
            </a:extLst>
          </p:cNvPr>
          <p:cNvSpPr txBox="1"/>
          <p:nvPr/>
        </p:nvSpPr>
        <p:spPr>
          <a:xfrm>
            <a:off x="1506921" y="3615088"/>
            <a:ext cx="5864051" cy="336118"/>
          </a:xfrm>
          <a:prstGeom prst="rect">
            <a:avLst/>
          </a:prstGeom>
          <a:noFill/>
        </p:spPr>
        <p:txBody>
          <a:bodyPr wrap="square" rtlCol="0">
            <a:spAutoFit/>
          </a:bodyPr>
          <a:lstStyle/>
          <a:p>
            <a:pPr marL="251460" indent="-251460" defTabSz="402336">
              <a:spcAft>
                <a:spcPts val="600"/>
              </a:spcAft>
              <a:buFont typeface="Wingdings" panose="05000000000000000000" pitchFamily="2" charset="2"/>
              <a:buChar char="v"/>
            </a:pPr>
            <a:r>
              <a:rPr lang="en-GB" sz="1584" b="1" kern="1200">
                <a:solidFill>
                  <a:schemeClr val="tx1"/>
                </a:solidFill>
                <a:latin typeface="+mn-lt"/>
                <a:ea typeface="+mn-ea"/>
                <a:cs typeface="+mn-cs"/>
              </a:rPr>
              <a:t>Provide a detailed job description that highlights position details </a:t>
            </a:r>
            <a:endParaRPr lang="en-GB" b="1"/>
          </a:p>
        </p:txBody>
      </p:sp>
      <p:sp>
        <p:nvSpPr>
          <p:cNvPr id="6" name="TextBox 5">
            <a:extLst>
              <a:ext uri="{FF2B5EF4-FFF2-40B4-BE49-F238E27FC236}">
                <a16:creationId xmlns:a16="http://schemas.microsoft.com/office/drawing/2014/main" id="{D76FF724-165C-C683-F0C3-47538319A36A}"/>
              </a:ext>
            </a:extLst>
          </p:cNvPr>
          <p:cNvSpPr txBox="1"/>
          <p:nvPr/>
        </p:nvSpPr>
        <p:spPr>
          <a:xfrm>
            <a:off x="1506921" y="4832371"/>
            <a:ext cx="5456343" cy="336118"/>
          </a:xfrm>
          <a:prstGeom prst="rect">
            <a:avLst/>
          </a:prstGeom>
          <a:noFill/>
        </p:spPr>
        <p:txBody>
          <a:bodyPr wrap="square" rtlCol="0">
            <a:spAutoFit/>
          </a:bodyPr>
          <a:lstStyle/>
          <a:p>
            <a:pPr marL="251460" indent="-251460" defTabSz="402336">
              <a:spcAft>
                <a:spcPts val="600"/>
              </a:spcAft>
              <a:buFont typeface="Wingdings" panose="05000000000000000000" pitchFamily="2" charset="2"/>
              <a:buChar char="v"/>
            </a:pPr>
            <a:r>
              <a:rPr lang="en-GB" sz="1584" b="1" kern="1200">
                <a:solidFill>
                  <a:schemeClr val="tx1"/>
                </a:solidFill>
                <a:latin typeface="+mn-lt"/>
                <a:ea typeface="+mn-ea"/>
                <a:cs typeface="+mn-cs"/>
              </a:rPr>
              <a:t>Use appropriate technologies for immediate recruiting</a:t>
            </a:r>
            <a:endParaRPr lang="en-GB" b="1"/>
          </a:p>
        </p:txBody>
      </p:sp>
      <p:sp>
        <p:nvSpPr>
          <p:cNvPr id="4" name="TextBox 3">
            <a:extLst>
              <a:ext uri="{FF2B5EF4-FFF2-40B4-BE49-F238E27FC236}">
                <a16:creationId xmlns:a16="http://schemas.microsoft.com/office/drawing/2014/main" id="{B2230033-0D6A-0776-FB29-5840453FB4B8}"/>
              </a:ext>
            </a:extLst>
          </p:cNvPr>
          <p:cNvSpPr txBox="1"/>
          <p:nvPr/>
        </p:nvSpPr>
        <p:spPr>
          <a:xfrm>
            <a:off x="1827882" y="2461421"/>
            <a:ext cx="4276593" cy="336118"/>
          </a:xfrm>
          <a:prstGeom prst="rect">
            <a:avLst/>
          </a:prstGeom>
          <a:noFill/>
        </p:spPr>
        <p:txBody>
          <a:bodyPr wrap="square" rtlCol="0">
            <a:spAutoFit/>
          </a:bodyPr>
          <a:lstStyle/>
          <a:p>
            <a:pPr marL="251460" indent="-251460" defTabSz="402336">
              <a:spcAft>
                <a:spcPts val="600"/>
              </a:spcAft>
              <a:buFont typeface="Wingdings" panose="05000000000000000000" pitchFamily="2" charset="2"/>
              <a:buChar char="ü"/>
            </a:pPr>
            <a:r>
              <a:rPr lang="en-GB" sz="1584" kern="1200">
                <a:solidFill>
                  <a:schemeClr val="tx1"/>
                </a:solidFill>
                <a:latin typeface="+mn-lt"/>
                <a:ea typeface="+mn-ea"/>
                <a:cs typeface="+mn-cs"/>
              </a:rPr>
              <a:t>Analise capacity versus demand gap</a:t>
            </a:r>
            <a:endParaRPr lang="en-GB"/>
          </a:p>
        </p:txBody>
      </p:sp>
      <p:sp>
        <p:nvSpPr>
          <p:cNvPr id="7" name="TextBox 6">
            <a:extLst>
              <a:ext uri="{FF2B5EF4-FFF2-40B4-BE49-F238E27FC236}">
                <a16:creationId xmlns:a16="http://schemas.microsoft.com/office/drawing/2014/main" id="{5CFAACBE-3E9F-1C8A-E7F9-17BA18FA6619}"/>
              </a:ext>
            </a:extLst>
          </p:cNvPr>
          <p:cNvSpPr txBox="1"/>
          <p:nvPr/>
        </p:nvSpPr>
        <p:spPr>
          <a:xfrm>
            <a:off x="1827882" y="2776689"/>
            <a:ext cx="3001423" cy="336118"/>
          </a:xfrm>
          <a:prstGeom prst="rect">
            <a:avLst/>
          </a:prstGeom>
          <a:noFill/>
        </p:spPr>
        <p:txBody>
          <a:bodyPr wrap="square" rtlCol="0">
            <a:spAutoFit/>
          </a:bodyPr>
          <a:lstStyle/>
          <a:p>
            <a:pPr marL="251460" indent="-251460" defTabSz="402336">
              <a:spcAft>
                <a:spcPts val="600"/>
              </a:spcAft>
              <a:buFont typeface="Wingdings" panose="05000000000000000000" pitchFamily="2" charset="2"/>
              <a:buChar char="ü"/>
            </a:pPr>
            <a:r>
              <a:rPr lang="en-GB" sz="1584" kern="1200">
                <a:solidFill>
                  <a:schemeClr val="tx1"/>
                </a:solidFill>
                <a:latin typeface="+mn-lt"/>
                <a:ea typeface="+mn-ea"/>
                <a:cs typeface="+mn-cs"/>
              </a:rPr>
              <a:t>Project requirements</a:t>
            </a:r>
            <a:endParaRPr lang="en-GB"/>
          </a:p>
        </p:txBody>
      </p:sp>
      <p:sp>
        <p:nvSpPr>
          <p:cNvPr id="8" name="TextBox 7">
            <a:extLst>
              <a:ext uri="{FF2B5EF4-FFF2-40B4-BE49-F238E27FC236}">
                <a16:creationId xmlns:a16="http://schemas.microsoft.com/office/drawing/2014/main" id="{E159202A-EBC8-ACF1-1298-A50F3C45D596}"/>
              </a:ext>
            </a:extLst>
          </p:cNvPr>
          <p:cNvSpPr txBox="1"/>
          <p:nvPr/>
        </p:nvSpPr>
        <p:spPr>
          <a:xfrm>
            <a:off x="1827882" y="3102537"/>
            <a:ext cx="5204778" cy="336118"/>
          </a:xfrm>
          <a:prstGeom prst="rect">
            <a:avLst/>
          </a:prstGeom>
          <a:noFill/>
        </p:spPr>
        <p:txBody>
          <a:bodyPr wrap="square" rtlCol="0">
            <a:spAutoFit/>
          </a:bodyPr>
          <a:lstStyle/>
          <a:p>
            <a:pPr marL="251460" indent="-251460" defTabSz="402336">
              <a:spcAft>
                <a:spcPts val="600"/>
              </a:spcAft>
              <a:buFont typeface="Wingdings" panose="05000000000000000000" pitchFamily="2" charset="2"/>
              <a:buChar char="ü"/>
            </a:pPr>
            <a:r>
              <a:rPr lang="en-GB" sz="1584" kern="1200">
                <a:solidFill>
                  <a:schemeClr val="tx1"/>
                </a:solidFill>
                <a:latin typeface="+mn-lt"/>
                <a:ea typeface="+mn-ea"/>
                <a:cs typeface="+mn-cs"/>
              </a:rPr>
              <a:t>Fast and accurate hiring process</a:t>
            </a:r>
            <a:endParaRPr lang="en-GB"/>
          </a:p>
        </p:txBody>
      </p:sp>
      <p:sp>
        <p:nvSpPr>
          <p:cNvPr id="9" name="TextBox 8">
            <a:extLst>
              <a:ext uri="{FF2B5EF4-FFF2-40B4-BE49-F238E27FC236}">
                <a16:creationId xmlns:a16="http://schemas.microsoft.com/office/drawing/2014/main" id="{2426B21E-7801-C711-5CFA-9B231FFFFA3A}"/>
              </a:ext>
            </a:extLst>
          </p:cNvPr>
          <p:cNvSpPr txBox="1"/>
          <p:nvPr/>
        </p:nvSpPr>
        <p:spPr>
          <a:xfrm>
            <a:off x="1853906" y="4017827"/>
            <a:ext cx="4762373" cy="336118"/>
          </a:xfrm>
          <a:prstGeom prst="rect">
            <a:avLst/>
          </a:prstGeom>
          <a:noFill/>
        </p:spPr>
        <p:txBody>
          <a:bodyPr wrap="square" rtlCol="0">
            <a:spAutoFit/>
          </a:bodyPr>
          <a:lstStyle/>
          <a:p>
            <a:pPr marL="251460" indent="-251460" defTabSz="402336">
              <a:spcAft>
                <a:spcPts val="600"/>
              </a:spcAft>
              <a:buFont typeface="Wingdings" panose="05000000000000000000" pitchFamily="2" charset="2"/>
              <a:buChar char="ü"/>
            </a:pPr>
            <a:r>
              <a:rPr lang="en-GB" sz="1584" kern="1200">
                <a:solidFill>
                  <a:schemeClr val="tx1"/>
                </a:solidFill>
                <a:latin typeface="+mn-lt"/>
                <a:ea typeface="+mn-ea"/>
                <a:cs typeface="+mn-cs"/>
              </a:rPr>
              <a:t>Accurate and up-to-date job description</a:t>
            </a:r>
            <a:endParaRPr lang="en-GB"/>
          </a:p>
        </p:txBody>
      </p:sp>
      <p:sp>
        <p:nvSpPr>
          <p:cNvPr id="10" name="TextBox 9">
            <a:extLst>
              <a:ext uri="{FF2B5EF4-FFF2-40B4-BE49-F238E27FC236}">
                <a16:creationId xmlns:a16="http://schemas.microsoft.com/office/drawing/2014/main" id="{990A9562-07EE-F034-FCD8-C1AC78CF04FB}"/>
              </a:ext>
            </a:extLst>
          </p:cNvPr>
          <p:cNvSpPr txBox="1"/>
          <p:nvPr/>
        </p:nvSpPr>
        <p:spPr>
          <a:xfrm>
            <a:off x="1827881" y="4381222"/>
            <a:ext cx="4198521" cy="336118"/>
          </a:xfrm>
          <a:prstGeom prst="rect">
            <a:avLst/>
          </a:prstGeom>
          <a:noFill/>
        </p:spPr>
        <p:txBody>
          <a:bodyPr wrap="square" rtlCol="0">
            <a:spAutoFit/>
          </a:bodyPr>
          <a:lstStyle/>
          <a:p>
            <a:pPr marL="251460" indent="-251460" defTabSz="402336">
              <a:spcAft>
                <a:spcPts val="600"/>
              </a:spcAft>
              <a:buFont typeface="Wingdings" panose="05000000000000000000" pitchFamily="2" charset="2"/>
              <a:buChar char="ü"/>
            </a:pPr>
            <a:r>
              <a:rPr lang="en-GB" sz="1584" kern="1200">
                <a:solidFill>
                  <a:schemeClr val="tx1"/>
                </a:solidFill>
                <a:latin typeface="+mn-lt"/>
                <a:ea typeface="+mn-ea"/>
                <a:cs typeface="+mn-cs"/>
              </a:rPr>
              <a:t>Clear requirements and responsibilities</a:t>
            </a:r>
            <a:endParaRPr lang="en-GB"/>
          </a:p>
        </p:txBody>
      </p:sp>
      <p:sp>
        <p:nvSpPr>
          <p:cNvPr id="11" name="TextBox 10">
            <a:extLst>
              <a:ext uri="{FF2B5EF4-FFF2-40B4-BE49-F238E27FC236}">
                <a16:creationId xmlns:a16="http://schemas.microsoft.com/office/drawing/2014/main" id="{B9A1BCC2-EE20-06B3-594A-2361AF2FB377}"/>
              </a:ext>
            </a:extLst>
          </p:cNvPr>
          <p:cNvSpPr txBox="1"/>
          <p:nvPr/>
        </p:nvSpPr>
        <p:spPr>
          <a:xfrm>
            <a:off x="1827882" y="5232900"/>
            <a:ext cx="5759955" cy="336118"/>
          </a:xfrm>
          <a:prstGeom prst="rect">
            <a:avLst/>
          </a:prstGeom>
          <a:noFill/>
        </p:spPr>
        <p:txBody>
          <a:bodyPr wrap="square" rtlCol="0">
            <a:spAutoFit/>
          </a:bodyPr>
          <a:lstStyle/>
          <a:p>
            <a:pPr marL="251460" indent="-251460" defTabSz="402336">
              <a:spcAft>
                <a:spcPts val="600"/>
              </a:spcAft>
              <a:buFont typeface="Wingdings" panose="05000000000000000000" pitchFamily="2" charset="2"/>
              <a:buChar char="ü"/>
            </a:pPr>
            <a:r>
              <a:rPr lang="en-GB" sz="1584" kern="1200">
                <a:solidFill>
                  <a:schemeClr val="tx1"/>
                </a:solidFill>
                <a:latin typeface="+mn-lt"/>
                <a:ea typeface="+mn-ea"/>
                <a:cs typeface="+mn-cs"/>
              </a:rPr>
              <a:t>Use of technology to tackle the time-consuming processes</a:t>
            </a:r>
            <a:endParaRPr lang="en-GB"/>
          </a:p>
        </p:txBody>
      </p:sp>
      <p:sp>
        <p:nvSpPr>
          <p:cNvPr id="12" name="TextBox 11">
            <a:extLst>
              <a:ext uri="{FF2B5EF4-FFF2-40B4-BE49-F238E27FC236}">
                <a16:creationId xmlns:a16="http://schemas.microsoft.com/office/drawing/2014/main" id="{BEA1E451-ED52-6466-BB4A-C629F6926D30}"/>
              </a:ext>
            </a:extLst>
          </p:cNvPr>
          <p:cNvSpPr txBox="1"/>
          <p:nvPr/>
        </p:nvSpPr>
        <p:spPr>
          <a:xfrm>
            <a:off x="1827881" y="5558747"/>
            <a:ext cx="6453927" cy="336118"/>
          </a:xfrm>
          <a:prstGeom prst="rect">
            <a:avLst/>
          </a:prstGeom>
          <a:noFill/>
        </p:spPr>
        <p:txBody>
          <a:bodyPr wrap="square" rtlCol="0">
            <a:spAutoFit/>
          </a:bodyPr>
          <a:lstStyle/>
          <a:p>
            <a:pPr marL="251460" indent="-251460" defTabSz="402336">
              <a:spcAft>
                <a:spcPts val="600"/>
              </a:spcAft>
              <a:buFont typeface="Wingdings" panose="05000000000000000000" pitchFamily="2" charset="2"/>
              <a:buChar char="ü"/>
            </a:pPr>
            <a:r>
              <a:rPr lang="en-GB" sz="1584" kern="1200">
                <a:solidFill>
                  <a:schemeClr val="tx1"/>
                </a:solidFill>
                <a:latin typeface="+mn-lt"/>
                <a:ea typeface="+mn-ea"/>
                <a:cs typeface="+mn-cs"/>
              </a:rPr>
              <a:t>Hiring apps and platforms to increase access to potential candidates</a:t>
            </a:r>
            <a:endParaRPr lang="en-GB"/>
          </a:p>
        </p:txBody>
      </p:sp>
    </p:spTree>
    <p:extLst>
      <p:ext uri="{BB962C8B-B14F-4D97-AF65-F5344CB8AC3E}">
        <p14:creationId xmlns:p14="http://schemas.microsoft.com/office/powerpoint/2010/main" val="349156789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36D16D1E-4205-49F5-BD2A-DA769947C1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Rectangle 19">
            <a:extLst>
              <a:ext uri="{FF2B5EF4-FFF2-40B4-BE49-F238E27FC236}">
                <a16:creationId xmlns:a16="http://schemas.microsoft.com/office/drawing/2014/main" id="{012FD100-C039-4E03-B5E4-2EDFA7290A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341936"/>
            <a:ext cx="12192001" cy="659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22" name="Straight Connector 21">
            <a:extLst>
              <a:ext uri="{FF2B5EF4-FFF2-40B4-BE49-F238E27FC236}">
                <a16:creationId xmlns:a16="http://schemas.microsoft.com/office/drawing/2014/main" id="{4418FCD2-8448-4A81-8EB4-72250F7827B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93532" y="1737845"/>
            <a:ext cx="996696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2" name="TextBox 1">
            <a:extLst>
              <a:ext uri="{FF2B5EF4-FFF2-40B4-BE49-F238E27FC236}">
                <a16:creationId xmlns:a16="http://schemas.microsoft.com/office/drawing/2014/main" id="{35CFEC17-563B-7F33-F450-977AFCC324F7}"/>
              </a:ext>
            </a:extLst>
          </p:cNvPr>
          <p:cNvSpPr txBox="1"/>
          <p:nvPr/>
        </p:nvSpPr>
        <p:spPr>
          <a:xfrm>
            <a:off x="1097280" y="286603"/>
            <a:ext cx="10058400" cy="1450757"/>
          </a:xfrm>
          <a:prstGeom prst="rect">
            <a:avLst/>
          </a:prstGeom>
        </p:spPr>
        <p:txBody>
          <a:bodyPr vert="horz" lIns="91440" tIns="45720" rIns="91440" bIns="45720" rtlCol="0" anchor="b">
            <a:normAutofit/>
          </a:bodyPr>
          <a:lstStyle/>
          <a:p>
            <a:pPr defTabSz="914400">
              <a:lnSpc>
                <a:spcPct val="85000"/>
              </a:lnSpc>
              <a:spcBef>
                <a:spcPct val="0"/>
              </a:spcBef>
              <a:spcAft>
                <a:spcPts val="600"/>
              </a:spcAft>
            </a:pPr>
            <a:r>
              <a:rPr lang="en-US" sz="4800" b="1" u="sng" spc="-50">
                <a:solidFill>
                  <a:schemeClr val="tx1">
                    <a:lumMod val="75000"/>
                    <a:lumOff val="25000"/>
                  </a:schemeClr>
                </a:solidFill>
                <a:latin typeface="+mj-lt"/>
                <a:ea typeface="+mj-ea"/>
                <a:cs typeface="+mj-cs"/>
              </a:rPr>
              <a:t>Monetary incentives methods</a:t>
            </a:r>
          </a:p>
        </p:txBody>
      </p:sp>
      <p:sp>
        <p:nvSpPr>
          <p:cNvPr id="3" name="TextBox 2">
            <a:extLst>
              <a:ext uri="{FF2B5EF4-FFF2-40B4-BE49-F238E27FC236}">
                <a16:creationId xmlns:a16="http://schemas.microsoft.com/office/drawing/2014/main" id="{46919891-1890-D8E4-4B43-328B6C457CC9}"/>
              </a:ext>
            </a:extLst>
          </p:cNvPr>
          <p:cNvSpPr txBox="1"/>
          <p:nvPr/>
        </p:nvSpPr>
        <p:spPr>
          <a:xfrm>
            <a:off x="1096963" y="2100975"/>
            <a:ext cx="8095544" cy="362882"/>
          </a:xfrm>
          <a:prstGeom prst="rect">
            <a:avLst/>
          </a:prstGeom>
          <a:noFill/>
        </p:spPr>
        <p:txBody>
          <a:bodyPr wrap="square" rtlCol="0">
            <a:spAutoFit/>
          </a:bodyPr>
          <a:lstStyle/>
          <a:p>
            <a:pPr marL="280035" indent="-280035" defTabSz="448056">
              <a:spcAft>
                <a:spcPts val="600"/>
              </a:spcAft>
              <a:buFont typeface="Wingdings" panose="05000000000000000000" pitchFamily="2" charset="2"/>
              <a:buChar char="v"/>
            </a:pPr>
            <a:r>
              <a:rPr lang="en-GB" sz="1764" b="1" kern="1200">
                <a:solidFill>
                  <a:schemeClr val="tx1"/>
                </a:solidFill>
                <a:latin typeface="+mn-lt"/>
                <a:ea typeface="+mn-ea"/>
                <a:cs typeface="+mn-cs"/>
              </a:rPr>
              <a:t>Bonuses</a:t>
            </a:r>
            <a:endParaRPr lang="en-GB" b="1"/>
          </a:p>
        </p:txBody>
      </p:sp>
      <p:sp>
        <p:nvSpPr>
          <p:cNvPr id="4" name="TextBox 3">
            <a:extLst>
              <a:ext uri="{FF2B5EF4-FFF2-40B4-BE49-F238E27FC236}">
                <a16:creationId xmlns:a16="http://schemas.microsoft.com/office/drawing/2014/main" id="{E1AD0493-094D-D276-4807-3DDA458C270C}"/>
              </a:ext>
            </a:extLst>
          </p:cNvPr>
          <p:cNvSpPr txBox="1"/>
          <p:nvPr/>
        </p:nvSpPr>
        <p:spPr>
          <a:xfrm>
            <a:off x="1096963" y="4216637"/>
            <a:ext cx="6830011" cy="717761"/>
          </a:xfrm>
          <a:prstGeom prst="rect">
            <a:avLst/>
          </a:prstGeom>
          <a:noFill/>
        </p:spPr>
        <p:txBody>
          <a:bodyPr wrap="square" rtlCol="0">
            <a:spAutoFit/>
          </a:bodyPr>
          <a:lstStyle/>
          <a:p>
            <a:pPr marL="280035" indent="-280035" defTabSz="448056">
              <a:spcAft>
                <a:spcPts val="600"/>
              </a:spcAft>
              <a:buFont typeface="Wingdings" panose="05000000000000000000" pitchFamily="2" charset="2"/>
              <a:buChar char="v"/>
            </a:pPr>
            <a:r>
              <a:rPr lang="en-GB" sz="1764" b="1" kern="1200">
                <a:solidFill>
                  <a:schemeClr val="tx1"/>
                </a:solidFill>
                <a:latin typeface="+mn-lt"/>
                <a:ea typeface="+mn-ea"/>
                <a:cs typeface="+mn-cs"/>
              </a:rPr>
              <a:t>Extra allowances</a:t>
            </a:r>
          </a:p>
          <a:p>
            <a:pPr>
              <a:spcAft>
                <a:spcPts val="600"/>
              </a:spcAft>
            </a:pPr>
            <a:endParaRPr lang="en-GB" b="1"/>
          </a:p>
        </p:txBody>
      </p:sp>
      <p:sp>
        <p:nvSpPr>
          <p:cNvPr id="5" name="TextBox 4">
            <a:extLst>
              <a:ext uri="{FF2B5EF4-FFF2-40B4-BE49-F238E27FC236}">
                <a16:creationId xmlns:a16="http://schemas.microsoft.com/office/drawing/2014/main" id="{CC7AAD64-E41B-2E6C-C98F-F76C11937C0D}"/>
              </a:ext>
            </a:extLst>
          </p:cNvPr>
          <p:cNvSpPr txBox="1"/>
          <p:nvPr/>
        </p:nvSpPr>
        <p:spPr>
          <a:xfrm>
            <a:off x="1444742" y="4670240"/>
            <a:ext cx="4608084" cy="362882"/>
          </a:xfrm>
          <a:prstGeom prst="rect">
            <a:avLst/>
          </a:prstGeom>
          <a:noFill/>
        </p:spPr>
        <p:txBody>
          <a:bodyPr wrap="square" rtlCol="0">
            <a:spAutoFit/>
          </a:bodyPr>
          <a:lstStyle/>
          <a:p>
            <a:pPr marL="280035" indent="-280035" defTabSz="448056">
              <a:spcAft>
                <a:spcPts val="600"/>
              </a:spcAft>
              <a:buFont typeface="Wingdings" panose="05000000000000000000" pitchFamily="2" charset="2"/>
              <a:buChar char="ü"/>
            </a:pPr>
            <a:r>
              <a:rPr lang="en-GB" sz="1764" kern="1200">
                <a:solidFill>
                  <a:schemeClr val="tx1"/>
                </a:solidFill>
                <a:latin typeface="+mn-lt"/>
                <a:ea typeface="+mn-ea"/>
                <a:cs typeface="+mn-cs"/>
              </a:rPr>
              <a:t>Travel</a:t>
            </a:r>
            <a:endParaRPr lang="en-GB"/>
          </a:p>
        </p:txBody>
      </p:sp>
      <p:sp>
        <p:nvSpPr>
          <p:cNvPr id="6" name="TextBox 5">
            <a:extLst>
              <a:ext uri="{FF2B5EF4-FFF2-40B4-BE49-F238E27FC236}">
                <a16:creationId xmlns:a16="http://schemas.microsoft.com/office/drawing/2014/main" id="{0686B3FD-DB2D-9349-7201-45D2C181AD29}"/>
              </a:ext>
            </a:extLst>
          </p:cNvPr>
          <p:cNvSpPr txBox="1"/>
          <p:nvPr/>
        </p:nvSpPr>
        <p:spPr>
          <a:xfrm>
            <a:off x="1444742" y="5094746"/>
            <a:ext cx="3835240" cy="362882"/>
          </a:xfrm>
          <a:prstGeom prst="rect">
            <a:avLst/>
          </a:prstGeom>
          <a:noFill/>
        </p:spPr>
        <p:txBody>
          <a:bodyPr wrap="square" rtlCol="0">
            <a:spAutoFit/>
          </a:bodyPr>
          <a:lstStyle/>
          <a:p>
            <a:pPr marL="280035" indent="-280035" defTabSz="448056">
              <a:spcAft>
                <a:spcPts val="600"/>
              </a:spcAft>
              <a:buFont typeface="Wingdings" panose="05000000000000000000" pitchFamily="2" charset="2"/>
              <a:buChar char="ü"/>
            </a:pPr>
            <a:r>
              <a:rPr lang="en-GB" sz="1764" kern="1200">
                <a:solidFill>
                  <a:schemeClr val="tx1"/>
                </a:solidFill>
                <a:latin typeface="+mn-lt"/>
                <a:ea typeface="+mn-ea"/>
                <a:cs typeface="+mn-cs"/>
              </a:rPr>
              <a:t>Medical cover</a:t>
            </a:r>
            <a:endParaRPr lang="en-GB"/>
          </a:p>
        </p:txBody>
      </p:sp>
      <p:sp>
        <p:nvSpPr>
          <p:cNvPr id="7" name="TextBox 6">
            <a:extLst>
              <a:ext uri="{FF2B5EF4-FFF2-40B4-BE49-F238E27FC236}">
                <a16:creationId xmlns:a16="http://schemas.microsoft.com/office/drawing/2014/main" id="{62FA7CE6-9FF9-FCD7-1162-9F3C75F46653}"/>
              </a:ext>
            </a:extLst>
          </p:cNvPr>
          <p:cNvSpPr txBox="1"/>
          <p:nvPr/>
        </p:nvSpPr>
        <p:spPr>
          <a:xfrm>
            <a:off x="1444742" y="5519252"/>
            <a:ext cx="4608084" cy="362882"/>
          </a:xfrm>
          <a:prstGeom prst="rect">
            <a:avLst/>
          </a:prstGeom>
          <a:noFill/>
        </p:spPr>
        <p:txBody>
          <a:bodyPr wrap="square" rtlCol="0">
            <a:spAutoFit/>
          </a:bodyPr>
          <a:lstStyle/>
          <a:p>
            <a:pPr marL="280035" indent="-280035" defTabSz="448056">
              <a:spcAft>
                <a:spcPts val="600"/>
              </a:spcAft>
              <a:buFont typeface="Wingdings" panose="05000000000000000000" pitchFamily="2" charset="2"/>
              <a:buChar char="ü"/>
            </a:pPr>
            <a:r>
              <a:rPr lang="en-GB" sz="1764" kern="1200">
                <a:solidFill>
                  <a:schemeClr val="tx1"/>
                </a:solidFill>
                <a:latin typeface="+mn-lt"/>
                <a:ea typeface="+mn-ea"/>
                <a:cs typeface="+mn-cs"/>
              </a:rPr>
              <a:t>Technology</a:t>
            </a:r>
            <a:endParaRPr lang="en-GB"/>
          </a:p>
        </p:txBody>
      </p:sp>
      <p:sp>
        <p:nvSpPr>
          <p:cNvPr id="8" name="TextBox 7">
            <a:extLst>
              <a:ext uri="{FF2B5EF4-FFF2-40B4-BE49-F238E27FC236}">
                <a16:creationId xmlns:a16="http://schemas.microsoft.com/office/drawing/2014/main" id="{F81966C2-374F-4A25-DA75-38BA1D5163C5}"/>
              </a:ext>
            </a:extLst>
          </p:cNvPr>
          <p:cNvSpPr txBox="1"/>
          <p:nvPr/>
        </p:nvSpPr>
        <p:spPr>
          <a:xfrm>
            <a:off x="1444742" y="2475637"/>
            <a:ext cx="6221398" cy="362882"/>
          </a:xfrm>
          <a:prstGeom prst="rect">
            <a:avLst/>
          </a:prstGeom>
          <a:noFill/>
        </p:spPr>
        <p:txBody>
          <a:bodyPr wrap="square" rtlCol="0">
            <a:spAutoFit/>
          </a:bodyPr>
          <a:lstStyle/>
          <a:p>
            <a:pPr marL="280035" indent="-280035" defTabSz="448056">
              <a:spcAft>
                <a:spcPts val="600"/>
              </a:spcAft>
              <a:buFont typeface="Wingdings" panose="05000000000000000000" pitchFamily="2" charset="2"/>
              <a:buChar char="ü"/>
            </a:pPr>
            <a:r>
              <a:rPr lang="en-GB" sz="1764" kern="1200">
                <a:solidFill>
                  <a:schemeClr val="tx1"/>
                </a:solidFill>
                <a:latin typeface="+mn-lt"/>
                <a:ea typeface="+mn-ea"/>
                <a:cs typeface="+mn-cs"/>
              </a:rPr>
              <a:t>Reward for meeting or exceeding expectations</a:t>
            </a:r>
            <a:endParaRPr lang="en-GB"/>
          </a:p>
        </p:txBody>
      </p:sp>
      <p:sp>
        <p:nvSpPr>
          <p:cNvPr id="9" name="TextBox 8">
            <a:extLst>
              <a:ext uri="{FF2B5EF4-FFF2-40B4-BE49-F238E27FC236}">
                <a16:creationId xmlns:a16="http://schemas.microsoft.com/office/drawing/2014/main" id="{267075C4-72C9-7F9A-5F29-A8D90056C77E}"/>
              </a:ext>
            </a:extLst>
          </p:cNvPr>
          <p:cNvSpPr txBox="1"/>
          <p:nvPr/>
        </p:nvSpPr>
        <p:spPr>
          <a:xfrm>
            <a:off x="1444742" y="2899275"/>
            <a:ext cx="5487196" cy="362882"/>
          </a:xfrm>
          <a:prstGeom prst="rect">
            <a:avLst/>
          </a:prstGeom>
          <a:noFill/>
        </p:spPr>
        <p:txBody>
          <a:bodyPr wrap="square" rtlCol="0">
            <a:spAutoFit/>
          </a:bodyPr>
          <a:lstStyle/>
          <a:p>
            <a:pPr marL="280035" indent="-280035" defTabSz="448056">
              <a:spcAft>
                <a:spcPts val="600"/>
              </a:spcAft>
              <a:buFont typeface="Wingdings" panose="05000000000000000000" pitchFamily="2" charset="2"/>
              <a:buChar char="ü"/>
            </a:pPr>
            <a:r>
              <a:rPr lang="en-GB" sz="1764" kern="1200">
                <a:solidFill>
                  <a:schemeClr val="tx1"/>
                </a:solidFill>
                <a:latin typeface="+mn-lt"/>
                <a:ea typeface="+mn-ea"/>
                <a:cs typeface="+mn-cs"/>
              </a:rPr>
              <a:t>To show appreciation for achievements</a:t>
            </a:r>
            <a:endParaRPr lang="en-GB"/>
          </a:p>
        </p:txBody>
      </p:sp>
      <p:sp>
        <p:nvSpPr>
          <p:cNvPr id="10" name="TextBox 9">
            <a:extLst>
              <a:ext uri="{FF2B5EF4-FFF2-40B4-BE49-F238E27FC236}">
                <a16:creationId xmlns:a16="http://schemas.microsoft.com/office/drawing/2014/main" id="{AA4ED054-3230-FC28-CE18-53416978BE31}"/>
              </a:ext>
            </a:extLst>
          </p:cNvPr>
          <p:cNvSpPr txBox="1"/>
          <p:nvPr/>
        </p:nvSpPr>
        <p:spPr>
          <a:xfrm>
            <a:off x="1444745" y="3322914"/>
            <a:ext cx="3699990" cy="362882"/>
          </a:xfrm>
          <a:prstGeom prst="rect">
            <a:avLst/>
          </a:prstGeom>
          <a:noFill/>
        </p:spPr>
        <p:txBody>
          <a:bodyPr wrap="square" rtlCol="0">
            <a:spAutoFit/>
          </a:bodyPr>
          <a:lstStyle/>
          <a:p>
            <a:pPr marL="280035" indent="-280035" defTabSz="448056">
              <a:spcAft>
                <a:spcPts val="600"/>
              </a:spcAft>
              <a:buFont typeface="Wingdings" panose="05000000000000000000" pitchFamily="2" charset="2"/>
              <a:buChar char="ü"/>
            </a:pPr>
            <a:r>
              <a:rPr lang="en-GB" sz="1764" kern="1200">
                <a:solidFill>
                  <a:schemeClr val="tx1"/>
                </a:solidFill>
                <a:latin typeface="+mn-lt"/>
                <a:ea typeface="+mn-ea"/>
                <a:cs typeface="+mn-cs"/>
              </a:rPr>
              <a:t>To show recognition </a:t>
            </a:r>
            <a:endParaRPr lang="en-GB"/>
          </a:p>
        </p:txBody>
      </p:sp>
      <p:sp>
        <p:nvSpPr>
          <p:cNvPr id="11" name="TextBox 10">
            <a:extLst>
              <a:ext uri="{FF2B5EF4-FFF2-40B4-BE49-F238E27FC236}">
                <a16:creationId xmlns:a16="http://schemas.microsoft.com/office/drawing/2014/main" id="{6DE637D8-C551-521C-A9A9-E9FEAE91B8E6}"/>
              </a:ext>
            </a:extLst>
          </p:cNvPr>
          <p:cNvSpPr txBox="1"/>
          <p:nvPr/>
        </p:nvSpPr>
        <p:spPr>
          <a:xfrm>
            <a:off x="1444742" y="3746552"/>
            <a:ext cx="4356911" cy="362882"/>
          </a:xfrm>
          <a:prstGeom prst="rect">
            <a:avLst/>
          </a:prstGeom>
          <a:noFill/>
        </p:spPr>
        <p:txBody>
          <a:bodyPr wrap="square" rtlCol="0">
            <a:spAutoFit/>
          </a:bodyPr>
          <a:lstStyle/>
          <a:p>
            <a:pPr marL="280035" indent="-280035" defTabSz="448056">
              <a:spcAft>
                <a:spcPts val="600"/>
              </a:spcAft>
              <a:buFont typeface="Wingdings" panose="05000000000000000000" pitchFamily="2" charset="2"/>
              <a:buChar char="ü"/>
            </a:pPr>
            <a:r>
              <a:rPr lang="en-GB" sz="1764" kern="1200">
                <a:solidFill>
                  <a:schemeClr val="tx1"/>
                </a:solidFill>
                <a:latin typeface="+mn-lt"/>
                <a:ea typeface="+mn-ea"/>
                <a:cs typeface="+mn-cs"/>
              </a:rPr>
              <a:t>Performance bonus</a:t>
            </a:r>
            <a:endParaRPr lang="en-GB"/>
          </a:p>
        </p:txBody>
      </p:sp>
      <p:pic>
        <p:nvPicPr>
          <p:cNvPr id="13" name="Picture 12" descr="Graphical user interface&#10;&#10;Description automatically generated">
            <a:extLst>
              <a:ext uri="{FF2B5EF4-FFF2-40B4-BE49-F238E27FC236}">
                <a16:creationId xmlns:a16="http://schemas.microsoft.com/office/drawing/2014/main" id="{64F7FBD8-3DC2-239C-C024-7415480D857E}"/>
              </a:ext>
            </a:extLst>
          </p:cNvPr>
          <p:cNvPicPr>
            <a:picLocks noChangeAspect="1"/>
          </p:cNvPicPr>
          <p:nvPr/>
        </p:nvPicPr>
        <p:blipFill rotWithShape="1">
          <a:blip r:embed="rId2">
            <a:extLst>
              <a:ext uri="{28A0092B-C50C-407E-A947-70E740481C1C}">
                <a14:useLocalDpi xmlns:a14="http://schemas.microsoft.com/office/drawing/2010/main" val="0"/>
              </a:ext>
            </a:extLst>
          </a:blip>
          <a:srcRect l="2842" t="6419" r="6774" b="6607"/>
          <a:stretch/>
        </p:blipFill>
        <p:spPr>
          <a:xfrm>
            <a:off x="7225923" y="2100976"/>
            <a:ext cx="3929440" cy="3781159"/>
          </a:xfrm>
          <a:prstGeom prst="rect">
            <a:avLst/>
          </a:prstGeom>
        </p:spPr>
      </p:pic>
    </p:spTree>
    <p:extLst>
      <p:ext uri="{BB962C8B-B14F-4D97-AF65-F5344CB8AC3E}">
        <p14:creationId xmlns:p14="http://schemas.microsoft.com/office/powerpoint/2010/main" val="424574675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 name="Rectangle 19">
            <a:extLst>
              <a:ext uri="{FF2B5EF4-FFF2-40B4-BE49-F238E27FC236}">
                <a16:creationId xmlns:a16="http://schemas.microsoft.com/office/drawing/2014/main" id="{36D16D1E-4205-49F5-BD2A-DA769947C1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2" name="Rectangle 21">
            <a:extLst>
              <a:ext uri="{FF2B5EF4-FFF2-40B4-BE49-F238E27FC236}">
                <a16:creationId xmlns:a16="http://schemas.microsoft.com/office/drawing/2014/main" id="{012FD100-C039-4E03-B5E4-2EDFA7290A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341936"/>
            <a:ext cx="12192001" cy="659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24" name="Straight Connector 23">
            <a:extLst>
              <a:ext uri="{FF2B5EF4-FFF2-40B4-BE49-F238E27FC236}">
                <a16:creationId xmlns:a16="http://schemas.microsoft.com/office/drawing/2014/main" id="{4418FCD2-8448-4A81-8EB4-72250F7827B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93532" y="1737845"/>
            <a:ext cx="996696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2" name="TextBox 1">
            <a:extLst>
              <a:ext uri="{FF2B5EF4-FFF2-40B4-BE49-F238E27FC236}">
                <a16:creationId xmlns:a16="http://schemas.microsoft.com/office/drawing/2014/main" id="{4DE63B71-702B-D4F0-4CFB-2F4E2AFF2DEA}"/>
              </a:ext>
            </a:extLst>
          </p:cNvPr>
          <p:cNvSpPr txBox="1"/>
          <p:nvPr/>
        </p:nvSpPr>
        <p:spPr>
          <a:xfrm>
            <a:off x="1097280" y="286603"/>
            <a:ext cx="10058400" cy="1450757"/>
          </a:xfrm>
          <a:prstGeom prst="rect">
            <a:avLst/>
          </a:prstGeom>
        </p:spPr>
        <p:txBody>
          <a:bodyPr vert="horz" lIns="91440" tIns="45720" rIns="91440" bIns="45720" rtlCol="0" anchor="b">
            <a:normAutofit/>
          </a:bodyPr>
          <a:lstStyle/>
          <a:p>
            <a:pPr defTabSz="914400">
              <a:lnSpc>
                <a:spcPct val="85000"/>
              </a:lnSpc>
              <a:spcBef>
                <a:spcPct val="0"/>
              </a:spcBef>
              <a:spcAft>
                <a:spcPts val="600"/>
              </a:spcAft>
            </a:pPr>
            <a:r>
              <a:rPr lang="en-US" sz="4800" b="1" u="sng" spc="-50">
                <a:solidFill>
                  <a:schemeClr val="tx1">
                    <a:lumMod val="75000"/>
                    <a:lumOff val="25000"/>
                  </a:schemeClr>
                </a:solidFill>
                <a:latin typeface="+mj-lt"/>
                <a:ea typeface="+mj-ea"/>
                <a:cs typeface="+mj-cs"/>
              </a:rPr>
              <a:t>Non-monetary incentives methods</a:t>
            </a:r>
          </a:p>
        </p:txBody>
      </p:sp>
      <p:sp>
        <p:nvSpPr>
          <p:cNvPr id="3" name="TextBox 2">
            <a:extLst>
              <a:ext uri="{FF2B5EF4-FFF2-40B4-BE49-F238E27FC236}">
                <a16:creationId xmlns:a16="http://schemas.microsoft.com/office/drawing/2014/main" id="{C0999478-C4AE-3F8E-EE7D-9ABAEFFEDB92}"/>
              </a:ext>
            </a:extLst>
          </p:cNvPr>
          <p:cNvSpPr txBox="1"/>
          <p:nvPr/>
        </p:nvSpPr>
        <p:spPr>
          <a:xfrm>
            <a:off x="1141165" y="2098515"/>
            <a:ext cx="6812719" cy="364542"/>
          </a:xfrm>
          <a:prstGeom prst="rect">
            <a:avLst/>
          </a:prstGeom>
          <a:noFill/>
        </p:spPr>
        <p:txBody>
          <a:bodyPr wrap="square" rtlCol="0">
            <a:spAutoFit/>
          </a:bodyPr>
          <a:lstStyle/>
          <a:p>
            <a:pPr marL="280035" indent="-280035" defTabSz="448056">
              <a:spcAft>
                <a:spcPts val="600"/>
              </a:spcAft>
              <a:buFont typeface="Wingdings" panose="05000000000000000000" pitchFamily="2" charset="2"/>
              <a:buChar char="v"/>
            </a:pPr>
            <a:r>
              <a:rPr lang="en-GB" sz="1764" b="1" kern="1200">
                <a:solidFill>
                  <a:schemeClr val="tx1"/>
                </a:solidFill>
                <a:latin typeface="+mn-lt"/>
                <a:ea typeface="+mn-ea"/>
                <a:cs typeface="+mn-cs"/>
              </a:rPr>
              <a:t>Health and wellness </a:t>
            </a:r>
            <a:endParaRPr lang="en-GB" b="1"/>
          </a:p>
        </p:txBody>
      </p:sp>
      <p:sp>
        <p:nvSpPr>
          <p:cNvPr id="4" name="TextBox 3">
            <a:extLst>
              <a:ext uri="{FF2B5EF4-FFF2-40B4-BE49-F238E27FC236}">
                <a16:creationId xmlns:a16="http://schemas.microsoft.com/office/drawing/2014/main" id="{D0FB1ACA-27BB-A1B1-4A98-C28761525695}"/>
              </a:ext>
            </a:extLst>
          </p:cNvPr>
          <p:cNvSpPr txBox="1"/>
          <p:nvPr/>
        </p:nvSpPr>
        <p:spPr>
          <a:xfrm>
            <a:off x="1141165" y="4287545"/>
            <a:ext cx="5987817" cy="364542"/>
          </a:xfrm>
          <a:prstGeom prst="rect">
            <a:avLst/>
          </a:prstGeom>
          <a:noFill/>
        </p:spPr>
        <p:txBody>
          <a:bodyPr wrap="square" rtlCol="0">
            <a:spAutoFit/>
          </a:bodyPr>
          <a:lstStyle/>
          <a:p>
            <a:pPr marL="280035" indent="-280035" defTabSz="448056">
              <a:spcAft>
                <a:spcPts val="600"/>
              </a:spcAft>
              <a:buFont typeface="Wingdings" panose="05000000000000000000" pitchFamily="2" charset="2"/>
              <a:buChar char="v"/>
            </a:pPr>
            <a:r>
              <a:rPr lang="en-GB" sz="1764" b="1" kern="1200">
                <a:solidFill>
                  <a:schemeClr val="tx1"/>
                </a:solidFill>
                <a:latin typeface="+mn-lt"/>
                <a:ea typeface="+mn-ea"/>
                <a:cs typeface="+mn-cs"/>
              </a:rPr>
              <a:t>Social recognition</a:t>
            </a:r>
            <a:endParaRPr lang="en-GB" b="1"/>
          </a:p>
        </p:txBody>
      </p:sp>
      <p:sp>
        <p:nvSpPr>
          <p:cNvPr id="5" name="TextBox 4">
            <a:extLst>
              <a:ext uri="{FF2B5EF4-FFF2-40B4-BE49-F238E27FC236}">
                <a16:creationId xmlns:a16="http://schemas.microsoft.com/office/drawing/2014/main" id="{07624A36-883F-CB12-772C-7D9B647D5EA1}"/>
              </a:ext>
            </a:extLst>
          </p:cNvPr>
          <p:cNvSpPr txBox="1"/>
          <p:nvPr/>
        </p:nvSpPr>
        <p:spPr>
          <a:xfrm>
            <a:off x="1500239" y="2512471"/>
            <a:ext cx="3978939" cy="364542"/>
          </a:xfrm>
          <a:prstGeom prst="rect">
            <a:avLst/>
          </a:prstGeom>
          <a:noFill/>
        </p:spPr>
        <p:txBody>
          <a:bodyPr wrap="square" rtlCol="0">
            <a:spAutoFit/>
          </a:bodyPr>
          <a:lstStyle/>
          <a:p>
            <a:pPr marL="280035" indent="-280035" defTabSz="448056">
              <a:spcAft>
                <a:spcPts val="600"/>
              </a:spcAft>
              <a:buFont typeface="Wingdings" panose="05000000000000000000" pitchFamily="2" charset="2"/>
              <a:buChar char="ü"/>
            </a:pPr>
            <a:r>
              <a:rPr lang="en-GB" sz="1764" kern="1200">
                <a:solidFill>
                  <a:schemeClr val="tx1"/>
                </a:solidFill>
                <a:latin typeface="+mn-lt"/>
                <a:ea typeface="+mn-ea"/>
                <a:cs typeface="+mn-cs"/>
              </a:rPr>
              <a:t>Medical insurance</a:t>
            </a:r>
            <a:endParaRPr lang="en-GB"/>
          </a:p>
        </p:txBody>
      </p:sp>
      <p:sp>
        <p:nvSpPr>
          <p:cNvPr id="6" name="TextBox 5">
            <a:extLst>
              <a:ext uri="{FF2B5EF4-FFF2-40B4-BE49-F238E27FC236}">
                <a16:creationId xmlns:a16="http://schemas.microsoft.com/office/drawing/2014/main" id="{C2F03689-4D87-6D2A-57A8-34B21C594441}"/>
              </a:ext>
            </a:extLst>
          </p:cNvPr>
          <p:cNvSpPr txBox="1"/>
          <p:nvPr/>
        </p:nvSpPr>
        <p:spPr>
          <a:xfrm>
            <a:off x="1509944" y="3334144"/>
            <a:ext cx="3251083" cy="364542"/>
          </a:xfrm>
          <a:prstGeom prst="rect">
            <a:avLst/>
          </a:prstGeom>
          <a:noFill/>
        </p:spPr>
        <p:txBody>
          <a:bodyPr wrap="square" rtlCol="0">
            <a:spAutoFit/>
          </a:bodyPr>
          <a:lstStyle/>
          <a:p>
            <a:pPr marL="280035" indent="-280035" defTabSz="448056">
              <a:spcAft>
                <a:spcPts val="600"/>
              </a:spcAft>
              <a:buFont typeface="Wingdings" panose="05000000000000000000" pitchFamily="2" charset="2"/>
              <a:buChar char="ü"/>
            </a:pPr>
            <a:r>
              <a:rPr lang="en-GB" sz="1764" kern="1200">
                <a:solidFill>
                  <a:schemeClr val="tx1"/>
                </a:solidFill>
                <a:latin typeface="+mn-lt"/>
                <a:ea typeface="+mn-ea"/>
                <a:cs typeface="+mn-cs"/>
              </a:rPr>
              <a:t>Gym membership</a:t>
            </a:r>
            <a:endParaRPr lang="en-GB"/>
          </a:p>
        </p:txBody>
      </p:sp>
      <p:sp>
        <p:nvSpPr>
          <p:cNvPr id="7" name="TextBox 6">
            <a:extLst>
              <a:ext uri="{FF2B5EF4-FFF2-40B4-BE49-F238E27FC236}">
                <a16:creationId xmlns:a16="http://schemas.microsoft.com/office/drawing/2014/main" id="{DCBCC7C1-BC52-E701-1ACE-A977B2F544D2}"/>
              </a:ext>
            </a:extLst>
          </p:cNvPr>
          <p:cNvSpPr txBox="1"/>
          <p:nvPr/>
        </p:nvSpPr>
        <p:spPr>
          <a:xfrm>
            <a:off x="1490535" y="2923307"/>
            <a:ext cx="4658270" cy="364542"/>
          </a:xfrm>
          <a:prstGeom prst="rect">
            <a:avLst/>
          </a:prstGeom>
          <a:noFill/>
        </p:spPr>
        <p:txBody>
          <a:bodyPr wrap="square" rtlCol="0">
            <a:spAutoFit/>
          </a:bodyPr>
          <a:lstStyle/>
          <a:p>
            <a:pPr marL="280035" indent="-280035" defTabSz="448056">
              <a:spcAft>
                <a:spcPts val="600"/>
              </a:spcAft>
              <a:buFont typeface="Wingdings" panose="05000000000000000000" pitchFamily="2" charset="2"/>
              <a:buChar char="ü"/>
            </a:pPr>
            <a:r>
              <a:rPr lang="en-GB" sz="1764" kern="1200">
                <a:solidFill>
                  <a:schemeClr val="tx1"/>
                </a:solidFill>
                <a:latin typeface="+mn-lt"/>
                <a:ea typeface="+mn-ea"/>
                <a:cs typeface="+mn-cs"/>
              </a:rPr>
              <a:t>Free medical check-ups and immunisations</a:t>
            </a:r>
            <a:endParaRPr lang="en-GB"/>
          </a:p>
        </p:txBody>
      </p:sp>
      <p:sp>
        <p:nvSpPr>
          <p:cNvPr id="8" name="TextBox 7">
            <a:extLst>
              <a:ext uri="{FF2B5EF4-FFF2-40B4-BE49-F238E27FC236}">
                <a16:creationId xmlns:a16="http://schemas.microsoft.com/office/drawing/2014/main" id="{6BBD3C5D-4602-D69E-D3C9-E94073EEBF4D}"/>
              </a:ext>
            </a:extLst>
          </p:cNvPr>
          <p:cNvSpPr txBox="1"/>
          <p:nvPr/>
        </p:nvSpPr>
        <p:spPr>
          <a:xfrm>
            <a:off x="1490535" y="4698381"/>
            <a:ext cx="4153624" cy="364542"/>
          </a:xfrm>
          <a:prstGeom prst="rect">
            <a:avLst/>
          </a:prstGeom>
          <a:noFill/>
        </p:spPr>
        <p:txBody>
          <a:bodyPr wrap="square" rtlCol="0">
            <a:spAutoFit/>
          </a:bodyPr>
          <a:lstStyle/>
          <a:p>
            <a:pPr marL="280035" indent="-280035" defTabSz="448056">
              <a:spcAft>
                <a:spcPts val="600"/>
              </a:spcAft>
              <a:buFont typeface="Wingdings" panose="05000000000000000000" pitchFamily="2" charset="2"/>
              <a:buChar char="ü"/>
            </a:pPr>
            <a:r>
              <a:rPr lang="en-GB" sz="1764" kern="1200">
                <a:solidFill>
                  <a:schemeClr val="tx1"/>
                </a:solidFill>
                <a:latin typeface="+mn-lt"/>
                <a:ea typeface="+mn-ea"/>
                <a:cs typeface="+mn-cs"/>
              </a:rPr>
              <a:t>Career university events</a:t>
            </a:r>
            <a:endParaRPr lang="en-GB"/>
          </a:p>
        </p:txBody>
      </p:sp>
      <p:sp>
        <p:nvSpPr>
          <p:cNvPr id="9" name="TextBox 8">
            <a:extLst>
              <a:ext uri="{FF2B5EF4-FFF2-40B4-BE49-F238E27FC236}">
                <a16:creationId xmlns:a16="http://schemas.microsoft.com/office/drawing/2014/main" id="{005EC15E-3502-11E8-EEA3-1EFC145606F3}"/>
              </a:ext>
            </a:extLst>
          </p:cNvPr>
          <p:cNvSpPr txBox="1"/>
          <p:nvPr/>
        </p:nvSpPr>
        <p:spPr>
          <a:xfrm>
            <a:off x="1524501" y="5109217"/>
            <a:ext cx="4561222" cy="364542"/>
          </a:xfrm>
          <a:prstGeom prst="rect">
            <a:avLst/>
          </a:prstGeom>
          <a:noFill/>
        </p:spPr>
        <p:txBody>
          <a:bodyPr wrap="square" rtlCol="0">
            <a:spAutoFit/>
          </a:bodyPr>
          <a:lstStyle/>
          <a:p>
            <a:pPr marL="280035" indent="-280035" defTabSz="448056">
              <a:spcAft>
                <a:spcPts val="600"/>
              </a:spcAft>
              <a:buFont typeface="Wingdings" panose="05000000000000000000" pitchFamily="2" charset="2"/>
              <a:buChar char="ü"/>
            </a:pPr>
            <a:r>
              <a:rPr lang="en-GB" sz="1764" kern="1200">
                <a:solidFill>
                  <a:schemeClr val="tx1"/>
                </a:solidFill>
                <a:latin typeface="+mn-lt"/>
                <a:ea typeface="+mn-ea"/>
                <a:cs typeface="+mn-cs"/>
              </a:rPr>
              <a:t>Publicly celebrates achievements and efforts</a:t>
            </a:r>
            <a:endParaRPr lang="en-GB"/>
          </a:p>
        </p:txBody>
      </p:sp>
      <p:sp>
        <p:nvSpPr>
          <p:cNvPr id="10" name="TextBox 9">
            <a:extLst>
              <a:ext uri="{FF2B5EF4-FFF2-40B4-BE49-F238E27FC236}">
                <a16:creationId xmlns:a16="http://schemas.microsoft.com/office/drawing/2014/main" id="{18D9C65C-FB27-8956-77E7-03DA1232FEF4}"/>
              </a:ext>
            </a:extLst>
          </p:cNvPr>
          <p:cNvSpPr txBox="1"/>
          <p:nvPr/>
        </p:nvSpPr>
        <p:spPr>
          <a:xfrm>
            <a:off x="1524501" y="5520053"/>
            <a:ext cx="4939706" cy="364542"/>
          </a:xfrm>
          <a:prstGeom prst="rect">
            <a:avLst/>
          </a:prstGeom>
          <a:noFill/>
        </p:spPr>
        <p:txBody>
          <a:bodyPr wrap="square" rtlCol="0">
            <a:spAutoFit/>
          </a:bodyPr>
          <a:lstStyle/>
          <a:p>
            <a:pPr marL="280035" indent="-280035" defTabSz="448056">
              <a:spcAft>
                <a:spcPts val="600"/>
              </a:spcAft>
              <a:buFont typeface="Wingdings" panose="05000000000000000000" pitchFamily="2" charset="2"/>
              <a:buChar char="ü"/>
            </a:pPr>
            <a:r>
              <a:rPr lang="en-GB" sz="1764" kern="1200">
                <a:solidFill>
                  <a:schemeClr val="tx1"/>
                </a:solidFill>
                <a:latin typeface="+mn-lt"/>
                <a:ea typeface="+mn-ea"/>
                <a:cs typeface="+mn-cs"/>
              </a:rPr>
              <a:t>Share success in social media</a:t>
            </a:r>
            <a:endParaRPr lang="en-GB"/>
          </a:p>
        </p:txBody>
      </p:sp>
      <p:sp>
        <p:nvSpPr>
          <p:cNvPr id="11" name="TextBox 10">
            <a:extLst>
              <a:ext uri="{FF2B5EF4-FFF2-40B4-BE49-F238E27FC236}">
                <a16:creationId xmlns:a16="http://schemas.microsoft.com/office/drawing/2014/main" id="{FCD03569-D478-A820-C9D9-A5EBAAC5DD13}"/>
              </a:ext>
            </a:extLst>
          </p:cNvPr>
          <p:cNvSpPr txBox="1"/>
          <p:nvPr/>
        </p:nvSpPr>
        <p:spPr>
          <a:xfrm>
            <a:off x="1524501" y="3744980"/>
            <a:ext cx="5046458" cy="364542"/>
          </a:xfrm>
          <a:prstGeom prst="rect">
            <a:avLst/>
          </a:prstGeom>
          <a:noFill/>
        </p:spPr>
        <p:txBody>
          <a:bodyPr wrap="square" rtlCol="0">
            <a:spAutoFit/>
          </a:bodyPr>
          <a:lstStyle/>
          <a:p>
            <a:pPr marL="280035" indent="-280035" defTabSz="448056">
              <a:spcAft>
                <a:spcPts val="600"/>
              </a:spcAft>
              <a:buFont typeface="Wingdings" panose="05000000000000000000" pitchFamily="2" charset="2"/>
              <a:buChar char="ü"/>
            </a:pPr>
            <a:r>
              <a:rPr lang="en-GB" sz="1764" kern="1200">
                <a:solidFill>
                  <a:schemeClr val="tx1"/>
                </a:solidFill>
                <a:latin typeface="+mn-lt"/>
                <a:ea typeface="+mn-ea"/>
                <a:cs typeface="+mn-cs"/>
              </a:rPr>
              <a:t>Activity events</a:t>
            </a:r>
            <a:endParaRPr lang="en-GB"/>
          </a:p>
        </p:txBody>
      </p:sp>
      <p:pic>
        <p:nvPicPr>
          <p:cNvPr id="15" name="Picture 14" descr="Logo&#10;&#10;Description automatically generated">
            <a:extLst>
              <a:ext uri="{FF2B5EF4-FFF2-40B4-BE49-F238E27FC236}">
                <a16:creationId xmlns:a16="http://schemas.microsoft.com/office/drawing/2014/main" id="{6CF14552-51AF-B194-F194-AEC2439CF308}"/>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058258" y="2098515"/>
            <a:ext cx="3052903" cy="3786080"/>
          </a:xfrm>
          <a:prstGeom prst="rect">
            <a:avLst/>
          </a:prstGeom>
        </p:spPr>
      </p:pic>
    </p:spTree>
    <p:extLst>
      <p:ext uri="{BB962C8B-B14F-4D97-AF65-F5344CB8AC3E}">
        <p14:creationId xmlns:p14="http://schemas.microsoft.com/office/powerpoint/2010/main" val="174377263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3" name="Rectangle 22">
            <a:extLst>
              <a:ext uri="{FF2B5EF4-FFF2-40B4-BE49-F238E27FC236}">
                <a16:creationId xmlns:a16="http://schemas.microsoft.com/office/drawing/2014/main" id="{600B5AE2-C5CC-499C-8F2D-249888BE22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5" name="Rectangle 24">
            <a:extLst>
              <a:ext uri="{FF2B5EF4-FFF2-40B4-BE49-F238E27FC236}">
                <a16:creationId xmlns:a16="http://schemas.microsoft.com/office/drawing/2014/main" id="{BA7A3698-B350-40E5-8475-9BCC41A089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334316"/>
            <a:ext cx="12192001" cy="659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27" name="Straight Connector 26">
            <a:extLst>
              <a:ext uri="{FF2B5EF4-FFF2-40B4-BE49-F238E27FC236}">
                <a16:creationId xmlns:a16="http://schemas.microsoft.com/office/drawing/2014/main" id="{0AC655C7-EC94-4BE6-84C8-2F9EFBBB278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93532" y="1737845"/>
            <a:ext cx="996696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useBgFill="1">
        <p:nvSpPr>
          <p:cNvPr id="29" name="Rectangle 28">
            <a:extLst>
              <a:ext uri="{FF2B5EF4-FFF2-40B4-BE49-F238E27FC236}">
                <a16:creationId xmlns:a16="http://schemas.microsoft.com/office/drawing/2014/main" id="{990D0034-F768-41E7-85D4-F38C4DE857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31" name="Rectangle 30">
            <a:extLst>
              <a:ext uri="{FF2B5EF4-FFF2-40B4-BE49-F238E27FC236}">
                <a16:creationId xmlns:a16="http://schemas.microsoft.com/office/drawing/2014/main" id="{C4F7E42D-8B5A-4FC8-81CD-9E60171F7F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 y="0"/>
            <a:ext cx="4050791"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extBox 1">
            <a:extLst>
              <a:ext uri="{FF2B5EF4-FFF2-40B4-BE49-F238E27FC236}">
                <a16:creationId xmlns:a16="http://schemas.microsoft.com/office/drawing/2014/main" id="{BF42CE98-E0C4-90ED-4458-F0384FEDF302}"/>
              </a:ext>
            </a:extLst>
          </p:cNvPr>
          <p:cNvSpPr txBox="1"/>
          <p:nvPr/>
        </p:nvSpPr>
        <p:spPr>
          <a:xfrm>
            <a:off x="477622" y="-366030"/>
            <a:ext cx="3084844" cy="2103875"/>
          </a:xfrm>
          <a:prstGeom prst="rect">
            <a:avLst/>
          </a:prstGeom>
        </p:spPr>
        <p:txBody>
          <a:bodyPr vert="horz" lIns="91440" tIns="45720" rIns="91440" bIns="45720" rtlCol="0" anchor="b">
            <a:normAutofit/>
          </a:bodyPr>
          <a:lstStyle/>
          <a:p>
            <a:pPr defTabSz="914400">
              <a:lnSpc>
                <a:spcPct val="85000"/>
              </a:lnSpc>
              <a:spcBef>
                <a:spcPct val="0"/>
              </a:spcBef>
              <a:spcAft>
                <a:spcPts val="600"/>
              </a:spcAft>
            </a:pPr>
            <a:r>
              <a:rPr lang="en-US" sz="3600" b="1" u="sng" kern="1200" spc="-50" baseline="0" dirty="0">
                <a:solidFill>
                  <a:srgbClr val="FFFFFF"/>
                </a:solidFill>
                <a:latin typeface="+mj-lt"/>
                <a:ea typeface="+mj-ea"/>
                <a:cs typeface="+mj-cs"/>
              </a:rPr>
              <a:t>Conclusion</a:t>
            </a:r>
          </a:p>
        </p:txBody>
      </p:sp>
      <p:sp>
        <p:nvSpPr>
          <p:cNvPr id="3" name="TextBox 2">
            <a:extLst>
              <a:ext uri="{FF2B5EF4-FFF2-40B4-BE49-F238E27FC236}">
                <a16:creationId xmlns:a16="http://schemas.microsoft.com/office/drawing/2014/main" id="{1E06DB23-3511-0F98-139A-5E78706F7F33}"/>
              </a:ext>
            </a:extLst>
          </p:cNvPr>
          <p:cNvSpPr txBox="1"/>
          <p:nvPr/>
        </p:nvSpPr>
        <p:spPr>
          <a:xfrm>
            <a:off x="477622" y="2280175"/>
            <a:ext cx="3084844" cy="3335519"/>
          </a:xfrm>
          <a:prstGeom prst="rect">
            <a:avLst/>
          </a:prstGeom>
        </p:spPr>
        <p:txBody>
          <a:bodyPr vert="horz" lIns="0" tIns="45720" rIns="0" bIns="45720" rtlCol="0">
            <a:normAutofit/>
          </a:bodyPr>
          <a:lstStyle/>
          <a:p>
            <a:pPr defTabSz="914400">
              <a:lnSpc>
                <a:spcPct val="90000"/>
              </a:lnSpc>
              <a:spcAft>
                <a:spcPts val="600"/>
              </a:spcAft>
              <a:buClr>
                <a:schemeClr val="accent1"/>
              </a:buClr>
              <a:buFont typeface="Calibri" panose="020F0502020204030204" pitchFamily="34" charset="0"/>
            </a:pPr>
            <a:r>
              <a:rPr lang="en-US" sz="1500">
                <a:solidFill>
                  <a:srgbClr val="FFFFFF"/>
                </a:solidFill>
              </a:rPr>
              <a:t>The wrong implementation of a talent acquisition strategy may negatively impact the company’s performance while a correctly implemented system can bring many benefits.</a:t>
            </a:r>
          </a:p>
          <a:p>
            <a:pPr defTabSz="914400">
              <a:lnSpc>
                <a:spcPct val="90000"/>
              </a:lnSpc>
              <a:spcAft>
                <a:spcPts val="600"/>
              </a:spcAft>
              <a:buClr>
                <a:schemeClr val="accent1"/>
              </a:buClr>
              <a:buFont typeface="Calibri" panose="020F0502020204030204" pitchFamily="34" charset="0"/>
            </a:pPr>
            <a:r>
              <a:rPr lang="en-US" sz="1500">
                <a:solidFill>
                  <a:srgbClr val="FFFFFF"/>
                </a:solidFill>
              </a:rPr>
              <a:t>Attracting the most talented candidates on the market helps the organisation improve and achieve its goals. Finding suitable employees can save hiring time and budget. Effective talent management methods and acquisition strategies can play a vital role in company performance and can help outperform competitors.</a:t>
            </a:r>
          </a:p>
        </p:txBody>
      </p:sp>
      <p:pic>
        <p:nvPicPr>
          <p:cNvPr id="5" name="Picture 4" descr="A picture containing text, key, microscope&#10;&#10;Description automatically generated">
            <a:extLst>
              <a:ext uri="{FF2B5EF4-FFF2-40B4-BE49-F238E27FC236}">
                <a16:creationId xmlns:a16="http://schemas.microsoft.com/office/drawing/2014/main" id="{FAA9D338-71F6-D2CD-06CE-03E478AAFE32}"/>
              </a:ext>
            </a:extLst>
          </p:cNvPr>
          <p:cNvPicPr>
            <a:picLocks noChangeAspect="1"/>
          </p:cNvPicPr>
          <p:nvPr/>
        </p:nvPicPr>
        <p:blipFill rotWithShape="1">
          <a:blip r:embed="rId2">
            <a:extLst>
              <a:ext uri="{28A0092B-C50C-407E-A947-70E740481C1C}">
                <a14:useLocalDpi xmlns:a14="http://schemas.microsoft.com/office/drawing/2010/main" val="0"/>
              </a:ext>
            </a:extLst>
          </a:blip>
          <a:srcRect l="27471" r="6000"/>
          <a:stretch/>
        </p:blipFill>
        <p:spPr>
          <a:xfrm>
            <a:off x="4075043" y="10"/>
            <a:ext cx="8111272" cy="6857990"/>
          </a:xfrm>
          <a:prstGeom prst="rect">
            <a:avLst/>
          </a:prstGeom>
        </p:spPr>
      </p:pic>
      <p:sp>
        <p:nvSpPr>
          <p:cNvPr id="33" name="Rectangle 32">
            <a:extLst>
              <a:ext uri="{FF2B5EF4-FFF2-40B4-BE49-F238E27FC236}">
                <a16:creationId xmlns:a16="http://schemas.microsoft.com/office/drawing/2014/main" id="{8C04651D-B9F4-4935-A02D-364153FBDF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40071"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94157958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2F3D974C-BE54-A4CE-0836-0C7EE231A911}"/>
              </a:ext>
            </a:extLst>
          </p:cNvPr>
          <p:cNvSpPr txBox="1"/>
          <p:nvPr/>
        </p:nvSpPr>
        <p:spPr>
          <a:xfrm>
            <a:off x="0" y="471948"/>
            <a:ext cx="12192000" cy="461665"/>
          </a:xfrm>
          <a:prstGeom prst="rect">
            <a:avLst/>
          </a:prstGeom>
          <a:noFill/>
        </p:spPr>
        <p:txBody>
          <a:bodyPr wrap="square" rtlCol="0">
            <a:spAutoFit/>
          </a:bodyPr>
          <a:lstStyle/>
          <a:p>
            <a:pPr algn="ctr"/>
            <a:r>
              <a:rPr lang="en-GB" sz="2400" b="1" u="sng" dirty="0"/>
              <a:t>References</a:t>
            </a:r>
          </a:p>
        </p:txBody>
      </p:sp>
      <p:sp>
        <p:nvSpPr>
          <p:cNvPr id="3" name="TextBox 2">
            <a:extLst>
              <a:ext uri="{FF2B5EF4-FFF2-40B4-BE49-F238E27FC236}">
                <a16:creationId xmlns:a16="http://schemas.microsoft.com/office/drawing/2014/main" id="{5FBE2C14-21AF-0837-BAA9-897B41009ADF}"/>
              </a:ext>
            </a:extLst>
          </p:cNvPr>
          <p:cNvSpPr txBox="1"/>
          <p:nvPr/>
        </p:nvSpPr>
        <p:spPr>
          <a:xfrm>
            <a:off x="884903" y="1288026"/>
            <a:ext cx="10648336" cy="5355312"/>
          </a:xfrm>
          <a:prstGeom prst="rect">
            <a:avLst/>
          </a:prstGeom>
          <a:noFill/>
        </p:spPr>
        <p:txBody>
          <a:bodyPr wrap="square" rtlCol="0">
            <a:spAutoFit/>
          </a:bodyPr>
          <a:lstStyle/>
          <a:p>
            <a:r>
              <a:rPr lang="en-GB" sz="1800" dirty="0">
                <a:effectLst/>
                <a:latin typeface="Times New Roman" panose="02020603050405020304" pitchFamily="18" charset="0"/>
                <a:ea typeface="Times New Roman" panose="02020603050405020304" pitchFamily="18" charset="0"/>
              </a:rPr>
              <a:t>Agarwal, G. (2023) </a:t>
            </a:r>
            <a:r>
              <a:rPr lang="en-GB" sz="1800" i="1" dirty="0">
                <a:effectLst/>
                <a:latin typeface="Times New Roman" panose="02020603050405020304" pitchFamily="18" charset="0"/>
                <a:ea typeface="Times New Roman" panose="02020603050405020304" pitchFamily="18" charset="0"/>
              </a:rPr>
              <a:t>Talent acquisition strategy – 2020 to hire the best candidates: UPRIGHTHC blog</a:t>
            </a:r>
            <a:r>
              <a:rPr lang="en-GB" sz="1800" dirty="0">
                <a:effectLst/>
                <a:latin typeface="Times New Roman" panose="02020603050405020304" pitchFamily="18" charset="0"/>
                <a:ea typeface="Times New Roman" panose="02020603050405020304" pitchFamily="18" charset="0"/>
              </a:rPr>
              <a:t>, </a:t>
            </a:r>
            <a:r>
              <a:rPr lang="en-GB" sz="1800" i="1" dirty="0" err="1">
                <a:effectLst/>
                <a:latin typeface="Times New Roman" panose="02020603050405020304" pitchFamily="18" charset="0"/>
                <a:ea typeface="Times New Roman" panose="02020603050405020304" pitchFamily="18" charset="0"/>
              </a:rPr>
              <a:t>UprightHC</a:t>
            </a:r>
            <a:r>
              <a:rPr lang="en-GB" sz="1800" dirty="0">
                <a:effectLst/>
                <a:latin typeface="Times New Roman" panose="02020603050405020304" pitchFamily="18" charset="0"/>
                <a:ea typeface="Times New Roman" panose="02020603050405020304" pitchFamily="18" charset="0"/>
              </a:rPr>
              <a:t>. Available at: https://uprighthc.com/blog/talent-acquisition-strategy-2020-to-hire-the-best-candidates (Accessed: March 16, 2023). </a:t>
            </a:r>
          </a:p>
          <a:p>
            <a:endParaRPr lang="en-GB" dirty="0"/>
          </a:p>
          <a:p>
            <a:r>
              <a:rPr lang="en-GB" sz="1800" dirty="0">
                <a:effectLst/>
                <a:latin typeface="Times New Roman" panose="02020603050405020304" pitchFamily="18" charset="0"/>
                <a:ea typeface="Times New Roman" panose="02020603050405020304" pitchFamily="18" charset="0"/>
              </a:rPr>
              <a:t>Elwin-Ball, E. (2023) </a:t>
            </a:r>
            <a:r>
              <a:rPr lang="en-GB" sz="1800" i="1" dirty="0">
                <a:effectLst/>
                <a:latin typeface="Times New Roman" panose="02020603050405020304" pitchFamily="18" charset="0"/>
                <a:ea typeface="Times New Roman" panose="02020603050405020304" pitchFamily="18" charset="0"/>
              </a:rPr>
              <a:t>7 ways to use social recognition to drive purpose and belonging</a:t>
            </a:r>
            <a:r>
              <a:rPr lang="en-GB" sz="1800" dirty="0">
                <a:effectLst/>
                <a:latin typeface="Times New Roman" panose="02020603050405020304" pitchFamily="18" charset="0"/>
                <a:ea typeface="Times New Roman" panose="02020603050405020304" pitchFamily="18" charset="0"/>
              </a:rPr>
              <a:t>, </a:t>
            </a:r>
            <a:r>
              <a:rPr lang="en-GB" sz="1800" i="1" dirty="0">
                <a:effectLst/>
                <a:latin typeface="Times New Roman" panose="02020603050405020304" pitchFamily="18" charset="0"/>
                <a:ea typeface="Times New Roman" panose="02020603050405020304" pitchFamily="18" charset="0"/>
              </a:rPr>
              <a:t>Reward and Employee Benefits Association (REBA)</a:t>
            </a:r>
            <a:r>
              <a:rPr lang="en-GB" sz="1800" dirty="0">
                <a:effectLst/>
                <a:latin typeface="Times New Roman" panose="02020603050405020304" pitchFamily="18" charset="0"/>
                <a:ea typeface="Times New Roman" panose="02020603050405020304" pitchFamily="18" charset="0"/>
              </a:rPr>
              <a:t>. Available at: https://reba.global/resource/7-ways-to-use-social-recognition-to-drive-purpose-connection-and-belonging.html (Accessed: March 17, 2023). </a:t>
            </a:r>
          </a:p>
          <a:p>
            <a:endParaRPr lang="en-GB" dirty="0"/>
          </a:p>
          <a:p>
            <a:r>
              <a:rPr lang="en-GB" sz="1800" dirty="0">
                <a:effectLst/>
                <a:latin typeface="Times New Roman" panose="02020603050405020304" pitchFamily="18" charset="0"/>
                <a:ea typeface="Times New Roman" panose="02020603050405020304" pitchFamily="18" charset="0"/>
              </a:rPr>
              <a:t>Gallimore, D. (2022) </a:t>
            </a:r>
            <a:r>
              <a:rPr lang="en-GB" sz="1800" i="1" dirty="0">
                <a:effectLst/>
                <a:latin typeface="Times New Roman" panose="02020603050405020304" pitchFamily="18" charset="0"/>
                <a:ea typeface="Times New Roman" panose="02020603050405020304" pitchFamily="18" charset="0"/>
              </a:rPr>
              <a:t>Reward your employees' hard work with monetary incentives</a:t>
            </a:r>
            <a:r>
              <a:rPr lang="en-GB" sz="1800" dirty="0">
                <a:effectLst/>
                <a:latin typeface="Times New Roman" panose="02020603050405020304" pitchFamily="18" charset="0"/>
                <a:ea typeface="Times New Roman" panose="02020603050405020304" pitchFamily="18" charset="0"/>
              </a:rPr>
              <a:t>, </a:t>
            </a:r>
            <a:r>
              <a:rPr lang="en-GB" sz="1800" i="1" dirty="0">
                <a:effectLst/>
                <a:latin typeface="Times New Roman" panose="02020603050405020304" pitchFamily="18" charset="0"/>
                <a:ea typeface="Times New Roman" panose="02020603050405020304" pitchFamily="18" charset="0"/>
              </a:rPr>
              <a:t>Outsource Accelerator</a:t>
            </a:r>
            <a:r>
              <a:rPr lang="en-GB" sz="1800" dirty="0">
                <a:effectLst/>
                <a:latin typeface="Times New Roman" panose="02020603050405020304" pitchFamily="18" charset="0"/>
                <a:ea typeface="Times New Roman" panose="02020603050405020304" pitchFamily="18" charset="0"/>
              </a:rPr>
              <a:t>. Available at: https://www.outsourceaccelerator.com/articles/monetary-incentive/ (Accessed: March 17, 2023). </a:t>
            </a:r>
          </a:p>
          <a:p>
            <a:endParaRPr lang="en-GB" dirty="0"/>
          </a:p>
          <a:p>
            <a:r>
              <a:rPr lang="en-GB" dirty="0">
                <a:effectLst/>
                <a:latin typeface="Times New Roman" panose="02020603050405020304" pitchFamily="18" charset="0"/>
                <a:cs typeface="Times New Roman" panose="02020603050405020304" pitchFamily="18" charset="0"/>
              </a:rPr>
              <a:t>Hennigan, L. and Bottorff, C. (2022) </a:t>
            </a:r>
            <a:r>
              <a:rPr lang="en-GB" i="1" dirty="0">
                <a:effectLst/>
                <a:latin typeface="Times New Roman" panose="02020603050405020304" pitchFamily="18" charset="0"/>
                <a:cs typeface="Times New Roman" panose="02020603050405020304" pitchFamily="18" charset="0"/>
              </a:rPr>
              <a:t>What is talent acquisition? everything you need to know</a:t>
            </a:r>
            <a:r>
              <a:rPr lang="en-GB" dirty="0">
                <a:effectLst/>
                <a:latin typeface="Times New Roman" panose="02020603050405020304" pitchFamily="18" charset="0"/>
                <a:cs typeface="Times New Roman" panose="02020603050405020304" pitchFamily="18" charset="0"/>
              </a:rPr>
              <a:t>, </a:t>
            </a:r>
            <a:r>
              <a:rPr lang="en-GB" i="1" dirty="0">
                <a:effectLst/>
                <a:latin typeface="Times New Roman" panose="02020603050405020304" pitchFamily="18" charset="0"/>
                <a:cs typeface="Times New Roman" panose="02020603050405020304" pitchFamily="18" charset="0"/>
              </a:rPr>
              <a:t>Forbes</a:t>
            </a:r>
            <a:r>
              <a:rPr lang="en-GB" dirty="0">
                <a:effectLst/>
                <a:latin typeface="Times New Roman" panose="02020603050405020304" pitchFamily="18" charset="0"/>
                <a:cs typeface="Times New Roman" panose="02020603050405020304" pitchFamily="18" charset="0"/>
              </a:rPr>
              <a:t>. Forbes Magazine. Available at: https://www.forbes.com/advisor/business/what-is-talent-acquisition/#:~:text=Talent%20acquisition%20is%20a%20strategic,best%20fit%20for%20their%20team. (Accessed: March 21, 2023). </a:t>
            </a:r>
          </a:p>
          <a:p>
            <a:endParaRPr lang="en-GB" i="1" dirty="0">
              <a:latin typeface="Times New Roman" panose="02020603050405020304" pitchFamily="18" charset="0"/>
              <a:ea typeface="Times New Roman" panose="02020603050405020304" pitchFamily="18" charset="0"/>
            </a:endParaRPr>
          </a:p>
          <a:p>
            <a:r>
              <a:rPr lang="en-GB" sz="1800" i="1" dirty="0">
                <a:effectLst/>
                <a:latin typeface="Times New Roman" panose="02020603050405020304" pitchFamily="18" charset="0"/>
                <a:ea typeface="Times New Roman" panose="02020603050405020304" pitchFamily="18" charset="0"/>
              </a:rPr>
              <a:t>Hilton Diversity &amp; Inclusion - Talent</a:t>
            </a:r>
            <a:r>
              <a:rPr lang="en-GB" sz="1800" dirty="0">
                <a:effectLst/>
                <a:latin typeface="Times New Roman" panose="02020603050405020304" pitchFamily="18" charset="0"/>
                <a:ea typeface="Times New Roman" panose="02020603050405020304" pitchFamily="18" charset="0"/>
              </a:rPr>
              <a:t> (2022) </a:t>
            </a:r>
            <a:r>
              <a:rPr lang="en-GB" sz="1800" i="1" dirty="0">
                <a:effectLst/>
                <a:latin typeface="Times New Roman" panose="02020603050405020304" pitchFamily="18" charset="0"/>
                <a:ea typeface="Times New Roman" panose="02020603050405020304" pitchFamily="18" charset="0"/>
              </a:rPr>
              <a:t>Hilton</a:t>
            </a:r>
            <a:r>
              <a:rPr lang="en-GB" sz="1800" dirty="0">
                <a:effectLst/>
                <a:latin typeface="Times New Roman" panose="02020603050405020304" pitchFamily="18" charset="0"/>
                <a:ea typeface="Times New Roman" panose="02020603050405020304" pitchFamily="18" charset="0"/>
              </a:rPr>
              <a:t>. Available at: https://jobs.hilton.com/us/en/diversity-talent-2 (Accessed: March 16, 2023). </a:t>
            </a:r>
          </a:p>
          <a:p>
            <a:endParaRPr lang="en-GB" dirty="0"/>
          </a:p>
        </p:txBody>
      </p:sp>
    </p:spTree>
    <p:extLst>
      <p:ext uri="{BB962C8B-B14F-4D97-AF65-F5344CB8AC3E}">
        <p14:creationId xmlns:p14="http://schemas.microsoft.com/office/powerpoint/2010/main" val="84124113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FA92073F-29C6-F431-73D8-DF4F2C199489}"/>
              </a:ext>
            </a:extLst>
          </p:cNvPr>
          <p:cNvSpPr txBox="1"/>
          <p:nvPr/>
        </p:nvSpPr>
        <p:spPr>
          <a:xfrm>
            <a:off x="924232" y="1022555"/>
            <a:ext cx="10540180" cy="5355312"/>
          </a:xfrm>
          <a:prstGeom prst="rect">
            <a:avLst/>
          </a:prstGeom>
          <a:noFill/>
        </p:spPr>
        <p:txBody>
          <a:bodyPr wrap="square" rtlCol="0">
            <a:spAutoFit/>
          </a:bodyPr>
          <a:lstStyle/>
          <a:p>
            <a:r>
              <a:rPr lang="en-GB" sz="1800" dirty="0">
                <a:effectLst/>
                <a:latin typeface="Calibri" panose="020F0502020204030204" pitchFamily="34" charset="0"/>
                <a:ea typeface="Calibri" panose="020F0502020204030204" pitchFamily="34" charset="0"/>
                <a:cs typeface="Times New Roman" panose="02020603050405020304" pitchFamily="18" charset="0"/>
              </a:rPr>
              <a:t>“Hospitality | 8 Tactics To Attract &amp; Retain The Right Talent In Hospitality” (2021) </a:t>
            </a:r>
            <a:r>
              <a:rPr lang="en-GB" sz="1800" i="1" dirty="0" err="1">
                <a:effectLst/>
                <a:latin typeface="Calibri" panose="020F0502020204030204" pitchFamily="34" charset="0"/>
                <a:ea typeface="Calibri" panose="020F0502020204030204" pitchFamily="34" charset="0"/>
                <a:cs typeface="Times New Roman" panose="02020603050405020304" pitchFamily="18" charset="0"/>
              </a:rPr>
              <a:t>Novative</a:t>
            </a:r>
            <a:r>
              <a:rPr lang="en-GB" sz="1800" dirty="0">
                <a:effectLst/>
                <a:latin typeface="Calibri" panose="020F0502020204030204" pitchFamily="34" charset="0"/>
                <a:ea typeface="Calibri" panose="020F0502020204030204" pitchFamily="34" charset="0"/>
                <a:cs typeface="Times New Roman" panose="02020603050405020304" pitchFamily="18" charset="0"/>
              </a:rPr>
              <a:t>, 3 December. </a:t>
            </a:r>
            <a:r>
              <a:rPr lang="en-GB" sz="1800">
                <a:effectLst/>
                <a:latin typeface="Calibri" panose="020F0502020204030204" pitchFamily="34" charset="0"/>
                <a:ea typeface="Calibri" panose="020F0502020204030204" pitchFamily="34" charset="0"/>
                <a:cs typeface="Times New Roman" panose="02020603050405020304" pitchFamily="18" charset="0"/>
              </a:rPr>
              <a:t>Available at: https://www.novative.com/en/hospitality-8-tactics-to-attract-retain-the-right-talent-in-hospitality/ (Accessed: March 14, 2023).</a:t>
            </a:r>
            <a:endParaRPr lang="en-GB"/>
          </a:p>
          <a:p>
            <a:endParaRPr lang="en-GB" sz="1800" i="1">
              <a:effectLst/>
              <a:latin typeface="Calibri" panose="020F0502020204030204" pitchFamily="34" charset="0"/>
              <a:ea typeface="Calibri" panose="020F0502020204030204" pitchFamily="34" charset="0"/>
              <a:cs typeface="Times New Roman" panose="02020603050405020304" pitchFamily="18" charset="0"/>
            </a:endParaRPr>
          </a:p>
          <a:p>
            <a:r>
              <a:rPr lang="en-GB" sz="1800" i="1" dirty="0">
                <a:effectLst/>
                <a:latin typeface="Calibri" panose="020F0502020204030204" pitchFamily="34" charset="0"/>
                <a:ea typeface="Calibri" panose="020F0502020204030204" pitchFamily="34" charset="0"/>
                <a:cs typeface="Times New Roman" panose="02020603050405020304" pitchFamily="18" charset="0"/>
              </a:rPr>
              <a:t>How to plan for short-term and long-term talent acquisition strategy</a:t>
            </a:r>
            <a:r>
              <a:rPr lang="en-GB" sz="1800" dirty="0">
                <a:effectLst/>
                <a:latin typeface="Calibri" panose="020F0502020204030204" pitchFamily="34" charset="0"/>
                <a:ea typeface="Calibri" panose="020F0502020204030204" pitchFamily="34" charset="0"/>
                <a:cs typeface="Times New Roman" panose="02020603050405020304" pitchFamily="18" charset="0"/>
              </a:rPr>
              <a:t> (2022) </a:t>
            </a:r>
            <a:r>
              <a:rPr lang="en-GB" sz="1800" i="1" dirty="0" err="1">
                <a:effectLst/>
                <a:latin typeface="Calibri" panose="020F0502020204030204" pitchFamily="34" charset="0"/>
                <a:ea typeface="Calibri" panose="020F0502020204030204" pitchFamily="34" charset="0"/>
                <a:cs typeface="Times New Roman" panose="02020603050405020304" pitchFamily="18" charset="0"/>
              </a:rPr>
              <a:t>Saviom</a:t>
            </a:r>
            <a:r>
              <a:rPr lang="en-GB" sz="1800" dirty="0">
                <a:effectLst/>
                <a:latin typeface="Calibri" panose="020F0502020204030204" pitchFamily="34" charset="0"/>
                <a:ea typeface="Calibri" panose="020F0502020204030204" pitchFamily="34" charset="0"/>
                <a:cs typeface="Times New Roman" panose="02020603050405020304" pitchFamily="18" charset="0"/>
              </a:rPr>
              <a:t>. Available at: https://www.saviom.com/blog/how-to-plan-for-short-term-and-long-term-talent-acquisition-strategy/ (Accessed: March 16, 2023).</a:t>
            </a:r>
          </a:p>
          <a:p>
            <a:endParaRPr lang="en-GB" dirty="0">
              <a:latin typeface="Calibri" panose="020F0502020204030204" pitchFamily="34" charset="0"/>
              <a:ea typeface="Calibri" panose="020F0502020204030204" pitchFamily="34" charset="0"/>
              <a:cs typeface="Times New Roman" panose="02020603050405020304" pitchFamily="18" charset="0"/>
            </a:endParaRPr>
          </a:p>
          <a:p>
            <a:r>
              <a:rPr lang="en-GB" sz="1800" dirty="0">
                <a:effectLst/>
                <a:latin typeface="Times New Roman" panose="02020603050405020304" pitchFamily="18" charset="0"/>
                <a:ea typeface="Times New Roman" panose="02020603050405020304" pitchFamily="18" charset="0"/>
              </a:rPr>
              <a:t>Jovanovic, K. (2022) </a:t>
            </a:r>
            <a:r>
              <a:rPr lang="en-GB" sz="1800" i="1" dirty="0">
                <a:effectLst/>
                <a:latin typeface="Times New Roman" panose="02020603050405020304" pitchFamily="18" charset="0"/>
                <a:ea typeface="Times New Roman" panose="02020603050405020304" pitchFamily="18" charset="0"/>
              </a:rPr>
              <a:t>Talent Acquisition: What Is It +15 Tips To Ace It</a:t>
            </a:r>
            <a:r>
              <a:rPr lang="en-GB" sz="1800" dirty="0">
                <a:effectLst/>
                <a:latin typeface="Times New Roman" panose="02020603050405020304" pitchFamily="18" charset="0"/>
                <a:ea typeface="Times New Roman" panose="02020603050405020304" pitchFamily="18" charset="0"/>
              </a:rPr>
              <a:t>, </a:t>
            </a:r>
            <a:r>
              <a:rPr lang="en-GB" sz="1800" i="1" dirty="0" err="1">
                <a:effectLst/>
                <a:latin typeface="Times New Roman" panose="02020603050405020304" pitchFamily="18" charset="0"/>
                <a:ea typeface="Times New Roman" panose="02020603050405020304" pitchFamily="18" charset="0"/>
              </a:rPr>
              <a:t>Skylead</a:t>
            </a:r>
            <a:r>
              <a:rPr lang="en-GB" sz="1800" dirty="0">
                <a:effectLst/>
                <a:latin typeface="Times New Roman" panose="02020603050405020304" pitchFamily="18" charset="0"/>
                <a:ea typeface="Times New Roman" panose="02020603050405020304" pitchFamily="18" charset="0"/>
              </a:rPr>
              <a:t>. Available at: https://skylead.io/blog/what-is-talent-acquisition-15-best-practices/ (Accessed: March 16, 2023). </a:t>
            </a:r>
          </a:p>
          <a:p>
            <a:endParaRPr lang="en-GB" dirty="0">
              <a:latin typeface="Times New Roman" panose="02020603050405020304" pitchFamily="18" charset="0"/>
              <a:ea typeface="Times New Roman" panose="02020603050405020304" pitchFamily="18" charset="0"/>
            </a:endParaRPr>
          </a:p>
          <a:p>
            <a:r>
              <a:rPr lang="en-GB" sz="1800" i="1" dirty="0">
                <a:effectLst/>
                <a:latin typeface="Times New Roman" panose="02020603050405020304" pitchFamily="18" charset="0"/>
                <a:ea typeface="Times New Roman" panose="02020603050405020304" pitchFamily="18" charset="0"/>
              </a:rPr>
              <a:t>Top 5 incentives employers are using to attract candidates</a:t>
            </a:r>
            <a:r>
              <a:rPr lang="en-GB" sz="1800" dirty="0">
                <a:effectLst/>
                <a:latin typeface="Times New Roman" panose="02020603050405020304" pitchFamily="18" charset="0"/>
                <a:ea typeface="Times New Roman" panose="02020603050405020304" pitchFamily="18" charset="0"/>
              </a:rPr>
              <a:t> (2023) </a:t>
            </a:r>
            <a:r>
              <a:rPr lang="en-GB" sz="1800" i="1" dirty="0" err="1">
                <a:effectLst/>
                <a:latin typeface="Times New Roman" panose="02020603050405020304" pitchFamily="18" charset="0"/>
                <a:ea typeface="Times New Roman" panose="02020603050405020304" pitchFamily="18" charset="0"/>
              </a:rPr>
              <a:t>PeopleReady</a:t>
            </a:r>
            <a:r>
              <a:rPr lang="en-GB" sz="1800" dirty="0">
                <a:effectLst/>
                <a:latin typeface="Times New Roman" panose="02020603050405020304" pitchFamily="18" charset="0"/>
                <a:ea typeface="Times New Roman" panose="02020603050405020304" pitchFamily="18" charset="0"/>
              </a:rPr>
              <a:t>. Available at: https://www.peopleready.com/top-5-incentives-employers-are-using-to-attract-candidates/ (Accessed: March 16, 2023). </a:t>
            </a:r>
          </a:p>
          <a:p>
            <a:endParaRPr lang="en-GB" sz="1800" dirty="0">
              <a:effectLst/>
              <a:latin typeface="Times New Roman" panose="02020603050405020304" pitchFamily="18" charset="0"/>
              <a:ea typeface="Times New Roman" panose="02020603050405020304" pitchFamily="18" charset="0"/>
            </a:endParaRPr>
          </a:p>
          <a:p>
            <a:r>
              <a:rPr lang="en-GB" sz="1800" i="1" dirty="0">
                <a:effectLst/>
                <a:latin typeface="Times New Roman" panose="02020603050405020304" pitchFamily="18" charset="0"/>
                <a:ea typeface="Times New Roman" panose="02020603050405020304" pitchFamily="18" charset="0"/>
              </a:rPr>
              <a:t>What is talent management</a:t>
            </a:r>
            <a:r>
              <a:rPr lang="en-GB" sz="1800" dirty="0">
                <a:effectLst/>
                <a:latin typeface="Times New Roman" panose="02020603050405020304" pitchFamily="18" charset="0"/>
                <a:ea typeface="Times New Roman" panose="02020603050405020304" pitchFamily="18" charset="0"/>
              </a:rPr>
              <a:t> (2023) </a:t>
            </a:r>
            <a:r>
              <a:rPr lang="en-GB" sz="1800" i="1" dirty="0">
                <a:effectLst/>
                <a:latin typeface="Times New Roman" panose="02020603050405020304" pitchFamily="18" charset="0"/>
                <a:ea typeface="Times New Roman" panose="02020603050405020304" pitchFamily="18" charset="0"/>
              </a:rPr>
              <a:t>TD</a:t>
            </a:r>
            <a:r>
              <a:rPr lang="en-GB" sz="1800" dirty="0">
                <a:effectLst/>
                <a:latin typeface="Times New Roman" panose="02020603050405020304" pitchFamily="18" charset="0"/>
                <a:ea typeface="Times New Roman" panose="02020603050405020304" pitchFamily="18" charset="0"/>
              </a:rPr>
              <a:t>. Association for Talent Development. Available at: https://www.td.org/talent-development-glossary-terms/what-is-talent-management (Accessed: March 16, 2023). </a:t>
            </a:r>
          </a:p>
          <a:p>
            <a:endParaRPr lang="en-GB" sz="1800" dirty="0">
              <a:effectLst/>
              <a:latin typeface="Times New Roman" panose="02020603050405020304" pitchFamily="18" charset="0"/>
              <a:ea typeface="Times New Roman" panose="02020603050405020304" pitchFamily="18" charset="0"/>
            </a:endParaRPr>
          </a:p>
          <a:p>
            <a:endParaRPr lang="en-GB" dirty="0"/>
          </a:p>
        </p:txBody>
      </p:sp>
    </p:spTree>
    <p:extLst>
      <p:ext uri="{BB962C8B-B14F-4D97-AF65-F5344CB8AC3E}">
        <p14:creationId xmlns:p14="http://schemas.microsoft.com/office/powerpoint/2010/main" val="3789273444"/>
      </p:ext>
    </p:extLst>
  </p:cSld>
  <p:clrMapOvr>
    <a:masterClrMapping/>
  </p:clrMapOvr>
</p:sld>
</file>

<file path=ppt/theme/theme1.xml><?xml version="1.0" encoding="utf-8"?>
<a:theme xmlns:a="http://schemas.openxmlformats.org/drawingml/2006/main" name="Retrospect">
  <a:themeElements>
    <a:clrScheme name="Retrospect">
      <a:dk1>
        <a:srgbClr val="000000"/>
      </a:dk1>
      <a:lt1>
        <a:sysClr val="window" lastClr="FFFFFF"/>
      </a:lt1>
      <a:dk2>
        <a:srgbClr val="637052"/>
      </a:dk2>
      <a:lt2>
        <a:srgbClr val="CCDDEA"/>
      </a:lt2>
      <a:accent1>
        <a:srgbClr val="E48312"/>
      </a:accent1>
      <a:accent2>
        <a:srgbClr val="BD582C"/>
      </a:accent2>
      <a:accent3>
        <a:srgbClr val="865640"/>
      </a:accent3>
      <a:accent4>
        <a:srgbClr val="9B8357"/>
      </a:accent4>
      <a:accent5>
        <a:srgbClr val="C2BC80"/>
      </a:accent5>
      <a:accent6>
        <a:srgbClr val="94A088"/>
      </a:accent6>
      <a:hlink>
        <a:srgbClr val="2998E3"/>
      </a:hlink>
      <a:folHlink>
        <a:srgbClr val="8C8C8C"/>
      </a:folHlink>
    </a:clrScheme>
    <a:fontScheme name="Retrospect">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 id="{5F128B03-DCCA-4EEB-AB3B-CF2899314A46}" vid="{3F1AAB62-24C6-49D2-8E01-B56FAC9A3DCD}"/>
    </a:ext>
  </a:extLst>
</a:theme>
</file>

<file path=docProps/app.xml><?xml version="1.0" encoding="utf-8"?>
<Properties xmlns="http://schemas.openxmlformats.org/officeDocument/2006/extended-properties" xmlns:vt="http://schemas.openxmlformats.org/officeDocument/2006/docPropsVTypes">
  <Template>Retrospect</Template>
  <TotalTime>927</TotalTime>
  <Words>1005</Words>
  <Application>Microsoft Office PowerPoint</Application>
  <PresentationFormat>Widescreen</PresentationFormat>
  <Paragraphs>140</Paragraphs>
  <Slides>14</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14</vt:i4>
      </vt:variant>
    </vt:vector>
  </HeadingPairs>
  <TitlesOfParts>
    <vt:vector size="19" baseType="lpstr">
      <vt:lpstr>Calibri</vt:lpstr>
      <vt:lpstr>Calibri Light</vt:lpstr>
      <vt:lpstr>Times New Roman</vt:lpstr>
      <vt:lpstr>Wingdings</vt:lpstr>
      <vt:lpstr>Retrospect</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Boris Vladimirov</dc:creator>
  <cp:lastModifiedBy>Boris Vladimirov</cp:lastModifiedBy>
  <cp:revision>1</cp:revision>
  <dcterms:created xsi:type="dcterms:W3CDTF">2023-03-08T19:02:46Z</dcterms:created>
  <dcterms:modified xsi:type="dcterms:W3CDTF">2023-03-22T18:05:07Z</dcterms:modified>
</cp:coreProperties>
</file>