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sldIdLst>
    <p:sldId id="256" r:id="rId2"/>
    <p:sldId id="258" r:id="rId3"/>
    <p:sldId id="303" r:id="rId4"/>
    <p:sldId id="310" r:id="rId5"/>
    <p:sldId id="294" r:id="rId6"/>
    <p:sldId id="299" r:id="rId7"/>
    <p:sldId id="295" r:id="rId8"/>
    <p:sldId id="298" r:id="rId9"/>
    <p:sldId id="315" r:id="rId10"/>
    <p:sldId id="300" r:id="rId11"/>
    <p:sldId id="296" r:id="rId12"/>
    <p:sldId id="307" r:id="rId13"/>
    <p:sldId id="316" r:id="rId14"/>
    <p:sldId id="318" r:id="rId15"/>
    <p:sldId id="319" r:id="rId16"/>
    <p:sldId id="320" r:id="rId17"/>
    <p:sldId id="321" r:id="rId18"/>
    <p:sldId id="322" r:id="rId19"/>
    <p:sldId id="323" r:id="rId20"/>
    <p:sldId id="32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909"/>
  </p:normalViewPr>
  <p:slideViewPr>
    <p:cSldViewPr snapToGrid="0" snapToObjects="1">
      <p:cViewPr varScale="1">
        <p:scale>
          <a:sx n="122" d="100"/>
          <a:sy n="122" d="100"/>
        </p:scale>
        <p:origin x="1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svg"/><Relationship Id="rId1" Type="http://schemas.openxmlformats.org/officeDocument/2006/relationships/image" Target="../media/image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svg"/><Relationship Id="rId1" Type="http://schemas.openxmlformats.org/officeDocument/2006/relationships/image" Target="../media/image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0A61D-BC35-471F-B208-EC49B529DF4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17D3F7-3D47-4BE6-A387-545E950AF0C0}">
      <dgm:prSet/>
      <dgm:spPr/>
      <dgm:t>
        <a:bodyPr/>
        <a:lstStyle/>
        <a:p>
          <a:r>
            <a:rPr lang="en-GB" b="1"/>
            <a:t>What is leadership? </a:t>
          </a:r>
          <a:endParaRPr lang="en-US"/>
        </a:p>
      </dgm:t>
    </dgm:pt>
    <dgm:pt modelId="{E472CBF4-5733-412C-8430-AA903F384D71}" type="parTrans" cxnId="{0A06FB55-5063-4D3E-B3BD-7FBC69802300}">
      <dgm:prSet/>
      <dgm:spPr/>
      <dgm:t>
        <a:bodyPr/>
        <a:lstStyle/>
        <a:p>
          <a:endParaRPr lang="en-US"/>
        </a:p>
      </dgm:t>
    </dgm:pt>
    <dgm:pt modelId="{2552F2A6-DA36-4D58-A775-C9689A202559}" type="sibTrans" cxnId="{0A06FB55-5063-4D3E-B3BD-7FBC69802300}">
      <dgm:prSet/>
      <dgm:spPr/>
      <dgm:t>
        <a:bodyPr/>
        <a:lstStyle/>
        <a:p>
          <a:endParaRPr lang="en-US"/>
        </a:p>
      </dgm:t>
    </dgm:pt>
    <dgm:pt modelId="{C1BBBFB9-1648-49AE-8A92-14975E4F0289}">
      <dgm:prSet/>
      <dgm:spPr/>
      <dgm:t>
        <a:bodyPr/>
        <a:lstStyle/>
        <a:p>
          <a:r>
            <a:rPr lang="en-GB" b="1"/>
            <a:t>Why is leadership important – why do we need leaders?</a:t>
          </a:r>
          <a:endParaRPr lang="en-US"/>
        </a:p>
      </dgm:t>
    </dgm:pt>
    <dgm:pt modelId="{F5408834-ECAF-42F5-B619-2E6736EB2809}" type="parTrans" cxnId="{9E18FC2E-F978-4FE1-9443-EE4E54EC9AD4}">
      <dgm:prSet/>
      <dgm:spPr/>
      <dgm:t>
        <a:bodyPr/>
        <a:lstStyle/>
        <a:p>
          <a:endParaRPr lang="en-US"/>
        </a:p>
      </dgm:t>
    </dgm:pt>
    <dgm:pt modelId="{1787212F-8CC1-4315-9A98-67F572083929}" type="sibTrans" cxnId="{9E18FC2E-F978-4FE1-9443-EE4E54EC9AD4}">
      <dgm:prSet/>
      <dgm:spPr/>
      <dgm:t>
        <a:bodyPr/>
        <a:lstStyle/>
        <a:p>
          <a:endParaRPr lang="en-US"/>
        </a:p>
      </dgm:t>
    </dgm:pt>
    <dgm:pt modelId="{9B78236B-0A6E-402D-900E-08985760E466}">
      <dgm:prSet/>
      <dgm:spPr/>
      <dgm:t>
        <a:bodyPr/>
        <a:lstStyle/>
        <a:p>
          <a:r>
            <a:rPr lang="en-GB" b="1"/>
            <a:t>Leaders – born or bred? </a:t>
          </a:r>
          <a:endParaRPr lang="en-US"/>
        </a:p>
      </dgm:t>
    </dgm:pt>
    <dgm:pt modelId="{9229ADC7-1B30-4FB2-81CD-978F05656993}" type="parTrans" cxnId="{5E8A345A-E50C-4C68-86C6-7C87F04892C1}">
      <dgm:prSet/>
      <dgm:spPr/>
      <dgm:t>
        <a:bodyPr/>
        <a:lstStyle/>
        <a:p>
          <a:endParaRPr lang="en-US"/>
        </a:p>
      </dgm:t>
    </dgm:pt>
    <dgm:pt modelId="{947B9C36-13FA-4CF1-B95F-60F74D27FD9C}" type="sibTrans" cxnId="{5E8A345A-E50C-4C68-86C6-7C87F04892C1}">
      <dgm:prSet/>
      <dgm:spPr/>
      <dgm:t>
        <a:bodyPr/>
        <a:lstStyle/>
        <a:p>
          <a:endParaRPr lang="en-US"/>
        </a:p>
      </dgm:t>
    </dgm:pt>
    <dgm:pt modelId="{A4B1DBDD-4D95-E543-AE27-34415AB77CE0}" type="pres">
      <dgm:prSet presAssocID="{5790A61D-BC35-471F-B208-EC49B529DF4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FAF6262-99BE-FC4E-90BA-572ED854648D}" type="pres">
      <dgm:prSet presAssocID="{A617D3F7-3D47-4BE6-A387-545E950AF0C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237DEF4-46AF-D84B-8F58-AF3E6C0CD2A0}" type="pres">
      <dgm:prSet presAssocID="{2552F2A6-DA36-4D58-A775-C9689A202559}" presName="spacer" presStyleCnt="0"/>
      <dgm:spPr/>
    </dgm:pt>
    <dgm:pt modelId="{B907D832-DEE2-6E48-8010-7743D035BBC3}" type="pres">
      <dgm:prSet presAssocID="{C1BBBFB9-1648-49AE-8A92-14975E4F028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C3595A-BD51-5944-A44E-941EFFBFC3F0}" type="pres">
      <dgm:prSet presAssocID="{1787212F-8CC1-4315-9A98-67F572083929}" presName="spacer" presStyleCnt="0"/>
      <dgm:spPr/>
    </dgm:pt>
    <dgm:pt modelId="{A3AB262D-B27F-3A42-B09E-17DCDA916256}" type="pres">
      <dgm:prSet presAssocID="{9B78236B-0A6E-402D-900E-08985760E46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1BAC1F6-9C0C-0746-A1EC-1D553B026336}" type="presOf" srcId="{A617D3F7-3D47-4BE6-A387-545E950AF0C0}" destId="{7FAF6262-99BE-FC4E-90BA-572ED854648D}" srcOrd="0" destOrd="0" presId="urn:microsoft.com/office/officeart/2005/8/layout/vList2"/>
    <dgm:cxn modelId="{9036B0E7-7F6B-9D44-A1E5-E2A98A9D7D1D}" type="presOf" srcId="{5790A61D-BC35-471F-B208-EC49B529DF48}" destId="{A4B1DBDD-4D95-E543-AE27-34415AB77CE0}" srcOrd="0" destOrd="0" presId="urn:microsoft.com/office/officeart/2005/8/layout/vList2"/>
    <dgm:cxn modelId="{7416D43D-13E0-8B46-AB27-CC25B8448467}" type="presOf" srcId="{C1BBBFB9-1648-49AE-8A92-14975E4F0289}" destId="{B907D832-DEE2-6E48-8010-7743D035BBC3}" srcOrd="0" destOrd="0" presId="urn:microsoft.com/office/officeart/2005/8/layout/vList2"/>
    <dgm:cxn modelId="{9C5214FD-ACEC-B842-A9BC-E572DEC81F52}" type="presOf" srcId="{9B78236B-0A6E-402D-900E-08985760E466}" destId="{A3AB262D-B27F-3A42-B09E-17DCDA916256}" srcOrd="0" destOrd="0" presId="urn:microsoft.com/office/officeart/2005/8/layout/vList2"/>
    <dgm:cxn modelId="{0A06FB55-5063-4D3E-B3BD-7FBC69802300}" srcId="{5790A61D-BC35-471F-B208-EC49B529DF48}" destId="{A617D3F7-3D47-4BE6-A387-545E950AF0C0}" srcOrd="0" destOrd="0" parTransId="{E472CBF4-5733-412C-8430-AA903F384D71}" sibTransId="{2552F2A6-DA36-4D58-A775-C9689A202559}"/>
    <dgm:cxn modelId="{9E18FC2E-F978-4FE1-9443-EE4E54EC9AD4}" srcId="{5790A61D-BC35-471F-B208-EC49B529DF48}" destId="{C1BBBFB9-1648-49AE-8A92-14975E4F0289}" srcOrd="1" destOrd="0" parTransId="{F5408834-ECAF-42F5-B619-2E6736EB2809}" sibTransId="{1787212F-8CC1-4315-9A98-67F572083929}"/>
    <dgm:cxn modelId="{5E8A345A-E50C-4C68-86C6-7C87F04892C1}" srcId="{5790A61D-BC35-471F-B208-EC49B529DF48}" destId="{9B78236B-0A6E-402D-900E-08985760E466}" srcOrd="2" destOrd="0" parTransId="{9229ADC7-1B30-4FB2-81CD-978F05656993}" sibTransId="{947B9C36-13FA-4CF1-B95F-60F74D27FD9C}"/>
    <dgm:cxn modelId="{9DCDE5A2-77CC-374B-A931-8B8E938154C9}" type="presParOf" srcId="{A4B1DBDD-4D95-E543-AE27-34415AB77CE0}" destId="{7FAF6262-99BE-FC4E-90BA-572ED854648D}" srcOrd="0" destOrd="0" presId="urn:microsoft.com/office/officeart/2005/8/layout/vList2"/>
    <dgm:cxn modelId="{8C9ABDB1-EBB5-FA4E-B322-60BAC611F008}" type="presParOf" srcId="{A4B1DBDD-4D95-E543-AE27-34415AB77CE0}" destId="{1237DEF4-46AF-D84B-8F58-AF3E6C0CD2A0}" srcOrd="1" destOrd="0" presId="urn:microsoft.com/office/officeart/2005/8/layout/vList2"/>
    <dgm:cxn modelId="{A1859330-4C90-A146-ACD3-55095CFE0975}" type="presParOf" srcId="{A4B1DBDD-4D95-E543-AE27-34415AB77CE0}" destId="{B907D832-DEE2-6E48-8010-7743D035BBC3}" srcOrd="2" destOrd="0" presId="urn:microsoft.com/office/officeart/2005/8/layout/vList2"/>
    <dgm:cxn modelId="{7F6CDEDC-C0CE-8C42-83D8-6A970D877A1D}" type="presParOf" srcId="{A4B1DBDD-4D95-E543-AE27-34415AB77CE0}" destId="{B2C3595A-BD51-5944-A44E-941EFFBFC3F0}" srcOrd="3" destOrd="0" presId="urn:microsoft.com/office/officeart/2005/8/layout/vList2"/>
    <dgm:cxn modelId="{655F2023-1B8A-854A-9AED-23C0BAA8C428}" type="presParOf" srcId="{A4B1DBDD-4D95-E543-AE27-34415AB77CE0}" destId="{A3AB262D-B27F-3A42-B09E-17DCDA91625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973ABF-33B6-4790-8000-7AD1A8221A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14000D-6FD5-4241-90E6-22F48C010117}">
      <dgm:prSet/>
      <dgm:spPr/>
      <dgm:t>
        <a:bodyPr/>
        <a:lstStyle/>
        <a:p>
          <a:r>
            <a:rPr lang="en-GB"/>
            <a:t>Discuss examples you have come across of strong and weak leadership</a:t>
          </a:r>
          <a:endParaRPr lang="en-US"/>
        </a:p>
      </dgm:t>
    </dgm:pt>
    <dgm:pt modelId="{D7D0584C-7657-4B92-B0A9-CEA84D397067}" type="parTrans" cxnId="{59759F9C-9575-47E3-8F48-77DB1F4DF122}">
      <dgm:prSet/>
      <dgm:spPr/>
      <dgm:t>
        <a:bodyPr/>
        <a:lstStyle/>
        <a:p>
          <a:endParaRPr lang="en-US"/>
        </a:p>
      </dgm:t>
    </dgm:pt>
    <dgm:pt modelId="{81FF26F0-6B6C-48FC-9C58-1BFA4CCF9CC7}" type="sibTrans" cxnId="{59759F9C-9575-47E3-8F48-77DB1F4DF122}">
      <dgm:prSet/>
      <dgm:spPr/>
      <dgm:t>
        <a:bodyPr/>
        <a:lstStyle/>
        <a:p>
          <a:endParaRPr lang="en-US"/>
        </a:p>
      </dgm:t>
    </dgm:pt>
    <dgm:pt modelId="{5A292C42-5F7E-4561-B454-80868A89D5D9}">
      <dgm:prSet/>
      <dgm:spPr/>
      <dgm:t>
        <a:bodyPr/>
        <a:lstStyle/>
        <a:p>
          <a:r>
            <a:rPr lang="en-GB"/>
            <a:t>You can use examples from employment, academic studies or participation in sports clubs and societies (keep anonymous)</a:t>
          </a:r>
          <a:endParaRPr lang="en-US"/>
        </a:p>
      </dgm:t>
    </dgm:pt>
    <dgm:pt modelId="{6BFD15A1-4882-49B2-966D-F31E465CA212}" type="parTrans" cxnId="{19C13ADB-1717-45CD-8BF4-DC333FA14896}">
      <dgm:prSet/>
      <dgm:spPr/>
      <dgm:t>
        <a:bodyPr/>
        <a:lstStyle/>
        <a:p>
          <a:endParaRPr lang="en-US"/>
        </a:p>
      </dgm:t>
    </dgm:pt>
    <dgm:pt modelId="{42702213-851A-4A6C-80AA-8881481699DB}" type="sibTrans" cxnId="{19C13ADB-1717-45CD-8BF4-DC333FA14896}">
      <dgm:prSet/>
      <dgm:spPr/>
      <dgm:t>
        <a:bodyPr/>
        <a:lstStyle/>
        <a:p>
          <a:endParaRPr lang="en-US"/>
        </a:p>
      </dgm:t>
    </dgm:pt>
    <dgm:pt modelId="{8FBCB5A0-BE8E-D743-814A-B3C1A0C77F61}" type="pres">
      <dgm:prSet presAssocID="{B2973ABF-33B6-4790-8000-7AD1A8221A5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1B19A86-EC50-7143-B031-B11F74D60355}" type="pres">
      <dgm:prSet presAssocID="{0614000D-6FD5-4241-90E6-22F48C010117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4F1BC9-5846-0747-BD0E-CB72B30DC2F1}" type="pres">
      <dgm:prSet presAssocID="{81FF26F0-6B6C-48FC-9C58-1BFA4CCF9CC7}" presName="spacer" presStyleCnt="0"/>
      <dgm:spPr/>
    </dgm:pt>
    <dgm:pt modelId="{DA61E6D0-3E52-0842-A001-3BD5BB86787E}" type="pres">
      <dgm:prSet presAssocID="{5A292C42-5F7E-4561-B454-80868A89D5D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65FB824-9957-8A44-AF40-4693EA33A742}" type="presOf" srcId="{B2973ABF-33B6-4790-8000-7AD1A8221A50}" destId="{8FBCB5A0-BE8E-D743-814A-B3C1A0C77F61}" srcOrd="0" destOrd="0" presId="urn:microsoft.com/office/officeart/2005/8/layout/vList2"/>
    <dgm:cxn modelId="{19C13ADB-1717-45CD-8BF4-DC333FA14896}" srcId="{B2973ABF-33B6-4790-8000-7AD1A8221A50}" destId="{5A292C42-5F7E-4561-B454-80868A89D5D9}" srcOrd="1" destOrd="0" parTransId="{6BFD15A1-4882-49B2-966D-F31E465CA212}" sibTransId="{42702213-851A-4A6C-80AA-8881481699DB}"/>
    <dgm:cxn modelId="{054A95F6-0900-6349-8B84-7D6A21E6E87B}" type="presOf" srcId="{0614000D-6FD5-4241-90E6-22F48C010117}" destId="{61B19A86-EC50-7143-B031-B11F74D60355}" srcOrd="0" destOrd="0" presId="urn:microsoft.com/office/officeart/2005/8/layout/vList2"/>
    <dgm:cxn modelId="{59759F9C-9575-47E3-8F48-77DB1F4DF122}" srcId="{B2973ABF-33B6-4790-8000-7AD1A8221A50}" destId="{0614000D-6FD5-4241-90E6-22F48C010117}" srcOrd="0" destOrd="0" parTransId="{D7D0584C-7657-4B92-B0A9-CEA84D397067}" sibTransId="{81FF26F0-6B6C-48FC-9C58-1BFA4CCF9CC7}"/>
    <dgm:cxn modelId="{9C88C368-D684-524B-A004-F1EA155E9812}" type="presOf" srcId="{5A292C42-5F7E-4561-B454-80868A89D5D9}" destId="{DA61E6D0-3E52-0842-A001-3BD5BB86787E}" srcOrd="0" destOrd="0" presId="urn:microsoft.com/office/officeart/2005/8/layout/vList2"/>
    <dgm:cxn modelId="{34E7CE3C-A8AF-654C-BCA8-A6EAB3A07BC1}" type="presParOf" srcId="{8FBCB5A0-BE8E-D743-814A-B3C1A0C77F61}" destId="{61B19A86-EC50-7143-B031-B11F74D60355}" srcOrd="0" destOrd="0" presId="urn:microsoft.com/office/officeart/2005/8/layout/vList2"/>
    <dgm:cxn modelId="{1EE9E788-E6C6-D046-B342-811A0C21BF03}" type="presParOf" srcId="{8FBCB5A0-BE8E-D743-814A-B3C1A0C77F61}" destId="{144F1BC9-5846-0747-BD0E-CB72B30DC2F1}" srcOrd="1" destOrd="0" presId="urn:microsoft.com/office/officeart/2005/8/layout/vList2"/>
    <dgm:cxn modelId="{48AE714D-6C6B-1E4A-A806-2C1D6FAA30CD}" type="presParOf" srcId="{8FBCB5A0-BE8E-D743-814A-B3C1A0C77F61}" destId="{DA61E6D0-3E52-0842-A001-3BD5BB86787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CF1FE7-25F3-489D-9051-11CBAEAD79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854280-838E-40FD-B3B7-83C467DD38C0}">
      <dgm:prSet/>
      <dgm:spPr/>
      <dgm:t>
        <a:bodyPr/>
        <a:lstStyle/>
        <a:p>
          <a:r>
            <a:rPr lang="en-GB" b="1"/>
            <a:t>Group Exercise:</a:t>
          </a:r>
          <a:endParaRPr lang="en-US"/>
        </a:p>
      </dgm:t>
    </dgm:pt>
    <dgm:pt modelId="{359AFE41-CFA3-45A0-B702-88B6CE1CA9D0}" type="parTrans" cxnId="{7AA06FA0-4337-47D2-B25A-492ECD96E4FA}">
      <dgm:prSet/>
      <dgm:spPr/>
      <dgm:t>
        <a:bodyPr/>
        <a:lstStyle/>
        <a:p>
          <a:endParaRPr lang="en-US"/>
        </a:p>
      </dgm:t>
    </dgm:pt>
    <dgm:pt modelId="{88D86BEA-9DBD-47F4-83FB-2024D5631B4E}" type="sibTrans" cxnId="{7AA06FA0-4337-47D2-B25A-492ECD96E4FA}">
      <dgm:prSet/>
      <dgm:spPr/>
      <dgm:t>
        <a:bodyPr/>
        <a:lstStyle/>
        <a:p>
          <a:endParaRPr lang="en-US"/>
        </a:p>
      </dgm:t>
    </dgm:pt>
    <dgm:pt modelId="{D5D0E1AF-C632-49D4-8B80-2E7CD57CB0E6}">
      <dgm:prSet/>
      <dgm:spPr/>
      <dgm:t>
        <a:bodyPr/>
        <a:lstStyle/>
        <a:p>
          <a:r>
            <a:rPr lang="en-GB"/>
            <a:t>Choose leaders YOU admire</a:t>
          </a:r>
          <a:endParaRPr lang="en-US"/>
        </a:p>
      </dgm:t>
    </dgm:pt>
    <dgm:pt modelId="{E5DA6B11-B460-46AF-AA85-F39541DD5109}" type="parTrans" cxnId="{26AFBB82-8B05-4140-8E79-C83155C85FBF}">
      <dgm:prSet/>
      <dgm:spPr/>
      <dgm:t>
        <a:bodyPr/>
        <a:lstStyle/>
        <a:p>
          <a:endParaRPr lang="en-US"/>
        </a:p>
      </dgm:t>
    </dgm:pt>
    <dgm:pt modelId="{C0AC96CB-6A82-45D4-803D-06657388ABF2}" type="sibTrans" cxnId="{26AFBB82-8B05-4140-8E79-C83155C85FBF}">
      <dgm:prSet/>
      <dgm:spPr/>
      <dgm:t>
        <a:bodyPr/>
        <a:lstStyle/>
        <a:p>
          <a:endParaRPr lang="en-US"/>
        </a:p>
      </dgm:t>
    </dgm:pt>
    <dgm:pt modelId="{62D81DF5-C119-4162-9F7C-7D35068EBEC0}">
      <dgm:prSet/>
      <dgm:spPr/>
      <dgm:t>
        <a:bodyPr/>
        <a:lstStyle/>
        <a:p>
          <a:r>
            <a:rPr lang="en-GB"/>
            <a:t>What personality traits and skills do they have?</a:t>
          </a:r>
          <a:endParaRPr lang="en-US"/>
        </a:p>
      </dgm:t>
    </dgm:pt>
    <dgm:pt modelId="{3D6758DA-0D5A-40C0-86AD-0779ADDFE103}" type="parTrans" cxnId="{478FBF93-8175-4C9E-8EB9-0A60C6DF4A8B}">
      <dgm:prSet/>
      <dgm:spPr/>
      <dgm:t>
        <a:bodyPr/>
        <a:lstStyle/>
        <a:p>
          <a:endParaRPr lang="en-US"/>
        </a:p>
      </dgm:t>
    </dgm:pt>
    <dgm:pt modelId="{27603323-2BC9-4503-9603-7D347D835B49}" type="sibTrans" cxnId="{478FBF93-8175-4C9E-8EB9-0A60C6DF4A8B}">
      <dgm:prSet/>
      <dgm:spPr/>
      <dgm:t>
        <a:bodyPr/>
        <a:lstStyle/>
        <a:p>
          <a:endParaRPr lang="en-US"/>
        </a:p>
      </dgm:t>
    </dgm:pt>
    <dgm:pt modelId="{E42C8C97-F8ED-400A-B17A-6A30423CAF36}" type="pres">
      <dgm:prSet presAssocID="{6FCF1FE7-25F3-489D-9051-11CBAEAD79D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E723268-75A7-4274-92C0-7CF57C89E36A}" type="pres">
      <dgm:prSet presAssocID="{39854280-838E-40FD-B3B7-83C467DD38C0}" presName="compNode" presStyleCnt="0"/>
      <dgm:spPr/>
    </dgm:pt>
    <dgm:pt modelId="{A8EB4F85-0117-40DC-A21B-84D0DB66A871}" type="pres">
      <dgm:prSet presAssocID="{39854280-838E-40FD-B3B7-83C467DD38C0}" presName="bgRect" presStyleLbl="bgShp" presStyleIdx="0" presStyleCnt="3"/>
      <dgm:spPr/>
    </dgm:pt>
    <dgm:pt modelId="{F72207E0-FF2E-49B8-BBF5-009BD7235AEF}" type="pres">
      <dgm:prSet presAssocID="{39854280-838E-40FD-B3B7-83C467DD38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9371FD8-6858-451D-9F39-40505E129CB5}" type="pres">
      <dgm:prSet presAssocID="{39854280-838E-40FD-B3B7-83C467DD38C0}" presName="spaceRect" presStyleCnt="0"/>
      <dgm:spPr/>
    </dgm:pt>
    <dgm:pt modelId="{F2791DA6-A17B-4EE8-BCAB-D2C02E191D74}" type="pres">
      <dgm:prSet presAssocID="{39854280-838E-40FD-B3B7-83C467DD38C0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1EEA416E-C747-4386-98FC-AB0439B3F474}" type="pres">
      <dgm:prSet presAssocID="{88D86BEA-9DBD-47F4-83FB-2024D5631B4E}" presName="sibTrans" presStyleCnt="0"/>
      <dgm:spPr/>
    </dgm:pt>
    <dgm:pt modelId="{D4D4335A-EE63-480C-ABBB-026780D113AE}" type="pres">
      <dgm:prSet presAssocID="{D5D0E1AF-C632-49D4-8B80-2E7CD57CB0E6}" presName="compNode" presStyleCnt="0"/>
      <dgm:spPr/>
    </dgm:pt>
    <dgm:pt modelId="{A75F88B5-1E10-4CC9-A489-E834883E7CDA}" type="pres">
      <dgm:prSet presAssocID="{D5D0E1AF-C632-49D4-8B80-2E7CD57CB0E6}" presName="bgRect" presStyleLbl="bgShp" presStyleIdx="1" presStyleCnt="3"/>
      <dgm:spPr/>
    </dgm:pt>
    <dgm:pt modelId="{97A2E3D3-E2B4-4C3C-97B7-E27D7E0E6982}" type="pres">
      <dgm:prSet presAssocID="{D5D0E1AF-C632-49D4-8B80-2E7CD57CB0E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E65B4B1-6D55-4DE4-A22B-1874943FB109}" type="pres">
      <dgm:prSet presAssocID="{D5D0E1AF-C632-49D4-8B80-2E7CD57CB0E6}" presName="spaceRect" presStyleCnt="0"/>
      <dgm:spPr/>
    </dgm:pt>
    <dgm:pt modelId="{605BA856-C894-4FF8-B70F-9A9DEFE543F4}" type="pres">
      <dgm:prSet presAssocID="{D5D0E1AF-C632-49D4-8B80-2E7CD57CB0E6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17B6A878-FA13-44DF-B817-6BBCFB21854F}" type="pres">
      <dgm:prSet presAssocID="{C0AC96CB-6A82-45D4-803D-06657388ABF2}" presName="sibTrans" presStyleCnt="0"/>
      <dgm:spPr/>
    </dgm:pt>
    <dgm:pt modelId="{F96AE607-95AF-4F29-A8F2-794D8DEF9EED}" type="pres">
      <dgm:prSet presAssocID="{62D81DF5-C119-4162-9F7C-7D35068EBEC0}" presName="compNode" presStyleCnt="0"/>
      <dgm:spPr/>
    </dgm:pt>
    <dgm:pt modelId="{76BCED04-FCA3-4CCF-A48F-24F6880C04FD}" type="pres">
      <dgm:prSet presAssocID="{62D81DF5-C119-4162-9F7C-7D35068EBEC0}" presName="bgRect" presStyleLbl="bgShp" presStyleIdx="2" presStyleCnt="3"/>
      <dgm:spPr/>
    </dgm:pt>
    <dgm:pt modelId="{40C4ACE1-7485-4CBB-AA37-3E0008B91EDF}" type="pres">
      <dgm:prSet presAssocID="{62D81DF5-C119-4162-9F7C-7D35068EBEC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5C86DC3D-4C40-499A-A646-750195552AE7}" type="pres">
      <dgm:prSet presAssocID="{62D81DF5-C119-4162-9F7C-7D35068EBEC0}" presName="spaceRect" presStyleCnt="0"/>
      <dgm:spPr/>
    </dgm:pt>
    <dgm:pt modelId="{97A4317F-B475-4BFA-B946-996F78B66EDA}" type="pres">
      <dgm:prSet presAssocID="{62D81DF5-C119-4162-9F7C-7D35068EBEC0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</dgm:ptLst>
  <dgm:cxnLst>
    <dgm:cxn modelId="{778906DC-B3AB-4DE4-9320-D45444B853B4}" type="presOf" srcId="{6FCF1FE7-25F3-489D-9051-11CBAEAD79D4}" destId="{E42C8C97-F8ED-400A-B17A-6A30423CAF36}" srcOrd="0" destOrd="0" presId="urn:microsoft.com/office/officeart/2018/2/layout/IconVerticalSolidList"/>
    <dgm:cxn modelId="{26AFBB82-8B05-4140-8E79-C83155C85FBF}" srcId="{6FCF1FE7-25F3-489D-9051-11CBAEAD79D4}" destId="{D5D0E1AF-C632-49D4-8B80-2E7CD57CB0E6}" srcOrd="1" destOrd="0" parTransId="{E5DA6B11-B460-46AF-AA85-F39541DD5109}" sibTransId="{C0AC96CB-6A82-45D4-803D-06657388ABF2}"/>
    <dgm:cxn modelId="{465FECCD-16C6-4F25-AE87-D144F5E9C636}" type="presOf" srcId="{39854280-838E-40FD-B3B7-83C467DD38C0}" destId="{F2791DA6-A17B-4EE8-BCAB-D2C02E191D74}" srcOrd="0" destOrd="0" presId="urn:microsoft.com/office/officeart/2018/2/layout/IconVerticalSolidList"/>
    <dgm:cxn modelId="{478FBF93-8175-4C9E-8EB9-0A60C6DF4A8B}" srcId="{6FCF1FE7-25F3-489D-9051-11CBAEAD79D4}" destId="{62D81DF5-C119-4162-9F7C-7D35068EBEC0}" srcOrd="2" destOrd="0" parTransId="{3D6758DA-0D5A-40C0-86AD-0779ADDFE103}" sibTransId="{27603323-2BC9-4503-9603-7D347D835B49}"/>
    <dgm:cxn modelId="{7AA06FA0-4337-47D2-B25A-492ECD96E4FA}" srcId="{6FCF1FE7-25F3-489D-9051-11CBAEAD79D4}" destId="{39854280-838E-40FD-B3B7-83C467DD38C0}" srcOrd="0" destOrd="0" parTransId="{359AFE41-CFA3-45A0-B702-88B6CE1CA9D0}" sibTransId="{88D86BEA-9DBD-47F4-83FB-2024D5631B4E}"/>
    <dgm:cxn modelId="{250994A7-FFB8-4588-9D6F-45440D72BCC4}" type="presOf" srcId="{D5D0E1AF-C632-49D4-8B80-2E7CD57CB0E6}" destId="{605BA856-C894-4FF8-B70F-9A9DEFE543F4}" srcOrd="0" destOrd="0" presId="urn:microsoft.com/office/officeart/2018/2/layout/IconVerticalSolidList"/>
    <dgm:cxn modelId="{372CC434-804B-41F7-8845-424DCCCC1104}" type="presOf" srcId="{62D81DF5-C119-4162-9F7C-7D35068EBEC0}" destId="{97A4317F-B475-4BFA-B946-996F78B66EDA}" srcOrd="0" destOrd="0" presId="urn:microsoft.com/office/officeart/2018/2/layout/IconVerticalSolidList"/>
    <dgm:cxn modelId="{06D70A1D-47D0-43AA-9A69-BECFEC22AF58}" type="presParOf" srcId="{E42C8C97-F8ED-400A-B17A-6A30423CAF36}" destId="{3E723268-75A7-4274-92C0-7CF57C89E36A}" srcOrd="0" destOrd="0" presId="urn:microsoft.com/office/officeart/2018/2/layout/IconVerticalSolidList"/>
    <dgm:cxn modelId="{67D31396-69B1-486A-BADA-315A4022E87A}" type="presParOf" srcId="{3E723268-75A7-4274-92C0-7CF57C89E36A}" destId="{A8EB4F85-0117-40DC-A21B-84D0DB66A871}" srcOrd="0" destOrd="0" presId="urn:microsoft.com/office/officeart/2018/2/layout/IconVerticalSolidList"/>
    <dgm:cxn modelId="{157E2D37-BA8F-48BE-B27C-771253AD47B2}" type="presParOf" srcId="{3E723268-75A7-4274-92C0-7CF57C89E36A}" destId="{F72207E0-FF2E-49B8-BBF5-009BD7235AEF}" srcOrd="1" destOrd="0" presId="urn:microsoft.com/office/officeart/2018/2/layout/IconVerticalSolidList"/>
    <dgm:cxn modelId="{93D5DBDC-C0C6-48F6-9FB7-ACEF3FEB4314}" type="presParOf" srcId="{3E723268-75A7-4274-92C0-7CF57C89E36A}" destId="{59371FD8-6858-451D-9F39-40505E129CB5}" srcOrd="2" destOrd="0" presId="urn:microsoft.com/office/officeart/2018/2/layout/IconVerticalSolidList"/>
    <dgm:cxn modelId="{50D57ABD-2666-4F6B-807B-93512D4D93B8}" type="presParOf" srcId="{3E723268-75A7-4274-92C0-7CF57C89E36A}" destId="{F2791DA6-A17B-4EE8-BCAB-D2C02E191D74}" srcOrd="3" destOrd="0" presId="urn:microsoft.com/office/officeart/2018/2/layout/IconVerticalSolidList"/>
    <dgm:cxn modelId="{D9E469FB-CC01-45F9-99A8-9F3522B4974F}" type="presParOf" srcId="{E42C8C97-F8ED-400A-B17A-6A30423CAF36}" destId="{1EEA416E-C747-4386-98FC-AB0439B3F474}" srcOrd="1" destOrd="0" presId="urn:microsoft.com/office/officeart/2018/2/layout/IconVerticalSolidList"/>
    <dgm:cxn modelId="{D2D1C789-8C70-477E-A416-206E03780BC8}" type="presParOf" srcId="{E42C8C97-F8ED-400A-B17A-6A30423CAF36}" destId="{D4D4335A-EE63-480C-ABBB-026780D113AE}" srcOrd="2" destOrd="0" presId="urn:microsoft.com/office/officeart/2018/2/layout/IconVerticalSolidList"/>
    <dgm:cxn modelId="{320F8DAF-B2D8-4365-81A2-A8D3C50B151D}" type="presParOf" srcId="{D4D4335A-EE63-480C-ABBB-026780D113AE}" destId="{A75F88B5-1E10-4CC9-A489-E834883E7CDA}" srcOrd="0" destOrd="0" presId="urn:microsoft.com/office/officeart/2018/2/layout/IconVerticalSolidList"/>
    <dgm:cxn modelId="{BF8EC45F-E434-447E-B1CD-9BC2F6D9B54D}" type="presParOf" srcId="{D4D4335A-EE63-480C-ABBB-026780D113AE}" destId="{97A2E3D3-E2B4-4C3C-97B7-E27D7E0E6982}" srcOrd="1" destOrd="0" presId="urn:microsoft.com/office/officeart/2018/2/layout/IconVerticalSolidList"/>
    <dgm:cxn modelId="{8D653262-DD2C-4AFE-8242-4DD6FE8FF30C}" type="presParOf" srcId="{D4D4335A-EE63-480C-ABBB-026780D113AE}" destId="{8E65B4B1-6D55-4DE4-A22B-1874943FB109}" srcOrd="2" destOrd="0" presId="urn:microsoft.com/office/officeart/2018/2/layout/IconVerticalSolidList"/>
    <dgm:cxn modelId="{C70D388C-BC5B-4C12-AF51-D5715ED07021}" type="presParOf" srcId="{D4D4335A-EE63-480C-ABBB-026780D113AE}" destId="{605BA856-C894-4FF8-B70F-9A9DEFE543F4}" srcOrd="3" destOrd="0" presId="urn:microsoft.com/office/officeart/2018/2/layout/IconVerticalSolidList"/>
    <dgm:cxn modelId="{7B082AC9-C078-4484-AB46-9AB72B2E2C54}" type="presParOf" srcId="{E42C8C97-F8ED-400A-B17A-6A30423CAF36}" destId="{17B6A878-FA13-44DF-B817-6BBCFB21854F}" srcOrd="3" destOrd="0" presId="urn:microsoft.com/office/officeart/2018/2/layout/IconVerticalSolidList"/>
    <dgm:cxn modelId="{A0C4B847-7EB3-4257-80D0-EB36E9193633}" type="presParOf" srcId="{E42C8C97-F8ED-400A-B17A-6A30423CAF36}" destId="{F96AE607-95AF-4F29-A8F2-794D8DEF9EED}" srcOrd="4" destOrd="0" presId="urn:microsoft.com/office/officeart/2018/2/layout/IconVerticalSolidList"/>
    <dgm:cxn modelId="{4FC48D14-A86A-464E-940D-CD922A103476}" type="presParOf" srcId="{F96AE607-95AF-4F29-A8F2-794D8DEF9EED}" destId="{76BCED04-FCA3-4CCF-A48F-24F6880C04FD}" srcOrd="0" destOrd="0" presId="urn:microsoft.com/office/officeart/2018/2/layout/IconVerticalSolidList"/>
    <dgm:cxn modelId="{46A05066-16D6-4BFC-BAC3-BF53DA4CEA6C}" type="presParOf" srcId="{F96AE607-95AF-4F29-A8F2-794D8DEF9EED}" destId="{40C4ACE1-7485-4CBB-AA37-3E0008B91EDF}" srcOrd="1" destOrd="0" presId="urn:microsoft.com/office/officeart/2018/2/layout/IconVerticalSolidList"/>
    <dgm:cxn modelId="{ABE24F70-C7B1-4C17-B7D4-E08BABE8F31C}" type="presParOf" srcId="{F96AE607-95AF-4F29-A8F2-794D8DEF9EED}" destId="{5C86DC3D-4C40-499A-A646-750195552AE7}" srcOrd="2" destOrd="0" presId="urn:microsoft.com/office/officeart/2018/2/layout/IconVerticalSolidList"/>
    <dgm:cxn modelId="{5F053FA8-CDE6-4F10-9D1D-A8A9B065E3F0}" type="presParOf" srcId="{F96AE607-95AF-4F29-A8F2-794D8DEF9EED}" destId="{97A4317F-B475-4BFA-B946-996F78B66E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95FB47-1040-418E-8ACA-D693ACF2CD4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3C8658-AEA1-49F0-B445-9F7448768F5A}">
      <dgm:prSet/>
      <dgm:spPr/>
      <dgm:t>
        <a:bodyPr/>
        <a:lstStyle/>
        <a:p>
          <a:r>
            <a:rPr lang="en-GB"/>
            <a:t>Leaders behaviour and actions, rather than their traits and skills e.g. production orientated or people orientated </a:t>
          </a:r>
          <a:endParaRPr lang="en-US"/>
        </a:p>
      </dgm:t>
    </dgm:pt>
    <dgm:pt modelId="{65A3890F-DF94-411C-838A-54ACC5998897}" type="parTrans" cxnId="{296F8D17-FB8B-45D0-B579-30139F5FD361}">
      <dgm:prSet/>
      <dgm:spPr/>
      <dgm:t>
        <a:bodyPr/>
        <a:lstStyle/>
        <a:p>
          <a:endParaRPr lang="en-US"/>
        </a:p>
      </dgm:t>
    </dgm:pt>
    <dgm:pt modelId="{BB31234B-ED56-4BBD-BDB1-FF1BFF32C351}" type="sibTrans" cxnId="{296F8D17-FB8B-45D0-B579-30139F5FD361}">
      <dgm:prSet/>
      <dgm:spPr/>
      <dgm:t>
        <a:bodyPr/>
        <a:lstStyle/>
        <a:p>
          <a:endParaRPr lang="en-US"/>
        </a:p>
      </dgm:t>
    </dgm:pt>
    <dgm:pt modelId="{F0B49199-CB09-480A-A49E-154B646CF88A}">
      <dgm:prSet/>
      <dgm:spPr/>
      <dgm:t>
        <a:bodyPr/>
        <a:lstStyle/>
        <a:p>
          <a:r>
            <a:rPr lang="en-GB"/>
            <a:t>Different leadership behaviours categorised as ‘leadership styles’ e.g. autocratic, persuasive, consultative, democratic</a:t>
          </a:r>
          <a:endParaRPr lang="en-US"/>
        </a:p>
      </dgm:t>
    </dgm:pt>
    <dgm:pt modelId="{C2414368-0F55-4637-ABF6-7000945BD575}" type="parTrans" cxnId="{DE1318AA-92C9-47B9-9B83-98A8FE20DC5C}">
      <dgm:prSet/>
      <dgm:spPr/>
      <dgm:t>
        <a:bodyPr/>
        <a:lstStyle/>
        <a:p>
          <a:endParaRPr lang="en-US"/>
        </a:p>
      </dgm:t>
    </dgm:pt>
    <dgm:pt modelId="{446CC8B1-77ED-4E28-B159-C6574C3C62DF}" type="sibTrans" cxnId="{DE1318AA-92C9-47B9-9B83-98A8FE20DC5C}">
      <dgm:prSet/>
      <dgm:spPr/>
      <dgm:t>
        <a:bodyPr/>
        <a:lstStyle/>
        <a:p>
          <a:endParaRPr lang="en-US"/>
        </a:p>
      </dgm:t>
    </dgm:pt>
    <dgm:pt modelId="{E43E9BC3-D056-434B-8D9D-86F50EB6DAB8}">
      <dgm:prSet/>
      <dgm:spPr/>
      <dgm:t>
        <a:bodyPr/>
        <a:lstStyle/>
        <a:p>
          <a:r>
            <a:rPr lang="en-GB"/>
            <a:t>Doesn’t provide guide to effective leadership in different situations </a:t>
          </a:r>
          <a:endParaRPr lang="en-US"/>
        </a:p>
      </dgm:t>
    </dgm:pt>
    <dgm:pt modelId="{F15C56F5-A65A-4083-A076-4CE55939C14A}" type="parTrans" cxnId="{5D4F50C2-FFD9-4898-ACF1-9835D6EBA4D1}">
      <dgm:prSet/>
      <dgm:spPr/>
      <dgm:t>
        <a:bodyPr/>
        <a:lstStyle/>
        <a:p>
          <a:endParaRPr lang="en-US"/>
        </a:p>
      </dgm:t>
    </dgm:pt>
    <dgm:pt modelId="{D0D5BD48-2BFD-4927-AE28-05CBDA99811A}" type="sibTrans" cxnId="{5D4F50C2-FFD9-4898-ACF1-9835D6EBA4D1}">
      <dgm:prSet/>
      <dgm:spPr/>
      <dgm:t>
        <a:bodyPr/>
        <a:lstStyle/>
        <a:p>
          <a:endParaRPr lang="en-US"/>
        </a:p>
      </dgm:t>
    </dgm:pt>
    <dgm:pt modelId="{7C0D3C8C-E15D-9F40-BFB9-A9899C0318AC}" type="pres">
      <dgm:prSet presAssocID="{DA95FB47-1040-418E-8ACA-D693ACF2CD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03F026C7-51BB-A74F-ACB0-8EF71975213B}" type="pres">
      <dgm:prSet presAssocID="{C73C8658-AEA1-49F0-B445-9F7448768F5A}" presName="hierRoot1" presStyleCnt="0"/>
      <dgm:spPr/>
    </dgm:pt>
    <dgm:pt modelId="{3D7F62D8-7AC3-8C45-B04F-EEB70DC163BE}" type="pres">
      <dgm:prSet presAssocID="{C73C8658-AEA1-49F0-B445-9F7448768F5A}" presName="composite" presStyleCnt="0"/>
      <dgm:spPr/>
    </dgm:pt>
    <dgm:pt modelId="{DF6E694E-10CD-6248-8619-A7D6AD2DA24E}" type="pres">
      <dgm:prSet presAssocID="{C73C8658-AEA1-49F0-B445-9F7448768F5A}" presName="background" presStyleLbl="node0" presStyleIdx="0" presStyleCnt="3"/>
      <dgm:spPr/>
    </dgm:pt>
    <dgm:pt modelId="{413AD946-8B2C-934A-8622-FB324233AA65}" type="pres">
      <dgm:prSet presAssocID="{C73C8658-AEA1-49F0-B445-9F7448768F5A}" presName="text" presStyleLbl="fgAcc0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6AE2640-52C6-064F-8F6E-9BAA8070D1DE}" type="pres">
      <dgm:prSet presAssocID="{C73C8658-AEA1-49F0-B445-9F7448768F5A}" presName="hierChild2" presStyleCnt="0"/>
      <dgm:spPr/>
    </dgm:pt>
    <dgm:pt modelId="{0F4785B3-8E65-0A45-9C8C-2F161785D23F}" type="pres">
      <dgm:prSet presAssocID="{F0B49199-CB09-480A-A49E-154B646CF88A}" presName="hierRoot1" presStyleCnt="0"/>
      <dgm:spPr/>
    </dgm:pt>
    <dgm:pt modelId="{184D502E-43EE-444F-B6D1-61F4765A0C00}" type="pres">
      <dgm:prSet presAssocID="{F0B49199-CB09-480A-A49E-154B646CF88A}" presName="composite" presStyleCnt="0"/>
      <dgm:spPr/>
    </dgm:pt>
    <dgm:pt modelId="{1667AD2F-E785-5F4D-B77E-4FBC333D8026}" type="pres">
      <dgm:prSet presAssocID="{F0B49199-CB09-480A-A49E-154B646CF88A}" presName="background" presStyleLbl="node0" presStyleIdx="1" presStyleCnt="3"/>
      <dgm:spPr/>
    </dgm:pt>
    <dgm:pt modelId="{BAA182A2-3E95-FE48-A549-27B4B1BD4CD0}" type="pres">
      <dgm:prSet presAssocID="{F0B49199-CB09-480A-A49E-154B646CF88A}" presName="text" presStyleLbl="fgAcc0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BB4BBFF-1BEC-884C-8466-5605E38D1AF0}" type="pres">
      <dgm:prSet presAssocID="{F0B49199-CB09-480A-A49E-154B646CF88A}" presName="hierChild2" presStyleCnt="0"/>
      <dgm:spPr/>
    </dgm:pt>
    <dgm:pt modelId="{BB8A3984-040E-2643-930C-A1A26FE2FBDD}" type="pres">
      <dgm:prSet presAssocID="{E43E9BC3-D056-434B-8D9D-86F50EB6DAB8}" presName="hierRoot1" presStyleCnt="0"/>
      <dgm:spPr/>
    </dgm:pt>
    <dgm:pt modelId="{ABFE792F-5209-D445-B0C4-3AA4451E4580}" type="pres">
      <dgm:prSet presAssocID="{E43E9BC3-D056-434B-8D9D-86F50EB6DAB8}" presName="composite" presStyleCnt="0"/>
      <dgm:spPr/>
    </dgm:pt>
    <dgm:pt modelId="{F9FA8EBA-14CB-F642-BC47-780E18AC0693}" type="pres">
      <dgm:prSet presAssocID="{E43E9BC3-D056-434B-8D9D-86F50EB6DAB8}" presName="background" presStyleLbl="node0" presStyleIdx="2" presStyleCnt="3"/>
      <dgm:spPr/>
    </dgm:pt>
    <dgm:pt modelId="{208126FD-4AEF-8440-85CF-7A44D615B91A}" type="pres">
      <dgm:prSet presAssocID="{E43E9BC3-D056-434B-8D9D-86F50EB6DAB8}" presName="text" presStyleLbl="fgAcc0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EDB41D2-A4CC-384F-9725-F36B98A982DC}" type="pres">
      <dgm:prSet presAssocID="{E43E9BC3-D056-434B-8D9D-86F50EB6DAB8}" presName="hierChild2" presStyleCnt="0"/>
      <dgm:spPr/>
    </dgm:pt>
  </dgm:ptLst>
  <dgm:cxnLst>
    <dgm:cxn modelId="{38E5E220-D94A-6246-B8FC-366A67A91B7B}" type="presOf" srcId="{E43E9BC3-D056-434B-8D9D-86F50EB6DAB8}" destId="{208126FD-4AEF-8440-85CF-7A44D615B91A}" srcOrd="0" destOrd="0" presId="urn:microsoft.com/office/officeart/2005/8/layout/hierarchy1"/>
    <dgm:cxn modelId="{C7B07FFB-0D2E-2E40-8D9C-A597FF077BA5}" type="presOf" srcId="{C73C8658-AEA1-49F0-B445-9F7448768F5A}" destId="{413AD946-8B2C-934A-8622-FB324233AA65}" srcOrd="0" destOrd="0" presId="urn:microsoft.com/office/officeart/2005/8/layout/hierarchy1"/>
    <dgm:cxn modelId="{DE1318AA-92C9-47B9-9B83-98A8FE20DC5C}" srcId="{DA95FB47-1040-418E-8ACA-D693ACF2CD42}" destId="{F0B49199-CB09-480A-A49E-154B646CF88A}" srcOrd="1" destOrd="0" parTransId="{C2414368-0F55-4637-ABF6-7000945BD575}" sibTransId="{446CC8B1-77ED-4E28-B159-C6574C3C62DF}"/>
    <dgm:cxn modelId="{79B227B5-A1E7-F248-AE8A-6BAD206C5DF2}" type="presOf" srcId="{DA95FB47-1040-418E-8ACA-D693ACF2CD42}" destId="{7C0D3C8C-E15D-9F40-BFB9-A9899C0318AC}" srcOrd="0" destOrd="0" presId="urn:microsoft.com/office/officeart/2005/8/layout/hierarchy1"/>
    <dgm:cxn modelId="{296F8D17-FB8B-45D0-B579-30139F5FD361}" srcId="{DA95FB47-1040-418E-8ACA-D693ACF2CD42}" destId="{C73C8658-AEA1-49F0-B445-9F7448768F5A}" srcOrd="0" destOrd="0" parTransId="{65A3890F-DF94-411C-838A-54ACC5998897}" sibTransId="{BB31234B-ED56-4BBD-BDB1-FF1BFF32C351}"/>
    <dgm:cxn modelId="{5D4F50C2-FFD9-4898-ACF1-9835D6EBA4D1}" srcId="{DA95FB47-1040-418E-8ACA-D693ACF2CD42}" destId="{E43E9BC3-D056-434B-8D9D-86F50EB6DAB8}" srcOrd="2" destOrd="0" parTransId="{F15C56F5-A65A-4083-A076-4CE55939C14A}" sibTransId="{D0D5BD48-2BFD-4927-AE28-05CBDA99811A}"/>
    <dgm:cxn modelId="{6027873A-00F6-B246-8F77-48B2E0E85338}" type="presOf" srcId="{F0B49199-CB09-480A-A49E-154B646CF88A}" destId="{BAA182A2-3E95-FE48-A549-27B4B1BD4CD0}" srcOrd="0" destOrd="0" presId="urn:microsoft.com/office/officeart/2005/8/layout/hierarchy1"/>
    <dgm:cxn modelId="{EE855BEC-75C1-024B-9D15-3D8ACE42797E}" type="presParOf" srcId="{7C0D3C8C-E15D-9F40-BFB9-A9899C0318AC}" destId="{03F026C7-51BB-A74F-ACB0-8EF71975213B}" srcOrd="0" destOrd="0" presId="urn:microsoft.com/office/officeart/2005/8/layout/hierarchy1"/>
    <dgm:cxn modelId="{58457101-6A8A-DB43-B40B-BED13D13DC72}" type="presParOf" srcId="{03F026C7-51BB-A74F-ACB0-8EF71975213B}" destId="{3D7F62D8-7AC3-8C45-B04F-EEB70DC163BE}" srcOrd="0" destOrd="0" presId="urn:microsoft.com/office/officeart/2005/8/layout/hierarchy1"/>
    <dgm:cxn modelId="{DFE245EF-9B5A-D847-A209-006493788181}" type="presParOf" srcId="{3D7F62D8-7AC3-8C45-B04F-EEB70DC163BE}" destId="{DF6E694E-10CD-6248-8619-A7D6AD2DA24E}" srcOrd="0" destOrd="0" presId="urn:microsoft.com/office/officeart/2005/8/layout/hierarchy1"/>
    <dgm:cxn modelId="{72A0EB8E-EF84-4B40-BE7E-D070EF401AC1}" type="presParOf" srcId="{3D7F62D8-7AC3-8C45-B04F-EEB70DC163BE}" destId="{413AD946-8B2C-934A-8622-FB324233AA65}" srcOrd="1" destOrd="0" presId="urn:microsoft.com/office/officeart/2005/8/layout/hierarchy1"/>
    <dgm:cxn modelId="{CEEF673D-5A5F-9243-95D4-CB265192F040}" type="presParOf" srcId="{03F026C7-51BB-A74F-ACB0-8EF71975213B}" destId="{F6AE2640-52C6-064F-8F6E-9BAA8070D1DE}" srcOrd="1" destOrd="0" presId="urn:microsoft.com/office/officeart/2005/8/layout/hierarchy1"/>
    <dgm:cxn modelId="{0079282C-2343-3F4F-A8D7-A1482B24030A}" type="presParOf" srcId="{7C0D3C8C-E15D-9F40-BFB9-A9899C0318AC}" destId="{0F4785B3-8E65-0A45-9C8C-2F161785D23F}" srcOrd="1" destOrd="0" presId="urn:microsoft.com/office/officeart/2005/8/layout/hierarchy1"/>
    <dgm:cxn modelId="{8DE4340A-52DE-8F4B-9BDB-324F937449B6}" type="presParOf" srcId="{0F4785B3-8E65-0A45-9C8C-2F161785D23F}" destId="{184D502E-43EE-444F-B6D1-61F4765A0C00}" srcOrd="0" destOrd="0" presId="urn:microsoft.com/office/officeart/2005/8/layout/hierarchy1"/>
    <dgm:cxn modelId="{12A0E5C6-E581-EA49-8A8A-7F5DA9A34A24}" type="presParOf" srcId="{184D502E-43EE-444F-B6D1-61F4765A0C00}" destId="{1667AD2F-E785-5F4D-B77E-4FBC333D8026}" srcOrd="0" destOrd="0" presId="urn:microsoft.com/office/officeart/2005/8/layout/hierarchy1"/>
    <dgm:cxn modelId="{30D65245-86FB-FE40-82B2-55B3787A20D8}" type="presParOf" srcId="{184D502E-43EE-444F-B6D1-61F4765A0C00}" destId="{BAA182A2-3E95-FE48-A549-27B4B1BD4CD0}" srcOrd="1" destOrd="0" presId="urn:microsoft.com/office/officeart/2005/8/layout/hierarchy1"/>
    <dgm:cxn modelId="{099ACA42-96D0-594C-88B5-B33FF0C64E8A}" type="presParOf" srcId="{0F4785B3-8E65-0A45-9C8C-2F161785D23F}" destId="{FBB4BBFF-1BEC-884C-8466-5605E38D1AF0}" srcOrd="1" destOrd="0" presId="urn:microsoft.com/office/officeart/2005/8/layout/hierarchy1"/>
    <dgm:cxn modelId="{DAD8F8A7-A8F7-DE45-A565-DA2FD4426E62}" type="presParOf" srcId="{7C0D3C8C-E15D-9F40-BFB9-A9899C0318AC}" destId="{BB8A3984-040E-2643-930C-A1A26FE2FBDD}" srcOrd="2" destOrd="0" presId="urn:microsoft.com/office/officeart/2005/8/layout/hierarchy1"/>
    <dgm:cxn modelId="{A6A97011-CEA4-3641-BEDE-701E1DAFF50A}" type="presParOf" srcId="{BB8A3984-040E-2643-930C-A1A26FE2FBDD}" destId="{ABFE792F-5209-D445-B0C4-3AA4451E4580}" srcOrd="0" destOrd="0" presId="urn:microsoft.com/office/officeart/2005/8/layout/hierarchy1"/>
    <dgm:cxn modelId="{7FC32E48-DEAA-134F-B292-C8AABDFF4586}" type="presParOf" srcId="{ABFE792F-5209-D445-B0C4-3AA4451E4580}" destId="{F9FA8EBA-14CB-F642-BC47-780E18AC0693}" srcOrd="0" destOrd="0" presId="urn:microsoft.com/office/officeart/2005/8/layout/hierarchy1"/>
    <dgm:cxn modelId="{9728F678-186B-5543-8C13-E761E19DB5C6}" type="presParOf" srcId="{ABFE792F-5209-D445-B0C4-3AA4451E4580}" destId="{208126FD-4AEF-8440-85CF-7A44D615B91A}" srcOrd="1" destOrd="0" presId="urn:microsoft.com/office/officeart/2005/8/layout/hierarchy1"/>
    <dgm:cxn modelId="{D1D843DF-B90A-5E45-94D1-CC67CC43B3F5}" type="presParOf" srcId="{BB8A3984-040E-2643-930C-A1A26FE2FBDD}" destId="{8EDB41D2-A4CC-384F-9725-F36B98A982D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B4D19A-4236-4D33-833D-3A74AC2C1D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76C8B2-5F21-4D7F-8743-4329D84CF9E5}">
      <dgm:prSet/>
      <dgm:spPr/>
      <dgm:t>
        <a:bodyPr/>
        <a:lstStyle/>
        <a:p>
          <a:r>
            <a:rPr lang="en-GB"/>
            <a:t>Leaders inspire individuals, develop trust, and encourage creativity and personal growth</a:t>
          </a:r>
          <a:br>
            <a:rPr lang="en-GB"/>
          </a:br>
          <a:endParaRPr lang="en-US"/>
        </a:p>
      </dgm:t>
    </dgm:pt>
    <dgm:pt modelId="{5F8D1902-23C5-47EC-96D5-4D764A0048F4}" type="parTrans" cxnId="{7A23A721-3143-45B6-89BC-2A08FC776D35}">
      <dgm:prSet/>
      <dgm:spPr/>
      <dgm:t>
        <a:bodyPr/>
        <a:lstStyle/>
        <a:p>
          <a:endParaRPr lang="en-US"/>
        </a:p>
      </dgm:t>
    </dgm:pt>
    <dgm:pt modelId="{BF8BA2CE-9C14-4ED5-9396-33019D46805C}" type="sibTrans" cxnId="{7A23A721-3143-45B6-89BC-2A08FC776D35}">
      <dgm:prSet/>
      <dgm:spPr/>
      <dgm:t>
        <a:bodyPr/>
        <a:lstStyle/>
        <a:p>
          <a:endParaRPr lang="en-US"/>
        </a:p>
      </dgm:t>
    </dgm:pt>
    <dgm:pt modelId="{D5932800-AC51-4BE5-9427-4551B7591326}">
      <dgm:prSet/>
      <dgm:spPr/>
      <dgm:t>
        <a:bodyPr/>
        <a:lstStyle/>
        <a:p>
          <a:r>
            <a:rPr lang="en-GB"/>
            <a:t>Individuals develop a sense of purpose to benefit the group, organisation or society. This goes beyond their own self-interests and an exchange of rewards or recognition for effort or loyalty. </a:t>
          </a:r>
          <a:endParaRPr lang="en-US"/>
        </a:p>
      </dgm:t>
    </dgm:pt>
    <dgm:pt modelId="{2C382F77-F0CC-4A2C-920E-E7400F59C000}" type="parTrans" cxnId="{A75442DD-EB19-4185-92BB-F146F1170C51}">
      <dgm:prSet/>
      <dgm:spPr/>
      <dgm:t>
        <a:bodyPr/>
        <a:lstStyle/>
        <a:p>
          <a:endParaRPr lang="en-US"/>
        </a:p>
      </dgm:t>
    </dgm:pt>
    <dgm:pt modelId="{F500665D-B328-431A-8A16-D14900C92FBA}" type="sibTrans" cxnId="{A75442DD-EB19-4185-92BB-F146F1170C51}">
      <dgm:prSet/>
      <dgm:spPr/>
      <dgm:t>
        <a:bodyPr/>
        <a:lstStyle/>
        <a:p>
          <a:endParaRPr lang="en-US"/>
        </a:p>
      </dgm:t>
    </dgm:pt>
    <dgm:pt modelId="{068D98B2-67D4-4C4B-85E9-AC7A5999F0E9}" type="pres">
      <dgm:prSet presAssocID="{0DB4D19A-4236-4D33-833D-3A74AC2C1DF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080443B-7A8E-4909-A02C-ECBBEB6D571D}" type="pres">
      <dgm:prSet presAssocID="{2776C8B2-5F21-4D7F-8743-4329D84CF9E5}" presName="compNode" presStyleCnt="0"/>
      <dgm:spPr/>
    </dgm:pt>
    <dgm:pt modelId="{C036A06B-0EB9-4849-B44A-A1B6DF1AFDAC}" type="pres">
      <dgm:prSet presAssocID="{2776C8B2-5F21-4D7F-8743-4329D84CF9E5}" presName="bgRect" presStyleLbl="bgShp" presStyleIdx="0" presStyleCnt="2"/>
      <dgm:spPr/>
    </dgm:pt>
    <dgm:pt modelId="{B1E8BB93-3AA2-474E-8EC9-76C722D679B1}" type="pres">
      <dgm:prSet presAssocID="{2776C8B2-5F21-4D7F-8743-4329D84CF9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84599B7-25B2-4704-9142-0ECF3B2725A8}" type="pres">
      <dgm:prSet presAssocID="{2776C8B2-5F21-4D7F-8743-4329D84CF9E5}" presName="spaceRect" presStyleCnt="0"/>
      <dgm:spPr/>
    </dgm:pt>
    <dgm:pt modelId="{D2BCC39C-99F8-47A1-BA8F-6846E0F74469}" type="pres">
      <dgm:prSet presAssocID="{2776C8B2-5F21-4D7F-8743-4329D84CF9E5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396BAF85-51C4-4267-8A39-097E5C11685E}" type="pres">
      <dgm:prSet presAssocID="{BF8BA2CE-9C14-4ED5-9396-33019D46805C}" presName="sibTrans" presStyleCnt="0"/>
      <dgm:spPr/>
    </dgm:pt>
    <dgm:pt modelId="{ECB77978-315E-47F6-8A0A-D66EBA898840}" type="pres">
      <dgm:prSet presAssocID="{D5932800-AC51-4BE5-9427-4551B7591326}" presName="compNode" presStyleCnt="0"/>
      <dgm:spPr/>
    </dgm:pt>
    <dgm:pt modelId="{781F523F-96B1-4CD2-9D08-095BEF15DE66}" type="pres">
      <dgm:prSet presAssocID="{D5932800-AC51-4BE5-9427-4551B7591326}" presName="bgRect" presStyleLbl="bgShp" presStyleIdx="1" presStyleCnt="2"/>
      <dgm:spPr/>
    </dgm:pt>
    <dgm:pt modelId="{41710C84-557F-4714-AD11-3048053E017A}" type="pres">
      <dgm:prSet presAssocID="{D5932800-AC51-4BE5-9427-4551B759132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8CA6984-CD47-4BE8-AEFC-76CEA1C50297}" type="pres">
      <dgm:prSet presAssocID="{D5932800-AC51-4BE5-9427-4551B7591326}" presName="spaceRect" presStyleCnt="0"/>
      <dgm:spPr/>
    </dgm:pt>
    <dgm:pt modelId="{809D7CCB-1A45-4444-A5F9-0453FCE2F0DB}" type="pres">
      <dgm:prSet presAssocID="{D5932800-AC51-4BE5-9427-4551B7591326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</dgm:ptLst>
  <dgm:cxnLst>
    <dgm:cxn modelId="{5852BDD3-3CB9-4726-871D-1B61654BF523}" type="presOf" srcId="{D5932800-AC51-4BE5-9427-4551B7591326}" destId="{809D7CCB-1A45-4444-A5F9-0453FCE2F0DB}" srcOrd="0" destOrd="0" presId="urn:microsoft.com/office/officeart/2018/2/layout/IconVerticalSolidList"/>
    <dgm:cxn modelId="{7A23A721-3143-45B6-89BC-2A08FC776D35}" srcId="{0DB4D19A-4236-4D33-833D-3A74AC2C1DF1}" destId="{2776C8B2-5F21-4D7F-8743-4329D84CF9E5}" srcOrd="0" destOrd="0" parTransId="{5F8D1902-23C5-47EC-96D5-4D764A0048F4}" sibTransId="{BF8BA2CE-9C14-4ED5-9396-33019D46805C}"/>
    <dgm:cxn modelId="{91D64336-E68F-4122-AFA5-C022DD795B99}" type="presOf" srcId="{2776C8B2-5F21-4D7F-8743-4329D84CF9E5}" destId="{D2BCC39C-99F8-47A1-BA8F-6846E0F74469}" srcOrd="0" destOrd="0" presId="urn:microsoft.com/office/officeart/2018/2/layout/IconVerticalSolidList"/>
    <dgm:cxn modelId="{A75442DD-EB19-4185-92BB-F146F1170C51}" srcId="{0DB4D19A-4236-4D33-833D-3A74AC2C1DF1}" destId="{D5932800-AC51-4BE5-9427-4551B7591326}" srcOrd="1" destOrd="0" parTransId="{2C382F77-F0CC-4A2C-920E-E7400F59C000}" sibTransId="{F500665D-B328-431A-8A16-D14900C92FBA}"/>
    <dgm:cxn modelId="{AB230925-D574-44D7-B9E9-49B7F2215F2A}" type="presOf" srcId="{0DB4D19A-4236-4D33-833D-3A74AC2C1DF1}" destId="{068D98B2-67D4-4C4B-85E9-AC7A5999F0E9}" srcOrd="0" destOrd="0" presId="urn:microsoft.com/office/officeart/2018/2/layout/IconVerticalSolidList"/>
    <dgm:cxn modelId="{FF539D46-AEB8-4305-A20B-9EA95D3E9C17}" type="presParOf" srcId="{068D98B2-67D4-4C4B-85E9-AC7A5999F0E9}" destId="{C080443B-7A8E-4909-A02C-ECBBEB6D571D}" srcOrd="0" destOrd="0" presId="urn:microsoft.com/office/officeart/2018/2/layout/IconVerticalSolidList"/>
    <dgm:cxn modelId="{23F64DD5-D334-4FB2-89CC-AF33E37D3EC7}" type="presParOf" srcId="{C080443B-7A8E-4909-A02C-ECBBEB6D571D}" destId="{C036A06B-0EB9-4849-B44A-A1B6DF1AFDAC}" srcOrd="0" destOrd="0" presId="urn:microsoft.com/office/officeart/2018/2/layout/IconVerticalSolidList"/>
    <dgm:cxn modelId="{16E2F591-97F2-4016-8302-B857310FACDA}" type="presParOf" srcId="{C080443B-7A8E-4909-A02C-ECBBEB6D571D}" destId="{B1E8BB93-3AA2-474E-8EC9-76C722D679B1}" srcOrd="1" destOrd="0" presId="urn:microsoft.com/office/officeart/2018/2/layout/IconVerticalSolidList"/>
    <dgm:cxn modelId="{D36D6E8A-A2D5-4456-9569-5206076D14BC}" type="presParOf" srcId="{C080443B-7A8E-4909-A02C-ECBBEB6D571D}" destId="{484599B7-25B2-4704-9142-0ECF3B2725A8}" srcOrd="2" destOrd="0" presId="urn:microsoft.com/office/officeart/2018/2/layout/IconVerticalSolidList"/>
    <dgm:cxn modelId="{5D026D03-A71D-4481-8931-A2CAF42E5EE0}" type="presParOf" srcId="{C080443B-7A8E-4909-A02C-ECBBEB6D571D}" destId="{D2BCC39C-99F8-47A1-BA8F-6846E0F74469}" srcOrd="3" destOrd="0" presId="urn:microsoft.com/office/officeart/2018/2/layout/IconVerticalSolidList"/>
    <dgm:cxn modelId="{0C32AF5D-C184-436B-B1B5-4C660AAF26ED}" type="presParOf" srcId="{068D98B2-67D4-4C4B-85E9-AC7A5999F0E9}" destId="{396BAF85-51C4-4267-8A39-097E5C11685E}" srcOrd="1" destOrd="0" presId="urn:microsoft.com/office/officeart/2018/2/layout/IconVerticalSolidList"/>
    <dgm:cxn modelId="{293671EB-A6BA-4323-8E8E-F02312E8C620}" type="presParOf" srcId="{068D98B2-67D4-4C4B-85E9-AC7A5999F0E9}" destId="{ECB77978-315E-47F6-8A0A-D66EBA898840}" srcOrd="2" destOrd="0" presId="urn:microsoft.com/office/officeart/2018/2/layout/IconVerticalSolidList"/>
    <dgm:cxn modelId="{FB6335A4-AAE5-4E92-B457-BB39409831CF}" type="presParOf" srcId="{ECB77978-315E-47F6-8A0A-D66EBA898840}" destId="{781F523F-96B1-4CD2-9D08-095BEF15DE66}" srcOrd="0" destOrd="0" presId="urn:microsoft.com/office/officeart/2018/2/layout/IconVerticalSolidList"/>
    <dgm:cxn modelId="{C50ABD28-47E5-43A0-B225-74171C123BB1}" type="presParOf" srcId="{ECB77978-315E-47F6-8A0A-D66EBA898840}" destId="{41710C84-557F-4714-AD11-3048053E017A}" srcOrd="1" destOrd="0" presId="urn:microsoft.com/office/officeart/2018/2/layout/IconVerticalSolidList"/>
    <dgm:cxn modelId="{7B1EE3D3-C629-4656-8D44-033F325772FE}" type="presParOf" srcId="{ECB77978-315E-47F6-8A0A-D66EBA898840}" destId="{98CA6984-CD47-4BE8-AEFC-76CEA1C50297}" srcOrd="2" destOrd="0" presId="urn:microsoft.com/office/officeart/2018/2/layout/IconVerticalSolidList"/>
    <dgm:cxn modelId="{775368C9-4099-4767-B462-6826B7DA0CDE}" type="presParOf" srcId="{ECB77978-315E-47F6-8A0A-D66EBA898840}" destId="{809D7CCB-1A45-4444-A5F9-0453FCE2F0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5B57E8-CA34-4592-AE78-7F1C2FD05DE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DD74E-28CE-42B7-98DE-23AAB9BDE6AD}">
      <dgm:prSet/>
      <dgm:spPr/>
      <dgm:t>
        <a:bodyPr/>
        <a:lstStyle/>
        <a:p>
          <a:r>
            <a:rPr lang="en-GB" b="1"/>
            <a:t>Accountability the state of being accountable, liable, or answerable</a:t>
          </a:r>
          <a:endParaRPr lang="en-US"/>
        </a:p>
      </dgm:t>
    </dgm:pt>
    <dgm:pt modelId="{2B18BDBC-BFF7-4BD8-99CA-0D5C9B5C682D}" type="parTrans" cxnId="{418E9166-1D69-4453-A61D-1AFF4816F52C}">
      <dgm:prSet/>
      <dgm:spPr/>
      <dgm:t>
        <a:bodyPr/>
        <a:lstStyle/>
        <a:p>
          <a:endParaRPr lang="en-US"/>
        </a:p>
      </dgm:t>
    </dgm:pt>
    <dgm:pt modelId="{8ECEF283-DEA3-41F4-9C1A-185A1D75991F}" type="sibTrans" cxnId="{418E9166-1D69-4453-A61D-1AFF4816F52C}">
      <dgm:prSet/>
      <dgm:spPr/>
      <dgm:t>
        <a:bodyPr/>
        <a:lstStyle/>
        <a:p>
          <a:endParaRPr lang="en-US"/>
        </a:p>
      </dgm:t>
    </dgm:pt>
    <dgm:pt modelId="{F033FE48-4BA0-425D-B519-6A1D8F070CD4}">
      <dgm:prSet/>
      <dgm:spPr/>
      <dgm:t>
        <a:bodyPr/>
        <a:lstStyle/>
        <a:p>
          <a:r>
            <a:rPr lang="en-GB" b="1"/>
            <a:t>Responsibility (for objects, tasks or people)  can be delegated but accountability can not – buck stops with you! </a:t>
          </a:r>
          <a:endParaRPr lang="en-US"/>
        </a:p>
      </dgm:t>
    </dgm:pt>
    <dgm:pt modelId="{3A9A019E-8E36-4778-945F-DF68EBED777A}" type="parTrans" cxnId="{09AB4CA6-4213-49DE-A534-B0B7766F782D}">
      <dgm:prSet/>
      <dgm:spPr/>
      <dgm:t>
        <a:bodyPr/>
        <a:lstStyle/>
        <a:p>
          <a:endParaRPr lang="en-US"/>
        </a:p>
      </dgm:t>
    </dgm:pt>
    <dgm:pt modelId="{7C2F791A-24C2-4BDC-B404-844434626A53}" type="sibTrans" cxnId="{09AB4CA6-4213-49DE-A534-B0B7766F782D}">
      <dgm:prSet/>
      <dgm:spPr/>
      <dgm:t>
        <a:bodyPr/>
        <a:lstStyle/>
        <a:p>
          <a:endParaRPr lang="en-US"/>
        </a:p>
      </dgm:t>
    </dgm:pt>
    <dgm:pt modelId="{7E2669C2-7183-46F1-99B1-3E1DF736926D}">
      <dgm:prSet/>
      <dgm:spPr/>
      <dgm:t>
        <a:bodyPr/>
        <a:lstStyle/>
        <a:p>
          <a:r>
            <a:rPr lang="en-GB" b="1"/>
            <a:t>A good leader accepts ultimate responsibility: </a:t>
          </a:r>
          <a:endParaRPr lang="en-US"/>
        </a:p>
      </dgm:t>
    </dgm:pt>
    <dgm:pt modelId="{2E8CFCD9-1930-460A-B411-54EED707F458}" type="parTrans" cxnId="{DBEBA420-2651-4326-AC0D-FAA305DD9646}">
      <dgm:prSet/>
      <dgm:spPr/>
      <dgm:t>
        <a:bodyPr/>
        <a:lstStyle/>
        <a:p>
          <a:endParaRPr lang="en-US"/>
        </a:p>
      </dgm:t>
    </dgm:pt>
    <dgm:pt modelId="{A71DDB28-0BF2-4D17-BB1B-5513109A9C6C}" type="sibTrans" cxnId="{DBEBA420-2651-4326-AC0D-FAA305DD9646}">
      <dgm:prSet/>
      <dgm:spPr/>
      <dgm:t>
        <a:bodyPr/>
        <a:lstStyle/>
        <a:p>
          <a:endParaRPr lang="en-US"/>
        </a:p>
      </dgm:t>
    </dgm:pt>
    <dgm:pt modelId="{F33BB5C5-502A-4043-9A5E-B655DCCB44B0}">
      <dgm:prSet/>
      <dgm:spPr/>
      <dgm:t>
        <a:bodyPr/>
        <a:lstStyle/>
        <a:p>
          <a:r>
            <a:rPr lang="en-GB" b="1"/>
            <a:t>will give credit to others when delegated responsibilities succeed</a:t>
          </a:r>
          <a:endParaRPr lang="en-US"/>
        </a:p>
      </dgm:t>
    </dgm:pt>
    <dgm:pt modelId="{C4255C01-6F6F-4353-A8D5-359A6E6B6D93}" type="parTrans" cxnId="{558336D4-5ACA-494B-A196-B3EED3397AF8}">
      <dgm:prSet/>
      <dgm:spPr/>
      <dgm:t>
        <a:bodyPr/>
        <a:lstStyle/>
        <a:p>
          <a:endParaRPr lang="en-US"/>
        </a:p>
      </dgm:t>
    </dgm:pt>
    <dgm:pt modelId="{206F47F3-1D9F-4165-B94A-52F0729C5857}" type="sibTrans" cxnId="{558336D4-5ACA-494B-A196-B3EED3397AF8}">
      <dgm:prSet/>
      <dgm:spPr/>
      <dgm:t>
        <a:bodyPr/>
        <a:lstStyle/>
        <a:p>
          <a:endParaRPr lang="en-US"/>
        </a:p>
      </dgm:t>
    </dgm:pt>
    <dgm:pt modelId="{7CD05BAE-D1F5-4F16-B751-3C8963057EB5}">
      <dgm:prSet/>
      <dgm:spPr/>
      <dgm:t>
        <a:bodyPr/>
        <a:lstStyle/>
        <a:p>
          <a:r>
            <a:rPr lang="en-GB" b="1"/>
            <a:t>will accept blame when delegated responsibilities fail</a:t>
          </a:r>
          <a:endParaRPr lang="en-US"/>
        </a:p>
      </dgm:t>
    </dgm:pt>
    <dgm:pt modelId="{DED17222-F89C-4539-87F0-B8DC34E4DF84}" type="parTrans" cxnId="{C2DC01EE-FE25-4AC5-B1BC-53F1C0CC65C1}">
      <dgm:prSet/>
      <dgm:spPr/>
      <dgm:t>
        <a:bodyPr/>
        <a:lstStyle/>
        <a:p>
          <a:endParaRPr lang="en-US"/>
        </a:p>
      </dgm:t>
    </dgm:pt>
    <dgm:pt modelId="{6ED2CE32-EECB-48CE-83DC-84C3AB230AF6}" type="sibTrans" cxnId="{C2DC01EE-FE25-4AC5-B1BC-53F1C0CC65C1}">
      <dgm:prSet/>
      <dgm:spPr/>
      <dgm:t>
        <a:bodyPr/>
        <a:lstStyle/>
        <a:p>
          <a:endParaRPr lang="en-US"/>
        </a:p>
      </dgm:t>
    </dgm:pt>
    <dgm:pt modelId="{8A0BF786-208C-409C-9F00-57A7BCF3FCC7}">
      <dgm:prSet/>
      <dgm:spPr/>
      <dgm:t>
        <a:bodyPr/>
        <a:lstStyle/>
        <a:p>
          <a:r>
            <a:rPr lang="en-GB" b="1"/>
            <a:t>Accountability can not operate fairly without the leader being given full authority for the responsibilities concerned</a:t>
          </a:r>
          <a:endParaRPr lang="en-US"/>
        </a:p>
      </dgm:t>
    </dgm:pt>
    <dgm:pt modelId="{B3809FBD-AA7E-46D5-BE26-AA79E45B48C4}" type="parTrans" cxnId="{D0FCA434-D27C-4B2B-9772-FEE4B81FF9F6}">
      <dgm:prSet/>
      <dgm:spPr/>
      <dgm:t>
        <a:bodyPr/>
        <a:lstStyle/>
        <a:p>
          <a:endParaRPr lang="en-US"/>
        </a:p>
      </dgm:t>
    </dgm:pt>
    <dgm:pt modelId="{7CC190BF-5667-4CBB-B9F4-71A156DC727A}" type="sibTrans" cxnId="{D0FCA434-D27C-4B2B-9772-FEE4B81FF9F6}">
      <dgm:prSet/>
      <dgm:spPr/>
      <dgm:t>
        <a:bodyPr/>
        <a:lstStyle/>
        <a:p>
          <a:endParaRPr lang="en-US"/>
        </a:p>
      </dgm:t>
    </dgm:pt>
    <dgm:pt modelId="{F49D28B8-AE07-4FFE-A91D-F82A27D0E624}">
      <dgm:prSet/>
      <dgm:spPr/>
      <dgm:t>
        <a:bodyPr/>
        <a:lstStyle/>
        <a:p>
          <a:r>
            <a:rPr lang="en-GB" b="1"/>
            <a:t>Authority is the power to influence or command thought, opinion or behaviour</a:t>
          </a:r>
          <a:endParaRPr lang="en-US"/>
        </a:p>
      </dgm:t>
    </dgm:pt>
    <dgm:pt modelId="{6E68FAA2-81F6-4CF3-8B15-BCBFC39EA27D}" type="parTrans" cxnId="{BE6C8FDE-DA39-4F5C-B86A-C6C259D75180}">
      <dgm:prSet/>
      <dgm:spPr/>
      <dgm:t>
        <a:bodyPr/>
        <a:lstStyle/>
        <a:p>
          <a:endParaRPr lang="en-US"/>
        </a:p>
      </dgm:t>
    </dgm:pt>
    <dgm:pt modelId="{0DD1F624-C861-4A62-A3EA-70DA073255B8}" type="sibTrans" cxnId="{BE6C8FDE-DA39-4F5C-B86A-C6C259D75180}">
      <dgm:prSet/>
      <dgm:spPr/>
      <dgm:t>
        <a:bodyPr/>
        <a:lstStyle/>
        <a:p>
          <a:endParaRPr lang="en-US"/>
        </a:p>
      </dgm:t>
    </dgm:pt>
    <dgm:pt modelId="{F5F5BAC7-1F9A-49CF-9703-997015444EF2}">
      <dgm:prSet/>
      <dgm:spPr/>
      <dgm:t>
        <a:bodyPr/>
        <a:lstStyle/>
        <a:p>
          <a:r>
            <a:rPr lang="en-GB" b="1"/>
            <a:t>Cross-functional team – less authority - more difficult to manage</a:t>
          </a:r>
          <a:endParaRPr lang="en-US"/>
        </a:p>
      </dgm:t>
    </dgm:pt>
    <dgm:pt modelId="{A69FA112-2A25-49F5-9CC0-5151654C3753}" type="parTrans" cxnId="{ED4E7BD0-81D6-4424-9C27-5CAAC1492328}">
      <dgm:prSet/>
      <dgm:spPr/>
      <dgm:t>
        <a:bodyPr/>
        <a:lstStyle/>
        <a:p>
          <a:endParaRPr lang="en-US"/>
        </a:p>
      </dgm:t>
    </dgm:pt>
    <dgm:pt modelId="{FD9380F7-E9FF-4CFB-9436-ED92A6B56B4C}" type="sibTrans" cxnId="{ED4E7BD0-81D6-4424-9C27-5CAAC1492328}">
      <dgm:prSet/>
      <dgm:spPr/>
      <dgm:t>
        <a:bodyPr/>
        <a:lstStyle/>
        <a:p>
          <a:endParaRPr lang="en-US"/>
        </a:p>
      </dgm:t>
    </dgm:pt>
    <dgm:pt modelId="{DD29BEBE-8FCB-3547-8429-8DBD186FD654}" type="pres">
      <dgm:prSet presAssocID="{DD5B57E8-CA34-4592-AE78-7F1C2FD05DE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4A5F0B-1DB3-0F40-892B-A5477FFE6B5F}" type="pres">
      <dgm:prSet presAssocID="{20FDD74E-28CE-42B7-98DE-23AAB9BDE6A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B8B6E7-2224-544D-82A8-1F5E332E54C0}" type="pres">
      <dgm:prSet presAssocID="{8ECEF283-DEA3-41F4-9C1A-185A1D75991F}" presName="sibTrans" presStyleCnt="0"/>
      <dgm:spPr/>
    </dgm:pt>
    <dgm:pt modelId="{6FEF9707-3ED0-624A-B7D8-9498096EDA70}" type="pres">
      <dgm:prSet presAssocID="{F033FE48-4BA0-425D-B519-6A1D8F070CD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7AD1B1-2C2D-D044-B8B5-7BE05A415A61}" type="pres">
      <dgm:prSet presAssocID="{7C2F791A-24C2-4BDC-B404-844434626A53}" presName="sibTrans" presStyleCnt="0"/>
      <dgm:spPr/>
    </dgm:pt>
    <dgm:pt modelId="{5C1E64AF-06CE-D545-8149-113683A65C69}" type="pres">
      <dgm:prSet presAssocID="{7E2669C2-7183-46F1-99B1-3E1DF736926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EA785F-ACB5-9A4A-AD35-77C61696D41E}" type="pres">
      <dgm:prSet presAssocID="{A71DDB28-0BF2-4D17-BB1B-5513109A9C6C}" presName="sibTrans" presStyleCnt="0"/>
      <dgm:spPr/>
    </dgm:pt>
    <dgm:pt modelId="{F9905C8F-F938-194F-820B-1FC955FD9DF1}" type="pres">
      <dgm:prSet presAssocID="{8A0BF786-208C-409C-9F00-57A7BCF3FCC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15CA69-FE6B-2947-9A3C-45120B958693}" type="pres">
      <dgm:prSet presAssocID="{7CC190BF-5667-4CBB-B9F4-71A156DC727A}" presName="sibTrans" presStyleCnt="0"/>
      <dgm:spPr/>
    </dgm:pt>
    <dgm:pt modelId="{FBB1FD0F-9C67-5842-BF24-2B742D6F3FB8}" type="pres">
      <dgm:prSet presAssocID="{F49D28B8-AE07-4FFE-A91D-F82A27D0E62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32D689-7768-BA4D-9A7F-030E1EE1329A}" type="pres">
      <dgm:prSet presAssocID="{0DD1F624-C861-4A62-A3EA-70DA073255B8}" presName="sibTrans" presStyleCnt="0"/>
      <dgm:spPr/>
    </dgm:pt>
    <dgm:pt modelId="{CA3D724D-90E5-BC49-9052-BD45DC03719A}" type="pres">
      <dgm:prSet presAssocID="{F5F5BAC7-1F9A-49CF-9703-997015444EF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49292D6-7C43-2742-A439-71973A62EDD0}" type="presOf" srcId="{7E2669C2-7183-46F1-99B1-3E1DF736926D}" destId="{5C1E64AF-06CE-D545-8149-113683A65C69}" srcOrd="0" destOrd="0" presId="urn:microsoft.com/office/officeart/2005/8/layout/default"/>
    <dgm:cxn modelId="{39FAB1FC-1B85-FB45-BAA2-91448F6BE4E3}" type="presOf" srcId="{20FDD74E-28CE-42B7-98DE-23AAB9BDE6AD}" destId="{644A5F0B-1DB3-0F40-892B-A5477FFE6B5F}" srcOrd="0" destOrd="0" presId="urn:microsoft.com/office/officeart/2005/8/layout/default"/>
    <dgm:cxn modelId="{BE6C8FDE-DA39-4F5C-B86A-C6C259D75180}" srcId="{DD5B57E8-CA34-4592-AE78-7F1C2FD05DE7}" destId="{F49D28B8-AE07-4FFE-A91D-F82A27D0E624}" srcOrd="4" destOrd="0" parTransId="{6E68FAA2-81F6-4CF3-8B15-BCBFC39EA27D}" sibTransId="{0DD1F624-C861-4A62-A3EA-70DA073255B8}"/>
    <dgm:cxn modelId="{5138F9AE-61D6-E843-81FE-B052AB54B361}" type="presOf" srcId="{F49D28B8-AE07-4FFE-A91D-F82A27D0E624}" destId="{FBB1FD0F-9C67-5842-BF24-2B742D6F3FB8}" srcOrd="0" destOrd="0" presId="urn:microsoft.com/office/officeart/2005/8/layout/default"/>
    <dgm:cxn modelId="{D0FCA434-D27C-4B2B-9772-FEE4B81FF9F6}" srcId="{DD5B57E8-CA34-4592-AE78-7F1C2FD05DE7}" destId="{8A0BF786-208C-409C-9F00-57A7BCF3FCC7}" srcOrd="3" destOrd="0" parTransId="{B3809FBD-AA7E-46D5-BE26-AA79E45B48C4}" sibTransId="{7CC190BF-5667-4CBB-B9F4-71A156DC727A}"/>
    <dgm:cxn modelId="{09AB4CA6-4213-49DE-A534-B0B7766F782D}" srcId="{DD5B57E8-CA34-4592-AE78-7F1C2FD05DE7}" destId="{F033FE48-4BA0-425D-B519-6A1D8F070CD4}" srcOrd="1" destOrd="0" parTransId="{3A9A019E-8E36-4778-945F-DF68EBED777A}" sibTransId="{7C2F791A-24C2-4BDC-B404-844434626A53}"/>
    <dgm:cxn modelId="{A51E1FE7-6331-3E46-A8B7-EEFEC6E78BFD}" type="presOf" srcId="{F33BB5C5-502A-4043-9A5E-B655DCCB44B0}" destId="{5C1E64AF-06CE-D545-8149-113683A65C69}" srcOrd="0" destOrd="1" presId="urn:microsoft.com/office/officeart/2005/8/layout/default"/>
    <dgm:cxn modelId="{8AE40D19-17AD-0A47-A03E-D1499F72BA5E}" type="presOf" srcId="{F5F5BAC7-1F9A-49CF-9703-997015444EF2}" destId="{CA3D724D-90E5-BC49-9052-BD45DC03719A}" srcOrd="0" destOrd="0" presId="urn:microsoft.com/office/officeart/2005/8/layout/default"/>
    <dgm:cxn modelId="{2F7E9747-81A2-6E4F-8EC5-0BB530E58264}" type="presOf" srcId="{DD5B57E8-CA34-4592-AE78-7F1C2FD05DE7}" destId="{DD29BEBE-8FCB-3547-8429-8DBD186FD654}" srcOrd="0" destOrd="0" presId="urn:microsoft.com/office/officeart/2005/8/layout/default"/>
    <dgm:cxn modelId="{DBEBA420-2651-4326-AC0D-FAA305DD9646}" srcId="{DD5B57E8-CA34-4592-AE78-7F1C2FD05DE7}" destId="{7E2669C2-7183-46F1-99B1-3E1DF736926D}" srcOrd="2" destOrd="0" parTransId="{2E8CFCD9-1930-460A-B411-54EED707F458}" sibTransId="{A71DDB28-0BF2-4D17-BB1B-5513109A9C6C}"/>
    <dgm:cxn modelId="{9C35A3B6-BF2A-5D46-9B54-212850992379}" type="presOf" srcId="{7CD05BAE-D1F5-4F16-B751-3C8963057EB5}" destId="{5C1E64AF-06CE-D545-8149-113683A65C69}" srcOrd="0" destOrd="2" presId="urn:microsoft.com/office/officeart/2005/8/layout/default"/>
    <dgm:cxn modelId="{C2DC01EE-FE25-4AC5-B1BC-53F1C0CC65C1}" srcId="{7E2669C2-7183-46F1-99B1-3E1DF736926D}" destId="{7CD05BAE-D1F5-4F16-B751-3C8963057EB5}" srcOrd="1" destOrd="0" parTransId="{DED17222-F89C-4539-87F0-B8DC34E4DF84}" sibTransId="{6ED2CE32-EECB-48CE-83DC-84C3AB230AF6}"/>
    <dgm:cxn modelId="{83C4810E-A2D0-BE41-B6F6-8B81E6D43709}" type="presOf" srcId="{8A0BF786-208C-409C-9F00-57A7BCF3FCC7}" destId="{F9905C8F-F938-194F-820B-1FC955FD9DF1}" srcOrd="0" destOrd="0" presId="urn:microsoft.com/office/officeart/2005/8/layout/default"/>
    <dgm:cxn modelId="{558336D4-5ACA-494B-A196-B3EED3397AF8}" srcId="{7E2669C2-7183-46F1-99B1-3E1DF736926D}" destId="{F33BB5C5-502A-4043-9A5E-B655DCCB44B0}" srcOrd="0" destOrd="0" parTransId="{C4255C01-6F6F-4353-A8D5-359A6E6B6D93}" sibTransId="{206F47F3-1D9F-4165-B94A-52F0729C5857}"/>
    <dgm:cxn modelId="{ED4E7BD0-81D6-4424-9C27-5CAAC1492328}" srcId="{DD5B57E8-CA34-4592-AE78-7F1C2FD05DE7}" destId="{F5F5BAC7-1F9A-49CF-9703-997015444EF2}" srcOrd="5" destOrd="0" parTransId="{A69FA112-2A25-49F5-9CC0-5151654C3753}" sibTransId="{FD9380F7-E9FF-4CFB-9436-ED92A6B56B4C}"/>
    <dgm:cxn modelId="{418E9166-1D69-4453-A61D-1AFF4816F52C}" srcId="{DD5B57E8-CA34-4592-AE78-7F1C2FD05DE7}" destId="{20FDD74E-28CE-42B7-98DE-23AAB9BDE6AD}" srcOrd="0" destOrd="0" parTransId="{2B18BDBC-BFF7-4BD8-99CA-0D5C9B5C682D}" sibTransId="{8ECEF283-DEA3-41F4-9C1A-185A1D75991F}"/>
    <dgm:cxn modelId="{34BB61F5-0E8D-CB49-BA69-0D0B7F8DCA7A}" type="presOf" srcId="{F033FE48-4BA0-425D-B519-6A1D8F070CD4}" destId="{6FEF9707-3ED0-624A-B7D8-9498096EDA70}" srcOrd="0" destOrd="0" presId="urn:microsoft.com/office/officeart/2005/8/layout/default"/>
    <dgm:cxn modelId="{3F525F94-B1C3-724B-8311-D41125348AB7}" type="presParOf" srcId="{DD29BEBE-8FCB-3547-8429-8DBD186FD654}" destId="{644A5F0B-1DB3-0F40-892B-A5477FFE6B5F}" srcOrd="0" destOrd="0" presId="urn:microsoft.com/office/officeart/2005/8/layout/default"/>
    <dgm:cxn modelId="{44892687-DEDE-FA47-B605-37C2E869A9FF}" type="presParOf" srcId="{DD29BEBE-8FCB-3547-8429-8DBD186FD654}" destId="{B9B8B6E7-2224-544D-82A8-1F5E332E54C0}" srcOrd="1" destOrd="0" presId="urn:microsoft.com/office/officeart/2005/8/layout/default"/>
    <dgm:cxn modelId="{CA1E7451-966C-8D4D-93C4-47F4329FA43C}" type="presParOf" srcId="{DD29BEBE-8FCB-3547-8429-8DBD186FD654}" destId="{6FEF9707-3ED0-624A-B7D8-9498096EDA70}" srcOrd="2" destOrd="0" presId="urn:microsoft.com/office/officeart/2005/8/layout/default"/>
    <dgm:cxn modelId="{C2B97FE0-E995-0B45-BD92-F27645FD4BB5}" type="presParOf" srcId="{DD29BEBE-8FCB-3547-8429-8DBD186FD654}" destId="{A97AD1B1-2C2D-D044-B8B5-7BE05A415A61}" srcOrd="3" destOrd="0" presId="urn:microsoft.com/office/officeart/2005/8/layout/default"/>
    <dgm:cxn modelId="{4B2FDFF3-CA4D-344C-A7E7-8633475C7D8C}" type="presParOf" srcId="{DD29BEBE-8FCB-3547-8429-8DBD186FD654}" destId="{5C1E64AF-06CE-D545-8149-113683A65C69}" srcOrd="4" destOrd="0" presId="urn:microsoft.com/office/officeart/2005/8/layout/default"/>
    <dgm:cxn modelId="{6926E102-76FB-264A-B002-0DC673E82BB4}" type="presParOf" srcId="{DD29BEBE-8FCB-3547-8429-8DBD186FD654}" destId="{F7EA785F-ACB5-9A4A-AD35-77C61696D41E}" srcOrd="5" destOrd="0" presId="urn:microsoft.com/office/officeart/2005/8/layout/default"/>
    <dgm:cxn modelId="{F761B12A-18F7-234B-9E20-8E0C2A07411E}" type="presParOf" srcId="{DD29BEBE-8FCB-3547-8429-8DBD186FD654}" destId="{F9905C8F-F938-194F-820B-1FC955FD9DF1}" srcOrd="6" destOrd="0" presId="urn:microsoft.com/office/officeart/2005/8/layout/default"/>
    <dgm:cxn modelId="{9DB30D01-1FF6-7547-B67F-F42533DCCD9C}" type="presParOf" srcId="{DD29BEBE-8FCB-3547-8429-8DBD186FD654}" destId="{FF15CA69-FE6B-2947-9A3C-45120B958693}" srcOrd="7" destOrd="0" presId="urn:microsoft.com/office/officeart/2005/8/layout/default"/>
    <dgm:cxn modelId="{A5F3ECC3-0013-CA43-ABDD-BEEA47DA6915}" type="presParOf" srcId="{DD29BEBE-8FCB-3547-8429-8DBD186FD654}" destId="{FBB1FD0F-9C67-5842-BF24-2B742D6F3FB8}" srcOrd="8" destOrd="0" presId="urn:microsoft.com/office/officeart/2005/8/layout/default"/>
    <dgm:cxn modelId="{CEEFFB2E-3BCC-AC47-BFFA-5C551ADC9449}" type="presParOf" srcId="{DD29BEBE-8FCB-3547-8429-8DBD186FD654}" destId="{A932D689-7768-BA4D-9A7F-030E1EE1329A}" srcOrd="9" destOrd="0" presId="urn:microsoft.com/office/officeart/2005/8/layout/default"/>
    <dgm:cxn modelId="{5BBC477B-6761-6543-97D5-A4596C5EA29D}" type="presParOf" srcId="{DD29BEBE-8FCB-3547-8429-8DBD186FD654}" destId="{CA3D724D-90E5-BC49-9052-BD45DC03719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80CDCF3-A2BA-49B6-A72B-6400A43627D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52A72B-CC7C-4853-98E1-F93FF9EE63EA}">
      <dgm:prSet/>
      <dgm:spPr/>
      <dgm:t>
        <a:bodyPr/>
        <a:lstStyle/>
        <a:p>
          <a:r>
            <a:rPr lang="en-GB" b="1"/>
            <a:t>When have you experienced an issue as a leader that you did not have the authority to resolve? </a:t>
          </a:r>
          <a:br>
            <a:rPr lang="en-GB" b="1"/>
          </a:br>
          <a:endParaRPr lang="en-US"/>
        </a:p>
      </dgm:t>
    </dgm:pt>
    <dgm:pt modelId="{45E5F577-7A92-4C17-89C0-0F4C30CB1798}" type="parTrans" cxnId="{B2697D79-ECCD-48EA-82E9-83288CF1920D}">
      <dgm:prSet/>
      <dgm:spPr/>
      <dgm:t>
        <a:bodyPr/>
        <a:lstStyle/>
        <a:p>
          <a:endParaRPr lang="en-US"/>
        </a:p>
      </dgm:t>
    </dgm:pt>
    <dgm:pt modelId="{DA607FA2-49D8-43E8-8167-8948E6FDF378}" type="sibTrans" cxnId="{B2697D79-ECCD-48EA-82E9-83288CF1920D}">
      <dgm:prSet/>
      <dgm:spPr/>
      <dgm:t>
        <a:bodyPr/>
        <a:lstStyle/>
        <a:p>
          <a:endParaRPr lang="en-US"/>
        </a:p>
      </dgm:t>
    </dgm:pt>
    <dgm:pt modelId="{6C336E49-F05A-480F-9954-77BB35CFE569}">
      <dgm:prSet/>
      <dgm:spPr/>
      <dgm:t>
        <a:bodyPr/>
        <a:lstStyle/>
        <a:p>
          <a:r>
            <a:rPr lang="en-GB"/>
            <a:t>How did you know you did not have the authority?</a:t>
          </a:r>
          <a:endParaRPr lang="en-US"/>
        </a:p>
      </dgm:t>
    </dgm:pt>
    <dgm:pt modelId="{404F7417-697A-44E3-810C-F066CD633336}" type="parTrans" cxnId="{984C91A6-A236-4ED1-8D84-479DD11E5EF4}">
      <dgm:prSet/>
      <dgm:spPr/>
      <dgm:t>
        <a:bodyPr/>
        <a:lstStyle/>
        <a:p>
          <a:endParaRPr lang="en-US"/>
        </a:p>
      </dgm:t>
    </dgm:pt>
    <dgm:pt modelId="{05A20225-6777-4178-8D4C-0E4927D947C6}" type="sibTrans" cxnId="{984C91A6-A236-4ED1-8D84-479DD11E5EF4}">
      <dgm:prSet/>
      <dgm:spPr/>
      <dgm:t>
        <a:bodyPr/>
        <a:lstStyle/>
        <a:p>
          <a:endParaRPr lang="en-US"/>
        </a:p>
      </dgm:t>
    </dgm:pt>
    <dgm:pt modelId="{ED2C39FC-5034-45F5-8F31-0A9C5ED0514B}">
      <dgm:prSet/>
      <dgm:spPr/>
      <dgm:t>
        <a:bodyPr/>
        <a:lstStyle/>
        <a:p>
          <a:r>
            <a:rPr lang="en-GB"/>
            <a:t>Who did you refer to for help?</a:t>
          </a:r>
          <a:endParaRPr lang="en-US"/>
        </a:p>
      </dgm:t>
    </dgm:pt>
    <dgm:pt modelId="{2BDE42F4-3807-4BE8-A368-DE3ADC362ED8}" type="parTrans" cxnId="{836CD645-672D-4691-A119-E5197552EB10}">
      <dgm:prSet/>
      <dgm:spPr/>
      <dgm:t>
        <a:bodyPr/>
        <a:lstStyle/>
        <a:p>
          <a:endParaRPr lang="en-US"/>
        </a:p>
      </dgm:t>
    </dgm:pt>
    <dgm:pt modelId="{84B1DDF4-E155-44B7-98A3-BBA4BE28A5AA}" type="sibTrans" cxnId="{836CD645-672D-4691-A119-E5197552EB10}">
      <dgm:prSet/>
      <dgm:spPr/>
      <dgm:t>
        <a:bodyPr/>
        <a:lstStyle/>
        <a:p>
          <a:endParaRPr lang="en-US"/>
        </a:p>
      </dgm:t>
    </dgm:pt>
    <dgm:pt modelId="{FB42BA4E-CF44-44BE-81E2-FE3748362C60}">
      <dgm:prSet/>
      <dgm:spPr/>
      <dgm:t>
        <a:bodyPr/>
        <a:lstStyle/>
        <a:p>
          <a:r>
            <a:rPr lang="en-GB"/>
            <a:t>Use examples from your own current experience – work, volunteer, club /society</a:t>
          </a:r>
          <a:endParaRPr lang="en-US"/>
        </a:p>
      </dgm:t>
    </dgm:pt>
    <dgm:pt modelId="{AFBF9E22-C8D0-4717-909A-1B774CA8391E}" type="parTrans" cxnId="{7322AE0E-2BA7-4A4E-A2F2-F204FE06EC64}">
      <dgm:prSet/>
      <dgm:spPr/>
      <dgm:t>
        <a:bodyPr/>
        <a:lstStyle/>
        <a:p>
          <a:endParaRPr lang="en-US"/>
        </a:p>
      </dgm:t>
    </dgm:pt>
    <dgm:pt modelId="{47244BCB-6532-42A7-9B3F-89FE655525C4}" type="sibTrans" cxnId="{7322AE0E-2BA7-4A4E-A2F2-F204FE06EC64}">
      <dgm:prSet/>
      <dgm:spPr/>
      <dgm:t>
        <a:bodyPr/>
        <a:lstStyle/>
        <a:p>
          <a:endParaRPr lang="en-US"/>
        </a:p>
      </dgm:t>
    </dgm:pt>
    <dgm:pt modelId="{E56AEA5E-7CEB-7B4A-BF9D-189D72B70942}" type="pres">
      <dgm:prSet presAssocID="{480CDCF3-A2BA-49B6-A72B-6400A43627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97D2942D-7667-584D-8467-0DD5A358CB8D}" type="pres">
      <dgm:prSet presAssocID="{B552A72B-CC7C-4853-98E1-F93FF9EE63EA}" presName="hierRoot1" presStyleCnt="0"/>
      <dgm:spPr/>
    </dgm:pt>
    <dgm:pt modelId="{C61C7C84-8780-0D44-BEEB-BE9EE858E587}" type="pres">
      <dgm:prSet presAssocID="{B552A72B-CC7C-4853-98E1-F93FF9EE63EA}" presName="composite" presStyleCnt="0"/>
      <dgm:spPr/>
    </dgm:pt>
    <dgm:pt modelId="{BA987F00-4ED8-F64B-B2B6-F38E7A4EB9E1}" type="pres">
      <dgm:prSet presAssocID="{B552A72B-CC7C-4853-98E1-F93FF9EE63EA}" presName="background" presStyleLbl="node0" presStyleIdx="0" presStyleCnt="4"/>
      <dgm:spPr/>
    </dgm:pt>
    <dgm:pt modelId="{7914CA52-7B1E-BA4F-B41C-1D1498FF16F6}" type="pres">
      <dgm:prSet presAssocID="{B552A72B-CC7C-4853-98E1-F93FF9EE63EA}" presName="text" presStyleLbl="fgAcc0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820D651-5100-0340-9A3B-917FFA321D81}" type="pres">
      <dgm:prSet presAssocID="{B552A72B-CC7C-4853-98E1-F93FF9EE63EA}" presName="hierChild2" presStyleCnt="0"/>
      <dgm:spPr/>
    </dgm:pt>
    <dgm:pt modelId="{5D6CF32F-B6FA-4A4F-850F-CB2C3721C1C0}" type="pres">
      <dgm:prSet presAssocID="{6C336E49-F05A-480F-9954-77BB35CFE569}" presName="hierRoot1" presStyleCnt="0"/>
      <dgm:spPr/>
    </dgm:pt>
    <dgm:pt modelId="{BAD2854B-1762-D24C-9F6F-022972B720B2}" type="pres">
      <dgm:prSet presAssocID="{6C336E49-F05A-480F-9954-77BB35CFE569}" presName="composite" presStyleCnt="0"/>
      <dgm:spPr/>
    </dgm:pt>
    <dgm:pt modelId="{6306997E-7A3D-6240-AD20-AD7ECBB0A276}" type="pres">
      <dgm:prSet presAssocID="{6C336E49-F05A-480F-9954-77BB35CFE569}" presName="background" presStyleLbl="node0" presStyleIdx="1" presStyleCnt="4"/>
      <dgm:spPr/>
    </dgm:pt>
    <dgm:pt modelId="{D00B6F0D-745C-2A40-B192-42EFEEB5D1C3}" type="pres">
      <dgm:prSet presAssocID="{6C336E49-F05A-480F-9954-77BB35CFE569}" presName="text" presStyleLbl="fgAcc0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9D10C09-29B4-2947-AE3B-99AC6E517811}" type="pres">
      <dgm:prSet presAssocID="{6C336E49-F05A-480F-9954-77BB35CFE569}" presName="hierChild2" presStyleCnt="0"/>
      <dgm:spPr/>
    </dgm:pt>
    <dgm:pt modelId="{D42394C0-E886-9A46-9591-74D5C8E1F518}" type="pres">
      <dgm:prSet presAssocID="{ED2C39FC-5034-45F5-8F31-0A9C5ED0514B}" presName="hierRoot1" presStyleCnt="0"/>
      <dgm:spPr/>
    </dgm:pt>
    <dgm:pt modelId="{A0EB8F1D-BD42-1A40-AE83-F4B386831CE3}" type="pres">
      <dgm:prSet presAssocID="{ED2C39FC-5034-45F5-8F31-0A9C5ED0514B}" presName="composite" presStyleCnt="0"/>
      <dgm:spPr/>
    </dgm:pt>
    <dgm:pt modelId="{62B6945A-5737-2146-8FBA-D87CDD1D7105}" type="pres">
      <dgm:prSet presAssocID="{ED2C39FC-5034-45F5-8F31-0A9C5ED0514B}" presName="background" presStyleLbl="node0" presStyleIdx="2" presStyleCnt="4"/>
      <dgm:spPr/>
    </dgm:pt>
    <dgm:pt modelId="{1D53BB7B-65B8-F54C-BF04-6F2081DF1C45}" type="pres">
      <dgm:prSet presAssocID="{ED2C39FC-5034-45F5-8F31-0A9C5ED0514B}" presName="text" presStyleLbl="fgAcc0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0C7D096-CEE9-AA43-B2C2-F59A7BC9D33D}" type="pres">
      <dgm:prSet presAssocID="{ED2C39FC-5034-45F5-8F31-0A9C5ED0514B}" presName="hierChild2" presStyleCnt="0"/>
      <dgm:spPr/>
    </dgm:pt>
    <dgm:pt modelId="{BF2855B7-A26F-1947-9CCC-6E94F39F4D78}" type="pres">
      <dgm:prSet presAssocID="{FB42BA4E-CF44-44BE-81E2-FE3748362C60}" presName="hierRoot1" presStyleCnt="0"/>
      <dgm:spPr/>
    </dgm:pt>
    <dgm:pt modelId="{838FC7C3-8E36-9D41-9BD1-1B4E092527F9}" type="pres">
      <dgm:prSet presAssocID="{FB42BA4E-CF44-44BE-81E2-FE3748362C60}" presName="composite" presStyleCnt="0"/>
      <dgm:spPr/>
    </dgm:pt>
    <dgm:pt modelId="{ECF5BE58-4900-0945-AB58-5FC8CAB12116}" type="pres">
      <dgm:prSet presAssocID="{FB42BA4E-CF44-44BE-81E2-FE3748362C60}" presName="background" presStyleLbl="node0" presStyleIdx="3" presStyleCnt="4"/>
      <dgm:spPr/>
    </dgm:pt>
    <dgm:pt modelId="{BA2276C1-672D-E744-BF01-D51E2185F3EA}" type="pres">
      <dgm:prSet presAssocID="{FB42BA4E-CF44-44BE-81E2-FE3748362C60}" presName="text" presStyleLbl="fgAcc0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E18EF1A-6BDC-CE42-9F64-6FCA18185B5C}" type="pres">
      <dgm:prSet presAssocID="{FB42BA4E-CF44-44BE-81E2-FE3748362C60}" presName="hierChild2" presStyleCnt="0"/>
      <dgm:spPr/>
    </dgm:pt>
  </dgm:ptLst>
  <dgm:cxnLst>
    <dgm:cxn modelId="{7322AE0E-2BA7-4A4E-A2F2-F204FE06EC64}" srcId="{480CDCF3-A2BA-49B6-A72B-6400A43627D1}" destId="{FB42BA4E-CF44-44BE-81E2-FE3748362C60}" srcOrd="3" destOrd="0" parTransId="{AFBF9E22-C8D0-4717-909A-1B774CA8391E}" sibTransId="{47244BCB-6532-42A7-9B3F-89FE655525C4}"/>
    <dgm:cxn modelId="{E01455F9-C04E-8D43-8707-11318A380575}" type="presOf" srcId="{FB42BA4E-CF44-44BE-81E2-FE3748362C60}" destId="{BA2276C1-672D-E744-BF01-D51E2185F3EA}" srcOrd="0" destOrd="0" presId="urn:microsoft.com/office/officeart/2005/8/layout/hierarchy1"/>
    <dgm:cxn modelId="{C1632597-7A02-C74F-85B7-ED0808489DD3}" type="presOf" srcId="{480CDCF3-A2BA-49B6-A72B-6400A43627D1}" destId="{E56AEA5E-7CEB-7B4A-BF9D-189D72B70942}" srcOrd="0" destOrd="0" presId="urn:microsoft.com/office/officeart/2005/8/layout/hierarchy1"/>
    <dgm:cxn modelId="{836CD645-672D-4691-A119-E5197552EB10}" srcId="{480CDCF3-A2BA-49B6-A72B-6400A43627D1}" destId="{ED2C39FC-5034-45F5-8F31-0A9C5ED0514B}" srcOrd="2" destOrd="0" parTransId="{2BDE42F4-3807-4BE8-A368-DE3ADC362ED8}" sibTransId="{84B1DDF4-E155-44B7-98A3-BBA4BE28A5AA}"/>
    <dgm:cxn modelId="{FE222BC7-E460-D24E-90C8-4CA175AAA6C4}" type="presOf" srcId="{B552A72B-CC7C-4853-98E1-F93FF9EE63EA}" destId="{7914CA52-7B1E-BA4F-B41C-1D1498FF16F6}" srcOrd="0" destOrd="0" presId="urn:microsoft.com/office/officeart/2005/8/layout/hierarchy1"/>
    <dgm:cxn modelId="{B2697D79-ECCD-48EA-82E9-83288CF1920D}" srcId="{480CDCF3-A2BA-49B6-A72B-6400A43627D1}" destId="{B552A72B-CC7C-4853-98E1-F93FF9EE63EA}" srcOrd="0" destOrd="0" parTransId="{45E5F577-7A92-4C17-89C0-0F4C30CB1798}" sibTransId="{DA607FA2-49D8-43E8-8167-8948E6FDF378}"/>
    <dgm:cxn modelId="{F6B89C77-E8F4-5841-BF03-36E539B84511}" type="presOf" srcId="{ED2C39FC-5034-45F5-8F31-0A9C5ED0514B}" destId="{1D53BB7B-65B8-F54C-BF04-6F2081DF1C45}" srcOrd="0" destOrd="0" presId="urn:microsoft.com/office/officeart/2005/8/layout/hierarchy1"/>
    <dgm:cxn modelId="{984C91A6-A236-4ED1-8D84-479DD11E5EF4}" srcId="{480CDCF3-A2BA-49B6-A72B-6400A43627D1}" destId="{6C336E49-F05A-480F-9954-77BB35CFE569}" srcOrd="1" destOrd="0" parTransId="{404F7417-697A-44E3-810C-F066CD633336}" sibTransId="{05A20225-6777-4178-8D4C-0E4927D947C6}"/>
    <dgm:cxn modelId="{099AD863-57D8-CD4D-87CC-F834B5EA239B}" type="presOf" srcId="{6C336E49-F05A-480F-9954-77BB35CFE569}" destId="{D00B6F0D-745C-2A40-B192-42EFEEB5D1C3}" srcOrd="0" destOrd="0" presId="urn:microsoft.com/office/officeart/2005/8/layout/hierarchy1"/>
    <dgm:cxn modelId="{2E1F0DE3-9E97-C942-9FD8-B41F78353EFF}" type="presParOf" srcId="{E56AEA5E-7CEB-7B4A-BF9D-189D72B70942}" destId="{97D2942D-7667-584D-8467-0DD5A358CB8D}" srcOrd="0" destOrd="0" presId="urn:microsoft.com/office/officeart/2005/8/layout/hierarchy1"/>
    <dgm:cxn modelId="{21498114-4F67-6646-B0E2-6D63BC10DFEF}" type="presParOf" srcId="{97D2942D-7667-584D-8467-0DD5A358CB8D}" destId="{C61C7C84-8780-0D44-BEEB-BE9EE858E587}" srcOrd="0" destOrd="0" presId="urn:microsoft.com/office/officeart/2005/8/layout/hierarchy1"/>
    <dgm:cxn modelId="{D80BDA81-D041-B045-9D97-3668E543D1CB}" type="presParOf" srcId="{C61C7C84-8780-0D44-BEEB-BE9EE858E587}" destId="{BA987F00-4ED8-F64B-B2B6-F38E7A4EB9E1}" srcOrd="0" destOrd="0" presId="urn:microsoft.com/office/officeart/2005/8/layout/hierarchy1"/>
    <dgm:cxn modelId="{809564F7-68DF-E244-ADF1-487A23D9FB07}" type="presParOf" srcId="{C61C7C84-8780-0D44-BEEB-BE9EE858E587}" destId="{7914CA52-7B1E-BA4F-B41C-1D1498FF16F6}" srcOrd="1" destOrd="0" presId="urn:microsoft.com/office/officeart/2005/8/layout/hierarchy1"/>
    <dgm:cxn modelId="{789BA1AE-9120-CD47-8688-4B303BF1C79C}" type="presParOf" srcId="{97D2942D-7667-584D-8467-0DD5A358CB8D}" destId="{F820D651-5100-0340-9A3B-917FFA321D81}" srcOrd="1" destOrd="0" presId="urn:microsoft.com/office/officeart/2005/8/layout/hierarchy1"/>
    <dgm:cxn modelId="{988D31C0-798D-CF42-8896-C8DC2B123ED9}" type="presParOf" srcId="{E56AEA5E-7CEB-7B4A-BF9D-189D72B70942}" destId="{5D6CF32F-B6FA-4A4F-850F-CB2C3721C1C0}" srcOrd="1" destOrd="0" presId="urn:microsoft.com/office/officeart/2005/8/layout/hierarchy1"/>
    <dgm:cxn modelId="{DA61F05E-AE41-2F49-8541-4B6AF154C2B9}" type="presParOf" srcId="{5D6CF32F-B6FA-4A4F-850F-CB2C3721C1C0}" destId="{BAD2854B-1762-D24C-9F6F-022972B720B2}" srcOrd="0" destOrd="0" presId="urn:microsoft.com/office/officeart/2005/8/layout/hierarchy1"/>
    <dgm:cxn modelId="{B13EC0C7-0673-A346-AC83-B07CAAF8A960}" type="presParOf" srcId="{BAD2854B-1762-D24C-9F6F-022972B720B2}" destId="{6306997E-7A3D-6240-AD20-AD7ECBB0A276}" srcOrd="0" destOrd="0" presId="urn:microsoft.com/office/officeart/2005/8/layout/hierarchy1"/>
    <dgm:cxn modelId="{E9E10B5D-A79C-1443-A256-F0AEB4B71478}" type="presParOf" srcId="{BAD2854B-1762-D24C-9F6F-022972B720B2}" destId="{D00B6F0D-745C-2A40-B192-42EFEEB5D1C3}" srcOrd="1" destOrd="0" presId="urn:microsoft.com/office/officeart/2005/8/layout/hierarchy1"/>
    <dgm:cxn modelId="{4D32DAC6-33D0-B04A-9345-BF3503DF7211}" type="presParOf" srcId="{5D6CF32F-B6FA-4A4F-850F-CB2C3721C1C0}" destId="{B9D10C09-29B4-2947-AE3B-99AC6E517811}" srcOrd="1" destOrd="0" presId="urn:microsoft.com/office/officeart/2005/8/layout/hierarchy1"/>
    <dgm:cxn modelId="{49FF1980-599F-5049-B612-A04D51483BB8}" type="presParOf" srcId="{E56AEA5E-7CEB-7B4A-BF9D-189D72B70942}" destId="{D42394C0-E886-9A46-9591-74D5C8E1F518}" srcOrd="2" destOrd="0" presId="urn:microsoft.com/office/officeart/2005/8/layout/hierarchy1"/>
    <dgm:cxn modelId="{8EBE8097-97B6-9640-891B-ABA9AE8DF962}" type="presParOf" srcId="{D42394C0-E886-9A46-9591-74D5C8E1F518}" destId="{A0EB8F1D-BD42-1A40-AE83-F4B386831CE3}" srcOrd="0" destOrd="0" presId="urn:microsoft.com/office/officeart/2005/8/layout/hierarchy1"/>
    <dgm:cxn modelId="{F6037AF9-51F5-0548-AE74-1F20841CA691}" type="presParOf" srcId="{A0EB8F1D-BD42-1A40-AE83-F4B386831CE3}" destId="{62B6945A-5737-2146-8FBA-D87CDD1D7105}" srcOrd="0" destOrd="0" presId="urn:microsoft.com/office/officeart/2005/8/layout/hierarchy1"/>
    <dgm:cxn modelId="{C718922D-113A-4344-BAB0-646DC7319493}" type="presParOf" srcId="{A0EB8F1D-BD42-1A40-AE83-F4B386831CE3}" destId="{1D53BB7B-65B8-F54C-BF04-6F2081DF1C45}" srcOrd="1" destOrd="0" presId="urn:microsoft.com/office/officeart/2005/8/layout/hierarchy1"/>
    <dgm:cxn modelId="{BDCBB44E-61A2-5149-BE5C-0E242B3A5190}" type="presParOf" srcId="{D42394C0-E886-9A46-9591-74D5C8E1F518}" destId="{90C7D096-CEE9-AA43-B2C2-F59A7BC9D33D}" srcOrd="1" destOrd="0" presId="urn:microsoft.com/office/officeart/2005/8/layout/hierarchy1"/>
    <dgm:cxn modelId="{2B407082-B991-1345-8B10-FB4FFCDCE724}" type="presParOf" srcId="{E56AEA5E-7CEB-7B4A-BF9D-189D72B70942}" destId="{BF2855B7-A26F-1947-9CCC-6E94F39F4D78}" srcOrd="3" destOrd="0" presId="urn:microsoft.com/office/officeart/2005/8/layout/hierarchy1"/>
    <dgm:cxn modelId="{AC42FCFB-E57C-0E45-8D6F-6EE42072CD9E}" type="presParOf" srcId="{BF2855B7-A26F-1947-9CCC-6E94F39F4D78}" destId="{838FC7C3-8E36-9D41-9BD1-1B4E092527F9}" srcOrd="0" destOrd="0" presId="urn:microsoft.com/office/officeart/2005/8/layout/hierarchy1"/>
    <dgm:cxn modelId="{0669A373-E2CF-FF4D-8CCA-4D8E643C015E}" type="presParOf" srcId="{838FC7C3-8E36-9D41-9BD1-1B4E092527F9}" destId="{ECF5BE58-4900-0945-AB58-5FC8CAB12116}" srcOrd="0" destOrd="0" presId="urn:microsoft.com/office/officeart/2005/8/layout/hierarchy1"/>
    <dgm:cxn modelId="{C471C1F0-0CB8-8C4B-9F5A-DD55EB5C7D4E}" type="presParOf" srcId="{838FC7C3-8E36-9D41-9BD1-1B4E092527F9}" destId="{BA2276C1-672D-E744-BF01-D51E2185F3EA}" srcOrd="1" destOrd="0" presId="urn:microsoft.com/office/officeart/2005/8/layout/hierarchy1"/>
    <dgm:cxn modelId="{A60C36D8-AAA0-B246-AA18-B3801A5050AA}" type="presParOf" srcId="{BF2855B7-A26F-1947-9CCC-6E94F39F4D78}" destId="{6E18EF1A-6BDC-CE42-9F64-6FCA18185B5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27A4D5-D38D-4BFE-8748-8027C904188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826E76-5362-4B3F-B630-E13BDB1E5A36}">
      <dgm:prSet/>
      <dgm:spPr/>
      <dgm:t>
        <a:bodyPr/>
        <a:lstStyle/>
        <a:p>
          <a:r>
            <a:rPr lang="en-GB" b="1"/>
            <a:t>Team Leader authority will vary from role to role dependent on the scope of duties and organisational structure</a:t>
          </a:r>
          <a:br>
            <a:rPr lang="en-GB" b="1"/>
          </a:br>
          <a:endParaRPr lang="en-US"/>
        </a:p>
      </dgm:t>
    </dgm:pt>
    <dgm:pt modelId="{7DBAD9DC-63EE-47E9-8127-5FCFADDE0F16}" type="parTrans" cxnId="{EE93C212-6C51-464B-AEFD-1D0D3965730E}">
      <dgm:prSet/>
      <dgm:spPr/>
      <dgm:t>
        <a:bodyPr/>
        <a:lstStyle/>
        <a:p>
          <a:endParaRPr lang="en-US"/>
        </a:p>
      </dgm:t>
    </dgm:pt>
    <dgm:pt modelId="{D31B357B-70AD-45DB-9962-F1FFAF297AEE}" type="sibTrans" cxnId="{EE93C212-6C51-464B-AEFD-1D0D3965730E}">
      <dgm:prSet/>
      <dgm:spPr/>
      <dgm:t>
        <a:bodyPr/>
        <a:lstStyle/>
        <a:p>
          <a:endParaRPr lang="en-US"/>
        </a:p>
      </dgm:t>
    </dgm:pt>
    <dgm:pt modelId="{9CC111A9-F5BF-4222-87E7-C4DD67CA2C1F}">
      <dgm:prSet/>
      <dgm:spPr/>
      <dgm:t>
        <a:bodyPr/>
        <a:lstStyle/>
        <a:p>
          <a:r>
            <a:rPr lang="en-GB"/>
            <a:t>A Team Leader may refer to line management or other</a:t>
          </a:r>
          <a:endParaRPr lang="en-US"/>
        </a:p>
      </dgm:t>
    </dgm:pt>
    <dgm:pt modelId="{D90B83EF-FA71-453F-9FB0-A53A6FCF020A}" type="parTrans" cxnId="{02EE81A8-CE4F-4A5C-8840-C9141AEB107F}">
      <dgm:prSet/>
      <dgm:spPr/>
      <dgm:t>
        <a:bodyPr/>
        <a:lstStyle/>
        <a:p>
          <a:endParaRPr lang="en-US"/>
        </a:p>
      </dgm:t>
    </dgm:pt>
    <dgm:pt modelId="{1E9C8BC5-6D21-4411-B35B-524E3F6D2327}" type="sibTrans" cxnId="{02EE81A8-CE4F-4A5C-8840-C9141AEB107F}">
      <dgm:prSet/>
      <dgm:spPr/>
      <dgm:t>
        <a:bodyPr/>
        <a:lstStyle/>
        <a:p>
          <a:endParaRPr lang="en-US"/>
        </a:p>
      </dgm:t>
    </dgm:pt>
    <dgm:pt modelId="{088BDB9D-102B-4257-AF95-945B6593FB2F}">
      <dgm:prSet/>
      <dgm:spPr/>
      <dgm:t>
        <a:bodyPr/>
        <a:lstStyle/>
        <a:p>
          <a:r>
            <a:rPr lang="en-GB"/>
            <a:t>authorities for the following:</a:t>
          </a:r>
          <a:br>
            <a:rPr lang="en-GB"/>
          </a:br>
          <a:r>
            <a:rPr lang="en-GB"/>
            <a:t>  </a:t>
          </a:r>
          <a:endParaRPr lang="en-US"/>
        </a:p>
      </dgm:t>
    </dgm:pt>
    <dgm:pt modelId="{3D0DE8CA-0375-4CB1-A0F0-AA0273687775}" type="parTrans" cxnId="{A3C89186-AE4E-4044-9BEB-1FEC20B737FF}">
      <dgm:prSet/>
      <dgm:spPr/>
      <dgm:t>
        <a:bodyPr/>
        <a:lstStyle/>
        <a:p>
          <a:endParaRPr lang="en-US"/>
        </a:p>
      </dgm:t>
    </dgm:pt>
    <dgm:pt modelId="{9E2B515C-ACEC-4013-8BEA-A84F33BE93C9}" type="sibTrans" cxnId="{A3C89186-AE4E-4044-9BEB-1FEC20B737FF}">
      <dgm:prSet/>
      <dgm:spPr/>
      <dgm:t>
        <a:bodyPr/>
        <a:lstStyle/>
        <a:p>
          <a:endParaRPr lang="en-US"/>
        </a:p>
      </dgm:t>
    </dgm:pt>
    <dgm:pt modelId="{B745ED05-0BEC-40D8-8C38-4AC91364DEE6}">
      <dgm:prSet/>
      <dgm:spPr/>
      <dgm:t>
        <a:bodyPr/>
        <a:lstStyle/>
        <a:p>
          <a:r>
            <a:rPr lang="en-GB" b="1"/>
            <a:t>HR (</a:t>
          </a:r>
          <a:r>
            <a:rPr lang="en-GB"/>
            <a:t>staff recruitment  and training, performance and discipline, racism or bullying)</a:t>
          </a:r>
          <a:endParaRPr lang="en-US"/>
        </a:p>
      </dgm:t>
    </dgm:pt>
    <dgm:pt modelId="{9531A73F-6441-43C4-9180-40AF2ACABB3C}" type="parTrans" cxnId="{05E80DD3-96A0-48C8-B094-CB8EF4FF5B46}">
      <dgm:prSet/>
      <dgm:spPr/>
      <dgm:t>
        <a:bodyPr/>
        <a:lstStyle/>
        <a:p>
          <a:endParaRPr lang="en-US"/>
        </a:p>
      </dgm:t>
    </dgm:pt>
    <dgm:pt modelId="{B9D91C11-CFCA-44B0-8DF6-293CA175ACD5}" type="sibTrans" cxnId="{05E80DD3-96A0-48C8-B094-CB8EF4FF5B46}">
      <dgm:prSet/>
      <dgm:spPr/>
      <dgm:t>
        <a:bodyPr/>
        <a:lstStyle/>
        <a:p>
          <a:endParaRPr lang="en-US"/>
        </a:p>
      </dgm:t>
    </dgm:pt>
    <dgm:pt modelId="{AE3B7E81-B9CB-4968-A268-C16D007EC663}">
      <dgm:prSet/>
      <dgm:spPr/>
      <dgm:t>
        <a:bodyPr/>
        <a:lstStyle/>
        <a:p>
          <a:r>
            <a:rPr lang="en-GB" b="1"/>
            <a:t>Policy and procedures (</a:t>
          </a:r>
          <a:r>
            <a:rPr lang="en-GB"/>
            <a:t>Health and Safety, changes to working practises)</a:t>
          </a:r>
          <a:endParaRPr lang="en-US"/>
        </a:p>
      </dgm:t>
    </dgm:pt>
    <dgm:pt modelId="{62B7F654-D798-45DB-B795-029FCF7AAC28}" type="parTrans" cxnId="{E7919DC8-0E47-462A-9AAE-976AE4005463}">
      <dgm:prSet/>
      <dgm:spPr/>
      <dgm:t>
        <a:bodyPr/>
        <a:lstStyle/>
        <a:p>
          <a:endParaRPr lang="en-US"/>
        </a:p>
      </dgm:t>
    </dgm:pt>
    <dgm:pt modelId="{DC162E77-43D4-42BD-BDE4-4ECE0CA7F1CD}" type="sibTrans" cxnId="{E7919DC8-0E47-462A-9AAE-976AE4005463}">
      <dgm:prSet/>
      <dgm:spPr/>
      <dgm:t>
        <a:bodyPr/>
        <a:lstStyle/>
        <a:p>
          <a:endParaRPr lang="en-US"/>
        </a:p>
      </dgm:t>
    </dgm:pt>
    <dgm:pt modelId="{A4ED3C79-85CA-4012-AC26-276956B44CCF}">
      <dgm:prSet/>
      <dgm:spPr/>
      <dgm:t>
        <a:bodyPr/>
        <a:lstStyle/>
        <a:p>
          <a:r>
            <a:rPr lang="en-GB" b="1"/>
            <a:t>Budget &amp; resources </a:t>
          </a:r>
          <a:r>
            <a:rPr lang="en-GB"/>
            <a:t>(allocation and management)</a:t>
          </a:r>
          <a:endParaRPr lang="en-US"/>
        </a:p>
      </dgm:t>
    </dgm:pt>
    <dgm:pt modelId="{71CC969E-10F5-4418-9340-1AF182C8255E}" type="parTrans" cxnId="{D22B95AB-9FD9-4EED-8C8A-0E6CDC45EDA8}">
      <dgm:prSet/>
      <dgm:spPr/>
      <dgm:t>
        <a:bodyPr/>
        <a:lstStyle/>
        <a:p>
          <a:endParaRPr lang="en-US"/>
        </a:p>
      </dgm:t>
    </dgm:pt>
    <dgm:pt modelId="{3236B831-849F-41FF-A6DA-9B452C905AC2}" type="sibTrans" cxnId="{D22B95AB-9FD9-4EED-8C8A-0E6CDC45EDA8}">
      <dgm:prSet/>
      <dgm:spPr/>
      <dgm:t>
        <a:bodyPr/>
        <a:lstStyle/>
        <a:p>
          <a:endParaRPr lang="en-US"/>
        </a:p>
      </dgm:t>
    </dgm:pt>
    <dgm:pt modelId="{B1F32DAB-842E-4042-BB25-A5EE19C23A1F}">
      <dgm:prSet/>
      <dgm:spPr/>
      <dgm:t>
        <a:bodyPr/>
        <a:lstStyle/>
        <a:p>
          <a:r>
            <a:rPr lang="en-GB" b="1"/>
            <a:t>Organisational objectives</a:t>
          </a:r>
          <a:r>
            <a:rPr lang="en-GB"/>
            <a:t> (strategy, targets)</a:t>
          </a:r>
          <a:endParaRPr lang="en-US"/>
        </a:p>
      </dgm:t>
    </dgm:pt>
    <dgm:pt modelId="{7B9A9CB0-4AB9-4B5D-ABF1-061F65BE918B}" type="parTrans" cxnId="{C6962BE3-FF3D-47EB-8278-AE182D52581A}">
      <dgm:prSet/>
      <dgm:spPr/>
      <dgm:t>
        <a:bodyPr/>
        <a:lstStyle/>
        <a:p>
          <a:endParaRPr lang="en-US"/>
        </a:p>
      </dgm:t>
    </dgm:pt>
    <dgm:pt modelId="{5872E1ED-2A78-4EC6-8648-D6D35955DFC9}" type="sibTrans" cxnId="{C6962BE3-FF3D-47EB-8278-AE182D52581A}">
      <dgm:prSet/>
      <dgm:spPr/>
      <dgm:t>
        <a:bodyPr/>
        <a:lstStyle/>
        <a:p>
          <a:endParaRPr lang="en-US"/>
        </a:p>
      </dgm:t>
    </dgm:pt>
    <dgm:pt modelId="{681841FE-760A-481F-A6EC-E366197E0262}">
      <dgm:prSet/>
      <dgm:spPr/>
      <dgm:t>
        <a:bodyPr/>
        <a:lstStyle/>
        <a:p>
          <a:r>
            <a:rPr lang="en-GB" b="1"/>
            <a:t>Managing change</a:t>
          </a:r>
          <a:r>
            <a:rPr lang="en-GB"/>
            <a:t> (department restructure, office move)</a:t>
          </a:r>
          <a:endParaRPr lang="en-US"/>
        </a:p>
      </dgm:t>
    </dgm:pt>
    <dgm:pt modelId="{6B81ADE6-BB0B-4108-8651-3E13C5B73E8C}" type="parTrans" cxnId="{C883FE95-CD28-446B-AF13-9C3DF7ED06C9}">
      <dgm:prSet/>
      <dgm:spPr/>
      <dgm:t>
        <a:bodyPr/>
        <a:lstStyle/>
        <a:p>
          <a:endParaRPr lang="en-US"/>
        </a:p>
      </dgm:t>
    </dgm:pt>
    <dgm:pt modelId="{75F51A46-D219-4948-A782-B822C868FFFF}" type="sibTrans" cxnId="{C883FE95-CD28-446B-AF13-9C3DF7ED06C9}">
      <dgm:prSet/>
      <dgm:spPr/>
      <dgm:t>
        <a:bodyPr/>
        <a:lstStyle/>
        <a:p>
          <a:endParaRPr lang="en-US"/>
        </a:p>
      </dgm:t>
    </dgm:pt>
    <dgm:pt modelId="{2F7C1039-4A97-492A-A02D-044AAE8ABE77}">
      <dgm:prSet/>
      <dgm:spPr/>
      <dgm:t>
        <a:bodyPr/>
        <a:lstStyle/>
        <a:p>
          <a:r>
            <a:rPr lang="en-GB" b="1"/>
            <a:t>Line management</a:t>
          </a:r>
          <a:r>
            <a:rPr lang="en-GB"/>
            <a:t> (support and advice, own CPD)</a:t>
          </a:r>
          <a:endParaRPr lang="en-US"/>
        </a:p>
      </dgm:t>
    </dgm:pt>
    <dgm:pt modelId="{7A595304-2B77-40CA-90DE-1A336F28500B}" type="parTrans" cxnId="{F08C2AE8-8BC7-46FA-BC7C-B7BA5A9FB9B5}">
      <dgm:prSet/>
      <dgm:spPr/>
      <dgm:t>
        <a:bodyPr/>
        <a:lstStyle/>
        <a:p>
          <a:endParaRPr lang="en-US"/>
        </a:p>
      </dgm:t>
    </dgm:pt>
    <dgm:pt modelId="{D92BBA74-EAD8-4174-BE86-C42B845DFEC7}" type="sibTrans" cxnId="{F08C2AE8-8BC7-46FA-BC7C-B7BA5A9FB9B5}">
      <dgm:prSet/>
      <dgm:spPr/>
      <dgm:t>
        <a:bodyPr/>
        <a:lstStyle/>
        <a:p>
          <a:endParaRPr lang="en-US"/>
        </a:p>
      </dgm:t>
    </dgm:pt>
    <dgm:pt modelId="{BB8BD6E8-ECF2-394E-B788-2704E6E07661}" type="pres">
      <dgm:prSet presAssocID="{6B27A4D5-D38D-4BFE-8748-8027C904188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9E3DFC4-F570-1141-9DF4-152FE86A00BF}" type="pres">
      <dgm:prSet presAssocID="{F8826E76-5362-4B3F-B630-E13BDB1E5A36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58275E0-8E08-C94D-A106-1B75932DA010}" type="pres">
      <dgm:prSet presAssocID="{D31B357B-70AD-45DB-9962-F1FFAF297AEE}" presName="sibTrans" presStyleCnt="0"/>
      <dgm:spPr/>
    </dgm:pt>
    <dgm:pt modelId="{B5E0FC3D-46E3-9048-8563-22344A6356F8}" type="pres">
      <dgm:prSet presAssocID="{9CC111A9-F5BF-4222-87E7-C4DD67CA2C1F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8A6740-16E4-F845-A3F8-25687D4C24AE}" type="pres">
      <dgm:prSet presAssocID="{1E9C8BC5-6D21-4411-B35B-524E3F6D2327}" presName="sibTrans" presStyleCnt="0"/>
      <dgm:spPr/>
    </dgm:pt>
    <dgm:pt modelId="{3660DEDD-7FFA-F847-94F6-F80A08FD1053}" type="pres">
      <dgm:prSet presAssocID="{088BDB9D-102B-4257-AF95-945B6593FB2F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DABA75-015C-904D-89CC-837B05947168}" type="pres">
      <dgm:prSet presAssocID="{9E2B515C-ACEC-4013-8BEA-A84F33BE93C9}" presName="sibTrans" presStyleCnt="0"/>
      <dgm:spPr/>
    </dgm:pt>
    <dgm:pt modelId="{051D6C0C-3CEF-F848-A871-9C5F3ED84D44}" type="pres">
      <dgm:prSet presAssocID="{B745ED05-0BEC-40D8-8C38-4AC91364DEE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7A5F59-159D-2F4D-AE51-DA3E30D872A7}" type="pres">
      <dgm:prSet presAssocID="{B9D91C11-CFCA-44B0-8DF6-293CA175ACD5}" presName="sibTrans" presStyleCnt="0"/>
      <dgm:spPr/>
    </dgm:pt>
    <dgm:pt modelId="{8C6DDCBF-0B83-3945-A053-0CDD3B76CA68}" type="pres">
      <dgm:prSet presAssocID="{AE3B7E81-B9CB-4968-A268-C16D007EC663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7E4C471-363D-624C-A7DC-A5344816447C}" type="pres">
      <dgm:prSet presAssocID="{DC162E77-43D4-42BD-BDE4-4ECE0CA7F1CD}" presName="sibTrans" presStyleCnt="0"/>
      <dgm:spPr/>
    </dgm:pt>
    <dgm:pt modelId="{AF864780-EE5A-A94A-A256-671E754B686A}" type="pres">
      <dgm:prSet presAssocID="{A4ED3C79-85CA-4012-AC26-276956B44CCF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5814A9-A432-6246-AA9B-8B92E9381EB8}" type="pres">
      <dgm:prSet presAssocID="{3236B831-849F-41FF-A6DA-9B452C905AC2}" presName="sibTrans" presStyleCnt="0"/>
      <dgm:spPr/>
    </dgm:pt>
    <dgm:pt modelId="{A27ACB94-437F-674D-92B9-00FC3853520D}" type="pres">
      <dgm:prSet presAssocID="{B1F32DAB-842E-4042-BB25-A5EE19C23A1F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17C0E3-D28A-6341-A906-0401F3F8FED6}" type="pres">
      <dgm:prSet presAssocID="{5872E1ED-2A78-4EC6-8648-D6D35955DFC9}" presName="sibTrans" presStyleCnt="0"/>
      <dgm:spPr/>
    </dgm:pt>
    <dgm:pt modelId="{113B6E58-20AB-7B41-BD70-48CCD7C474D2}" type="pres">
      <dgm:prSet presAssocID="{681841FE-760A-481F-A6EC-E366197E0262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C9CEED-BDFA-5C4B-B6FF-6907226BFB35}" type="pres">
      <dgm:prSet presAssocID="{75F51A46-D219-4948-A782-B822C868FFFF}" presName="sibTrans" presStyleCnt="0"/>
      <dgm:spPr/>
    </dgm:pt>
    <dgm:pt modelId="{BB23AF3F-BDB6-F247-BD9B-8F546461DB21}" type="pres">
      <dgm:prSet presAssocID="{2F7C1039-4A97-492A-A02D-044AAE8ABE77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A0D0854-05B8-6948-976E-52420401A1E6}" type="presOf" srcId="{681841FE-760A-481F-A6EC-E366197E0262}" destId="{113B6E58-20AB-7B41-BD70-48CCD7C474D2}" srcOrd="0" destOrd="0" presId="urn:microsoft.com/office/officeart/2005/8/layout/default"/>
    <dgm:cxn modelId="{393351A4-361E-5F47-AA4E-974B0B899257}" type="presOf" srcId="{F8826E76-5362-4B3F-B630-E13BDB1E5A36}" destId="{79E3DFC4-F570-1141-9DF4-152FE86A00BF}" srcOrd="0" destOrd="0" presId="urn:microsoft.com/office/officeart/2005/8/layout/default"/>
    <dgm:cxn modelId="{96B6C2E0-40FB-BB46-B524-9F83EA42AC8A}" type="presOf" srcId="{B1F32DAB-842E-4042-BB25-A5EE19C23A1F}" destId="{A27ACB94-437F-674D-92B9-00FC3853520D}" srcOrd="0" destOrd="0" presId="urn:microsoft.com/office/officeart/2005/8/layout/default"/>
    <dgm:cxn modelId="{BB12150E-EC69-CF46-B0E3-D67745A934F2}" type="presOf" srcId="{6B27A4D5-D38D-4BFE-8748-8027C9041885}" destId="{BB8BD6E8-ECF2-394E-B788-2704E6E07661}" srcOrd="0" destOrd="0" presId="urn:microsoft.com/office/officeart/2005/8/layout/default"/>
    <dgm:cxn modelId="{8F29244A-BC2E-B048-B04F-63B6023B12D8}" type="presOf" srcId="{088BDB9D-102B-4257-AF95-945B6593FB2F}" destId="{3660DEDD-7FFA-F847-94F6-F80A08FD1053}" srcOrd="0" destOrd="0" presId="urn:microsoft.com/office/officeart/2005/8/layout/default"/>
    <dgm:cxn modelId="{5615797F-2DE8-CC41-8D95-952948305E5B}" type="presOf" srcId="{B745ED05-0BEC-40D8-8C38-4AC91364DEE6}" destId="{051D6C0C-3CEF-F848-A871-9C5F3ED84D44}" srcOrd="0" destOrd="0" presId="urn:microsoft.com/office/officeart/2005/8/layout/default"/>
    <dgm:cxn modelId="{29F1EC15-77E4-2E41-BEE9-66D07523F3D8}" type="presOf" srcId="{AE3B7E81-B9CB-4968-A268-C16D007EC663}" destId="{8C6DDCBF-0B83-3945-A053-0CDD3B76CA68}" srcOrd="0" destOrd="0" presId="urn:microsoft.com/office/officeart/2005/8/layout/default"/>
    <dgm:cxn modelId="{5D529C8C-1E77-8D43-A0B5-35ECF5F86E5A}" type="presOf" srcId="{9CC111A9-F5BF-4222-87E7-C4DD67CA2C1F}" destId="{B5E0FC3D-46E3-9048-8563-22344A6356F8}" srcOrd="0" destOrd="0" presId="urn:microsoft.com/office/officeart/2005/8/layout/default"/>
    <dgm:cxn modelId="{C6962BE3-FF3D-47EB-8278-AE182D52581A}" srcId="{6B27A4D5-D38D-4BFE-8748-8027C9041885}" destId="{B1F32DAB-842E-4042-BB25-A5EE19C23A1F}" srcOrd="6" destOrd="0" parTransId="{7B9A9CB0-4AB9-4B5D-ABF1-061F65BE918B}" sibTransId="{5872E1ED-2A78-4EC6-8648-D6D35955DFC9}"/>
    <dgm:cxn modelId="{C883FE95-CD28-446B-AF13-9C3DF7ED06C9}" srcId="{6B27A4D5-D38D-4BFE-8748-8027C9041885}" destId="{681841FE-760A-481F-A6EC-E366197E0262}" srcOrd="7" destOrd="0" parTransId="{6B81ADE6-BB0B-4108-8651-3E13C5B73E8C}" sibTransId="{75F51A46-D219-4948-A782-B822C868FFFF}"/>
    <dgm:cxn modelId="{A3C89186-AE4E-4044-9BEB-1FEC20B737FF}" srcId="{6B27A4D5-D38D-4BFE-8748-8027C9041885}" destId="{088BDB9D-102B-4257-AF95-945B6593FB2F}" srcOrd="2" destOrd="0" parTransId="{3D0DE8CA-0375-4CB1-A0F0-AA0273687775}" sibTransId="{9E2B515C-ACEC-4013-8BEA-A84F33BE93C9}"/>
    <dgm:cxn modelId="{02EE81A8-CE4F-4A5C-8840-C9141AEB107F}" srcId="{6B27A4D5-D38D-4BFE-8748-8027C9041885}" destId="{9CC111A9-F5BF-4222-87E7-C4DD67CA2C1F}" srcOrd="1" destOrd="0" parTransId="{D90B83EF-FA71-453F-9FB0-A53A6FCF020A}" sibTransId="{1E9C8BC5-6D21-4411-B35B-524E3F6D2327}"/>
    <dgm:cxn modelId="{F7C71CBF-4886-8848-8A3F-9CC0E4E6D978}" type="presOf" srcId="{2F7C1039-4A97-492A-A02D-044AAE8ABE77}" destId="{BB23AF3F-BDB6-F247-BD9B-8F546461DB21}" srcOrd="0" destOrd="0" presId="urn:microsoft.com/office/officeart/2005/8/layout/default"/>
    <dgm:cxn modelId="{EE93C212-6C51-464B-AEFD-1D0D3965730E}" srcId="{6B27A4D5-D38D-4BFE-8748-8027C9041885}" destId="{F8826E76-5362-4B3F-B630-E13BDB1E5A36}" srcOrd="0" destOrd="0" parTransId="{7DBAD9DC-63EE-47E9-8127-5FCFADDE0F16}" sibTransId="{D31B357B-70AD-45DB-9962-F1FFAF297AEE}"/>
    <dgm:cxn modelId="{F08C2AE8-8BC7-46FA-BC7C-B7BA5A9FB9B5}" srcId="{6B27A4D5-D38D-4BFE-8748-8027C9041885}" destId="{2F7C1039-4A97-492A-A02D-044AAE8ABE77}" srcOrd="8" destOrd="0" parTransId="{7A595304-2B77-40CA-90DE-1A336F28500B}" sibTransId="{D92BBA74-EAD8-4174-BE86-C42B845DFEC7}"/>
    <dgm:cxn modelId="{E7919DC8-0E47-462A-9AAE-976AE4005463}" srcId="{6B27A4D5-D38D-4BFE-8748-8027C9041885}" destId="{AE3B7E81-B9CB-4968-A268-C16D007EC663}" srcOrd="4" destOrd="0" parTransId="{62B7F654-D798-45DB-B795-029FCF7AAC28}" sibTransId="{DC162E77-43D4-42BD-BDE4-4ECE0CA7F1CD}"/>
    <dgm:cxn modelId="{05E80DD3-96A0-48C8-B094-CB8EF4FF5B46}" srcId="{6B27A4D5-D38D-4BFE-8748-8027C9041885}" destId="{B745ED05-0BEC-40D8-8C38-4AC91364DEE6}" srcOrd="3" destOrd="0" parTransId="{9531A73F-6441-43C4-9180-40AF2ACABB3C}" sibTransId="{B9D91C11-CFCA-44B0-8DF6-293CA175ACD5}"/>
    <dgm:cxn modelId="{30AE643A-0FC4-2441-B993-ADF33AB39612}" type="presOf" srcId="{A4ED3C79-85CA-4012-AC26-276956B44CCF}" destId="{AF864780-EE5A-A94A-A256-671E754B686A}" srcOrd="0" destOrd="0" presId="urn:microsoft.com/office/officeart/2005/8/layout/default"/>
    <dgm:cxn modelId="{D22B95AB-9FD9-4EED-8C8A-0E6CDC45EDA8}" srcId="{6B27A4D5-D38D-4BFE-8748-8027C9041885}" destId="{A4ED3C79-85CA-4012-AC26-276956B44CCF}" srcOrd="5" destOrd="0" parTransId="{71CC969E-10F5-4418-9340-1AF182C8255E}" sibTransId="{3236B831-849F-41FF-A6DA-9B452C905AC2}"/>
    <dgm:cxn modelId="{498D7BCB-BE3D-AC4F-8953-50142B713E66}" type="presParOf" srcId="{BB8BD6E8-ECF2-394E-B788-2704E6E07661}" destId="{79E3DFC4-F570-1141-9DF4-152FE86A00BF}" srcOrd="0" destOrd="0" presId="urn:microsoft.com/office/officeart/2005/8/layout/default"/>
    <dgm:cxn modelId="{1E02E90A-15DC-914E-9D48-6AEFC55915B6}" type="presParOf" srcId="{BB8BD6E8-ECF2-394E-B788-2704E6E07661}" destId="{C58275E0-8E08-C94D-A106-1B75932DA010}" srcOrd="1" destOrd="0" presId="urn:microsoft.com/office/officeart/2005/8/layout/default"/>
    <dgm:cxn modelId="{5B4E2038-5A77-CD4D-8BF5-3467D9457851}" type="presParOf" srcId="{BB8BD6E8-ECF2-394E-B788-2704E6E07661}" destId="{B5E0FC3D-46E3-9048-8563-22344A6356F8}" srcOrd="2" destOrd="0" presId="urn:microsoft.com/office/officeart/2005/8/layout/default"/>
    <dgm:cxn modelId="{F95067B3-8626-6E49-9D87-4E9DE7CF4A37}" type="presParOf" srcId="{BB8BD6E8-ECF2-394E-B788-2704E6E07661}" destId="{0E8A6740-16E4-F845-A3F8-25687D4C24AE}" srcOrd="3" destOrd="0" presId="urn:microsoft.com/office/officeart/2005/8/layout/default"/>
    <dgm:cxn modelId="{5A590408-7B2D-C14C-BF5F-1C36B5A8F47C}" type="presParOf" srcId="{BB8BD6E8-ECF2-394E-B788-2704E6E07661}" destId="{3660DEDD-7FFA-F847-94F6-F80A08FD1053}" srcOrd="4" destOrd="0" presId="urn:microsoft.com/office/officeart/2005/8/layout/default"/>
    <dgm:cxn modelId="{91E1D1C9-D7BD-CD44-8B78-930A62B2730D}" type="presParOf" srcId="{BB8BD6E8-ECF2-394E-B788-2704E6E07661}" destId="{58DABA75-015C-904D-89CC-837B05947168}" srcOrd="5" destOrd="0" presId="urn:microsoft.com/office/officeart/2005/8/layout/default"/>
    <dgm:cxn modelId="{00CF1A61-55C8-A847-9C48-96FCF4D2F0CC}" type="presParOf" srcId="{BB8BD6E8-ECF2-394E-B788-2704E6E07661}" destId="{051D6C0C-3CEF-F848-A871-9C5F3ED84D44}" srcOrd="6" destOrd="0" presId="urn:microsoft.com/office/officeart/2005/8/layout/default"/>
    <dgm:cxn modelId="{BB2B069D-BBD0-F64B-90F3-8BB2C1242A1C}" type="presParOf" srcId="{BB8BD6E8-ECF2-394E-B788-2704E6E07661}" destId="{D67A5F59-159D-2F4D-AE51-DA3E30D872A7}" srcOrd="7" destOrd="0" presId="urn:microsoft.com/office/officeart/2005/8/layout/default"/>
    <dgm:cxn modelId="{AF9B9D89-96C4-564A-A2B3-4D7E349D074B}" type="presParOf" srcId="{BB8BD6E8-ECF2-394E-B788-2704E6E07661}" destId="{8C6DDCBF-0B83-3945-A053-0CDD3B76CA68}" srcOrd="8" destOrd="0" presId="urn:microsoft.com/office/officeart/2005/8/layout/default"/>
    <dgm:cxn modelId="{D9120818-E86F-404C-B201-77D64092489B}" type="presParOf" srcId="{BB8BD6E8-ECF2-394E-B788-2704E6E07661}" destId="{E7E4C471-363D-624C-A7DC-A5344816447C}" srcOrd="9" destOrd="0" presId="urn:microsoft.com/office/officeart/2005/8/layout/default"/>
    <dgm:cxn modelId="{0CE5D80F-16F4-7249-8DEB-E3CC4F91225F}" type="presParOf" srcId="{BB8BD6E8-ECF2-394E-B788-2704E6E07661}" destId="{AF864780-EE5A-A94A-A256-671E754B686A}" srcOrd="10" destOrd="0" presId="urn:microsoft.com/office/officeart/2005/8/layout/default"/>
    <dgm:cxn modelId="{120741DB-394A-7C46-84A8-753BCC73D654}" type="presParOf" srcId="{BB8BD6E8-ECF2-394E-B788-2704E6E07661}" destId="{D75814A9-A432-6246-AA9B-8B92E9381EB8}" srcOrd="11" destOrd="0" presId="urn:microsoft.com/office/officeart/2005/8/layout/default"/>
    <dgm:cxn modelId="{1D99C9FC-711D-0A48-B31B-DA27E37E5C2C}" type="presParOf" srcId="{BB8BD6E8-ECF2-394E-B788-2704E6E07661}" destId="{A27ACB94-437F-674D-92B9-00FC3853520D}" srcOrd="12" destOrd="0" presId="urn:microsoft.com/office/officeart/2005/8/layout/default"/>
    <dgm:cxn modelId="{ECB2C9DC-DE4B-0749-BC36-F4F882D58426}" type="presParOf" srcId="{BB8BD6E8-ECF2-394E-B788-2704E6E07661}" destId="{5817C0E3-D28A-6341-A906-0401F3F8FED6}" srcOrd="13" destOrd="0" presId="urn:microsoft.com/office/officeart/2005/8/layout/default"/>
    <dgm:cxn modelId="{056C4B4E-2D91-AE42-851A-603A69EDD49C}" type="presParOf" srcId="{BB8BD6E8-ECF2-394E-B788-2704E6E07661}" destId="{113B6E58-20AB-7B41-BD70-48CCD7C474D2}" srcOrd="14" destOrd="0" presId="urn:microsoft.com/office/officeart/2005/8/layout/default"/>
    <dgm:cxn modelId="{F0E7592E-EF51-0F4A-890A-FA881BF91E53}" type="presParOf" srcId="{BB8BD6E8-ECF2-394E-B788-2704E6E07661}" destId="{B2C9CEED-BDFA-5C4B-B6FF-6907226BFB35}" srcOrd="15" destOrd="0" presId="urn:microsoft.com/office/officeart/2005/8/layout/default"/>
    <dgm:cxn modelId="{F0B857A6-46B5-D34C-A6C9-524E6EC02FCF}" type="presParOf" srcId="{BB8BD6E8-ECF2-394E-B788-2704E6E07661}" destId="{BB23AF3F-BDB6-F247-BD9B-8F546461DB2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C22CA9-AAD4-436F-8D4C-553919A2956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6B95BB4-6D93-44BF-84E5-D65737165519}">
      <dgm:prSet/>
      <dgm:spPr/>
      <dgm:t>
        <a:bodyPr/>
        <a:lstStyle/>
        <a:p>
          <a:r>
            <a:rPr lang="en-GB"/>
            <a:t>Assess yourself as a Leader </a:t>
          </a:r>
          <a:endParaRPr lang="en-US"/>
        </a:p>
      </dgm:t>
    </dgm:pt>
    <dgm:pt modelId="{439B265F-4168-4F35-ACC7-9D4565AFB212}" type="parTrans" cxnId="{9FE7DDA2-4F4F-425D-9A96-23CB66E36F34}">
      <dgm:prSet/>
      <dgm:spPr/>
      <dgm:t>
        <a:bodyPr/>
        <a:lstStyle/>
        <a:p>
          <a:endParaRPr lang="en-US"/>
        </a:p>
      </dgm:t>
    </dgm:pt>
    <dgm:pt modelId="{70B31287-E41F-4E2D-94A1-53B8B3DB04C2}" type="sibTrans" cxnId="{9FE7DDA2-4F4F-425D-9A96-23CB66E36F34}">
      <dgm:prSet/>
      <dgm:spPr/>
      <dgm:t>
        <a:bodyPr/>
        <a:lstStyle/>
        <a:p>
          <a:endParaRPr lang="en-US"/>
        </a:p>
      </dgm:t>
    </dgm:pt>
    <dgm:pt modelId="{097C531F-C239-4E9B-B11B-B0438E2A4E70}">
      <dgm:prSet/>
      <dgm:spPr/>
      <dgm:t>
        <a:bodyPr/>
        <a:lstStyle/>
        <a:p>
          <a:r>
            <a:rPr lang="en-GB"/>
            <a:t>Conduct a SWOT analysis - Strengths, Weaknesses, Opportunities, Threats</a:t>
          </a:r>
          <a:endParaRPr lang="en-US"/>
        </a:p>
      </dgm:t>
    </dgm:pt>
    <dgm:pt modelId="{DC97CE93-70A6-48FB-A133-86637B70557B}" type="parTrans" cxnId="{7B4EB411-D0EC-4E3B-A039-9C8B5A80BDE8}">
      <dgm:prSet/>
      <dgm:spPr/>
      <dgm:t>
        <a:bodyPr/>
        <a:lstStyle/>
        <a:p>
          <a:endParaRPr lang="en-US"/>
        </a:p>
      </dgm:t>
    </dgm:pt>
    <dgm:pt modelId="{5C004B93-F51F-4E1D-970C-7EC72F6E84C6}" type="sibTrans" cxnId="{7B4EB411-D0EC-4E3B-A039-9C8B5A80BDE8}">
      <dgm:prSet/>
      <dgm:spPr/>
      <dgm:t>
        <a:bodyPr/>
        <a:lstStyle/>
        <a:p>
          <a:endParaRPr lang="en-US"/>
        </a:p>
      </dgm:t>
    </dgm:pt>
    <dgm:pt modelId="{EF8A6D2D-DF01-441F-839E-D1A961A16D0A}">
      <dgm:prSet/>
      <dgm:spPr/>
      <dgm:t>
        <a:bodyPr/>
        <a:lstStyle/>
        <a:p>
          <a:r>
            <a:rPr lang="en-GB" dirty="0"/>
            <a:t/>
          </a:r>
          <a:br>
            <a:rPr lang="en-GB" dirty="0"/>
          </a:br>
          <a:r>
            <a:rPr lang="en-GB" smtClean="0"/>
            <a:t>See handout quiz</a:t>
          </a:r>
          <a:endParaRPr lang="en-US" dirty="0"/>
        </a:p>
      </dgm:t>
    </dgm:pt>
    <dgm:pt modelId="{5D8EE84F-1E79-40EF-8F83-6944637623B8}" type="parTrans" cxnId="{9224D8ED-C23D-4D75-9CDC-2264983E5B11}">
      <dgm:prSet/>
      <dgm:spPr/>
      <dgm:t>
        <a:bodyPr/>
        <a:lstStyle/>
        <a:p>
          <a:endParaRPr lang="en-US"/>
        </a:p>
      </dgm:t>
    </dgm:pt>
    <dgm:pt modelId="{02905FD9-A70F-4D6F-BB83-652667145004}" type="sibTrans" cxnId="{9224D8ED-C23D-4D75-9CDC-2264983E5B11}">
      <dgm:prSet/>
      <dgm:spPr/>
      <dgm:t>
        <a:bodyPr/>
        <a:lstStyle/>
        <a:p>
          <a:endParaRPr lang="en-US"/>
        </a:p>
      </dgm:t>
    </dgm:pt>
    <dgm:pt modelId="{A9061B49-005A-4FC9-B011-AF27A0AE2F2F}">
      <dgm:prSet/>
      <dgm:spPr/>
      <dgm:t>
        <a:bodyPr/>
        <a:lstStyle/>
        <a:p>
          <a:r>
            <a:rPr lang="en-GB"/>
            <a:t>Develop an Action Plan to improve as a leader</a:t>
          </a:r>
          <a:endParaRPr lang="en-US"/>
        </a:p>
      </dgm:t>
    </dgm:pt>
    <dgm:pt modelId="{91654CA2-A9EE-4648-818E-2305A727BBD1}" type="parTrans" cxnId="{E911E33C-6DFE-4B29-AFF0-5AAFA8EBF7FC}">
      <dgm:prSet/>
      <dgm:spPr/>
      <dgm:t>
        <a:bodyPr/>
        <a:lstStyle/>
        <a:p>
          <a:endParaRPr lang="en-US"/>
        </a:p>
      </dgm:t>
    </dgm:pt>
    <dgm:pt modelId="{287FA676-E266-4732-9E6E-FA999678DD7A}" type="sibTrans" cxnId="{E911E33C-6DFE-4B29-AFF0-5AAFA8EBF7FC}">
      <dgm:prSet/>
      <dgm:spPr/>
      <dgm:t>
        <a:bodyPr/>
        <a:lstStyle/>
        <a:p>
          <a:endParaRPr lang="en-US"/>
        </a:p>
      </dgm:t>
    </dgm:pt>
    <dgm:pt modelId="{3D88C22D-E8FE-4A70-8C6D-A8A635C993F3}">
      <dgm:prSet/>
      <dgm:spPr/>
      <dgm:t>
        <a:bodyPr/>
        <a:lstStyle/>
        <a:p>
          <a:r>
            <a:rPr lang="en-GB"/>
            <a:t>list 2 actions you will undertake to address Weaknesses or capitalise on Opportunities identified</a:t>
          </a:r>
          <a:endParaRPr lang="en-US"/>
        </a:p>
      </dgm:t>
    </dgm:pt>
    <dgm:pt modelId="{489D8571-392D-4679-B38B-61FC0376ED04}" type="parTrans" cxnId="{0694024A-606A-43B7-929B-142393768284}">
      <dgm:prSet/>
      <dgm:spPr/>
      <dgm:t>
        <a:bodyPr/>
        <a:lstStyle/>
        <a:p>
          <a:endParaRPr lang="en-US"/>
        </a:p>
      </dgm:t>
    </dgm:pt>
    <dgm:pt modelId="{41CB121C-B951-4DD1-9679-ACA3F1DAE15F}" type="sibTrans" cxnId="{0694024A-606A-43B7-929B-142393768284}">
      <dgm:prSet/>
      <dgm:spPr/>
      <dgm:t>
        <a:bodyPr/>
        <a:lstStyle/>
        <a:p>
          <a:endParaRPr lang="en-US"/>
        </a:p>
      </dgm:t>
    </dgm:pt>
    <dgm:pt modelId="{B9A14131-67FC-4DF0-9A9D-85BAC3949181}">
      <dgm:prSet/>
      <dgm:spPr/>
      <dgm:t>
        <a:bodyPr/>
        <a:lstStyle/>
        <a:p>
          <a:r>
            <a:rPr lang="en-GB"/>
            <a:t>Apply SMART targets to your actions – Specific,</a:t>
          </a:r>
          <a:endParaRPr lang="en-US"/>
        </a:p>
      </dgm:t>
    </dgm:pt>
    <dgm:pt modelId="{AD8288CE-BC45-4F6B-ABB9-ACBB9952847A}" type="parTrans" cxnId="{F02654F1-60DB-4344-B11B-A7BB67158354}">
      <dgm:prSet/>
      <dgm:spPr/>
      <dgm:t>
        <a:bodyPr/>
        <a:lstStyle/>
        <a:p>
          <a:endParaRPr lang="en-US"/>
        </a:p>
      </dgm:t>
    </dgm:pt>
    <dgm:pt modelId="{07355884-23CC-4CA4-9CCE-BD6968D7BD8C}" type="sibTrans" cxnId="{F02654F1-60DB-4344-B11B-A7BB67158354}">
      <dgm:prSet/>
      <dgm:spPr/>
      <dgm:t>
        <a:bodyPr/>
        <a:lstStyle/>
        <a:p>
          <a:endParaRPr lang="en-US"/>
        </a:p>
      </dgm:t>
    </dgm:pt>
    <dgm:pt modelId="{3BECDFB8-0FA7-4E35-B678-6D00677DF1A8}">
      <dgm:prSet/>
      <dgm:spPr/>
      <dgm:t>
        <a:bodyPr/>
        <a:lstStyle/>
        <a:p>
          <a:r>
            <a:rPr lang="en-GB"/>
            <a:t>Measurable, Achievable, Realistic, Time-bound</a:t>
          </a:r>
          <a:endParaRPr lang="en-US"/>
        </a:p>
      </dgm:t>
    </dgm:pt>
    <dgm:pt modelId="{D5508DE2-91CD-4FEA-9A62-9321886843E2}" type="parTrans" cxnId="{909C4286-7B27-4BE1-91BD-465C11D6E759}">
      <dgm:prSet/>
      <dgm:spPr/>
      <dgm:t>
        <a:bodyPr/>
        <a:lstStyle/>
        <a:p>
          <a:endParaRPr lang="en-US"/>
        </a:p>
      </dgm:t>
    </dgm:pt>
    <dgm:pt modelId="{035941E6-BF09-4EA4-AA9C-AAD9980E9F7A}" type="sibTrans" cxnId="{909C4286-7B27-4BE1-91BD-465C11D6E759}">
      <dgm:prSet/>
      <dgm:spPr/>
      <dgm:t>
        <a:bodyPr/>
        <a:lstStyle/>
        <a:p>
          <a:endParaRPr lang="en-US"/>
        </a:p>
      </dgm:t>
    </dgm:pt>
    <dgm:pt modelId="{A30163D4-BF4A-4442-B9C7-BA226961686D}" type="pres">
      <dgm:prSet presAssocID="{F4C22CA9-AAD4-436F-8D4C-553919A2956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A8A8458-8819-ED42-BF61-71B44EFAB26D}" type="pres">
      <dgm:prSet presAssocID="{56B95BB4-6D93-44BF-84E5-D6573716551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004F2D-EA14-9A46-A202-F93CF752A440}" type="pres">
      <dgm:prSet presAssocID="{56B95BB4-6D93-44BF-84E5-D6573716551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B9AFFC-906E-AA46-BC67-CC5DAF7779E0}" type="pres">
      <dgm:prSet presAssocID="{EF8A6D2D-DF01-441F-839E-D1A961A16D0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951CB42-6277-AA46-BBB6-112E5CE3006E}" type="pres">
      <dgm:prSet presAssocID="{02905FD9-A70F-4D6F-BB83-652667145004}" presName="spacer" presStyleCnt="0"/>
      <dgm:spPr/>
    </dgm:pt>
    <dgm:pt modelId="{0F4C7083-8286-084E-8966-7F9A64FEF147}" type="pres">
      <dgm:prSet presAssocID="{A9061B49-005A-4FC9-B011-AF27A0AE2F2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C839B7-2409-2542-B1FF-29613C6A1B35}" type="pres">
      <dgm:prSet presAssocID="{A9061B49-005A-4FC9-B011-AF27A0AE2F2F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E156BC4-2E66-4E47-9F53-3A8B8A1194D6}" type="presOf" srcId="{EF8A6D2D-DF01-441F-839E-D1A961A16D0A}" destId="{22B9AFFC-906E-AA46-BC67-CC5DAF7779E0}" srcOrd="0" destOrd="0" presId="urn:microsoft.com/office/officeart/2005/8/layout/vList2"/>
    <dgm:cxn modelId="{E911E33C-6DFE-4B29-AFF0-5AAFA8EBF7FC}" srcId="{F4C22CA9-AAD4-436F-8D4C-553919A2956D}" destId="{A9061B49-005A-4FC9-B011-AF27A0AE2F2F}" srcOrd="2" destOrd="0" parTransId="{91654CA2-A9EE-4648-818E-2305A727BBD1}" sibTransId="{287FA676-E266-4732-9E6E-FA999678DD7A}"/>
    <dgm:cxn modelId="{096868D9-F647-464D-BBE3-4DBB61965068}" type="presOf" srcId="{56B95BB4-6D93-44BF-84E5-D65737165519}" destId="{BA8A8458-8819-ED42-BF61-71B44EFAB26D}" srcOrd="0" destOrd="0" presId="urn:microsoft.com/office/officeart/2005/8/layout/vList2"/>
    <dgm:cxn modelId="{0694024A-606A-43B7-929B-142393768284}" srcId="{A9061B49-005A-4FC9-B011-AF27A0AE2F2F}" destId="{3D88C22D-E8FE-4A70-8C6D-A8A635C993F3}" srcOrd="0" destOrd="0" parTransId="{489D8571-392D-4679-B38B-61FC0376ED04}" sibTransId="{41CB121C-B951-4DD1-9679-ACA3F1DAE15F}"/>
    <dgm:cxn modelId="{74D85980-5040-9241-845E-B6C876FCA0A6}" type="presOf" srcId="{3BECDFB8-0FA7-4E35-B678-6D00677DF1A8}" destId="{B1C839B7-2409-2542-B1FF-29613C6A1B35}" srcOrd="0" destOrd="2" presId="urn:microsoft.com/office/officeart/2005/8/layout/vList2"/>
    <dgm:cxn modelId="{2331E020-0CCA-3644-9918-0288EC5D59B2}" type="presOf" srcId="{A9061B49-005A-4FC9-B011-AF27A0AE2F2F}" destId="{0F4C7083-8286-084E-8966-7F9A64FEF147}" srcOrd="0" destOrd="0" presId="urn:microsoft.com/office/officeart/2005/8/layout/vList2"/>
    <dgm:cxn modelId="{9FE7DDA2-4F4F-425D-9A96-23CB66E36F34}" srcId="{F4C22CA9-AAD4-436F-8D4C-553919A2956D}" destId="{56B95BB4-6D93-44BF-84E5-D65737165519}" srcOrd="0" destOrd="0" parTransId="{439B265F-4168-4F35-ACC7-9D4565AFB212}" sibTransId="{70B31287-E41F-4E2D-94A1-53B8B3DB04C2}"/>
    <dgm:cxn modelId="{7B4EB411-D0EC-4E3B-A039-9C8B5A80BDE8}" srcId="{56B95BB4-6D93-44BF-84E5-D65737165519}" destId="{097C531F-C239-4E9B-B11B-B0438E2A4E70}" srcOrd="0" destOrd="0" parTransId="{DC97CE93-70A6-48FB-A133-86637B70557B}" sibTransId="{5C004B93-F51F-4E1D-970C-7EC72F6E84C6}"/>
    <dgm:cxn modelId="{41D7263D-8009-7044-8919-68FBD282F683}" type="presOf" srcId="{3D88C22D-E8FE-4A70-8C6D-A8A635C993F3}" destId="{B1C839B7-2409-2542-B1FF-29613C6A1B35}" srcOrd="0" destOrd="0" presId="urn:microsoft.com/office/officeart/2005/8/layout/vList2"/>
    <dgm:cxn modelId="{F02654F1-60DB-4344-B11B-A7BB67158354}" srcId="{A9061B49-005A-4FC9-B011-AF27A0AE2F2F}" destId="{B9A14131-67FC-4DF0-9A9D-85BAC3949181}" srcOrd="1" destOrd="0" parTransId="{AD8288CE-BC45-4F6B-ABB9-ACBB9952847A}" sibTransId="{07355884-23CC-4CA4-9CCE-BD6968D7BD8C}"/>
    <dgm:cxn modelId="{8501D3AE-5E7F-3B4D-B11D-70328A6882C9}" type="presOf" srcId="{F4C22CA9-AAD4-436F-8D4C-553919A2956D}" destId="{A30163D4-BF4A-4442-B9C7-BA226961686D}" srcOrd="0" destOrd="0" presId="urn:microsoft.com/office/officeart/2005/8/layout/vList2"/>
    <dgm:cxn modelId="{9224D8ED-C23D-4D75-9CDC-2264983E5B11}" srcId="{F4C22CA9-AAD4-436F-8D4C-553919A2956D}" destId="{EF8A6D2D-DF01-441F-839E-D1A961A16D0A}" srcOrd="1" destOrd="0" parTransId="{5D8EE84F-1E79-40EF-8F83-6944637623B8}" sibTransId="{02905FD9-A70F-4D6F-BB83-652667145004}"/>
    <dgm:cxn modelId="{909C4286-7B27-4BE1-91BD-465C11D6E759}" srcId="{B9A14131-67FC-4DF0-9A9D-85BAC3949181}" destId="{3BECDFB8-0FA7-4E35-B678-6D00677DF1A8}" srcOrd="0" destOrd="0" parTransId="{D5508DE2-91CD-4FEA-9A62-9321886843E2}" sibTransId="{035941E6-BF09-4EA4-AA9C-AAD9980E9F7A}"/>
    <dgm:cxn modelId="{626DA41A-4374-CE4D-8C8E-FA821A04C20F}" type="presOf" srcId="{097C531F-C239-4E9B-B11B-B0438E2A4E70}" destId="{FC004F2D-EA14-9A46-A202-F93CF752A440}" srcOrd="0" destOrd="0" presId="urn:microsoft.com/office/officeart/2005/8/layout/vList2"/>
    <dgm:cxn modelId="{932A3D08-1079-9E41-B3D5-122EFEC5ABCA}" type="presOf" srcId="{B9A14131-67FC-4DF0-9A9D-85BAC3949181}" destId="{B1C839B7-2409-2542-B1FF-29613C6A1B35}" srcOrd="0" destOrd="1" presId="urn:microsoft.com/office/officeart/2005/8/layout/vList2"/>
    <dgm:cxn modelId="{CD2550DA-528A-CD43-B21F-6E18D7561470}" type="presParOf" srcId="{A30163D4-BF4A-4442-B9C7-BA226961686D}" destId="{BA8A8458-8819-ED42-BF61-71B44EFAB26D}" srcOrd="0" destOrd="0" presId="urn:microsoft.com/office/officeart/2005/8/layout/vList2"/>
    <dgm:cxn modelId="{AE4BC270-3251-B24E-AE73-F163AE23678F}" type="presParOf" srcId="{A30163D4-BF4A-4442-B9C7-BA226961686D}" destId="{FC004F2D-EA14-9A46-A202-F93CF752A440}" srcOrd="1" destOrd="0" presId="urn:microsoft.com/office/officeart/2005/8/layout/vList2"/>
    <dgm:cxn modelId="{E900F78A-8305-C946-9DFF-3D73398E4A1E}" type="presParOf" srcId="{A30163D4-BF4A-4442-B9C7-BA226961686D}" destId="{22B9AFFC-906E-AA46-BC67-CC5DAF7779E0}" srcOrd="2" destOrd="0" presId="urn:microsoft.com/office/officeart/2005/8/layout/vList2"/>
    <dgm:cxn modelId="{A0F5CAA4-37C4-B447-9F25-8D33BF2CC5C6}" type="presParOf" srcId="{A30163D4-BF4A-4442-B9C7-BA226961686D}" destId="{7951CB42-6277-AA46-BBB6-112E5CE3006E}" srcOrd="3" destOrd="0" presId="urn:microsoft.com/office/officeart/2005/8/layout/vList2"/>
    <dgm:cxn modelId="{D51815D0-E7F0-504E-B45F-C4F83824C518}" type="presParOf" srcId="{A30163D4-BF4A-4442-B9C7-BA226961686D}" destId="{0F4C7083-8286-084E-8966-7F9A64FEF147}" srcOrd="4" destOrd="0" presId="urn:microsoft.com/office/officeart/2005/8/layout/vList2"/>
    <dgm:cxn modelId="{B661BAF7-F896-0E4F-A84A-D2D49AE856F4}" type="presParOf" srcId="{A30163D4-BF4A-4442-B9C7-BA226961686D}" destId="{B1C839B7-2409-2542-B1FF-29613C6A1B3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F6262-99BE-FC4E-90BA-572ED854648D}">
      <dsp:nvSpPr>
        <dsp:cNvPr id="0" name=""/>
        <dsp:cNvSpPr/>
      </dsp:nvSpPr>
      <dsp:spPr>
        <a:xfrm>
          <a:off x="0" y="77700"/>
          <a:ext cx="7012370" cy="14449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b="1" kern="1200"/>
            <a:t>What is leadership? </a:t>
          </a:r>
          <a:endParaRPr lang="en-US" sz="3800" kern="1200"/>
        </a:p>
      </dsp:txBody>
      <dsp:txXfrm>
        <a:off x="70537" y="148237"/>
        <a:ext cx="6871296" cy="1303875"/>
      </dsp:txXfrm>
    </dsp:sp>
    <dsp:sp modelId="{B907D832-DEE2-6E48-8010-7743D035BBC3}">
      <dsp:nvSpPr>
        <dsp:cNvPr id="0" name=""/>
        <dsp:cNvSpPr/>
      </dsp:nvSpPr>
      <dsp:spPr>
        <a:xfrm>
          <a:off x="0" y="1632090"/>
          <a:ext cx="7012370" cy="1444949"/>
        </a:xfrm>
        <a:prstGeom prst="roundRect">
          <a:avLst/>
        </a:prstGeom>
        <a:gradFill rotWithShape="0">
          <a:gsLst>
            <a:gs pos="0">
              <a:schemeClr val="accent2">
                <a:hueOff val="743454"/>
                <a:satOff val="-247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743454"/>
                <a:satOff val="-247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b="1" kern="1200"/>
            <a:t>Why is leadership important – why do we need leaders?</a:t>
          </a:r>
          <a:endParaRPr lang="en-US" sz="3800" kern="1200"/>
        </a:p>
      </dsp:txBody>
      <dsp:txXfrm>
        <a:off x="70537" y="1702627"/>
        <a:ext cx="6871296" cy="1303875"/>
      </dsp:txXfrm>
    </dsp:sp>
    <dsp:sp modelId="{A3AB262D-B27F-3A42-B09E-17DCDA916256}">
      <dsp:nvSpPr>
        <dsp:cNvPr id="0" name=""/>
        <dsp:cNvSpPr/>
      </dsp:nvSpPr>
      <dsp:spPr>
        <a:xfrm>
          <a:off x="0" y="3186480"/>
          <a:ext cx="7012370" cy="1444949"/>
        </a:xfrm>
        <a:prstGeom prst="roundRect">
          <a:avLst/>
        </a:prstGeom>
        <a:gradFill rotWithShape="0">
          <a:gsLst>
            <a:gs pos="0">
              <a:schemeClr val="accent2">
                <a:hueOff val="1486908"/>
                <a:satOff val="-493"/>
                <a:lumOff val="7060"/>
                <a:alphaOff val="0"/>
                <a:tint val="98000"/>
                <a:lumMod val="110000"/>
              </a:schemeClr>
            </a:gs>
            <a:gs pos="84000">
              <a:schemeClr val="accent2">
                <a:hueOff val="1486908"/>
                <a:satOff val="-493"/>
                <a:lumOff val="706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b="1" kern="1200"/>
            <a:t>Leaders – born or bred? </a:t>
          </a:r>
          <a:endParaRPr lang="en-US" sz="3800" kern="1200"/>
        </a:p>
      </dsp:txBody>
      <dsp:txXfrm>
        <a:off x="70537" y="3257017"/>
        <a:ext cx="6871296" cy="13038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19A86-EC50-7143-B031-B11F74D60355}">
      <dsp:nvSpPr>
        <dsp:cNvPr id="0" name=""/>
        <dsp:cNvSpPr/>
      </dsp:nvSpPr>
      <dsp:spPr>
        <a:xfrm>
          <a:off x="0" y="8310"/>
          <a:ext cx="7012370" cy="229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/>
            <a:t>Discuss examples you have come across of strong and weak leadership</a:t>
          </a:r>
          <a:endParaRPr lang="en-US" sz="3400" kern="1200"/>
        </a:p>
      </dsp:txBody>
      <dsp:txXfrm>
        <a:off x="112145" y="120455"/>
        <a:ext cx="6788080" cy="2073005"/>
      </dsp:txXfrm>
    </dsp:sp>
    <dsp:sp modelId="{DA61E6D0-3E52-0842-A001-3BD5BB86787E}">
      <dsp:nvSpPr>
        <dsp:cNvPr id="0" name=""/>
        <dsp:cNvSpPr/>
      </dsp:nvSpPr>
      <dsp:spPr>
        <a:xfrm>
          <a:off x="0" y="2403525"/>
          <a:ext cx="7012370" cy="2297295"/>
        </a:xfrm>
        <a:prstGeom prst="roundRect">
          <a:avLst/>
        </a:prstGeom>
        <a:gradFill rotWithShape="0">
          <a:gsLst>
            <a:gs pos="0">
              <a:schemeClr val="accent2">
                <a:hueOff val="1486908"/>
                <a:satOff val="-493"/>
                <a:lumOff val="7060"/>
                <a:alphaOff val="0"/>
                <a:tint val="98000"/>
                <a:lumMod val="110000"/>
              </a:schemeClr>
            </a:gs>
            <a:gs pos="84000">
              <a:schemeClr val="accent2">
                <a:hueOff val="1486908"/>
                <a:satOff val="-493"/>
                <a:lumOff val="706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/>
            <a:t>You can use examples from employment, academic studies or participation in sports clubs and societies (keep anonymous)</a:t>
          </a:r>
          <a:endParaRPr lang="en-US" sz="3400" kern="1200"/>
        </a:p>
      </dsp:txBody>
      <dsp:txXfrm>
        <a:off x="112145" y="2515670"/>
        <a:ext cx="6788080" cy="20730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B4F85-0117-40DC-A21B-84D0DB66A871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207E0-FF2E-49B8-BBF5-009BD7235AEF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91DA6-A17B-4EE8-BCAB-D2C02E191D74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/>
            <a:t>Group Exercise:</a:t>
          </a:r>
          <a:endParaRPr lang="en-US" sz="2500" kern="1200"/>
        </a:p>
      </dsp:txBody>
      <dsp:txXfrm>
        <a:off x="1553633" y="574"/>
        <a:ext cx="5458736" cy="1345137"/>
      </dsp:txXfrm>
    </dsp:sp>
    <dsp:sp modelId="{A75F88B5-1E10-4CC9-A489-E834883E7CDA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2E3D3-E2B4-4C3C-97B7-E27D7E0E6982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BA856-C894-4FF8-B70F-9A9DEFE543F4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Choose leaders YOU admire</a:t>
          </a:r>
          <a:endParaRPr lang="en-US" sz="2500" kern="1200"/>
        </a:p>
      </dsp:txBody>
      <dsp:txXfrm>
        <a:off x="1553633" y="1681996"/>
        <a:ext cx="5458736" cy="1345137"/>
      </dsp:txXfrm>
    </dsp:sp>
    <dsp:sp modelId="{76BCED04-FCA3-4CCF-A48F-24F6880C04FD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C4ACE1-7485-4CBB-AA37-3E0008B91EDF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4317F-B475-4BFA-B946-996F78B66EDA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What personality traits and skills do they have?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E694E-10CD-6248-8619-A7D6AD2DA24E}">
      <dsp:nvSpPr>
        <dsp:cNvPr id="0" name=""/>
        <dsp:cNvSpPr/>
      </dsp:nvSpPr>
      <dsp:spPr>
        <a:xfrm>
          <a:off x="0" y="758474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AD946-8B2C-934A-8622-FB324233AA65}">
      <dsp:nvSpPr>
        <dsp:cNvPr id="0" name=""/>
        <dsp:cNvSpPr/>
      </dsp:nvSpPr>
      <dsp:spPr>
        <a:xfrm>
          <a:off x="344685" y="1085926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Leaders behaviour and actions, rather than their traits and skills e.g. production orientated or people orientated </a:t>
          </a:r>
          <a:endParaRPr lang="en-US" sz="2200" kern="1200"/>
        </a:p>
      </dsp:txBody>
      <dsp:txXfrm>
        <a:off x="402381" y="1143622"/>
        <a:ext cx="2986781" cy="1854488"/>
      </dsp:txXfrm>
    </dsp:sp>
    <dsp:sp modelId="{1667AD2F-E785-5F4D-B77E-4FBC333D8026}">
      <dsp:nvSpPr>
        <dsp:cNvPr id="0" name=""/>
        <dsp:cNvSpPr/>
      </dsp:nvSpPr>
      <dsp:spPr>
        <a:xfrm>
          <a:off x="3791545" y="758474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182A2-3E95-FE48-A549-27B4B1BD4CD0}">
      <dsp:nvSpPr>
        <dsp:cNvPr id="0" name=""/>
        <dsp:cNvSpPr/>
      </dsp:nvSpPr>
      <dsp:spPr>
        <a:xfrm>
          <a:off x="4136231" y="1085926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Different leadership behaviours categorised as ‘leadership styles’ e.g. autocratic, persuasive, consultative, democratic</a:t>
          </a:r>
          <a:endParaRPr lang="en-US" sz="2200" kern="1200"/>
        </a:p>
      </dsp:txBody>
      <dsp:txXfrm>
        <a:off x="4193927" y="1143622"/>
        <a:ext cx="2986781" cy="1854488"/>
      </dsp:txXfrm>
    </dsp:sp>
    <dsp:sp modelId="{F9FA8EBA-14CB-F642-BC47-780E18AC0693}">
      <dsp:nvSpPr>
        <dsp:cNvPr id="0" name=""/>
        <dsp:cNvSpPr/>
      </dsp:nvSpPr>
      <dsp:spPr>
        <a:xfrm>
          <a:off x="7583090" y="758474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126FD-4AEF-8440-85CF-7A44D615B91A}">
      <dsp:nvSpPr>
        <dsp:cNvPr id="0" name=""/>
        <dsp:cNvSpPr/>
      </dsp:nvSpPr>
      <dsp:spPr>
        <a:xfrm>
          <a:off x="7927776" y="1085926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Doesn’t provide guide to effective leadership in different situations </a:t>
          </a:r>
          <a:endParaRPr lang="en-US" sz="2200" kern="1200"/>
        </a:p>
      </dsp:txBody>
      <dsp:txXfrm>
        <a:off x="7985472" y="1143622"/>
        <a:ext cx="2986781" cy="18544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6A06B-0EB9-4849-B44A-A1B6DF1AFDAC}">
      <dsp:nvSpPr>
        <dsp:cNvPr id="0" name=""/>
        <dsp:cNvSpPr/>
      </dsp:nvSpPr>
      <dsp:spPr>
        <a:xfrm>
          <a:off x="0" y="765233"/>
          <a:ext cx="7012370" cy="14127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8BB93-3AA2-474E-8EC9-76C722D679B1}">
      <dsp:nvSpPr>
        <dsp:cNvPr id="0" name=""/>
        <dsp:cNvSpPr/>
      </dsp:nvSpPr>
      <dsp:spPr>
        <a:xfrm>
          <a:off x="427353" y="1083100"/>
          <a:ext cx="777006" cy="77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CC39C-99F8-47A1-BA8F-6846E0F74469}">
      <dsp:nvSpPr>
        <dsp:cNvPr id="0" name=""/>
        <dsp:cNvSpPr/>
      </dsp:nvSpPr>
      <dsp:spPr>
        <a:xfrm>
          <a:off x="1631713" y="765233"/>
          <a:ext cx="5380656" cy="1412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15" tIns="149515" rIns="149515" bIns="149515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Leaders inspire individuals, develop trust, and encourage creativity and personal growth</a:t>
          </a:r>
          <a:br>
            <a:rPr lang="en-GB" sz="2000" kern="1200"/>
          </a:br>
          <a:endParaRPr lang="en-US" sz="2000" kern="1200"/>
        </a:p>
      </dsp:txBody>
      <dsp:txXfrm>
        <a:off x="1631713" y="765233"/>
        <a:ext cx="5380656" cy="1412739"/>
      </dsp:txXfrm>
    </dsp:sp>
    <dsp:sp modelId="{781F523F-96B1-4CD2-9D08-095BEF15DE66}">
      <dsp:nvSpPr>
        <dsp:cNvPr id="0" name=""/>
        <dsp:cNvSpPr/>
      </dsp:nvSpPr>
      <dsp:spPr>
        <a:xfrm>
          <a:off x="0" y="2531157"/>
          <a:ext cx="7012370" cy="14127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10C84-557F-4714-AD11-3048053E017A}">
      <dsp:nvSpPr>
        <dsp:cNvPr id="0" name=""/>
        <dsp:cNvSpPr/>
      </dsp:nvSpPr>
      <dsp:spPr>
        <a:xfrm>
          <a:off x="427353" y="2849024"/>
          <a:ext cx="777006" cy="77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D7CCB-1A45-4444-A5F9-0453FCE2F0DB}">
      <dsp:nvSpPr>
        <dsp:cNvPr id="0" name=""/>
        <dsp:cNvSpPr/>
      </dsp:nvSpPr>
      <dsp:spPr>
        <a:xfrm>
          <a:off x="1631713" y="2531157"/>
          <a:ext cx="5380656" cy="1412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15" tIns="149515" rIns="149515" bIns="149515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Individuals develop a sense of purpose to benefit the group, organisation or society. This goes beyond their own self-interests and an exchange of rewards or recognition for effort or loyalty. </a:t>
          </a:r>
          <a:endParaRPr lang="en-US" sz="2000" kern="1200"/>
        </a:p>
      </dsp:txBody>
      <dsp:txXfrm>
        <a:off x="1631713" y="2531157"/>
        <a:ext cx="5380656" cy="14127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4A5F0B-1DB3-0F40-892B-A5477FFE6B5F}">
      <dsp:nvSpPr>
        <dsp:cNvPr id="0" name=""/>
        <dsp:cNvSpPr/>
      </dsp:nvSpPr>
      <dsp:spPr>
        <a:xfrm>
          <a:off x="827246" y="2750"/>
          <a:ext cx="2929830" cy="17578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Accountability the state of being accountable, liable, or answerable</a:t>
          </a:r>
          <a:endParaRPr lang="en-US" sz="1800" kern="1200"/>
        </a:p>
      </dsp:txBody>
      <dsp:txXfrm>
        <a:off x="827246" y="2750"/>
        <a:ext cx="2929830" cy="1757898"/>
      </dsp:txXfrm>
    </dsp:sp>
    <dsp:sp modelId="{6FEF9707-3ED0-624A-B7D8-9498096EDA70}">
      <dsp:nvSpPr>
        <dsp:cNvPr id="0" name=""/>
        <dsp:cNvSpPr/>
      </dsp:nvSpPr>
      <dsp:spPr>
        <a:xfrm>
          <a:off x="4050059" y="2750"/>
          <a:ext cx="2929830" cy="1757898"/>
        </a:xfrm>
        <a:prstGeom prst="rect">
          <a:avLst/>
        </a:prstGeom>
        <a:solidFill>
          <a:schemeClr val="accent2">
            <a:hueOff val="297382"/>
            <a:satOff val="-99"/>
            <a:lumOff val="1412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Responsibility (for objects, tasks or people)  can be delegated but accountability can not – buck stops with you! </a:t>
          </a:r>
          <a:endParaRPr lang="en-US" sz="1800" kern="1200"/>
        </a:p>
      </dsp:txBody>
      <dsp:txXfrm>
        <a:off x="4050059" y="2750"/>
        <a:ext cx="2929830" cy="1757898"/>
      </dsp:txXfrm>
    </dsp:sp>
    <dsp:sp modelId="{5C1E64AF-06CE-D545-8149-113683A65C69}">
      <dsp:nvSpPr>
        <dsp:cNvPr id="0" name=""/>
        <dsp:cNvSpPr/>
      </dsp:nvSpPr>
      <dsp:spPr>
        <a:xfrm>
          <a:off x="7272873" y="2750"/>
          <a:ext cx="2929830" cy="1757898"/>
        </a:xfrm>
        <a:prstGeom prst="rect">
          <a:avLst/>
        </a:prstGeom>
        <a:solidFill>
          <a:schemeClr val="accent2">
            <a:hueOff val="594763"/>
            <a:satOff val="-197"/>
            <a:lumOff val="282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A good leader accepts ultimate responsibility: 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1" kern="1200"/>
            <a:t>will give credit to others when delegated responsibilities succeed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1" kern="1200"/>
            <a:t>will accept blame when delegated responsibilities fail</a:t>
          </a:r>
          <a:endParaRPr lang="en-US" sz="1400" kern="1200"/>
        </a:p>
      </dsp:txBody>
      <dsp:txXfrm>
        <a:off x="7272873" y="2750"/>
        <a:ext cx="2929830" cy="1757898"/>
      </dsp:txXfrm>
    </dsp:sp>
    <dsp:sp modelId="{F9905C8F-F938-194F-820B-1FC955FD9DF1}">
      <dsp:nvSpPr>
        <dsp:cNvPr id="0" name=""/>
        <dsp:cNvSpPr/>
      </dsp:nvSpPr>
      <dsp:spPr>
        <a:xfrm>
          <a:off x="827246" y="2053632"/>
          <a:ext cx="2929830" cy="1757898"/>
        </a:xfrm>
        <a:prstGeom prst="rect">
          <a:avLst/>
        </a:prstGeom>
        <a:solidFill>
          <a:schemeClr val="accent2">
            <a:hueOff val="892145"/>
            <a:satOff val="-296"/>
            <a:lumOff val="4236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Accountability can not operate fairly without the leader being given full authority for the responsibilities concerned</a:t>
          </a:r>
          <a:endParaRPr lang="en-US" sz="1800" kern="1200"/>
        </a:p>
      </dsp:txBody>
      <dsp:txXfrm>
        <a:off x="827246" y="2053632"/>
        <a:ext cx="2929830" cy="1757898"/>
      </dsp:txXfrm>
    </dsp:sp>
    <dsp:sp modelId="{FBB1FD0F-9C67-5842-BF24-2B742D6F3FB8}">
      <dsp:nvSpPr>
        <dsp:cNvPr id="0" name=""/>
        <dsp:cNvSpPr/>
      </dsp:nvSpPr>
      <dsp:spPr>
        <a:xfrm>
          <a:off x="4050059" y="2053632"/>
          <a:ext cx="2929830" cy="1757898"/>
        </a:xfrm>
        <a:prstGeom prst="rect">
          <a:avLst/>
        </a:prstGeom>
        <a:solidFill>
          <a:schemeClr val="accent2">
            <a:hueOff val="1189526"/>
            <a:satOff val="-394"/>
            <a:lumOff val="564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Authority is the power to influence or command thought, opinion or behaviour</a:t>
          </a:r>
          <a:endParaRPr lang="en-US" sz="1800" kern="1200"/>
        </a:p>
      </dsp:txBody>
      <dsp:txXfrm>
        <a:off x="4050059" y="2053632"/>
        <a:ext cx="2929830" cy="1757898"/>
      </dsp:txXfrm>
    </dsp:sp>
    <dsp:sp modelId="{CA3D724D-90E5-BC49-9052-BD45DC03719A}">
      <dsp:nvSpPr>
        <dsp:cNvPr id="0" name=""/>
        <dsp:cNvSpPr/>
      </dsp:nvSpPr>
      <dsp:spPr>
        <a:xfrm>
          <a:off x="7272873" y="2053632"/>
          <a:ext cx="2929830" cy="1757898"/>
        </a:xfrm>
        <a:prstGeom prst="rect">
          <a:avLst/>
        </a:prstGeom>
        <a:solidFill>
          <a:schemeClr val="accent2">
            <a:hueOff val="1486908"/>
            <a:satOff val="-493"/>
            <a:lumOff val="706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/>
            <a:t>Cross-functional team – less authority - more difficult to manage</a:t>
          </a:r>
          <a:endParaRPr lang="en-US" sz="1800" kern="1200"/>
        </a:p>
      </dsp:txBody>
      <dsp:txXfrm>
        <a:off x="7272873" y="2053632"/>
        <a:ext cx="2929830" cy="17578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87F00-4ED8-F64B-B2B6-F38E7A4EB9E1}">
      <dsp:nvSpPr>
        <dsp:cNvPr id="0" name=""/>
        <dsp:cNvSpPr/>
      </dsp:nvSpPr>
      <dsp:spPr>
        <a:xfrm>
          <a:off x="3231" y="1052820"/>
          <a:ext cx="2307241" cy="14650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4CA52-7B1E-BA4F-B41C-1D1498FF16F6}">
      <dsp:nvSpPr>
        <dsp:cNvPr id="0" name=""/>
        <dsp:cNvSpPr/>
      </dsp:nvSpPr>
      <dsp:spPr>
        <a:xfrm>
          <a:off x="259591" y="1296362"/>
          <a:ext cx="2307241" cy="14650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/>
            <a:t>When have you experienced an issue as a leader that you did not have the authority to resolve? </a:t>
          </a:r>
          <a:br>
            <a:rPr lang="en-GB" sz="1500" b="1" kern="1200"/>
          </a:br>
          <a:endParaRPr lang="en-US" sz="1500" kern="1200"/>
        </a:p>
      </dsp:txBody>
      <dsp:txXfrm>
        <a:off x="302502" y="1339273"/>
        <a:ext cx="2221419" cy="1379276"/>
      </dsp:txXfrm>
    </dsp:sp>
    <dsp:sp modelId="{6306997E-7A3D-6240-AD20-AD7ECBB0A276}">
      <dsp:nvSpPr>
        <dsp:cNvPr id="0" name=""/>
        <dsp:cNvSpPr/>
      </dsp:nvSpPr>
      <dsp:spPr>
        <a:xfrm>
          <a:off x="2823193" y="1052820"/>
          <a:ext cx="2307241" cy="14650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B6F0D-745C-2A40-B192-42EFEEB5D1C3}">
      <dsp:nvSpPr>
        <dsp:cNvPr id="0" name=""/>
        <dsp:cNvSpPr/>
      </dsp:nvSpPr>
      <dsp:spPr>
        <a:xfrm>
          <a:off x="3079553" y="1296362"/>
          <a:ext cx="2307241" cy="14650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How did you know you did not have the authority?</a:t>
          </a:r>
          <a:endParaRPr lang="en-US" sz="1500" kern="1200"/>
        </a:p>
      </dsp:txBody>
      <dsp:txXfrm>
        <a:off x="3122464" y="1339273"/>
        <a:ext cx="2221419" cy="1379276"/>
      </dsp:txXfrm>
    </dsp:sp>
    <dsp:sp modelId="{62B6945A-5737-2146-8FBA-D87CDD1D7105}">
      <dsp:nvSpPr>
        <dsp:cNvPr id="0" name=""/>
        <dsp:cNvSpPr/>
      </dsp:nvSpPr>
      <dsp:spPr>
        <a:xfrm>
          <a:off x="5643155" y="1052820"/>
          <a:ext cx="2307241" cy="14650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3BB7B-65B8-F54C-BF04-6F2081DF1C45}">
      <dsp:nvSpPr>
        <dsp:cNvPr id="0" name=""/>
        <dsp:cNvSpPr/>
      </dsp:nvSpPr>
      <dsp:spPr>
        <a:xfrm>
          <a:off x="5899515" y="1296362"/>
          <a:ext cx="2307241" cy="14650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Who did you refer to for help?</a:t>
          </a:r>
          <a:endParaRPr lang="en-US" sz="1500" kern="1200"/>
        </a:p>
      </dsp:txBody>
      <dsp:txXfrm>
        <a:off x="5942426" y="1339273"/>
        <a:ext cx="2221419" cy="1379276"/>
      </dsp:txXfrm>
    </dsp:sp>
    <dsp:sp modelId="{ECF5BE58-4900-0945-AB58-5FC8CAB12116}">
      <dsp:nvSpPr>
        <dsp:cNvPr id="0" name=""/>
        <dsp:cNvSpPr/>
      </dsp:nvSpPr>
      <dsp:spPr>
        <a:xfrm>
          <a:off x="8463116" y="1052820"/>
          <a:ext cx="2307241" cy="14650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276C1-672D-E744-BF01-D51E2185F3EA}">
      <dsp:nvSpPr>
        <dsp:cNvPr id="0" name=""/>
        <dsp:cNvSpPr/>
      </dsp:nvSpPr>
      <dsp:spPr>
        <a:xfrm>
          <a:off x="8719477" y="1296362"/>
          <a:ext cx="2307241" cy="14650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Use examples from your own current experience – work, volunteer, club /society</a:t>
          </a:r>
          <a:endParaRPr lang="en-US" sz="1500" kern="1200"/>
        </a:p>
      </dsp:txBody>
      <dsp:txXfrm>
        <a:off x="8762388" y="1339273"/>
        <a:ext cx="2221419" cy="13792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3DFC4-F570-1141-9DF4-152FE86A00BF}">
      <dsp:nvSpPr>
        <dsp:cNvPr id="0" name=""/>
        <dsp:cNvSpPr/>
      </dsp:nvSpPr>
      <dsp:spPr>
        <a:xfrm>
          <a:off x="3770" y="580368"/>
          <a:ext cx="2041187" cy="1224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Team Leader authority will vary from role to role dependent on the scope of duties and organisational structure</a:t>
          </a:r>
          <a:br>
            <a:rPr lang="en-GB" sz="1300" b="1" kern="1200"/>
          </a:br>
          <a:endParaRPr lang="en-US" sz="1300" kern="1200"/>
        </a:p>
      </dsp:txBody>
      <dsp:txXfrm>
        <a:off x="3770" y="580368"/>
        <a:ext cx="2041187" cy="1224712"/>
      </dsp:txXfrm>
    </dsp:sp>
    <dsp:sp modelId="{B5E0FC3D-46E3-9048-8563-22344A6356F8}">
      <dsp:nvSpPr>
        <dsp:cNvPr id="0" name=""/>
        <dsp:cNvSpPr/>
      </dsp:nvSpPr>
      <dsp:spPr>
        <a:xfrm>
          <a:off x="2249075" y="580368"/>
          <a:ext cx="2041187" cy="12247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/>
            <a:t>A Team Leader may refer to line management or other</a:t>
          </a:r>
          <a:endParaRPr lang="en-US" sz="1300" kern="1200"/>
        </a:p>
      </dsp:txBody>
      <dsp:txXfrm>
        <a:off x="2249075" y="580368"/>
        <a:ext cx="2041187" cy="1224712"/>
      </dsp:txXfrm>
    </dsp:sp>
    <dsp:sp modelId="{3660DEDD-7FFA-F847-94F6-F80A08FD1053}">
      <dsp:nvSpPr>
        <dsp:cNvPr id="0" name=""/>
        <dsp:cNvSpPr/>
      </dsp:nvSpPr>
      <dsp:spPr>
        <a:xfrm>
          <a:off x="4494381" y="580368"/>
          <a:ext cx="2041187" cy="122471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/>
            <a:t>authorities for the following:</a:t>
          </a:r>
          <a:br>
            <a:rPr lang="en-GB" sz="1300" kern="1200"/>
          </a:br>
          <a:r>
            <a:rPr lang="en-GB" sz="1300" kern="1200"/>
            <a:t>  </a:t>
          </a:r>
          <a:endParaRPr lang="en-US" sz="1300" kern="1200"/>
        </a:p>
      </dsp:txBody>
      <dsp:txXfrm>
        <a:off x="4494381" y="580368"/>
        <a:ext cx="2041187" cy="1224712"/>
      </dsp:txXfrm>
    </dsp:sp>
    <dsp:sp modelId="{051D6C0C-3CEF-F848-A871-9C5F3ED84D44}">
      <dsp:nvSpPr>
        <dsp:cNvPr id="0" name=""/>
        <dsp:cNvSpPr/>
      </dsp:nvSpPr>
      <dsp:spPr>
        <a:xfrm>
          <a:off x="6739687" y="580368"/>
          <a:ext cx="2041187" cy="12247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HR (</a:t>
          </a:r>
          <a:r>
            <a:rPr lang="en-GB" sz="1300" kern="1200"/>
            <a:t>staff recruitment  and training, performance and discipline, racism or bullying)</a:t>
          </a:r>
          <a:endParaRPr lang="en-US" sz="1300" kern="1200"/>
        </a:p>
      </dsp:txBody>
      <dsp:txXfrm>
        <a:off x="6739687" y="580368"/>
        <a:ext cx="2041187" cy="1224712"/>
      </dsp:txXfrm>
    </dsp:sp>
    <dsp:sp modelId="{8C6DDCBF-0B83-3945-A053-0CDD3B76CA68}">
      <dsp:nvSpPr>
        <dsp:cNvPr id="0" name=""/>
        <dsp:cNvSpPr/>
      </dsp:nvSpPr>
      <dsp:spPr>
        <a:xfrm>
          <a:off x="8984992" y="580368"/>
          <a:ext cx="2041187" cy="122471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Policy and procedures (</a:t>
          </a:r>
          <a:r>
            <a:rPr lang="en-GB" sz="1300" kern="1200"/>
            <a:t>Health and Safety, changes to working practises)</a:t>
          </a:r>
          <a:endParaRPr lang="en-US" sz="1300" kern="1200"/>
        </a:p>
      </dsp:txBody>
      <dsp:txXfrm>
        <a:off x="8984992" y="580368"/>
        <a:ext cx="2041187" cy="1224712"/>
      </dsp:txXfrm>
    </dsp:sp>
    <dsp:sp modelId="{AF864780-EE5A-A94A-A256-671E754B686A}">
      <dsp:nvSpPr>
        <dsp:cNvPr id="0" name=""/>
        <dsp:cNvSpPr/>
      </dsp:nvSpPr>
      <dsp:spPr>
        <a:xfrm>
          <a:off x="1126422" y="2009199"/>
          <a:ext cx="2041187" cy="1224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Budget &amp; resources </a:t>
          </a:r>
          <a:r>
            <a:rPr lang="en-GB" sz="1300" kern="1200"/>
            <a:t>(allocation and management)</a:t>
          </a:r>
          <a:endParaRPr lang="en-US" sz="1300" kern="1200"/>
        </a:p>
      </dsp:txBody>
      <dsp:txXfrm>
        <a:off x="1126422" y="2009199"/>
        <a:ext cx="2041187" cy="1224712"/>
      </dsp:txXfrm>
    </dsp:sp>
    <dsp:sp modelId="{A27ACB94-437F-674D-92B9-00FC3853520D}">
      <dsp:nvSpPr>
        <dsp:cNvPr id="0" name=""/>
        <dsp:cNvSpPr/>
      </dsp:nvSpPr>
      <dsp:spPr>
        <a:xfrm>
          <a:off x="3371728" y="2009199"/>
          <a:ext cx="2041187" cy="12247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Organisational objectives</a:t>
          </a:r>
          <a:r>
            <a:rPr lang="en-GB" sz="1300" kern="1200"/>
            <a:t> (strategy, targets)</a:t>
          </a:r>
          <a:endParaRPr lang="en-US" sz="1300" kern="1200"/>
        </a:p>
      </dsp:txBody>
      <dsp:txXfrm>
        <a:off x="3371728" y="2009199"/>
        <a:ext cx="2041187" cy="1224712"/>
      </dsp:txXfrm>
    </dsp:sp>
    <dsp:sp modelId="{113B6E58-20AB-7B41-BD70-48CCD7C474D2}">
      <dsp:nvSpPr>
        <dsp:cNvPr id="0" name=""/>
        <dsp:cNvSpPr/>
      </dsp:nvSpPr>
      <dsp:spPr>
        <a:xfrm>
          <a:off x="5617034" y="2009199"/>
          <a:ext cx="2041187" cy="122471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Managing change</a:t>
          </a:r>
          <a:r>
            <a:rPr lang="en-GB" sz="1300" kern="1200"/>
            <a:t> (department restructure, office move)</a:t>
          </a:r>
          <a:endParaRPr lang="en-US" sz="1300" kern="1200"/>
        </a:p>
      </dsp:txBody>
      <dsp:txXfrm>
        <a:off x="5617034" y="2009199"/>
        <a:ext cx="2041187" cy="1224712"/>
      </dsp:txXfrm>
    </dsp:sp>
    <dsp:sp modelId="{BB23AF3F-BDB6-F247-BD9B-8F546461DB21}">
      <dsp:nvSpPr>
        <dsp:cNvPr id="0" name=""/>
        <dsp:cNvSpPr/>
      </dsp:nvSpPr>
      <dsp:spPr>
        <a:xfrm>
          <a:off x="7862340" y="2009199"/>
          <a:ext cx="2041187" cy="12247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/>
            <a:t>Line management</a:t>
          </a:r>
          <a:r>
            <a:rPr lang="en-GB" sz="1300" kern="1200"/>
            <a:t> (support and advice, own CPD)</a:t>
          </a:r>
          <a:endParaRPr lang="en-US" sz="1300" kern="1200"/>
        </a:p>
      </dsp:txBody>
      <dsp:txXfrm>
        <a:off x="7862340" y="2009199"/>
        <a:ext cx="2041187" cy="12247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A8458-8819-ED42-BF61-71B44EFAB26D}">
      <dsp:nvSpPr>
        <dsp:cNvPr id="0" name=""/>
        <dsp:cNvSpPr/>
      </dsp:nvSpPr>
      <dsp:spPr>
        <a:xfrm>
          <a:off x="0" y="69285"/>
          <a:ext cx="7012370" cy="912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Assess yourself as a Leader </a:t>
          </a:r>
          <a:endParaRPr lang="en-US" sz="2400" kern="1200"/>
        </a:p>
      </dsp:txBody>
      <dsp:txXfrm>
        <a:off x="44549" y="113834"/>
        <a:ext cx="6923272" cy="823502"/>
      </dsp:txXfrm>
    </dsp:sp>
    <dsp:sp modelId="{FC004F2D-EA14-9A46-A202-F93CF752A440}">
      <dsp:nvSpPr>
        <dsp:cNvPr id="0" name=""/>
        <dsp:cNvSpPr/>
      </dsp:nvSpPr>
      <dsp:spPr>
        <a:xfrm>
          <a:off x="0" y="981885"/>
          <a:ext cx="7012370" cy="57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264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/>
            <a:t>Conduct a SWOT analysis - Strengths, Weaknesses, Opportunities, Threats</a:t>
          </a:r>
          <a:endParaRPr lang="en-US" sz="1900" kern="1200"/>
        </a:p>
      </dsp:txBody>
      <dsp:txXfrm>
        <a:off x="0" y="981885"/>
        <a:ext cx="7012370" cy="571320"/>
      </dsp:txXfrm>
    </dsp:sp>
    <dsp:sp modelId="{22B9AFFC-906E-AA46-BC67-CC5DAF7779E0}">
      <dsp:nvSpPr>
        <dsp:cNvPr id="0" name=""/>
        <dsp:cNvSpPr/>
      </dsp:nvSpPr>
      <dsp:spPr>
        <a:xfrm>
          <a:off x="0" y="1553205"/>
          <a:ext cx="7012370" cy="912600"/>
        </a:xfrm>
        <a:prstGeom prst="roundRect">
          <a:avLst/>
        </a:prstGeom>
        <a:gradFill rotWithShape="0">
          <a:gsLst>
            <a:gs pos="0">
              <a:schemeClr val="accent2">
                <a:hueOff val="743454"/>
                <a:satOff val="-247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743454"/>
                <a:satOff val="-247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/>
          </a:r>
          <a:br>
            <a:rPr lang="en-GB" sz="2400" kern="1200" dirty="0"/>
          </a:br>
          <a:r>
            <a:rPr lang="en-GB" sz="2400" kern="1200" smtClean="0"/>
            <a:t>See handout quiz</a:t>
          </a:r>
          <a:endParaRPr lang="en-US" sz="2400" kern="1200" dirty="0"/>
        </a:p>
      </dsp:txBody>
      <dsp:txXfrm>
        <a:off x="44549" y="1597754"/>
        <a:ext cx="6923272" cy="823502"/>
      </dsp:txXfrm>
    </dsp:sp>
    <dsp:sp modelId="{0F4C7083-8286-084E-8966-7F9A64FEF147}">
      <dsp:nvSpPr>
        <dsp:cNvPr id="0" name=""/>
        <dsp:cNvSpPr/>
      </dsp:nvSpPr>
      <dsp:spPr>
        <a:xfrm>
          <a:off x="0" y="2534925"/>
          <a:ext cx="7012370" cy="912600"/>
        </a:xfrm>
        <a:prstGeom prst="roundRect">
          <a:avLst/>
        </a:prstGeom>
        <a:gradFill rotWithShape="0">
          <a:gsLst>
            <a:gs pos="0">
              <a:schemeClr val="accent2">
                <a:hueOff val="1486908"/>
                <a:satOff val="-493"/>
                <a:lumOff val="7060"/>
                <a:alphaOff val="0"/>
                <a:tint val="98000"/>
                <a:lumMod val="110000"/>
              </a:schemeClr>
            </a:gs>
            <a:gs pos="84000">
              <a:schemeClr val="accent2">
                <a:hueOff val="1486908"/>
                <a:satOff val="-493"/>
                <a:lumOff val="706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Develop an Action Plan to improve as a leader</a:t>
          </a:r>
          <a:endParaRPr lang="en-US" sz="2400" kern="1200"/>
        </a:p>
      </dsp:txBody>
      <dsp:txXfrm>
        <a:off x="44549" y="2579474"/>
        <a:ext cx="6923272" cy="823502"/>
      </dsp:txXfrm>
    </dsp:sp>
    <dsp:sp modelId="{B1C839B7-2409-2542-B1FF-29613C6A1B35}">
      <dsp:nvSpPr>
        <dsp:cNvPr id="0" name=""/>
        <dsp:cNvSpPr/>
      </dsp:nvSpPr>
      <dsp:spPr>
        <a:xfrm>
          <a:off x="0" y="3447525"/>
          <a:ext cx="7012370" cy="1192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264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/>
            <a:t>list 2 actions you will undertake to address Weaknesses or capitalise on Opportunities identified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/>
            <a:t>Apply SMART targets to your actions – Specific,</a:t>
          </a:r>
          <a:endParaRPr lang="en-US" sz="1900" kern="120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/>
            <a:t>Measurable, Achievable, Realistic, Time-bound</a:t>
          </a:r>
          <a:endParaRPr lang="en-US" sz="1900" kern="1200"/>
        </a:p>
      </dsp:txBody>
      <dsp:txXfrm>
        <a:off x="0" y="3447525"/>
        <a:ext cx="7012370" cy="1192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99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808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437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04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688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606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284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243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220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xmlns="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xmlns="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4044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A16BFC-1C5D-754E-AC72-64775C36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xmlns="" id="{CB56ECD1-05F1-B04B-85FA-543D41A1C25A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3AA8E8-F680-C64E-85AD-4769D06DDF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DDED78D-5140-A545-82B3-7DC7B9AAC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D837BF9-1FE1-FA46-A48C-95ACADAB1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/>
          <a:lstStyle>
            <a:lvl1pPr>
              <a:defRPr/>
            </a:lvl1pPr>
          </a:lstStyle>
          <a:p>
            <a:fld id="{9026BF6D-679D-CE41-9E7C-88D8C3E6F26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2843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7210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30" r:id="rId6"/>
    <p:sldLayoutId id="2147483725" r:id="rId7"/>
    <p:sldLayoutId id="2147483726" r:id="rId8"/>
    <p:sldLayoutId id="2147483727" r:id="rId9"/>
    <p:sldLayoutId id="2147483729" r:id="rId10"/>
    <p:sldLayoutId id="2147483728" r:id="rId11"/>
    <p:sldLayoutId id="2147483732" r:id="rId12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B2fOF_gYB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6B695AA2-4B70-477F-AF90-536B720A13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946AA32-712B-408F-80EB-0735FB202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967" b="97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8920BB-8C8A-F046-914D-40552B83DE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20431"/>
            <a:ext cx="10225530" cy="147501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USUAL LEADERSHIP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33B3B0E-22F8-0D4E-9E21-FD0BB4EF1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2495445"/>
            <a:ext cx="10225530" cy="590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DR CAROLINE JAWAD 2019 </a:t>
            </a:r>
          </a:p>
        </p:txBody>
      </p:sp>
    </p:spTree>
    <p:extLst>
      <p:ext uri="{BB962C8B-B14F-4D97-AF65-F5344CB8AC3E}">
        <p14:creationId xmlns:p14="http://schemas.microsoft.com/office/powerpoint/2010/main" val="2389735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F92989FB-1024-49B7-BDF1-B3CE27D486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8F1B2FC9-E6FF-BA44-8DCC-855554EAD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altLang="en-US" sz="2400" b="1">
                <a:solidFill>
                  <a:schemeClr val="bg1">
                    <a:lumMod val="85000"/>
                    <a:lumOff val="15000"/>
                  </a:schemeClr>
                </a:solidFill>
              </a:rPr>
              <a:t>Understanding Leadership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2987D6F4-EC95-4EF1-A8AD-4B70386CEE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F5F792DF-9D0A-4DB6-9A9E-7312F5A7E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7BC7EA7B-802E-41F4-8926-C4475287AA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173" name="Rectangle 3">
            <a:extLst>
              <a:ext uri="{FF2B5EF4-FFF2-40B4-BE49-F238E27FC236}">
                <a16:creationId xmlns:a16="http://schemas.microsoft.com/office/drawing/2014/main" xmlns="" id="{4CB0F334-64A8-4E82-8570-B74427D350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6098395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42238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A3B89715-0C08-460F-B428-54CD799788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7937B2BA-7A3F-4338-9F35-A23EE73676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1"/>
            <a:ext cx="11298933" cy="437703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xmlns="" id="{F1A94E18-6002-154D-B978-0D4F3F8D5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663" y="854923"/>
            <a:ext cx="10641406" cy="367830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400">
                <a:solidFill>
                  <a:srgbClr val="FFFFFF"/>
                </a:solidFill>
              </a:rPr>
              <a:t>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i="1">
                <a:solidFill>
                  <a:srgbClr val="FFFFFF"/>
                </a:solidFill>
              </a:rPr>
              <a:t>"Leadership is a function of knowing yourself, having a </a:t>
            </a:r>
            <a:r>
              <a:rPr lang="en-GB" altLang="en-US" sz="2400" b="1" i="1">
                <a:solidFill>
                  <a:srgbClr val="FFFFFF"/>
                </a:solidFill>
              </a:rPr>
              <a:t>vision</a:t>
            </a:r>
            <a:r>
              <a:rPr lang="en-GB" altLang="en-US" sz="2400" i="1">
                <a:solidFill>
                  <a:srgbClr val="FFFFFF"/>
                </a:solidFill>
              </a:rPr>
              <a:t> that is well communicated, </a:t>
            </a:r>
            <a:r>
              <a:rPr lang="en-GB" altLang="en-US" sz="2400" b="1" i="1">
                <a:solidFill>
                  <a:srgbClr val="FFFFFF"/>
                </a:solidFill>
              </a:rPr>
              <a:t>building trust</a:t>
            </a:r>
            <a:r>
              <a:rPr lang="en-GB" altLang="en-US" sz="2400" i="1">
                <a:solidFill>
                  <a:srgbClr val="FFFFFF"/>
                </a:solidFill>
              </a:rPr>
              <a:t> among colleagues, and </a:t>
            </a:r>
            <a:r>
              <a:rPr lang="en-GB" altLang="en-US" sz="2400" b="1" i="1">
                <a:solidFill>
                  <a:srgbClr val="FFFFFF"/>
                </a:solidFill>
              </a:rPr>
              <a:t>taking effective action</a:t>
            </a:r>
            <a:r>
              <a:rPr lang="en-GB" altLang="en-US" sz="2400" i="1">
                <a:solidFill>
                  <a:srgbClr val="FFFFFF"/>
                </a:solidFill>
              </a:rPr>
              <a:t> to realize your own leadership potential."</a:t>
            </a:r>
            <a:r>
              <a:rPr lang="en-GB" altLang="en-US" sz="2400">
                <a:solidFill>
                  <a:srgbClr val="FFFFFF"/>
                </a:solidFill>
              </a:rPr>
              <a:t>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>
                <a:solidFill>
                  <a:srgbClr val="FFFFFF"/>
                </a:solidFill>
              </a:rPr>
              <a:t>Prof. Warren Bennis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240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F677D424-9960-4ACA-BCD2-505B987C40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6057326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534247F3-70BF-4860-A663-2ECA100F9E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6057326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E81D5223-6DF2-4751-8B5D-D37B5D98A5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605376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5591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F92989FB-1024-49B7-BDF1-B3CE27D486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EC8FBA-3A4F-5649-B735-5819ECA85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Exercise In pairs</a:t>
            </a:r>
            <a:r>
              <a:rPr lang="en-GB" alt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en-GB" alt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/>
            </a:r>
            <a:br>
              <a:rPr lang="en-GB" alt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endParaRPr lang="en-US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2987D6F4-EC95-4EF1-A8AD-4B70386CEE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F5F792DF-9D0A-4DB6-9A9E-7312F5A7E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7BC7EA7B-802E-41F4-8926-C4475287AA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8069" name="Rectangle 3">
            <a:extLst>
              <a:ext uri="{FF2B5EF4-FFF2-40B4-BE49-F238E27FC236}">
                <a16:creationId xmlns:a16="http://schemas.microsoft.com/office/drawing/2014/main" xmlns="" id="{2192AB00-439D-46A4-A52D-66946BCE0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396384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3412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xmlns="" id="{8D1F1056-9A78-4FBC-9404-54512B6B58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60965F-2884-A548-A726-25A224D28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chemeClr val="accent1"/>
                </a:solidFill>
              </a:rPr>
              <a:t>Early Theories</a:t>
            </a:r>
            <a:endParaRPr lang="en-US" sz="3600" dirty="0">
              <a:solidFill>
                <a:schemeClr val="accent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9659E4B7-86DE-4B00-A707-DD85CE5DB3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xmlns="" id="{9ED5D0D7-0C70-CE45-8E20-495401D2C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/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/>
              <a:t>Great Man Theories </a:t>
            </a:r>
            <a:r>
              <a:rPr lang="en-GB" altLang="en-US"/>
              <a:t>	</a:t>
            </a:r>
          </a:p>
          <a:p>
            <a:pPr>
              <a:lnSpc>
                <a:spcPct val="90000"/>
              </a:lnSpc>
            </a:pPr>
            <a:r>
              <a:rPr lang="en-GB" altLang="en-US"/>
              <a:t>Leaders are exceptional people, born with innate qualities, destined to lead </a:t>
            </a:r>
          </a:p>
          <a:p>
            <a:pPr>
              <a:lnSpc>
                <a:spcPct val="90000"/>
              </a:lnSpc>
            </a:pPr>
            <a:r>
              <a:rPr lang="en-GB" altLang="en-US"/>
              <a:t>Term 'man' was intentional - concept was primarily male, military and Western </a:t>
            </a:r>
            <a:br>
              <a:rPr lang="en-GB" altLang="en-US"/>
            </a:br>
            <a:endParaRPr lang="en-GB" altLang="en-US"/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/>
              <a:t>Trait Theories </a:t>
            </a:r>
            <a:r>
              <a:rPr lang="en-GB" altLang="en-US"/>
              <a:t>	</a:t>
            </a:r>
          </a:p>
          <a:p>
            <a:pPr>
              <a:lnSpc>
                <a:spcPct val="90000"/>
              </a:lnSpc>
            </a:pPr>
            <a:r>
              <a:rPr lang="en-GB" altLang="en-US"/>
              <a:t>Research on traits or qualities associated with leadership are numerous </a:t>
            </a:r>
          </a:p>
          <a:p>
            <a:pPr>
              <a:lnSpc>
                <a:spcPct val="90000"/>
              </a:lnSpc>
            </a:pPr>
            <a:r>
              <a:rPr lang="en-GB" altLang="en-US"/>
              <a:t>Traits are hard to measure. For example, how do we measure honesty or integrity?</a:t>
            </a:r>
            <a:br>
              <a:rPr lang="en-GB" altLang="en-US"/>
            </a:br>
            <a:endParaRPr lang="en-GB" altLang="en-US"/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86663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F92989FB-1024-49B7-BDF1-B3CE27D486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82" name="Rectangle 2">
            <a:extLst>
              <a:ext uri="{FF2B5EF4-FFF2-40B4-BE49-F238E27FC236}">
                <a16:creationId xmlns:a16="http://schemas.microsoft.com/office/drawing/2014/main" xmlns="" id="{7D49CC03-5EEB-304D-A3E7-E754064BF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altLang="en-US" b="1">
                <a:solidFill>
                  <a:schemeClr val="bg1">
                    <a:lumMod val="85000"/>
                    <a:lumOff val="15000"/>
                  </a:schemeClr>
                </a:solidFill>
              </a:rPr>
              <a:t>Leadership Traits</a:t>
            </a:r>
            <a:endParaRPr lang="en-US" altLang="en-US" b="1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2987D6F4-EC95-4EF1-A8AD-4B70386CEE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F5F792DF-9D0A-4DB6-9A9E-7312F5A7E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7BC7EA7B-802E-41F4-8926-C4475287AA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1685" name="Rectangle 3">
            <a:extLst>
              <a:ext uri="{FF2B5EF4-FFF2-40B4-BE49-F238E27FC236}">
                <a16:creationId xmlns:a16="http://schemas.microsoft.com/office/drawing/2014/main" xmlns="" id="{D2436AF5-EE68-4138-AB34-82D253545D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8689855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4295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3EC2AC-6735-7B4B-B294-1EF4AEEA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Calibri" panose="020F0502020204030204" pitchFamily="34" charset="0"/>
              </a:rPr>
              <a:t>Leaders will also use Integrity, Honesty, Compassion, Humility </a:t>
            </a:r>
            <a:r>
              <a:rPr lang="en-GB" altLang="en-US" dirty="0">
                <a:latin typeface="Arial" panose="020B0604020202020204" pitchFamily="34" charset="0"/>
              </a:rPr>
              <a:t/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US" dirty="0"/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xmlns="" id="{C39A7CCC-5218-8F4B-8B4F-2293F0D44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1" y="1557339"/>
            <a:ext cx="5194767" cy="47974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b="1" dirty="0"/>
              <a:t>Traits </a:t>
            </a:r>
            <a:endParaRPr lang="en-GB" altLang="en-US" sz="2000" dirty="0"/>
          </a:p>
          <a:p>
            <a:pPr>
              <a:lnSpc>
                <a:spcPct val="80000"/>
              </a:lnSpc>
            </a:pPr>
            <a:r>
              <a:rPr lang="en-GB" altLang="en-US" sz="2000" dirty="0"/>
              <a:t>Adaptable to situations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Alert to social environment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Ambitious and achievement orientated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Assertive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Cooperative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Decisive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Dependable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Dominant (desire to influence others)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Energetic (high activity level)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Persistent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Self-confident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Tolerant of stress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Willing to assume responsibility 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900" dirty="0"/>
              <a:t>	</a:t>
            </a:r>
          </a:p>
          <a:p>
            <a:pPr>
              <a:lnSpc>
                <a:spcPct val="80000"/>
              </a:lnSpc>
            </a:pPr>
            <a:endParaRPr lang="en-GB" altLang="en-US" sz="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4A367D9-D854-4045-989C-B66A870E3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6039" y="941327"/>
            <a:ext cx="5194769" cy="552083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/>
              <a:t>Skills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Clever (intelligent)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Conceptually skilled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Creative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Diplomatic and tactful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Fluent in speaking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Knowledgeable about group task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Organised (administrative ability)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Persuasive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Socially skilled </a:t>
            </a:r>
          </a:p>
          <a:p>
            <a:pPr algn="r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dirty="0"/>
              <a:t>	Stogdill, 1974</a:t>
            </a:r>
          </a:p>
          <a:p>
            <a:endParaRPr lang="en-US" dirty="0"/>
          </a:p>
        </p:txBody>
      </p:sp>
      <p:sp>
        <p:nvSpPr>
          <p:cNvPr id="67589" name="Rectangle 5">
            <a:extLst>
              <a:ext uri="{FF2B5EF4-FFF2-40B4-BE49-F238E27FC236}">
                <a16:creationId xmlns:a16="http://schemas.microsoft.com/office/drawing/2014/main" xmlns="" id="{767CF364-9F65-B140-9CA6-CDB85A934906}"/>
              </a:ext>
            </a:extLst>
          </p:cNvPr>
          <p:cNvSpPr>
            <a:spLocks/>
          </p:cNvSpPr>
          <p:nvPr/>
        </p:nvSpPr>
        <p:spPr bwMode="auto">
          <a:xfrm>
            <a:off x="6492876" y="2160589"/>
            <a:ext cx="4067175" cy="479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4572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4572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4572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4572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endParaRPr lang="en-GB" altLang="en-US" sz="2000" dirty="0"/>
          </a:p>
        </p:txBody>
      </p:sp>
      <p:sp>
        <p:nvSpPr>
          <p:cNvPr id="67592" name="Text Box 8">
            <a:extLst>
              <a:ext uri="{FF2B5EF4-FFF2-40B4-BE49-F238E27FC236}">
                <a16:creationId xmlns:a16="http://schemas.microsoft.com/office/drawing/2014/main" xmlns="" id="{E55BBAB7-3AA1-9E47-9721-4BAEFB5E5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6092825"/>
            <a:ext cx="77771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0573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xmlns="" id="{E9751CB9-7B25-4EB8-9A6F-82F822549F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E1317383-CF3B-4B02-9512-BECBEF6362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xmlns="" id="{B1D4C7A0-6DF2-4F2D-A45D-F111582974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DBF3943D-BCB6-4B31-809D-A005686483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xmlns="" id="{39373A6F-2E1F-4613-8E1D-D68057D29F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072D7DCC-484E-EF41-BCD7-EE4337325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000" b="1">
                <a:solidFill>
                  <a:srgbClr val="FFFFFF"/>
                </a:solidFill>
              </a:rPr>
              <a:t>Functional Theories </a:t>
            </a:r>
            <a:r>
              <a:rPr lang="en-GB" altLang="en-US" sz="2000">
                <a:solidFill>
                  <a:srgbClr val="FFFFFF"/>
                </a:solidFill>
              </a:rPr>
              <a:t>(John Adair, Action Centred Leadership, 1970) </a:t>
            </a: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xmlns="" id="{7146CB77-488F-3F4D-9B00-2798231E1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>
                <a:solidFill>
                  <a:srgbClr val="FFFFFF"/>
                </a:solidFill>
              </a:rPr>
              <a:t>Leader is concerned with the interaction of 3 areas:</a:t>
            </a:r>
          </a:p>
          <a:p>
            <a:r>
              <a:rPr lang="en-GB" altLang="en-US" b="1">
                <a:solidFill>
                  <a:srgbClr val="FFFFFF"/>
                </a:solidFill>
              </a:rPr>
              <a:t>Task </a:t>
            </a:r>
            <a:r>
              <a:rPr lang="en-GB" altLang="en-US">
                <a:solidFill>
                  <a:srgbClr val="FFFFFF"/>
                </a:solidFill>
              </a:rPr>
              <a:t>– goal setting, methods and process</a:t>
            </a:r>
          </a:p>
          <a:p>
            <a:r>
              <a:rPr lang="en-GB" altLang="en-US" b="1">
                <a:solidFill>
                  <a:srgbClr val="FFFFFF"/>
                </a:solidFill>
              </a:rPr>
              <a:t>Team </a:t>
            </a:r>
            <a:r>
              <a:rPr lang="en-GB" altLang="en-US">
                <a:solidFill>
                  <a:srgbClr val="FFFFFF"/>
                </a:solidFill>
              </a:rPr>
              <a:t>– effective interaction/communication, </a:t>
            </a:r>
            <a:br>
              <a:rPr lang="en-GB" altLang="en-US">
                <a:solidFill>
                  <a:srgbClr val="FFFFFF"/>
                </a:solidFill>
              </a:rPr>
            </a:br>
            <a:r>
              <a:rPr lang="en-GB" altLang="en-US">
                <a:solidFill>
                  <a:srgbClr val="FFFFFF"/>
                </a:solidFill>
              </a:rPr>
              <a:t>clarify roles, team morale</a:t>
            </a:r>
          </a:p>
          <a:p>
            <a:r>
              <a:rPr lang="en-GB" altLang="en-US" b="1">
                <a:solidFill>
                  <a:srgbClr val="FFFFFF"/>
                </a:solidFill>
              </a:rPr>
              <a:t>Individual </a:t>
            </a:r>
            <a:r>
              <a:rPr lang="en-GB" altLang="en-US">
                <a:solidFill>
                  <a:srgbClr val="FFFFFF"/>
                </a:solidFill>
              </a:rPr>
              <a:t>– attention to behaviour,  feelings, </a:t>
            </a:r>
            <a:br>
              <a:rPr lang="en-GB" altLang="en-US">
                <a:solidFill>
                  <a:srgbClr val="FFFFFF"/>
                </a:solidFill>
              </a:rPr>
            </a:br>
            <a:r>
              <a:rPr lang="en-GB" altLang="en-US">
                <a:solidFill>
                  <a:srgbClr val="FFFFFF"/>
                </a:solidFill>
              </a:rPr>
              <a:t>coaching, CPD</a:t>
            </a:r>
          </a:p>
          <a:p>
            <a:endParaRPr lang="en-GB" altLang="en-US" b="1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9" name="Picture 5" descr="adair_circles">
            <a:extLst>
              <a:ext uri="{FF2B5EF4-FFF2-40B4-BE49-F238E27FC236}">
                <a16:creationId xmlns:a16="http://schemas.microsoft.com/office/drawing/2014/main" xmlns="" id="{72458BEF-0A4E-5B41-AA49-664471CB35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72836" y="936141"/>
            <a:ext cx="5070293" cy="49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829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45D028-6AED-5148-B1FA-0B3E21C1B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altLang="en-US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</a:rPr>
              <a:t>Behaviourist Theories (Blake and Mouton, Managerial grid, 1964)</a:t>
            </a:r>
            <a:br>
              <a:rPr lang="en-GB" altLang="en-US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</a:rPr>
            </a:br>
            <a:endParaRPr lang="en-US" sz="2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9E8B457B-7772-44EB-940C-36C14CFED8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72193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2490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xmlns="" id="{31B7E6E9-2AFE-0E4D-93DB-044F50ACF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GB" altLang="en-US" sz="2400"/>
              <a:t/>
            </a:r>
            <a:br>
              <a:rPr lang="en-GB" altLang="en-US" sz="2400"/>
            </a:br>
            <a:endParaRPr lang="en-GB" altLang="en-US" sz="2400"/>
          </a:p>
        </p:txBody>
      </p:sp>
      <p:graphicFrame>
        <p:nvGraphicFramePr>
          <p:cNvPr id="72747" name="Group 43">
            <a:extLst>
              <a:ext uri="{FF2B5EF4-FFF2-40B4-BE49-F238E27FC236}">
                <a16:creationId xmlns:a16="http://schemas.microsoft.com/office/drawing/2014/main" xmlns="" id="{24BEC8E2-0212-FB44-A411-04165D9D1B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439277"/>
              </p:ext>
            </p:extLst>
          </p:nvPr>
        </p:nvGraphicFramePr>
        <p:xfrm>
          <a:off x="581025" y="2341563"/>
          <a:ext cx="11029950" cy="3097213"/>
        </p:xfrm>
        <a:graphic>
          <a:graphicData uri="http://schemas.openxmlformats.org/drawingml/2006/table">
            <a:tbl>
              <a:tblPr/>
              <a:tblGrid>
                <a:gridCol w="2206416">
                  <a:extLst>
                    <a:ext uri="{9D8B030D-6E8A-4147-A177-3AD203B41FA5}">
                      <a16:colId xmlns:a16="http://schemas.microsoft.com/office/drawing/2014/main" xmlns="" val="477756938"/>
                    </a:ext>
                  </a:extLst>
                </a:gridCol>
                <a:gridCol w="2206415">
                  <a:extLst>
                    <a:ext uri="{9D8B030D-6E8A-4147-A177-3AD203B41FA5}">
                      <a16:colId xmlns:a16="http://schemas.microsoft.com/office/drawing/2014/main" xmlns="" val="833766326"/>
                    </a:ext>
                  </a:extLst>
                </a:gridCol>
                <a:gridCol w="2204288">
                  <a:extLst>
                    <a:ext uri="{9D8B030D-6E8A-4147-A177-3AD203B41FA5}">
                      <a16:colId xmlns:a16="http://schemas.microsoft.com/office/drawing/2014/main" xmlns="" val="2476775483"/>
                    </a:ext>
                  </a:extLst>
                </a:gridCol>
                <a:gridCol w="2206416">
                  <a:extLst>
                    <a:ext uri="{9D8B030D-6E8A-4147-A177-3AD203B41FA5}">
                      <a16:colId xmlns:a16="http://schemas.microsoft.com/office/drawing/2014/main" xmlns="" val="599453870"/>
                    </a:ext>
                  </a:extLst>
                </a:gridCol>
                <a:gridCol w="2206415">
                  <a:extLst>
                    <a:ext uri="{9D8B030D-6E8A-4147-A177-3AD203B41FA5}">
                      <a16:colId xmlns:a16="http://schemas.microsoft.com/office/drawing/2014/main" xmlns="" val="3071273222"/>
                    </a:ext>
                  </a:extLst>
                </a:gridCol>
              </a:tblGrid>
              <a:tr h="1117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Competency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Low competence</a:t>
                      </a: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Some competence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High competence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High competence</a:t>
                      </a:r>
                      <a:endParaRPr kumimoji="0" lang="en-US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754883187"/>
                  </a:ext>
                </a:extLst>
              </a:tr>
              <a:tr h="13731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Motivation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Low commitment/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Unable and unwilling or insecure</a:t>
                      </a: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Variable commitment/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Unable but willing or motivated </a:t>
                      </a: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Variable commitment/ Able but unwilling or insecure</a:t>
                      </a: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High commitment/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Able and willing or motivated</a:t>
                      </a:r>
                      <a:endParaRPr kumimoji="0" lang="en-US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3120132935"/>
                  </a:ext>
                </a:extLst>
              </a:tr>
              <a:tr h="6064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Leadership style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DIRECTIVE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(Telling)</a:t>
                      </a: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COACHING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(Selling)</a:t>
                      </a:r>
                      <a:endParaRPr kumimoji="0" lang="en-US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SUPPORTIVE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(Participating)</a:t>
                      </a:r>
                      <a:endParaRPr kumimoji="0" lang="en-US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DELEGATORY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(Observing)</a:t>
                      </a:r>
                      <a:endParaRPr kumimoji="0" lang="en-US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22555" marR="12255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059800219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2B9DBB81-1719-794A-9747-FB0655B4A438}"/>
              </a:ext>
            </a:extLst>
          </p:cNvPr>
          <p:cNvSpPr/>
          <p:nvPr/>
        </p:nvSpPr>
        <p:spPr>
          <a:xfrm>
            <a:off x="371475" y="864235"/>
            <a:ext cx="11029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>
                <a:latin typeface="Calibri" panose="020F0502020204030204" pitchFamily="34" charset="0"/>
              </a:rPr>
              <a:t>Situational/contingency Leadership  (</a:t>
            </a:r>
            <a:r>
              <a:rPr lang="en-GB" altLang="en-US" i="1">
                <a:latin typeface="Calibri" panose="020F0502020204030204" pitchFamily="34" charset="0"/>
              </a:rPr>
              <a:t>Hersey-Blanchard, </a:t>
            </a:r>
            <a:r>
              <a:rPr lang="en-GB" altLang="en-US">
                <a:latin typeface="Calibri" panose="020F0502020204030204" pitchFamily="34" charset="0"/>
              </a:rPr>
              <a:t>1970/80)</a:t>
            </a:r>
            <a:br>
              <a:rPr lang="en-GB" altLang="en-US">
                <a:latin typeface="Calibri" panose="020F0502020204030204" pitchFamily="34" charset="0"/>
              </a:rPr>
            </a:br>
            <a:r>
              <a:rPr lang="en-GB" altLang="en-US">
                <a:latin typeface="Calibri" panose="020F0502020204030204" pitchFamily="34" charset="0"/>
              </a:rPr>
              <a:t>Leadership style changes according to the 'situation‘ and in  response to the individuals being managed – their competency and motivation</a:t>
            </a:r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264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xmlns="" id="{F92989FB-1024-49B7-BDF1-B3CE27D486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A8D578-9CB7-B84C-ABD0-AFAD14EDB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altLang="en-US" sz="18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Transformational Theory  </a:t>
            </a:r>
            <a:r>
              <a:rPr lang="en-GB" altLang="en-US" sz="1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(Bass and Avolio, 1994)</a:t>
            </a:r>
            <a:br>
              <a:rPr lang="en-GB" altLang="en-US" sz="18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endParaRPr lang="en-US" sz="1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xmlns="" id="{2987D6F4-EC95-4EF1-A8AD-4B70386CEE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F5F792DF-9D0A-4DB6-9A9E-7312F5A7E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xmlns="" id="{7BC7EA7B-802E-41F4-8926-C4475287AA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8612" name="Rectangle 2">
            <a:extLst>
              <a:ext uri="{FF2B5EF4-FFF2-40B4-BE49-F238E27FC236}">
                <a16:creationId xmlns:a16="http://schemas.microsoft.com/office/drawing/2014/main" xmlns="" id="{ACEB06C8-4CF8-4E0C-8688-442E323D6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919988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8912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E9751CB9-7B25-4EB8-9A6F-82F822549F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E1317383-CF3B-4B02-9512-BECBEF6362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xmlns="" id="{B1D4C7A0-6DF2-4F2D-A45D-F111582974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DBF3943D-BCB6-4B31-809D-A005686483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39373A6F-2E1F-4613-8E1D-D68057D29F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6374E1A8-E16B-6847-902E-9E6482AA0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b="1">
                <a:solidFill>
                  <a:srgbClr val="FFFFFF"/>
                </a:solidFill>
              </a:rPr>
              <a:t>Ethical Leadership</a:t>
            </a:r>
            <a:br>
              <a:rPr lang="en-GB" altLang="en-US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82946" name="Rectangle 2">
            <a:extLst>
              <a:ext uri="{FF2B5EF4-FFF2-40B4-BE49-F238E27FC236}">
                <a16:creationId xmlns:a16="http://schemas.microsoft.com/office/drawing/2014/main" xmlns="" id="{89D79C72-ED92-4C4E-A46C-5F1CADE42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r>
              <a:rPr lang="en-GB" altLang="en-US" dirty="0">
                <a:solidFill>
                  <a:srgbClr val="FFFFFF"/>
                </a:solidFill>
              </a:rPr>
              <a:t>CSR, sustainability, equality, humanitarianism</a:t>
            </a:r>
          </a:p>
          <a:p>
            <a:r>
              <a:rPr lang="en-GB" altLang="en-US" dirty="0">
                <a:solidFill>
                  <a:srgbClr val="FFFFFF"/>
                </a:solidFill>
              </a:rPr>
              <a:t>Four P</a:t>
            </a: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</a:rPr>
              <a:t>’</a:t>
            </a:r>
            <a:r>
              <a:rPr lang="en-GB" altLang="en-US" dirty="0">
                <a:solidFill>
                  <a:srgbClr val="FFFFFF"/>
                </a:solidFill>
              </a:rPr>
              <a:t>s - Purpose, People, Planet, Probity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dirty="0">
              <a:solidFill>
                <a:srgbClr val="FFFFFF"/>
              </a:solidFill>
            </a:endParaRPr>
          </a:p>
        </p:txBody>
      </p:sp>
      <p:pic>
        <p:nvPicPr>
          <p:cNvPr id="82947" name="Picture 3" descr="businessballs_management_diagram">
            <a:extLst>
              <a:ext uri="{FF2B5EF4-FFF2-40B4-BE49-F238E27FC236}">
                <a16:creationId xmlns:a16="http://schemas.microsoft.com/office/drawing/2014/main" xmlns="" id="{3625760F-A7BC-9C48-A969-F7CA6C18A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42"/>
          <a:stretch/>
        </p:blipFill>
        <p:spPr bwMode="auto">
          <a:xfrm>
            <a:off x="5523830" y="936141"/>
            <a:ext cx="4968305" cy="455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866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DCF4EB5C-ED25-4675-8255-2F5B12CFFC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514EC6E-A557-42A2-BCDC-3ABFFC5E56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905482C9-EB42-4BFE-95BF-7FD661F076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7539E646-A625-4A26-86ED-BD90EDD329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39171204-6A50-40E1-B631-84CEDFC939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6C973F6-5187-412F-AACC-6E3FF8A6A12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09628" y="496959"/>
            <a:ext cx="1106164" cy="585973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D11AE14F-1B7E-41E6-B579-2F71D13503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856" y="496958"/>
            <a:ext cx="9961047" cy="36780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C44A4E67-15CE-AA48-9773-987F85019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715" y="708498"/>
            <a:ext cx="7574507" cy="3330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900">
                <a:solidFill>
                  <a:srgbClr val="FFFFFF"/>
                </a:solidFill>
              </a:rPr>
              <a:t>Group Exercise </a:t>
            </a:r>
            <a:br>
              <a:rPr lang="en-US" altLang="en-US" sz="2900">
                <a:solidFill>
                  <a:srgbClr val="FFFFFF"/>
                </a:solidFill>
              </a:rPr>
            </a:br>
            <a:r>
              <a:rPr lang="en-US" altLang="en-US" sz="2900">
                <a:solidFill>
                  <a:srgbClr val="FFFFFF"/>
                </a:solidFill>
              </a:rPr>
              <a:t>Examine and discuss the Team Leader </a:t>
            </a:r>
            <a:br>
              <a:rPr lang="en-US" altLang="en-US" sz="2900">
                <a:solidFill>
                  <a:srgbClr val="FFFFFF"/>
                </a:solidFill>
              </a:rPr>
            </a:br>
            <a:r>
              <a:rPr lang="en-US" altLang="en-US" sz="2900">
                <a:solidFill>
                  <a:srgbClr val="FFFFFF"/>
                </a:solidFill>
              </a:rPr>
              <a:t>Job descriptions</a:t>
            </a:r>
            <a:br>
              <a:rPr lang="en-US" altLang="en-US" sz="2900">
                <a:solidFill>
                  <a:srgbClr val="FFFFFF"/>
                </a:solidFill>
              </a:rPr>
            </a:br>
            <a:r>
              <a:rPr lang="en-US" altLang="en-US" sz="2900">
                <a:solidFill>
                  <a:srgbClr val="FFFFFF"/>
                </a:solidFill>
              </a:rPr>
              <a:t/>
            </a:r>
            <a:br>
              <a:rPr lang="en-US" altLang="en-US" sz="2900">
                <a:solidFill>
                  <a:srgbClr val="FFFFFF"/>
                </a:solidFill>
              </a:rPr>
            </a:br>
            <a:r>
              <a:rPr lang="en-US" altLang="en-US" sz="2900">
                <a:solidFill>
                  <a:srgbClr val="FFFFFF"/>
                </a:solidFill>
              </a:rPr>
              <a:t>What are the key responsibilities of the team leader role?</a:t>
            </a:r>
            <a:br>
              <a:rPr lang="en-US" altLang="en-US" sz="2900">
                <a:solidFill>
                  <a:srgbClr val="FFFFFF"/>
                </a:solidFill>
              </a:rPr>
            </a:br>
            <a:r>
              <a:rPr lang="en-US" altLang="en-US" sz="2900">
                <a:solidFill>
                  <a:srgbClr val="FFFFFF"/>
                </a:solidFill>
              </a:rPr>
              <a:t/>
            </a:r>
            <a:br>
              <a:rPr lang="en-US" altLang="en-US" sz="2900">
                <a:solidFill>
                  <a:srgbClr val="FFFFFF"/>
                </a:solidFill>
              </a:rPr>
            </a:br>
            <a:endParaRPr lang="en-US" sz="2900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752BB805-F7B7-4B80-A1C5-385D4DAF74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789" y="4284212"/>
            <a:ext cx="9961115" cy="2072481"/>
          </a:xfrm>
          <a:prstGeom prst="rect">
            <a:avLst/>
          </a:prstGeom>
          <a:solidFill>
            <a:srgbClr val="89929B">
              <a:alpha val="8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815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DCF4EB5C-ED25-4675-8255-2F5B12CFFC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9514EC6E-A557-42A2-BCDC-3ABFFC5E56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05482C9-EB42-4BFE-95BF-7FD661F076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7539E646-A625-4A26-86ED-BD90EDD329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39171204-6A50-40E1-B631-84CEDFC939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06C973F6-5187-412F-AACC-6E3FF8A6A12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09628" y="496959"/>
            <a:ext cx="1106164" cy="585973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D11AE14F-1B7E-41E6-B579-2F71D13503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856" y="496958"/>
            <a:ext cx="9961047" cy="36780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C0C7B8-0103-1F4A-8899-D8A832ABB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715" y="708498"/>
            <a:ext cx="9603192" cy="33300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1500" dirty="0">
                <a:solidFill>
                  <a:srgbClr val="FFFFFF"/>
                </a:solidFill>
              </a:rPr>
              <a:t>Guide/coordinate team members – encourage teamwork and motivate individuals</a:t>
            </a:r>
            <a:br>
              <a:rPr lang="en-US" altLang="en-US" sz="1500" dirty="0">
                <a:solidFill>
                  <a:srgbClr val="FFFFFF"/>
                </a:solidFill>
              </a:rPr>
            </a:br>
            <a:r>
              <a:rPr lang="en-US" altLang="en-US" sz="1500" dirty="0">
                <a:solidFill>
                  <a:srgbClr val="FFFFFF"/>
                </a:solidFill>
              </a:rPr>
              <a:t/>
            </a:r>
            <a:br>
              <a:rPr lang="en-US" altLang="en-US" sz="1500" dirty="0">
                <a:solidFill>
                  <a:srgbClr val="FFFFFF"/>
                </a:solidFill>
              </a:rPr>
            </a:br>
            <a:r>
              <a:rPr lang="en-US" altLang="en-US" sz="1500" dirty="0">
                <a:solidFill>
                  <a:srgbClr val="FFFFFF"/>
                </a:solidFill>
              </a:rPr>
              <a:t/>
            </a:r>
            <a:br>
              <a:rPr lang="en-US" altLang="en-US" sz="1500" dirty="0">
                <a:solidFill>
                  <a:srgbClr val="FFFFFF"/>
                </a:solidFill>
              </a:rPr>
            </a:br>
            <a:r>
              <a:rPr lang="en-US" altLang="en-US" sz="3100" dirty="0">
                <a:solidFill>
                  <a:srgbClr val="FFFFFF"/>
                </a:solidFill>
              </a:rPr>
              <a:t>Provide structure for team – set mission and purpose, clarify roles and responsibilities, allocate tasks and set objectives</a:t>
            </a:r>
            <a:br>
              <a:rPr lang="en-US" altLang="en-US" sz="3100" dirty="0">
                <a:solidFill>
                  <a:srgbClr val="FFFFFF"/>
                </a:solidFill>
              </a:rPr>
            </a:br>
            <a:r>
              <a:rPr lang="en-US" altLang="en-US" sz="3100" dirty="0">
                <a:solidFill>
                  <a:srgbClr val="FFFFFF"/>
                </a:solidFill>
              </a:rPr>
              <a:t>Clarify working methods, </a:t>
            </a:r>
            <a:r>
              <a:rPr lang="en-US" altLang="en-US" sz="3100" dirty="0" err="1">
                <a:solidFill>
                  <a:srgbClr val="FFFFFF"/>
                </a:solidFill>
              </a:rPr>
              <a:t>practises</a:t>
            </a:r>
            <a:r>
              <a:rPr lang="en-US" altLang="en-US" sz="3100" dirty="0">
                <a:solidFill>
                  <a:srgbClr val="FFFFFF"/>
                </a:solidFill>
              </a:rPr>
              <a:t> and protocol</a:t>
            </a:r>
            <a:br>
              <a:rPr lang="en-US" altLang="en-US" sz="3100" dirty="0">
                <a:solidFill>
                  <a:srgbClr val="FFFFFF"/>
                </a:solidFill>
              </a:rPr>
            </a:br>
            <a:r>
              <a:rPr lang="en-US" altLang="en-US" sz="3100" dirty="0">
                <a:solidFill>
                  <a:srgbClr val="FFFFFF"/>
                </a:solidFill>
              </a:rPr>
              <a:t>Focus on performance – anticipate challenges, monitor performance, delegate and provide CPD support  </a:t>
            </a:r>
            <a:br>
              <a:rPr lang="en-US" altLang="en-US" sz="3100" dirty="0">
                <a:solidFill>
                  <a:srgbClr val="FFFFFF"/>
                </a:solidFill>
              </a:rPr>
            </a:br>
            <a:r>
              <a:rPr lang="en-US" sz="1500" dirty="0">
                <a:solidFill>
                  <a:srgbClr val="FFFFFF"/>
                </a:solidFill>
              </a:rPr>
              <a:t/>
            </a: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752BB805-F7B7-4B80-A1C5-385D4DAF74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789" y="4284212"/>
            <a:ext cx="9961115" cy="2072481"/>
          </a:xfrm>
          <a:prstGeom prst="rect">
            <a:avLst/>
          </a:prstGeom>
          <a:solidFill>
            <a:srgbClr val="89929B">
              <a:alpha val="8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10014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CF4EB5C-ED25-4675-8255-2F5B12CFFC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9514EC6E-A557-42A2-BCDC-3ABFFC5E56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05482C9-EB42-4BFE-95BF-7FD661F076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7539E646-A625-4A26-86ED-BD90EDD329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39171204-6A50-40E1-B631-84CEDFC939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6C973F6-5187-412F-AACC-6E3FF8A6A12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09628" y="496959"/>
            <a:ext cx="1106164" cy="585973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D11AE14F-1B7E-41E6-B579-2F71D13503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856" y="496958"/>
            <a:ext cx="9961047" cy="36780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BBB4EEC4-6451-0B4E-A5F8-1D8856B8B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715" y="708498"/>
            <a:ext cx="7574507" cy="3330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4700" dirty="0">
                <a:solidFill>
                  <a:srgbClr val="FFFFFF"/>
                </a:solidFill>
              </a:rPr>
              <a:t>Responsibility Vs Accountability?</a:t>
            </a:r>
            <a:br>
              <a:rPr lang="en-US" altLang="en-US" sz="4700" dirty="0">
                <a:solidFill>
                  <a:srgbClr val="FFFFFF"/>
                </a:solidFill>
              </a:rPr>
            </a:br>
            <a:r>
              <a:rPr lang="en-US" altLang="en-US" sz="4700" dirty="0">
                <a:solidFill>
                  <a:srgbClr val="FFFFFF"/>
                </a:solidFill>
              </a:rPr>
              <a:t>What does having authority mean? </a:t>
            </a:r>
            <a:br>
              <a:rPr lang="en-US" altLang="en-US" sz="4700" dirty="0">
                <a:solidFill>
                  <a:srgbClr val="FFFFFF"/>
                </a:solidFill>
              </a:rPr>
            </a:br>
            <a:endParaRPr lang="en-US" sz="47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752BB805-F7B7-4B80-A1C5-385D4DAF74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12789" y="4284212"/>
            <a:ext cx="9961115" cy="2072481"/>
          </a:xfrm>
          <a:prstGeom prst="rect">
            <a:avLst/>
          </a:prstGeom>
          <a:solidFill>
            <a:srgbClr val="89929B">
              <a:alpha val="8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90694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BFABBCE0-E08C-4BBE-9FD2-E2B253D4D5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BEBBB72D-42AB-A949-A52F-CA5949EA0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ACCOUNTABILITY, RESPONSIBILITY, AUTHORITY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FF426BAC-43D6-468E-B6FF-167034D5CE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FB02D80E-5995-4C54-8387-5893C2C894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96083C8-1401-4950-AF56-E2FAFE42D6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xmlns="" id="{2544EABC-86F0-4121-9DB7-8FB4C3B31E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43232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4812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F9BEE9-4A86-6643-B66F-34FAC421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GROUP EXERCISE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BC89B04-3DE2-42AE-975D-2EE41B094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2295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20731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FABBCE0-E08C-4BBE-9FD2-E2B253D4D5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D8F9E2-E65E-1746-9439-7DB801959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TEAM LEADER AUTHORITY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F426BAC-43D6-468E-B6FF-167034D5CE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FB02D80E-5995-4C54-8387-5893C2C894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96083C8-1401-4950-AF56-E2FAFE42D6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E9FB1291-D6F9-4B44-A9A3-CBE3E82F58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7908168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8366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B373F125-DEF3-41D6-9918-AB21A2ACC3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1E9F226-EB6E-48C9-ADDA-636DE4BF4E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4611BC-4996-D94A-A56E-718B98792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HOW TO IMPROVE YOUR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26F23EB-7559-A742-8A71-586C74668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500" b="1" dirty="0"/>
              <a:t>Reflect and identify the skills YOU need to lead effectively and create your action plan to develop them</a:t>
            </a:r>
            <a:br>
              <a:rPr lang="en-GB" altLang="en-US" sz="1500" b="1" dirty="0"/>
            </a:br>
            <a:endParaRPr lang="en-GB" altLang="en-US" sz="1500" b="1" dirty="0"/>
          </a:p>
          <a:p>
            <a:pPr>
              <a:lnSpc>
                <a:spcPct val="90000"/>
              </a:lnSpc>
            </a:pPr>
            <a:r>
              <a:rPr lang="en-GB" altLang="en-US" sz="1500" b="1" dirty="0"/>
              <a:t>Ask for feedback from work colleagues, line managers, tutors, your ‘followers’</a:t>
            </a:r>
            <a:br>
              <a:rPr lang="en-GB" altLang="en-US" sz="1500" b="1" dirty="0"/>
            </a:br>
            <a:endParaRPr lang="en-GB" altLang="en-US" sz="1500" b="1" dirty="0"/>
          </a:p>
          <a:p>
            <a:pPr>
              <a:lnSpc>
                <a:spcPct val="90000"/>
              </a:lnSpc>
            </a:pPr>
            <a:r>
              <a:rPr lang="en-GB" altLang="en-US" sz="1500" b="1" dirty="0"/>
              <a:t>Practise! Take on responsibility (work, volunteering, clubs &amp; Societies) and reflect on your performance</a:t>
            </a:r>
            <a:br>
              <a:rPr lang="en-GB" altLang="en-US" sz="1500" b="1" dirty="0"/>
            </a:br>
            <a:r>
              <a:rPr lang="en-GB" altLang="en-US" sz="1500" b="1" dirty="0"/>
              <a:t>SIFE - </a:t>
            </a:r>
            <a:r>
              <a:rPr lang="en-GB" altLang="en-US" sz="1500" b="1" dirty="0">
                <a:hlinkClick r:id="rId2"/>
              </a:rPr>
              <a:t>www.youtube.com/watch?v=KB2fOF_gYBg</a:t>
            </a:r>
            <a:r>
              <a:rPr lang="en-GB" altLang="en-US" sz="1500" b="1" dirty="0"/>
              <a:t/>
            </a:r>
            <a:br>
              <a:rPr lang="en-GB" altLang="en-US" sz="1500" b="1" dirty="0"/>
            </a:br>
            <a:endParaRPr lang="en-GB" altLang="en-US" sz="1500" b="1" dirty="0"/>
          </a:p>
          <a:p>
            <a:pPr>
              <a:lnSpc>
                <a:spcPct val="90000"/>
              </a:lnSpc>
            </a:pPr>
            <a:r>
              <a:rPr lang="en-GB" altLang="en-US" sz="1500" b="1" dirty="0"/>
              <a:t>Find a mentor – learn from positive leadership role-models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1500" b="1" dirty="0"/>
          </a:p>
          <a:p>
            <a:pPr>
              <a:lnSpc>
                <a:spcPct val="90000"/>
              </a:lnSpc>
            </a:pPr>
            <a:r>
              <a:rPr lang="en-GB" altLang="en-US" sz="1500" b="1" dirty="0"/>
              <a:t>Attend further leadership and management training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1500" b="1" dirty="0"/>
          </a:p>
          <a:p>
            <a:pPr>
              <a:lnSpc>
                <a:spcPct val="90000"/>
              </a:lnSpc>
            </a:pPr>
            <a:r>
              <a:rPr lang="en-GB" altLang="en-US" sz="1500" b="1" dirty="0"/>
              <a:t>Use the resources on Exeter Leaders Award ELE pages</a:t>
            </a:r>
            <a:endParaRPr lang="en-US" altLang="en-US" sz="1500" b="1" dirty="0"/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701920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92989FB-1024-49B7-BDF1-B3CE27D486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C0E887D-6033-3743-B5FE-36F0E264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t>INDIVIDUAL EXERCISE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2987D6F4-EC95-4EF1-A8AD-4B70386CEE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F5F792DF-9D0A-4DB6-9A9E-7312F5A7E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7BC7EA7B-802E-41F4-8926-C4475287AA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2474F973-093D-4815-8BC1-D89482D4A0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6272270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3375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412F24"/>
      </a:dk2>
      <a:lt2>
        <a:srgbClr val="E2E8E6"/>
      </a:lt2>
      <a:accent1>
        <a:srgbClr val="CD4370"/>
      </a:accent1>
      <a:accent2>
        <a:srgbClr val="BB3E31"/>
      </a:accent2>
      <a:accent3>
        <a:srgbClr val="CD8943"/>
      </a:accent3>
      <a:accent4>
        <a:srgbClr val="B0A72E"/>
      </a:accent4>
      <a:accent5>
        <a:srgbClr val="89B13A"/>
      </a:accent5>
      <a:accent6>
        <a:srgbClr val="51B831"/>
      </a:accent6>
      <a:hlink>
        <a:srgbClr val="319474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783</Words>
  <Application>Microsoft Office PowerPoint</Application>
  <PresentationFormat>Widescreen</PresentationFormat>
  <Paragraphs>142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Gill Sans MT</vt:lpstr>
      <vt:lpstr>Times New Roman</vt:lpstr>
      <vt:lpstr>Wingdings 2</vt:lpstr>
      <vt:lpstr>DividendVTI</vt:lpstr>
      <vt:lpstr>USUAL LEADERSHIP THEORY</vt:lpstr>
      <vt:lpstr>Understanding Leadership</vt:lpstr>
      <vt:lpstr>PowerPoint Presentation</vt:lpstr>
      <vt:lpstr>Exercise In pairs  </vt:lpstr>
      <vt:lpstr>Early Theories</vt:lpstr>
      <vt:lpstr>Leadership Traits</vt:lpstr>
      <vt:lpstr>Leaders will also use Integrity, Honesty, Compassion, Humility  </vt:lpstr>
      <vt:lpstr>Functional Theories (John Adair, Action Centred Leadership, 1970) </vt:lpstr>
      <vt:lpstr>Behaviourist Theories (Blake and Mouton, Managerial grid, 1964) </vt:lpstr>
      <vt:lpstr> </vt:lpstr>
      <vt:lpstr>Transformational Theory  (Bass and Avolio, 1994) </vt:lpstr>
      <vt:lpstr>Ethical Leadership </vt:lpstr>
      <vt:lpstr>Group Exercise  Examine and discuss the Team Leader  Job descriptions  What are the key responsibilities of the team leader role?  </vt:lpstr>
      <vt:lpstr>Guide/coordinate team members – encourage teamwork and motivate individuals   Provide structure for team – set mission and purpose, clarify roles and responsibilities, allocate tasks and set objectives Clarify working methods, practises and protocol Focus on performance – anticipate challenges, monitor performance, delegate and provide CPD support    </vt:lpstr>
      <vt:lpstr>Responsibility Vs Accountability? What does having authority mean?  </vt:lpstr>
      <vt:lpstr>ACCOUNTABILITY, RESPONSIBILITY, AUTHORITY</vt:lpstr>
      <vt:lpstr>GROUP EXERCISE</vt:lpstr>
      <vt:lpstr>TEAM LEADER AUTHORITY</vt:lpstr>
      <vt:lpstr>HOW TO IMPROVE YOUR LEADERSHIP</vt:lpstr>
      <vt:lpstr>INDIVIDUAL EXERCISE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USUAL LEADERSHIP THEORY</dc:title>
  <dc:creator>caroline jawad</dc:creator>
  <cp:lastModifiedBy>Administrator</cp:lastModifiedBy>
  <cp:revision>3</cp:revision>
  <dcterms:created xsi:type="dcterms:W3CDTF">2019-11-07T18:05:45Z</dcterms:created>
  <dcterms:modified xsi:type="dcterms:W3CDTF">2019-11-18T15:54:08Z</dcterms:modified>
</cp:coreProperties>
</file>