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13.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321" r:id="rId3"/>
    <p:sldId id="314" r:id="rId4"/>
    <p:sldId id="345" r:id="rId5"/>
    <p:sldId id="346" r:id="rId6"/>
    <p:sldId id="347" r:id="rId7"/>
    <p:sldId id="348" r:id="rId8"/>
    <p:sldId id="349" r:id="rId9"/>
    <p:sldId id="350" r:id="rId10"/>
    <p:sldId id="315" r:id="rId11"/>
    <p:sldId id="353" r:id="rId12"/>
    <p:sldId id="342" r:id="rId13"/>
    <p:sldId id="352" r:id="rId14"/>
    <p:sldId id="356" r:id="rId15"/>
    <p:sldId id="354" r:id="rId16"/>
    <p:sldId id="355" r:id="rId17"/>
    <p:sldId id="343" r:id="rId18"/>
    <p:sldId id="332" r:id="rId19"/>
    <p:sldId id="279" r:id="rId20"/>
    <p:sldId id="337" r:id="rId21"/>
    <p:sldId id="338" r:id="rId22"/>
    <p:sldId id="339" r:id="rId23"/>
    <p:sldId id="357" r:id="rId24"/>
    <p:sldId id="333" r:id="rId25"/>
    <p:sldId id="309" r:id="rId26"/>
    <p:sldId id="287" r:id="rId27"/>
    <p:sldId id="363" r:id="rId28"/>
    <p:sldId id="362" r:id="rId29"/>
    <p:sldId id="359" r:id="rId30"/>
    <p:sldId id="360" r:id="rId31"/>
    <p:sldId id="361" r:id="rId32"/>
    <p:sldId id="364" r:id="rId33"/>
    <p:sldId id="328" r:id="rId34"/>
    <p:sldId id="344" r:id="rId35"/>
    <p:sldId id="330" r:id="rId36"/>
    <p:sldId id="327" r:id="rId37"/>
    <p:sldId id="32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9933C5-9132-47D0-9E9D-BF186D58C3B3}" v="91" dt="2025-01-13T15:58:43.536"/>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854" autoAdjust="0"/>
  </p:normalViewPr>
  <p:slideViewPr>
    <p:cSldViewPr snapToGrid="0">
      <p:cViewPr>
        <p:scale>
          <a:sx n="40" d="100"/>
          <a:sy n="40" d="100"/>
        </p:scale>
        <p:origin x="1500" y="1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AC9933C5-9132-47D0-9E9D-BF186D58C3B3}"/>
    <pc:docChg chg="undo custSel addSld delSld modSld sldOrd">
      <pc:chgData name="Dr Charlotte Greenway" userId="21ca5f9ab6ecb0bd" providerId="LiveId" clId="{AC9933C5-9132-47D0-9E9D-BF186D58C3B3}" dt="2025-01-13T16:21:01.975" v="1475" actId="1076"/>
      <pc:docMkLst>
        <pc:docMk/>
      </pc:docMkLst>
      <pc:sldChg chg="del">
        <pc:chgData name="Dr Charlotte Greenway" userId="21ca5f9ab6ecb0bd" providerId="LiveId" clId="{AC9933C5-9132-47D0-9E9D-BF186D58C3B3}" dt="2025-01-13T14:42:23.394" v="697" actId="47"/>
        <pc:sldMkLst>
          <pc:docMk/>
          <pc:sldMk cId="350841394" sldId="260"/>
        </pc:sldMkLst>
      </pc:sldChg>
      <pc:sldChg chg="del">
        <pc:chgData name="Dr Charlotte Greenway" userId="21ca5f9ab6ecb0bd" providerId="LiveId" clId="{AC9933C5-9132-47D0-9E9D-BF186D58C3B3}" dt="2025-01-13T15:27:34.157" v="1145" actId="47"/>
        <pc:sldMkLst>
          <pc:docMk/>
          <pc:sldMk cId="522640818" sldId="270"/>
        </pc:sldMkLst>
      </pc:sldChg>
      <pc:sldChg chg="ord">
        <pc:chgData name="Dr Charlotte Greenway" userId="21ca5f9ab6ecb0bd" providerId="LiveId" clId="{AC9933C5-9132-47D0-9E9D-BF186D58C3B3}" dt="2025-01-13T15:29:59.881" v="1155"/>
        <pc:sldMkLst>
          <pc:docMk/>
          <pc:sldMk cId="1987016035" sldId="279"/>
        </pc:sldMkLst>
      </pc:sldChg>
      <pc:sldChg chg="delSp modSp mod">
        <pc:chgData name="Dr Charlotte Greenway" userId="21ca5f9ab6ecb0bd" providerId="LiveId" clId="{AC9933C5-9132-47D0-9E9D-BF186D58C3B3}" dt="2025-01-13T14:39:30.815" v="696" actId="1076"/>
        <pc:sldMkLst>
          <pc:docMk/>
          <pc:sldMk cId="82942502" sldId="314"/>
        </pc:sldMkLst>
        <pc:spChg chg="mod">
          <ac:chgData name="Dr Charlotte Greenway" userId="21ca5f9ab6ecb0bd" providerId="LiveId" clId="{AC9933C5-9132-47D0-9E9D-BF186D58C3B3}" dt="2025-01-13T14:38:55.998" v="687" actId="14100"/>
          <ac:spMkLst>
            <pc:docMk/>
            <pc:sldMk cId="82942502" sldId="314"/>
            <ac:spMk id="7" creationId="{00000000-0000-0000-0000-000000000000}"/>
          </ac:spMkLst>
        </pc:spChg>
        <pc:graphicFrameChg chg="mod">
          <ac:chgData name="Dr Charlotte Greenway" userId="21ca5f9ab6ecb0bd" providerId="LiveId" clId="{AC9933C5-9132-47D0-9E9D-BF186D58C3B3}" dt="2025-01-13T14:39:12.930" v="689" actId="1076"/>
          <ac:graphicFrameMkLst>
            <pc:docMk/>
            <pc:sldMk cId="82942502" sldId="314"/>
            <ac:graphicFrameMk id="11" creationId="{00000000-0000-0000-0000-000000000000}"/>
          </ac:graphicFrameMkLst>
        </pc:graphicFrameChg>
        <pc:graphicFrameChg chg="mod">
          <ac:chgData name="Dr Charlotte Greenway" userId="21ca5f9ab6ecb0bd" providerId="LiveId" clId="{AC9933C5-9132-47D0-9E9D-BF186D58C3B3}" dt="2025-01-13T14:39:30.815" v="696" actId="1076"/>
          <ac:graphicFrameMkLst>
            <pc:docMk/>
            <pc:sldMk cId="82942502" sldId="314"/>
            <ac:graphicFrameMk id="14" creationId="{00000000-0000-0000-0000-000000000000}"/>
          </ac:graphicFrameMkLst>
        </pc:graphicFrameChg>
        <pc:picChg chg="del">
          <ac:chgData name="Dr Charlotte Greenway" userId="21ca5f9ab6ecb0bd" providerId="LiveId" clId="{AC9933C5-9132-47D0-9E9D-BF186D58C3B3}" dt="2025-01-13T14:38:09.439" v="675" actId="478"/>
          <ac:picMkLst>
            <pc:docMk/>
            <pc:sldMk cId="82942502" sldId="314"/>
            <ac:picMk id="1029" creationId="{00000000-0000-0000-0000-000000000000}"/>
          </ac:picMkLst>
        </pc:picChg>
        <pc:picChg chg="del">
          <ac:chgData name="Dr Charlotte Greenway" userId="21ca5f9ab6ecb0bd" providerId="LiveId" clId="{AC9933C5-9132-47D0-9E9D-BF186D58C3B3}" dt="2025-01-13T14:38:04.890" v="673" actId="478"/>
          <ac:picMkLst>
            <pc:docMk/>
            <pc:sldMk cId="82942502" sldId="314"/>
            <ac:picMk id="1030" creationId="{00000000-0000-0000-0000-000000000000}"/>
          </ac:picMkLst>
        </pc:picChg>
        <pc:picChg chg="del">
          <ac:chgData name="Dr Charlotte Greenway" userId="21ca5f9ab6ecb0bd" providerId="LiveId" clId="{AC9933C5-9132-47D0-9E9D-BF186D58C3B3}" dt="2025-01-13T14:38:11.201" v="676" actId="478"/>
          <ac:picMkLst>
            <pc:docMk/>
            <pc:sldMk cId="82942502" sldId="314"/>
            <ac:picMk id="1031" creationId="{00000000-0000-0000-0000-000000000000}"/>
          </ac:picMkLst>
        </pc:picChg>
        <pc:picChg chg="del">
          <ac:chgData name="Dr Charlotte Greenway" userId="21ca5f9ab6ecb0bd" providerId="LiveId" clId="{AC9933C5-9132-47D0-9E9D-BF186D58C3B3}" dt="2025-01-13T14:38:06.403" v="674" actId="478"/>
          <ac:picMkLst>
            <pc:docMk/>
            <pc:sldMk cId="82942502" sldId="314"/>
            <ac:picMk id="1032" creationId="{00000000-0000-0000-0000-000000000000}"/>
          </ac:picMkLst>
        </pc:picChg>
      </pc:sldChg>
      <pc:sldChg chg="add">
        <pc:chgData name="Dr Charlotte Greenway" userId="21ca5f9ab6ecb0bd" providerId="LiveId" clId="{AC9933C5-9132-47D0-9E9D-BF186D58C3B3}" dt="2025-01-13T15:05:27.176" v="850"/>
        <pc:sldMkLst>
          <pc:docMk/>
          <pc:sldMk cId="563543832" sldId="315"/>
        </pc:sldMkLst>
      </pc:sldChg>
      <pc:sldChg chg="add del">
        <pc:chgData name="Dr Charlotte Greenway" userId="21ca5f9ab6ecb0bd" providerId="LiveId" clId="{AC9933C5-9132-47D0-9E9D-BF186D58C3B3}" dt="2025-01-13T15:05:19.025" v="849" actId="47"/>
        <pc:sldMkLst>
          <pc:docMk/>
          <pc:sldMk cId="654020857" sldId="315"/>
        </pc:sldMkLst>
      </pc:sldChg>
      <pc:sldChg chg="del">
        <pc:chgData name="Dr Charlotte Greenway" userId="21ca5f9ab6ecb0bd" providerId="LiveId" clId="{AC9933C5-9132-47D0-9E9D-BF186D58C3B3}" dt="2025-01-13T14:45:17.963" v="726" actId="47"/>
        <pc:sldMkLst>
          <pc:docMk/>
          <pc:sldMk cId="1562962842" sldId="316"/>
        </pc:sldMkLst>
      </pc:sldChg>
      <pc:sldChg chg="del">
        <pc:chgData name="Dr Charlotte Greenway" userId="21ca5f9ab6ecb0bd" providerId="LiveId" clId="{AC9933C5-9132-47D0-9E9D-BF186D58C3B3}" dt="2025-01-13T14:37:43.563" v="672" actId="47"/>
        <pc:sldMkLst>
          <pc:docMk/>
          <pc:sldMk cId="1919912179" sldId="318"/>
        </pc:sldMkLst>
      </pc:sldChg>
      <pc:sldChg chg="del">
        <pc:chgData name="Dr Charlotte Greenway" userId="21ca5f9ab6ecb0bd" providerId="LiveId" clId="{AC9933C5-9132-47D0-9E9D-BF186D58C3B3}" dt="2025-01-13T15:31:05.659" v="1157" actId="47"/>
        <pc:sldMkLst>
          <pc:docMk/>
          <pc:sldMk cId="3320387769" sldId="323"/>
        </pc:sldMkLst>
      </pc:sldChg>
      <pc:sldChg chg="del">
        <pc:chgData name="Dr Charlotte Greenway" userId="21ca5f9ab6ecb0bd" providerId="LiveId" clId="{AC9933C5-9132-47D0-9E9D-BF186D58C3B3}" dt="2025-01-13T15:31:06.393" v="1158" actId="47"/>
        <pc:sldMkLst>
          <pc:docMk/>
          <pc:sldMk cId="2813516401" sldId="324"/>
        </pc:sldMkLst>
      </pc:sldChg>
      <pc:sldChg chg="addSp delSp modSp mod">
        <pc:chgData name="Dr Charlotte Greenway" userId="21ca5f9ab6ecb0bd" providerId="LiveId" clId="{AC9933C5-9132-47D0-9E9D-BF186D58C3B3}" dt="2025-01-13T15:02:52.444" v="844" actId="478"/>
        <pc:sldMkLst>
          <pc:docMk/>
          <pc:sldMk cId="1185584822" sldId="329"/>
        </pc:sldMkLst>
        <pc:spChg chg="add del mod">
          <ac:chgData name="Dr Charlotte Greenway" userId="21ca5f9ab6ecb0bd" providerId="LiveId" clId="{AC9933C5-9132-47D0-9E9D-BF186D58C3B3}" dt="2025-01-13T15:02:52.444" v="844" actId="478"/>
          <ac:spMkLst>
            <pc:docMk/>
            <pc:sldMk cId="1185584822" sldId="329"/>
            <ac:spMk id="3" creationId="{00000000-0000-0000-0000-000000000000}"/>
          </ac:spMkLst>
        </pc:spChg>
        <pc:spChg chg="add del mod">
          <ac:chgData name="Dr Charlotte Greenway" userId="21ca5f9ab6ecb0bd" providerId="LiveId" clId="{AC9933C5-9132-47D0-9E9D-BF186D58C3B3}" dt="2025-01-13T15:02:52.444" v="844" actId="478"/>
          <ac:spMkLst>
            <pc:docMk/>
            <pc:sldMk cId="1185584822" sldId="329"/>
            <ac:spMk id="5" creationId="{BFB1F35D-EA0F-A5FC-AFF8-562FD589B7E9}"/>
          </ac:spMkLst>
        </pc:spChg>
      </pc:sldChg>
      <pc:sldChg chg="del">
        <pc:chgData name="Dr Charlotte Greenway" userId="21ca5f9ab6ecb0bd" providerId="LiveId" clId="{AC9933C5-9132-47D0-9E9D-BF186D58C3B3}" dt="2025-01-13T15:04:45.880" v="846" actId="47"/>
        <pc:sldMkLst>
          <pc:docMk/>
          <pc:sldMk cId="4127912412" sldId="331"/>
        </pc:sldMkLst>
      </pc:sldChg>
      <pc:sldChg chg="ord">
        <pc:chgData name="Dr Charlotte Greenway" userId="21ca5f9ab6ecb0bd" providerId="LiveId" clId="{AC9933C5-9132-47D0-9E9D-BF186D58C3B3}" dt="2025-01-13T15:29:44.185" v="1151"/>
        <pc:sldMkLst>
          <pc:docMk/>
          <pc:sldMk cId="1887918401" sldId="332"/>
        </pc:sldMkLst>
      </pc:sldChg>
      <pc:sldChg chg="del">
        <pc:chgData name="Dr Charlotte Greenway" userId="21ca5f9ab6ecb0bd" providerId="LiveId" clId="{AC9933C5-9132-47D0-9E9D-BF186D58C3B3}" dt="2025-01-13T15:30:52.216" v="1156" actId="47"/>
        <pc:sldMkLst>
          <pc:docMk/>
          <pc:sldMk cId="2396526636" sldId="334"/>
        </pc:sldMkLst>
      </pc:sldChg>
      <pc:sldChg chg="del">
        <pc:chgData name="Dr Charlotte Greenway" userId="21ca5f9ab6ecb0bd" providerId="LiveId" clId="{AC9933C5-9132-47D0-9E9D-BF186D58C3B3}" dt="2025-01-13T15:43:09.850" v="1263" actId="47"/>
        <pc:sldMkLst>
          <pc:docMk/>
          <pc:sldMk cId="1071419778" sldId="336"/>
        </pc:sldMkLst>
      </pc:sldChg>
      <pc:sldChg chg="modNotesTx">
        <pc:chgData name="Dr Charlotte Greenway" userId="21ca5f9ab6ecb0bd" providerId="LiveId" clId="{AC9933C5-9132-47D0-9E9D-BF186D58C3B3}" dt="2025-01-07T08:43:55.411" v="0"/>
        <pc:sldMkLst>
          <pc:docMk/>
          <pc:sldMk cId="3873748696" sldId="337"/>
        </pc:sldMkLst>
      </pc:sldChg>
      <pc:sldChg chg="addSp modSp">
        <pc:chgData name="Dr Charlotte Greenway" userId="21ca5f9ab6ecb0bd" providerId="LiveId" clId="{AC9933C5-9132-47D0-9E9D-BF186D58C3B3}" dt="2025-01-13T15:31:59.492" v="1160"/>
        <pc:sldMkLst>
          <pc:docMk/>
          <pc:sldMk cId="3734322923" sldId="339"/>
        </pc:sldMkLst>
        <pc:spChg chg="add mod">
          <ac:chgData name="Dr Charlotte Greenway" userId="21ca5f9ab6ecb0bd" providerId="LiveId" clId="{AC9933C5-9132-47D0-9E9D-BF186D58C3B3}" dt="2025-01-13T15:31:59.492" v="1160"/>
          <ac:spMkLst>
            <pc:docMk/>
            <pc:sldMk cId="3734322923" sldId="339"/>
            <ac:spMk id="5" creationId="{DD18DE83-CBBD-9978-CCDE-E1165B3A4EBB}"/>
          </ac:spMkLst>
        </pc:spChg>
        <pc:graphicFrameChg chg="add mod">
          <ac:chgData name="Dr Charlotte Greenway" userId="21ca5f9ab6ecb0bd" providerId="LiveId" clId="{AC9933C5-9132-47D0-9E9D-BF186D58C3B3}" dt="2025-01-13T15:31:57.353" v="1159"/>
          <ac:graphicFrameMkLst>
            <pc:docMk/>
            <pc:sldMk cId="3734322923" sldId="339"/>
            <ac:graphicFrameMk id="2" creationId="{5F86452D-564A-2A7B-4D88-85326F89F96F}"/>
          </ac:graphicFrameMkLst>
        </pc:graphicFrameChg>
      </pc:sldChg>
      <pc:sldChg chg="del">
        <pc:chgData name="Dr Charlotte Greenway" userId="21ca5f9ab6ecb0bd" providerId="LiveId" clId="{AC9933C5-9132-47D0-9E9D-BF186D58C3B3}" dt="2025-01-13T15:29:21.407" v="1148" actId="47"/>
        <pc:sldMkLst>
          <pc:docMk/>
          <pc:sldMk cId="3653206821" sldId="340"/>
        </pc:sldMkLst>
      </pc:sldChg>
      <pc:sldChg chg="del">
        <pc:chgData name="Dr Charlotte Greenway" userId="21ca5f9ab6ecb0bd" providerId="LiveId" clId="{AC9933C5-9132-47D0-9E9D-BF186D58C3B3}" dt="2025-01-13T15:29:26.593" v="1149" actId="47"/>
        <pc:sldMkLst>
          <pc:docMk/>
          <pc:sldMk cId="1553932125" sldId="341"/>
        </pc:sldMkLst>
      </pc:sldChg>
      <pc:sldChg chg="ord">
        <pc:chgData name="Dr Charlotte Greenway" userId="21ca5f9ab6ecb0bd" providerId="LiveId" clId="{AC9933C5-9132-47D0-9E9D-BF186D58C3B3}" dt="2025-01-13T15:28:02.533" v="1147"/>
        <pc:sldMkLst>
          <pc:docMk/>
          <pc:sldMk cId="955858330" sldId="342"/>
        </pc:sldMkLst>
      </pc:sldChg>
      <pc:sldChg chg="addSp modSp new mod modNotesTx">
        <pc:chgData name="Dr Charlotte Greenway" userId="21ca5f9ab6ecb0bd" providerId="LiveId" clId="{AC9933C5-9132-47D0-9E9D-BF186D58C3B3}" dt="2025-01-13T14:35:22.889" v="656" actId="6549"/>
        <pc:sldMkLst>
          <pc:docMk/>
          <pc:sldMk cId="626971509" sldId="345"/>
        </pc:sldMkLst>
        <pc:spChg chg="mod">
          <ac:chgData name="Dr Charlotte Greenway" userId="21ca5f9ab6ecb0bd" providerId="LiveId" clId="{AC9933C5-9132-47D0-9E9D-BF186D58C3B3}" dt="2025-01-13T14:21:28.138" v="23" actId="20577"/>
          <ac:spMkLst>
            <pc:docMk/>
            <pc:sldMk cId="626971509" sldId="345"/>
            <ac:spMk id="2" creationId="{D68E1CAA-D356-CB04-5529-785BFB458510}"/>
          </ac:spMkLst>
        </pc:spChg>
        <pc:spChg chg="mod">
          <ac:chgData name="Dr Charlotte Greenway" userId="21ca5f9ab6ecb0bd" providerId="LiveId" clId="{AC9933C5-9132-47D0-9E9D-BF186D58C3B3}" dt="2025-01-13T14:35:05.755" v="655" actId="27636"/>
          <ac:spMkLst>
            <pc:docMk/>
            <pc:sldMk cId="626971509" sldId="345"/>
            <ac:spMk id="3" creationId="{DA2965DA-5DB2-BFF6-A8AC-4BF370F36730}"/>
          </ac:spMkLst>
        </pc:spChg>
        <pc:spChg chg="add">
          <ac:chgData name="Dr Charlotte Greenway" userId="21ca5f9ab6ecb0bd" providerId="LiveId" clId="{AC9933C5-9132-47D0-9E9D-BF186D58C3B3}" dt="2025-01-13T14:19:07.337" v="2"/>
          <ac:spMkLst>
            <pc:docMk/>
            <pc:sldMk cId="626971509" sldId="345"/>
            <ac:spMk id="4" creationId="{0558049C-373D-2C09-F563-B32C62AE07CB}"/>
          </ac:spMkLst>
        </pc:spChg>
        <pc:spChg chg="add">
          <ac:chgData name="Dr Charlotte Greenway" userId="21ca5f9ab6ecb0bd" providerId="LiveId" clId="{AC9933C5-9132-47D0-9E9D-BF186D58C3B3}" dt="2025-01-13T14:19:07.337" v="2"/>
          <ac:spMkLst>
            <pc:docMk/>
            <pc:sldMk cId="626971509" sldId="345"/>
            <ac:spMk id="5" creationId="{892CB98F-BF18-521C-525F-3CCEBBA2D270}"/>
          </ac:spMkLst>
        </pc:spChg>
        <pc:spChg chg="add">
          <ac:chgData name="Dr Charlotte Greenway" userId="21ca5f9ab6ecb0bd" providerId="LiveId" clId="{AC9933C5-9132-47D0-9E9D-BF186D58C3B3}" dt="2025-01-13T14:19:07.337" v="2"/>
          <ac:spMkLst>
            <pc:docMk/>
            <pc:sldMk cId="626971509" sldId="345"/>
            <ac:spMk id="6" creationId="{3124F4AC-0055-215C-8F85-A9472DED4762}"/>
          </ac:spMkLst>
        </pc:spChg>
        <pc:spChg chg="add">
          <ac:chgData name="Dr Charlotte Greenway" userId="21ca5f9ab6ecb0bd" providerId="LiveId" clId="{AC9933C5-9132-47D0-9E9D-BF186D58C3B3}" dt="2025-01-13T14:19:07.337" v="2"/>
          <ac:spMkLst>
            <pc:docMk/>
            <pc:sldMk cId="626971509" sldId="345"/>
            <ac:spMk id="7" creationId="{D80EE398-41E0-A893-2B29-449CA2C40048}"/>
          </ac:spMkLst>
        </pc:spChg>
        <pc:spChg chg="add">
          <ac:chgData name="Dr Charlotte Greenway" userId="21ca5f9ab6ecb0bd" providerId="LiveId" clId="{AC9933C5-9132-47D0-9E9D-BF186D58C3B3}" dt="2025-01-13T14:19:07.337" v="2"/>
          <ac:spMkLst>
            <pc:docMk/>
            <pc:sldMk cId="626971509" sldId="345"/>
            <ac:spMk id="8" creationId="{8B66C19C-B65E-E012-4E38-BF832A81A5EF}"/>
          </ac:spMkLst>
        </pc:spChg>
        <pc:spChg chg="add">
          <ac:chgData name="Dr Charlotte Greenway" userId="21ca5f9ab6ecb0bd" providerId="LiveId" clId="{AC9933C5-9132-47D0-9E9D-BF186D58C3B3}" dt="2025-01-13T14:19:07.337" v="2"/>
          <ac:spMkLst>
            <pc:docMk/>
            <pc:sldMk cId="626971509" sldId="345"/>
            <ac:spMk id="9" creationId="{3657AB4D-B198-3448-5A7F-C7236B39873A}"/>
          </ac:spMkLst>
        </pc:spChg>
        <pc:spChg chg="add">
          <ac:chgData name="Dr Charlotte Greenway" userId="21ca5f9ab6ecb0bd" providerId="LiveId" clId="{AC9933C5-9132-47D0-9E9D-BF186D58C3B3}" dt="2025-01-13T14:19:07.337" v="2"/>
          <ac:spMkLst>
            <pc:docMk/>
            <pc:sldMk cId="626971509" sldId="345"/>
            <ac:spMk id="10" creationId="{60371748-21FB-4B8F-C47D-BA8C08419915}"/>
          </ac:spMkLst>
        </pc:spChg>
      </pc:sldChg>
      <pc:sldChg chg="addSp delSp modSp new mod modNotesTx">
        <pc:chgData name="Dr Charlotte Greenway" userId="21ca5f9ab6ecb0bd" providerId="LiveId" clId="{AC9933C5-9132-47D0-9E9D-BF186D58C3B3}" dt="2025-01-13T14:47:57.703" v="754" actId="1076"/>
        <pc:sldMkLst>
          <pc:docMk/>
          <pc:sldMk cId="1084250383" sldId="346"/>
        </pc:sldMkLst>
        <pc:spChg chg="del mod">
          <ac:chgData name="Dr Charlotte Greenway" userId="21ca5f9ab6ecb0bd" providerId="LiveId" clId="{AC9933C5-9132-47D0-9E9D-BF186D58C3B3}" dt="2025-01-13T14:35:58.593" v="660" actId="478"/>
          <ac:spMkLst>
            <pc:docMk/>
            <pc:sldMk cId="1084250383" sldId="346"/>
            <ac:spMk id="2" creationId="{EEC730FA-FF79-6A87-4762-ADB0521CB3E7}"/>
          </ac:spMkLst>
        </pc:spChg>
        <pc:spChg chg="mod">
          <ac:chgData name="Dr Charlotte Greenway" userId="21ca5f9ab6ecb0bd" providerId="LiveId" clId="{AC9933C5-9132-47D0-9E9D-BF186D58C3B3}" dt="2025-01-13T14:47:57.703" v="754" actId="1076"/>
          <ac:spMkLst>
            <pc:docMk/>
            <pc:sldMk cId="1084250383" sldId="346"/>
            <ac:spMk id="3" creationId="{6B21F0E3-97B8-AFF3-F70A-6F116FD96282}"/>
          </ac:spMkLst>
        </pc:spChg>
        <pc:spChg chg="add del mod">
          <ac:chgData name="Dr Charlotte Greenway" userId="21ca5f9ab6ecb0bd" providerId="LiveId" clId="{AC9933C5-9132-47D0-9E9D-BF186D58C3B3}" dt="2025-01-13T14:36:02.969" v="661" actId="478"/>
          <ac:spMkLst>
            <pc:docMk/>
            <pc:sldMk cId="1084250383" sldId="346"/>
            <ac:spMk id="5" creationId="{7B380264-D460-D5B9-33D6-106DA17D4A48}"/>
          </ac:spMkLst>
        </pc:spChg>
      </pc:sldChg>
      <pc:sldChg chg="addSp modSp new mod setBg modNotesTx">
        <pc:chgData name="Dr Charlotte Greenway" userId="21ca5f9ab6ecb0bd" providerId="LiveId" clId="{AC9933C5-9132-47D0-9E9D-BF186D58C3B3}" dt="2025-01-13T14:47:15.979" v="750" actId="1076"/>
        <pc:sldMkLst>
          <pc:docMk/>
          <pc:sldMk cId="2744985391" sldId="347"/>
        </pc:sldMkLst>
        <pc:spChg chg="mod">
          <ac:chgData name="Dr Charlotte Greenway" userId="21ca5f9ab6ecb0bd" providerId="LiveId" clId="{AC9933C5-9132-47D0-9E9D-BF186D58C3B3}" dt="2025-01-13T14:46:15.033" v="735" actId="1076"/>
          <ac:spMkLst>
            <pc:docMk/>
            <pc:sldMk cId="2744985391" sldId="347"/>
            <ac:spMk id="2" creationId="{1433BE4F-FF41-4044-9A32-776848D55D3C}"/>
          </ac:spMkLst>
        </pc:spChg>
        <pc:spChg chg="mod">
          <ac:chgData name="Dr Charlotte Greenway" userId="21ca5f9ab6ecb0bd" providerId="LiveId" clId="{AC9933C5-9132-47D0-9E9D-BF186D58C3B3}" dt="2025-01-13T14:47:15.979" v="750" actId="1076"/>
          <ac:spMkLst>
            <pc:docMk/>
            <pc:sldMk cId="2744985391" sldId="347"/>
            <ac:spMk id="3" creationId="{1BD396FF-CB2E-162C-2CCC-4F9365929F6E}"/>
          </ac:spMkLst>
        </pc:spChg>
        <pc:spChg chg="add">
          <ac:chgData name="Dr Charlotte Greenway" userId="21ca5f9ab6ecb0bd" providerId="LiveId" clId="{AC9933C5-9132-47D0-9E9D-BF186D58C3B3}" dt="2025-01-13T14:46:06.919" v="733" actId="26606"/>
          <ac:spMkLst>
            <pc:docMk/>
            <pc:sldMk cId="2744985391" sldId="347"/>
            <ac:spMk id="9" creationId="{9F7D5CDA-D291-4307-BF55-1381FED29634}"/>
          </ac:spMkLst>
        </pc:spChg>
        <pc:picChg chg="add mod">
          <ac:chgData name="Dr Charlotte Greenway" userId="21ca5f9ab6ecb0bd" providerId="LiveId" clId="{AC9933C5-9132-47D0-9E9D-BF186D58C3B3}" dt="2025-01-13T14:46:22.218" v="737" actId="14100"/>
          <ac:picMkLst>
            <pc:docMk/>
            <pc:sldMk cId="2744985391" sldId="347"/>
            <ac:picMk id="5" creationId="{2BD2151B-649E-04D0-2673-84D6A3ED9461}"/>
          </ac:picMkLst>
        </pc:picChg>
      </pc:sldChg>
      <pc:sldChg chg="addSp delSp modSp new mod setBg">
        <pc:chgData name="Dr Charlotte Greenway" userId="21ca5f9ab6ecb0bd" providerId="LiveId" clId="{AC9933C5-9132-47D0-9E9D-BF186D58C3B3}" dt="2025-01-13T14:51:44.859" v="792" actId="1076"/>
        <pc:sldMkLst>
          <pc:docMk/>
          <pc:sldMk cId="2646480916" sldId="348"/>
        </pc:sldMkLst>
        <pc:spChg chg="mod">
          <ac:chgData name="Dr Charlotte Greenway" userId="21ca5f9ab6ecb0bd" providerId="LiveId" clId="{AC9933C5-9132-47D0-9E9D-BF186D58C3B3}" dt="2025-01-13T14:51:44.859" v="792" actId="1076"/>
          <ac:spMkLst>
            <pc:docMk/>
            <pc:sldMk cId="2646480916" sldId="348"/>
            <ac:spMk id="2" creationId="{6FA3513A-E9A2-613C-9A59-71C2686EFF88}"/>
          </ac:spMkLst>
        </pc:spChg>
        <pc:spChg chg="del mod">
          <ac:chgData name="Dr Charlotte Greenway" userId="21ca5f9ab6ecb0bd" providerId="LiveId" clId="{AC9933C5-9132-47D0-9E9D-BF186D58C3B3}" dt="2025-01-13T14:49:15.716" v="761" actId="26606"/>
          <ac:spMkLst>
            <pc:docMk/>
            <pc:sldMk cId="2646480916" sldId="348"/>
            <ac:spMk id="3" creationId="{8A769933-8488-D74D-A4D2-AC642A2F70C7}"/>
          </ac:spMkLst>
        </pc:spChg>
        <pc:spChg chg="add mod">
          <ac:chgData name="Dr Charlotte Greenway" userId="21ca5f9ab6ecb0bd" providerId="LiveId" clId="{AC9933C5-9132-47D0-9E9D-BF186D58C3B3}" dt="2025-01-13T14:51:36.665" v="791" actId="1076"/>
          <ac:spMkLst>
            <pc:docMk/>
            <pc:sldMk cId="2646480916" sldId="348"/>
            <ac:spMk id="6" creationId="{9CADBCC9-228A-D712-8AA3-96DE2A3FC0AC}"/>
          </ac:spMkLst>
        </pc:spChg>
        <pc:spChg chg="add">
          <ac:chgData name="Dr Charlotte Greenway" userId="21ca5f9ab6ecb0bd" providerId="LiveId" clId="{AC9933C5-9132-47D0-9E9D-BF186D58C3B3}" dt="2025-01-13T14:49:15.716" v="761" actId="26606"/>
          <ac:spMkLst>
            <pc:docMk/>
            <pc:sldMk cId="2646480916" sldId="348"/>
            <ac:spMk id="9" creationId="{53B021B3-DE93-4AB7-8A18-CF5F1CED88B8}"/>
          </ac:spMkLst>
        </pc:spChg>
        <pc:spChg chg="add">
          <ac:chgData name="Dr Charlotte Greenway" userId="21ca5f9ab6ecb0bd" providerId="LiveId" clId="{AC9933C5-9132-47D0-9E9D-BF186D58C3B3}" dt="2025-01-13T14:49:15.716" v="761" actId="26606"/>
          <ac:spMkLst>
            <pc:docMk/>
            <pc:sldMk cId="2646480916" sldId="348"/>
            <ac:spMk id="11" creationId="{52D502E5-F6B4-4D58-B4AE-FC466FF15EE8}"/>
          </ac:spMkLst>
        </pc:spChg>
        <pc:spChg chg="add">
          <ac:chgData name="Dr Charlotte Greenway" userId="21ca5f9ab6ecb0bd" providerId="LiveId" clId="{AC9933C5-9132-47D0-9E9D-BF186D58C3B3}" dt="2025-01-13T14:49:15.716" v="761" actId="26606"/>
          <ac:spMkLst>
            <pc:docMk/>
            <pc:sldMk cId="2646480916" sldId="348"/>
            <ac:spMk id="13" creationId="{9DECDBF4-02B6-4BB4-B65B-B8107AD6A9E8}"/>
          </ac:spMkLst>
        </pc:spChg>
        <pc:graphicFrameChg chg="add mod">
          <ac:chgData name="Dr Charlotte Greenway" userId="21ca5f9ab6ecb0bd" providerId="LiveId" clId="{AC9933C5-9132-47D0-9E9D-BF186D58C3B3}" dt="2025-01-13T14:51:09.097" v="785" actId="14100"/>
          <ac:graphicFrameMkLst>
            <pc:docMk/>
            <pc:sldMk cId="2646480916" sldId="348"/>
            <ac:graphicFrameMk id="4" creationId="{EA97C7EA-2BF3-9DBB-CBD2-9663B71A4002}"/>
          </ac:graphicFrameMkLst>
        </pc:graphicFrameChg>
        <pc:graphicFrameChg chg="add mod">
          <ac:chgData name="Dr Charlotte Greenway" userId="21ca5f9ab6ecb0bd" providerId="LiveId" clId="{AC9933C5-9132-47D0-9E9D-BF186D58C3B3}" dt="2025-01-13T14:50:46.907" v="779" actId="1076"/>
          <ac:graphicFrameMkLst>
            <pc:docMk/>
            <pc:sldMk cId="2646480916" sldId="348"/>
            <ac:graphicFrameMk id="5" creationId="{C2FF2F75-5F16-4184-34D2-F4F9DBCA6CA8}"/>
          </ac:graphicFrameMkLst>
        </pc:graphicFrameChg>
      </pc:sldChg>
      <pc:sldChg chg="addSp delSp modSp new del mod setBg">
        <pc:chgData name="Dr Charlotte Greenway" userId="21ca5f9ab6ecb0bd" providerId="LiveId" clId="{AC9933C5-9132-47D0-9E9D-BF186D58C3B3}" dt="2025-01-13T14:52:01.874" v="793" actId="47"/>
        <pc:sldMkLst>
          <pc:docMk/>
          <pc:sldMk cId="2605321371" sldId="349"/>
        </pc:sldMkLst>
        <pc:spChg chg="mod">
          <ac:chgData name="Dr Charlotte Greenway" userId="21ca5f9ab6ecb0bd" providerId="LiveId" clId="{AC9933C5-9132-47D0-9E9D-BF186D58C3B3}" dt="2025-01-13T14:50:24.163" v="773" actId="26606"/>
          <ac:spMkLst>
            <pc:docMk/>
            <pc:sldMk cId="2605321371" sldId="349"/>
            <ac:spMk id="2" creationId="{D3D844BB-B8D6-42DF-5214-01F022E487AA}"/>
          </ac:spMkLst>
        </pc:spChg>
        <pc:spChg chg="del mod">
          <ac:chgData name="Dr Charlotte Greenway" userId="21ca5f9ab6ecb0bd" providerId="LiveId" clId="{AC9933C5-9132-47D0-9E9D-BF186D58C3B3}" dt="2025-01-13T14:50:24.163" v="773" actId="26606"/>
          <ac:spMkLst>
            <pc:docMk/>
            <pc:sldMk cId="2605321371" sldId="349"/>
            <ac:spMk id="3" creationId="{B3AC6B19-8005-B9A4-5F21-649101F70FF2}"/>
          </ac:spMkLst>
        </pc:spChg>
        <pc:spChg chg="add">
          <ac:chgData name="Dr Charlotte Greenway" userId="21ca5f9ab6ecb0bd" providerId="LiveId" clId="{AC9933C5-9132-47D0-9E9D-BF186D58C3B3}" dt="2025-01-13T14:50:24.163" v="773" actId="26606"/>
          <ac:spMkLst>
            <pc:docMk/>
            <pc:sldMk cId="2605321371" sldId="349"/>
            <ac:spMk id="9" creationId="{53B021B3-DE93-4AB7-8A18-CF5F1CED88B8}"/>
          </ac:spMkLst>
        </pc:spChg>
        <pc:spChg chg="add">
          <ac:chgData name="Dr Charlotte Greenway" userId="21ca5f9ab6ecb0bd" providerId="LiveId" clId="{AC9933C5-9132-47D0-9E9D-BF186D58C3B3}" dt="2025-01-13T14:50:24.163" v="773" actId="26606"/>
          <ac:spMkLst>
            <pc:docMk/>
            <pc:sldMk cId="2605321371" sldId="349"/>
            <ac:spMk id="11" creationId="{52D502E5-F6B4-4D58-B4AE-FC466FF15EE8}"/>
          </ac:spMkLst>
        </pc:spChg>
        <pc:spChg chg="add">
          <ac:chgData name="Dr Charlotte Greenway" userId="21ca5f9ab6ecb0bd" providerId="LiveId" clId="{AC9933C5-9132-47D0-9E9D-BF186D58C3B3}" dt="2025-01-13T14:50:24.163" v="773" actId="26606"/>
          <ac:spMkLst>
            <pc:docMk/>
            <pc:sldMk cId="2605321371" sldId="349"/>
            <ac:spMk id="13" creationId="{9DECDBF4-02B6-4BB4-B65B-B8107AD6A9E8}"/>
          </ac:spMkLst>
        </pc:spChg>
        <pc:graphicFrameChg chg="add">
          <ac:chgData name="Dr Charlotte Greenway" userId="21ca5f9ab6ecb0bd" providerId="LiveId" clId="{AC9933C5-9132-47D0-9E9D-BF186D58C3B3}" dt="2025-01-13T14:50:24.163" v="773" actId="26606"/>
          <ac:graphicFrameMkLst>
            <pc:docMk/>
            <pc:sldMk cId="2605321371" sldId="349"/>
            <ac:graphicFrameMk id="5" creationId="{09C2B996-D09A-52DF-215B-B6EF5DB51D0D}"/>
          </ac:graphicFrameMkLst>
        </pc:graphicFrameChg>
      </pc:sldChg>
      <pc:sldChg chg="addSp modSp new mod setBg">
        <pc:chgData name="Dr Charlotte Greenway" userId="21ca5f9ab6ecb0bd" providerId="LiveId" clId="{AC9933C5-9132-47D0-9E9D-BF186D58C3B3}" dt="2025-01-13T14:55:03.874" v="820" actId="14100"/>
        <pc:sldMkLst>
          <pc:docMk/>
          <pc:sldMk cId="3937255450" sldId="349"/>
        </pc:sldMkLst>
        <pc:spChg chg="mod">
          <ac:chgData name="Dr Charlotte Greenway" userId="21ca5f9ab6ecb0bd" providerId="LiveId" clId="{AC9933C5-9132-47D0-9E9D-BF186D58C3B3}" dt="2025-01-13T14:55:00.213" v="819" actId="1076"/>
          <ac:spMkLst>
            <pc:docMk/>
            <pc:sldMk cId="3937255450" sldId="349"/>
            <ac:spMk id="2" creationId="{F0880AC3-2F17-51B8-0567-BC38313AC8E4}"/>
          </ac:spMkLst>
        </pc:spChg>
        <pc:spChg chg="mod">
          <ac:chgData name="Dr Charlotte Greenway" userId="21ca5f9ab6ecb0bd" providerId="LiveId" clId="{AC9933C5-9132-47D0-9E9D-BF186D58C3B3}" dt="2025-01-13T14:55:03.874" v="820" actId="14100"/>
          <ac:spMkLst>
            <pc:docMk/>
            <pc:sldMk cId="3937255450" sldId="349"/>
            <ac:spMk id="3" creationId="{35B77237-1863-69F3-0A36-78AD576D4FA6}"/>
          </ac:spMkLst>
        </pc:spChg>
        <pc:spChg chg="add">
          <ac:chgData name="Dr Charlotte Greenway" userId="21ca5f9ab6ecb0bd" providerId="LiveId" clId="{AC9933C5-9132-47D0-9E9D-BF186D58C3B3}" dt="2025-01-13T14:54:25.623" v="806" actId="26606"/>
          <ac:spMkLst>
            <pc:docMk/>
            <pc:sldMk cId="3937255450" sldId="349"/>
            <ac:spMk id="10" creationId="{59A309A7-1751-4ABE-A3C1-EEC40366AD89}"/>
          </ac:spMkLst>
        </pc:spChg>
        <pc:spChg chg="add">
          <ac:chgData name="Dr Charlotte Greenway" userId="21ca5f9ab6ecb0bd" providerId="LiveId" clId="{AC9933C5-9132-47D0-9E9D-BF186D58C3B3}" dt="2025-01-13T14:54:25.623" v="806" actId="26606"/>
          <ac:spMkLst>
            <pc:docMk/>
            <pc:sldMk cId="3937255450" sldId="349"/>
            <ac:spMk id="12" creationId="{967D8EB6-EAE1-4F9C-B398-83321E287204}"/>
          </ac:spMkLst>
        </pc:spChg>
        <pc:picChg chg="add">
          <ac:chgData name="Dr Charlotte Greenway" userId="21ca5f9ab6ecb0bd" providerId="LiveId" clId="{AC9933C5-9132-47D0-9E9D-BF186D58C3B3}" dt="2025-01-13T14:54:25.623" v="806" actId="26606"/>
          <ac:picMkLst>
            <pc:docMk/>
            <pc:sldMk cId="3937255450" sldId="349"/>
            <ac:picMk id="7" creationId="{5F113163-85F5-6B1F-16F0-4FC8EC74455E}"/>
          </ac:picMkLst>
        </pc:picChg>
      </pc:sldChg>
      <pc:sldChg chg="addSp delSp modSp new mod setBg">
        <pc:chgData name="Dr Charlotte Greenway" userId="21ca5f9ab6ecb0bd" providerId="LiveId" clId="{AC9933C5-9132-47D0-9E9D-BF186D58C3B3}" dt="2025-01-13T14:56:00.301" v="826" actId="14100"/>
        <pc:sldMkLst>
          <pc:docMk/>
          <pc:sldMk cId="2638880374" sldId="350"/>
        </pc:sldMkLst>
        <pc:spChg chg="mod">
          <ac:chgData name="Dr Charlotte Greenway" userId="21ca5f9ab6ecb0bd" providerId="LiveId" clId="{AC9933C5-9132-47D0-9E9D-BF186D58C3B3}" dt="2025-01-13T14:55:34.968" v="821" actId="26606"/>
          <ac:spMkLst>
            <pc:docMk/>
            <pc:sldMk cId="2638880374" sldId="350"/>
            <ac:spMk id="2" creationId="{2D1F9E6F-C760-2D51-C513-91B249F24501}"/>
          </ac:spMkLst>
        </pc:spChg>
        <pc:spChg chg="del mod">
          <ac:chgData name="Dr Charlotte Greenway" userId="21ca5f9ab6ecb0bd" providerId="LiveId" clId="{AC9933C5-9132-47D0-9E9D-BF186D58C3B3}" dt="2025-01-13T14:55:34.968" v="821" actId="26606"/>
          <ac:spMkLst>
            <pc:docMk/>
            <pc:sldMk cId="2638880374" sldId="350"/>
            <ac:spMk id="3" creationId="{62F7E640-E91C-2C61-0A1D-FE335483BBDE}"/>
          </ac:spMkLst>
        </pc:spChg>
        <pc:spChg chg="add">
          <ac:chgData name="Dr Charlotte Greenway" userId="21ca5f9ab6ecb0bd" providerId="LiveId" clId="{AC9933C5-9132-47D0-9E9D-BF186D58C3B3}" dt="2025-01-13T14:55:34.968" v="821" actId="26606"/>
          <ac:spMkLst>
            <pc:docMk/>
            <pc:sldMk cId="2638880374" sldId="350"/>
            <ac:spMk id="9" creationId="{BACC6370-2D7E-4714-9D71-7542949D7D5D}"/>
          </ac:spMkLst>
        </pc:spChg>
        <pc:spChg chg="add">
          <ac:chgData name="Dr Charlotte Greenway" userId="21ca5f9ab6ecb0bd" providerId="LiveId" clId="{AC9933C5-9132-47D0-9E9D-BF186D58C3B3}" dt="2025-01-13T14:55:34.968" v="821" actId="26606"/>
          <ac:spMkLst>
            <pc:docMk/>
            <pc:sldMk cId="2638880374" sldId="350"/>
            <ac:spMk id="11" creationId="{256B2C21-A230-48C0-8DF1-C46611373C44}"/>
          </ac:spMkLst>
        </pc:spChg>
        <pc:spChg chg="add">
          <ac:chgData name="Dr Charlotte Greenway" userId="21ca5f9ab6ecb0bd" providerId="LiveId" clId="{AC9933C5-9132-47D0-9E9D-BF186D58C3B3}" dt="2025-01-13T14:55:34.968" v="821" actId="26606"/>
          <ac:spMkLst>
            <pc:docMk/>
            <pc:sldMk cId="2638880374" sldId="350"/>
            <ac:spMk id="13" creationId="{3847E18C-932D-4C95-AABA-FEC7C9499AD7}"/>
          </ac:spMkLst>
        </pc:spChg>
        <pc:spChg chg="add">
          <ac:chgData name="Dr Charlotte Greenway" userId="21ca5f9ab6ecb0bd" providerId="LiveId" clId="{AC9933C5-9132-47D0-9E9D-BF186D58C3B3}" dt="2025-01-13T14:55:34.968" v="821" actId="26606"/>
          <ac:spMkLst>
            <pc:docMk/>
            <pc:sldMk cId="2638880374" sldId="350"/>
            <ac:spMk id="15" creationId="{3150CB11-0C61-439E-910F-5787759E72A0}"/>
          </ac:spMkLst>
        </pc:spChg>
        <pc:spChg chg="add">
          <ac:chgData name="Dr Charlotte Greenway" userId="21ca5f9ab6ecb0bd" providerId="LiveId" clId="{AC9933C5-9132-47D0-9E9D-BF186D58C3B3}" dt="2025-01-13T14:55:34.968" v="821" actId="26606"/>
          <ac:spMkLst>
            <pc:docMk/>
            <pc:sldMk cId="2638880374" sldId="350"/>
            <ac:spMk id="17" creationId="{43F8A58B-5155-44CE-A5FF-7647B47D0A7A}"/>
          </ac:spMkLst>
        </pc:spChg>
        <pc:spChg chg="add">
          <ac:chgData name="Dr Charlotte Greenway" userId="21ca5f9ab6ecb0bd" providerId="LiveId" clId="{AC9933C5-9132-47D0-9E9D-BF186D58C3B3}" dt="2025-01-13T14:55:34.968" v="821" actId="26606"/>
          <ac:spMkLst>
            <pc:docMk/>
            <pc:sldMk cId="2638880374" sldId="350"/>
            <ac:spMk id="19" creationId="{443F2ACA-E6D6-4028-82DD-F03C262D5DE6}"/>
          </ac:spMkLst>
        </pc:spChg>
        <pc:graphicFrameChg chg="add mod">
          <ac:chgData name="Dr Charlotte Greenway" userId="21ca5f9ab6ecb0bd" providerId="LiveId" clId="{AC9933C5-9132-47D0-9E9D-BF186D58C3B3}" dt="2025-01-13T14:56:00.301" v="826" actId="14100"/>
          <ac:graphicFrameMkLst>
            <pc:docMk/>
            <pc:sldMk cId="2638880374" sldId="350"/>
            <ac:graphicFrameMk id="5" creationId="{97BCC9F5-E4AA-4183-BB82-C7283916617A}"/>
          </ac:graphicFrameMkLst>
        </pc:graphicFrameChg>
      </pc:sldChg>
      <pc:sldChg chg="addSp delSp modSp new del mod setBg">
        <pc:chgData name="Dr Charlotte Greenway" userId="21ca5f9ab6ecb0bd" providerId="LiveId" clId="{AC9933C5-9132-47D0-9E9D-BF186D58C3B3}" dt="2025-01-13T15:09:22.944" v="891" actId="47"/>
        <pc:sldMkLst>
          <pc:docMk/>
          <pc:sldMk cId="2537188840" sldId="351"/>
        </pc:sldMkLst>
        <pc:spChg chg="del mod">
          <ac:chgData name="Dr Charlotte Greenway" userId="21ca5f9ab6ecb0bd" providerId="LiveId" clId="{AC9933C5-9132-47D0-9E9D-BF186D58C3B3}" dt="2025-01-13T15:07:47.399" v="866" actId="478"/>
          <ac:spMkLst>
            <pc:docMk/>
            <pc:sldMk cId="2537188840" sldId="351"/>
            <ac:spMk id="2" creationId="{A2458C3B-94E7-4E39-B07C-7B99D93F8EAD}"/>
          </ac:spMkLst>
        </pc:spChg>
        <pc:spChg chg="add del mod">
          <ac:chgData name="Dr Charlotte Greenway" userId="21ca5f9ab6ecb0bd" providerId="LiveId" clId="{AC9933C5-9132-47D0-9E9D-BF186D58C3B3}" dt="2025-01-13T15:07:38.060" v="865" actId="26606"/>
          <ac:spMkLst>
            <pc:docMk/>
            <pc:sldMk cId="2537188840" sldId="351"/>
            <ac:spMk id="3" creationId="{85D304D2-6E2C-D5FE-280F-2AA66D54DB9A}"/>
          </ac:spMkLst>
        </pc:spChg>
        <pc:spChg chg="add mod">
          <ac:chgData name="Dr Charlotte Greenway" userId="21ca5f9ab6ecb0bd" providerId="LiveId" clId="{AC9933C5-9132-47D0-9E9D-BF186D58C3B3}" dt="2025-01-13T15:08:02.783" v="870" actId="14100"/>
          <ac:spMkLst>
            <pc:docMk/>
            <pc:sldMk cId="2537188840" sldId="351"/>
            <ac:spMk id="8" creationId="{ECF7CD0C-1885-F722-8A57-FE63AC8D1BF7}"/>
          </ac:spMkLst>
        </pc:spChg>
        <pc:spChg chg="add del">
          <ac:chgData name="Dr Charlotte Greenway" userId="21ca5f9ab6ecb0bd" providerId="LiveId" clId="{AC9933C5-9132-47D0-9E9D-BF186D58C3B3}" dt="2025-01-13T15:07:38.040" v="864" actId="26606"/>
          <ac:spMkLst>
            <pc:docMk/>
            <pc:sldMk cId="2537188840" sldId="351"/>
            <ac:spMk id="9" creationId="{8DF67618-B87B-4195-8E24-3B126F79FF55}"/>
          </ac:spMkLst>
        </pc:spChg>
        <pc:spChg chg="add del">
          <ac:chgData name="Dr Charlotte Greenway" userId="21ca5f9ab6ecb0bd" providerId="LiveId" clId="{AC9933C5-9132-47D0-9E9D-BF186D58C3B3}" dt="2025-01-13T15:07:29.161" v="862" actId="26606"/>
          <ac:spMkLst>
            <pc:docMk/>
            <pc:sldMk cId="2537188840" sldId="351"/>
            <ac:spMk id="10" creationId="{AFA67CD3-AB4E-4A7A-BEB8-53C445D8C44E}"/>
          </ac:spMkLst>
        </pc:spChg>
        <pc:spChg chg="add del">
          <ac:chgData name="Dr Charlotte Greenway" userId="21ca5f9ab6ecb0bd" providerId="LiveId" clId="{AC9933C5-9132-47D0-9E9D-BF186D58C3B3}" dt="2025-01-13T15:07:38.040" v="864" actId="26606"/>
          <ac:spMkLst>
            <pc:docMk/>
            <pc:sldMk cId="2537188840" sldId="351"/>
            <ac:spMk id="11" creationId="{64960379-9FF9-400A-A8A8-F5AB633FD3BF}"/>
          </ac:spMkLst>
        </pc:spChg>
        <pc:spChg chg="add del">
          <ac:chgData name="Dr Charlotte Greenway" userId="21ca5f9ab6ecb0bd" providerId="LiveId" clId="{AC9933C5-9132-47D0-9E9D-BF186D58C3B3}" dt="2025-01-13T15:07:29.161" v="862" actId="26606"/>
          <ac:spMkLst>
            <pc:docMk/>
            <pc:sldMk cId="2537188840" sldId="351"/>
            <ac:spMk id="14" creationId="{339C8D78-A644-462F-B674-F440635E5353}"/>
          </ac:spMkLst>
        </pc:spChg>
        <pc:spChg chg="add mod">
          <ac:chgData name="Dr Charlotte Greenway" userId="21ca5f9ab6ecb0bd" providerId="LiveId" clId="{AC9933C5-9132-47D0-9E9D-BF186D58C3B3}" dt="2025-01-13T15:09:17.533" v="890" actId="478"/>
          <ac:spMkLst>
            <pc:docMk/>
            <pc:sldMk cId="2537188840" sldId="351"/>
            <ac:spMk id="25" creationId="{18E5E33C-2429-C651-11E4-DB62B4726561}"/>
          </ac:spMkLst>
        </pc:spChg>
        <pc:spChg chg="add">
          <ac:chgData name="Dr Charlotte Greenway" userId="21ca5f9ab6ecb0bd" providerId="LiveId" clId="{AC9933C5-9132-47D0-9E9D-BF186D58C3B3}" dt="2025-01-13T15:07:38.060" v="865" actId="26606"/>
          <ac:spMkLst>
            <pc:docMk/>
            <pc:sldMk cId="2537188840" sldId="351"/>
            <ac:spMk id="26" creationId="{BACC6370-2D7E-4714-9D71-7542949D7D5D}"/>
          </ac:spMkLst>
        </pc:spChg>
        <pc:spChg chg="add">
          <ac:chgData name="Dr Charlotte Greenway" userId="21ca5f9ab6ecb0bd" providerId="LiveId" clId="{AC9933C5-9132-47D0-9E9D-BF186D58C3B3}" dt="2025-01-13T15:07:38.060" v="865" actId="26606"/>
          <ac:spMkLst>
            <pc:docMk/>
            <pc:sldMk cId="2537188840" sldId="351"/>
            <ac:spMk id="27" creationId="{256B2C21-A230-48C0-8DF1-C46611373C44}"/>
          </ac:spMkLst>
        </pc:spChg>
        <pc:spChg chg="add">
          <ac:chgData name="Dr Charlotte Greenway" userId="21ca5f9ab6ecb0bd" providerId="LiveId" clId="{AC9933C5-9132-47D0-9E9D-BF186D58C3B3}" dt="2025-01-13T15:07:38.060" v="865" actId="26606"/>
          <ac:spMkLst>
            <pc:docMk/>
            <pc:sldMk cId="2537188840" sldId="351"/>
            <ac:spMk id="28" creationId="{3847E18C-932D-4C95-AABA-FEC7C9499AD7}"/>
          </ac:spMkLst>
        </pc:spChg>
        <pc:spChg chg="add">
          <ac:chgData name="Dr Charlotte Greenway" userId="21ca5f9ab6ecb0bd" providerId="LiveId" clId="{AC9933C5-9132-47D0-9E9D-BF186D58C3B3}" dt="2025-01-13T15:07:38.060" v="865" actId="26606"/>
          <ac:spMkLst>
            <pc:docMk/>
            <pc:sldMk cId="2537188840" sldId="351"/>
            <ac:spMk id="29" creationId="{3150CB11-0C61-439E-910F-5787759E72A0}"/>
          </ac:spMkLst>
        </pc:spChg>
        <pc:spChg chg="add">
          <ac:chgData name="Dr Charlotte Greenway" userId="21ca5f9ab6ecb0bd" providerId="LiveId" clId="{AC9933C5-9132-47D0-9E9D-BF186D58C3B3}" dt="2025-01-13T15:07:38.060" v="865" actId="26606"/>
          <ac:spMkLst>
            <pc:docMk/>
            <pc:sldMk cId="2537188840" sldId="351"/>
            <ac:spMk id="30" creationId="{43F8A58B-5155-44CE-A5FF-7647B47D0A7A}"/>
          </ac:spMkLst>
        </pc:spChg>
        <pc:spChg chg="add">
          <ac:chgData name="Dr Charlotte Greenway" userId="21ca5f9ab6ecb0bd" providerId="LiveId" clId="{AC9933C5-9132-47D0-9E9D-BF186D58C3B3}" dt="2025-01-13T15:07:38.060" v="865" actId="26606"/>
          <ac:spMkLst>
            <pc:docMk/>
            <pc:sldMk cId="2537188840" sldId="351"/>
            <ac:spMk id="31" creationId="{443F2ACA-E6D6-4028-82DD-F03C262D5DE6}"/>
          </ac:spMkLst>
        </pc:spChg>
        <pc:grpChg chg="add del">
          <ac:chgData name="Dr Charlotte Greenway" userId="21ca5f9ab6ecb0bd" providerId="LiveId" clId="{AC9933C5-9132-47D0-9E9D-BF186D58C3B3}" dt="2025-01-13T15:07:38.040" v="864" actId="26606"/>
          <ac:grpSpMkLst>
            <pc:docMk/>
            <pc:sldMk cId="2537188840" sldId="351"/>
            <ac:grpSpMk id="13" creationId="{2C491629-AE25-486B-9B22-2CE4EE8F7E47}"/>
          </ac:grpSpMkLst>
        </pc:grpChg>
        <pc:grpChg chg="add del">
          <ac:chgData name="Dr Charlotte Greenway" userId="21ca5f9ab6ecb0bd" providerId="LiveId" clId="{AC9933C5-9132-47D0-9E9D-BF186D58C3B3}" dt="2025-01-13T15:07:38.040" v="864" actId="26606"/>
          <ac:grpSpMkLst>
            <pc:docMk/>
            <pc:sldMk cId="2537188840" sldId="351"/>
            <ac:grpSpMk id="17" creationId="{43F5E015-E085-4624-B431-B42414448684}"/>
          </ac:grpSpMkLst>
        </pc:grpChg>
        <pc:graphicFrameChg chg="add del">
          <ac:chgData name="Dr Charlotte Greenway" userId="21ca5f9ab6ecb0bd" providerId="LiveId" clId="{AC9933C5-9132-47D0-9E9D-BF186D58C3B3}" dt="2025-01-13T15:07:38.040" v="864" actId="26606"/>
          <ac:graphicFrameMkLst>
            <pc:docMk/>
            <pc:sldMk cId="2537188840" sldId="351"/>
            <ac:graphicFrameMk id="5" creationId="{5C321E12-F97F-9FF6-6C7F-AAB117B90F02}"/>
          </ac:graphicFrameMkLst>
        </pc:graphicFrameChg>
        <pc:graphicFrameChg chg="add del mod">
          <ac:chgData name="Dr Charlotte Greenway" userId="21ca5f9ab6ecb0bd" providerId="LiveId" clId="{AC9933C5-9132-47D0-9E9D-BF186D58C3B3}" dt="2025-01-13T15:09:17.533" v="890" actId="478"/>
          <ac:graphicFrameMkLst>
            <pc:docMk/>
            <pc:sldMk cId="2537188840" sldId="351"/>
            <ac:graphicFrameMk id="32" creationId="{CEE4615E-3644-50A1-8C17-C61175FFF35D}"/>
          </ac:graphicFrameMkLst>
        </pc:graphicFrameChg>
        <pc:picChg chg="add del">
          <ac:chgData name="Dr Charlotte Greenway" userId="21ca5f9ab6ecb0bd" providerId="LiveId" clId="{AC9933C5-9132-47D0-9E9D-BF186D58C3B3}" dt="2025-01-13T15:07:29.161" v="862" actId="26606"/>
          <ac:picMkLst>
            <pc:docMk/>
            <pc:sldMk cId="2537188840" sldId="351"/>
            <ac:picMk id="7" creationId="{EFF96384-6ED8-1FAC-B7A3-B8FA90AB3270}"/>
          </ac:picMkLst>
        </pc:picChg>
        <pc:picChg chg="add del">
          <ac:chgData name="Dr Charlotte Greenway" userId="21ca5f9ab6ecb0bd" providerId="LiveId" clId="{AC9933C5-9132-47D0-9E9D-BF186D58C3B3}" dt="2025-01-13T15:07:29.161" v="862" actId="26606"/>
          <ac:picMkLst>
            <pc:docMk/>
            <pc:sldMk cId="2537188840" sldId="351"/>
            <ac:picMk id="12" creationId="{07CF545F-9C2E-4446-97CD-AD92990C2B68}"/>
          </ac:picMkLst>
        </pc:picChg>
      </pc:sldChg>
      <pc:sldChg chg="modSp new del mod">
        <pc:chgData name="Dr Charlotte Greenway" userId="21ca5f9ab6ecb0bd" providerId="LiveId" clId="{AC9933C5-9132-47D0-9E9D-BF186D58C3B3}" dt="2025-01-13T15:02:55.113" v="845" actId="47"/>
        <pc:sldMkLst>
          <pc:docMk/>
          <pc:sldMk cId="4018628011" sldId="351"/>
        </pc:sldMkLst>
        <pc:spChg chg="mod">
          <ac:chgData name="Dr Charlotte Greenway" userId="21ca5f9ab6ecb0bd" providerId="LiveId" clId="{AC9933C5-9132-47D0-9E9D-BF186D58C3B3}" dt="2025-01-13T15:02:23.744" v="835" actId="27636"/>
          <ac:spMkLst>
            <pc:docMk/>
            <pc:sldMk cId="4018628011" sldId="351"/>
            <ac:spMk id="3" creationId="{CA9E7405-AE87-D604-1EE2-78B107DD24D7}"/>
          </ac:spMkLst>
        </pc:spChg>
      </pc:sldChg>
      <pc:sldChg chg="addSp delSp modSp new mod">
        <pc:chgData name="Dr Charlotte Greenway" userId="21ca5f9ab6ecb0bd" providerId="LiveId" clId="{AC9933C5-9132-47D0-9E9D-BF186D58C3B3}" dt="2025-01-13T15:17:19.650" v="1000" actId="113"/>
        <pc:sldMkLst>
          <pc:docMk/>
          <pc:sldMk cId="2432179701" sldId="352"/>
        </pc:sldMkLst>
        <pc:spChg chg="del">
          <ac:chgData name="Dr Charlotte Greenway" userId="21ca5f9ab6ecb0bd" providerId="LiveId" clId="{AC9933C5-9132-47D0-9E9D-BF186D58C3B3}" dt="2025-01-13T15:08:38.639" v="876"/>
          <ac:spMkLst>
            <pc:docMk/>
            <pc:sldMk cId="2432179701" sldId="352"/>
            <ac:spMk id="2" creationId="{D9FDDA2D-3B13-E1B1-CE18-6A6FDD93A879}"/>
          </ac:spMkLst>
        </pc:spChg>
        <pc:spChg chg="del mod">
          <ac:chgData name="Dr Charlotte Greenway" userId="21ca5f9ab6ecb0bd" providerId="LiveId" clId="{AC9933C5-9132-47D0-9E9D-BF186D58C3B3}" dt="2025-01-13T15:08:25.371" v="875"/>
          <ac:spMkLst>
            <pc:docMk/>
            <pc:sldMk cId="2432179701" sldId="352"/>
            <ac:spMk id="3" creationId="{A400F5F3-FC91-B017-7058-E6655063CC60}"/>
          </ac:spMkLst>
        </pc:spChg>
        <pc:spChg chg="add mod">
          <ac:chgData name="Dr Charlotte Greenway" userId="21ca5f9ab6ecb0bd" providerId="LiveId" clId="{AC9933C5-9132-47D0-9E9D-BF186D58C3B3}" dt="2025-01-13T15:09:04.418" v="886" actId="1076"/>
          <ac:spMkLst>
            <pc:docMk/>
            <pc:sldMk cId="2432179701" sldId="352"/>
            <ac:spMk id="5" creationId="{99CAE0C0-3935-F7DB-A081-5B0DB11416EC}"/>
          </ac:spMkLst>
        </pc:spChg>
        <pc:spChg chg="add">
          <ac:chgData name="Dr Charlotte Greenway" userId="21ca5f9ab6ecb0bd" providerId="LiveId" clId="{AC9933C5-9132-47D0-9E9D-BF186D58C3B3}" dt="2025-01-13T15:12:06.882" v="921"/>
          <ac:spMkLst>
            <pc:docMk/>
            <pc:sldMk cId="2432179701" sldId="352"/>
            <ac:spMk id="6" creationId="{602B9FE9-7E52-27C0-EA45-1007EAAB54C1}"/>
          </ac:spMkLst>
        </pc:spChg>
        <pc:spChg chg="add">
          <ac:chgData name="Dr Charlotte Greenway" userId="21ca5f9ab6ecb0bd" providerId="LiveId" clId="{AC9933C5-9132-47D0-9E9D-BF186D58C3B3}" dt="2025-01-13T15:12:06.882" v="921"/>
          <ac:spMkLst>
            <pc:docMk/>
            <pc:sldMk cId="2432179701" sldId="352"/>
            <ac:spMk id="7" creationId="{2ECAB828-C071-5A4B-E852-3DEF7371FFB9}"/>
          </ac:spMkLst>
        </pc:spChg>
        <pc:spChg chg="add del mod">
          <ac:chgData name="Dr Charlotte Greenway" userId="21ca5f9ab6ecb0bd" providerId="LiveId" clId="{AC9933C5-9132-47D0-9E9D-BF186D58C3B3}" dt="2025-01-13T15:15:38.822" v="981" actId="12084"/>
          <ac:spMkLst>
            <pc:docMk/>
            <pc:sldMk cId="2432179701" sldId="352"/>
            <ac:spMk id="8" creationId="{76A62A35-5296-93BE-8A75-E7B8EAB1EEFF}"/>
          </ac:spMkLst>
        </pc:spChg>
        <pc:spChg chg="add mod">
          <ac:chgData name="Dr Charlotte Greenway" userId="21ca5f9ab6ecb0bd" providerId="LiveId" clId="{AC9933C5-9132-47D0-9E9D-BF186D58C3B3}" dt="2025-01-13T15:17:19.650" v="1000" actId="113"/>
          <ac:spMkLst>
            <pc:docMk/>
            <pc:sldMk cId="2432179701" sldId="352"/>
            <ac:spMk id="10" creationId="{039127FF-C988-25A1-05E8-00D180CF92E4}"/>
          </ac:spMkLst>
        </pc:spChg>
        <pc:graphicFrameChg chg="add mod">
          <ac:chgData name="Dr Charlotte Greenway" userId="21ca5f9ab6ecb0bd" providerId="LiveId" clId="{AC9933C5-9132-47D0-9E9D-BF186D58C3B3}" dt="2025-01-13T15:16:41.852" v="994" actId="14100"/>
          <ac:graphicFrameMkLst>
            <pc:docMk/>
            <pc:sldMk cId="2432179701" sldId="352"/>
            <ac:graphicFrameMk id="4" creationId="{DEF78FA1-61D4-9483-CC94-B23324662070}"/>
          </ac:graphicFrameMkLst>
        </pc:graphicFrameChg>
        <pc:graphicFrameChg chg="add mod">
          <ac:chgData name="Dr Charlotte Greenway" userId="21ca5f9ab6ecb0bd" providerId="LiveId" clId="{AC9933C5-9132-47D0-9E9D-BF186D58C3B3}" dt="2025-01-13T15:17:06.776" v="999" actId="12100"/>
          <ac:graphicFrameMkLst>
            <pc:docMk/>
            <pc:sldMk cId="2432179701" sldId="352"/>
            <ac:graphicFrameMk id="11" creationId="{8D5BD541-4A0E-B09F-551F-4962EC3DD5B0}"/>
          </ac:graphicFrameMkLst>
        </pc:graphicFrameChg>
      </pc:sldChg>
      <pc:sldChg chg="addSp modSp new mod ord setBg">
        <pc:chgData name="Dr Charlotte Greenway" userId="21ca5f9ab6ecb0bd" providerId="LiveId" clId="{AC9933C5-9132-47D0-9E9D-BF186D58C3B3}" dt="2025-01-13T15:24:30.749" v="1107"/>
        <pc:sldMkLst>
          <pc:docMk/>
          <pc:sldMk cId="2681159686" sldId="353"/>
        </pc:sldMkLst>
        <pc:spChg chg="mod">
          <ac:chgData name="Dr Charlotte Greenway" userId="21ca5f9ab6ecb0bd" providerId="LiveId" clId="{AC9933C5-9132-47D0-9E9D-BF186D58C3B3}" dt="2025-01-13T15:10:52.473" v="913" actId="1076"/>
          <ac:spMkLst>
            <pc:docMk/>
            <pc:sldMk cId="2681159686" sldId="353"/>
            <ac:spMk id="2" creationId="{5DF42B0B-9E5E-3C47-D88E-587F1C5EB509}"/>
          </ac:spMkLst>
        </pc:spChg>
        <pc:spChg chg="mod">
          <ac:chgData name="Dr Charlotte Greenway" userId="21ca5f9ab6ecb0bd" providerId="LiveId" clId="{AC9933C5-9132-47D0-9E9D-BF186D58C3B3}" dt="2025-01-13T15:11:02.156" v="917" actId="1076"/>
          <ac:spMkLst>
            <pc:docMk/>
            <pc:sldMk cId="2681159686" sldId="353"/>
            <ac:spMk id="3" creationId="{71D1BB01-4065-6AD5-1A51-FCF0BB9D25C4}"/>
          </ac:spMkLst>
        </pc:spChg>
        <pc:spChg chg="add">
          <ac:chgData name="Dr Charlotte Greenway" userId="21ca5f9ab6ecb0bd" providerId="LiveId" clId="{AC9933C5-9132-47D0-9E9D-BF186D58C3B3}" dt="2025-01-13T15:10:22.758" v="898" actId="26606"/>
          <ac:spMkLst>
            <pc:docMk/>
            <pc:sldMk cId="2681159686" sldId="353"/>
            <ac:spMk id="9" creationId="{C0763A76-9F1C-4FC5-82B7-DD475DA461B2}"/>
          </ac:spMkLst>
        </pc:spChg>
        <pc:spChg chg="add">
          <ac:chgData name="Dr Charlotte Greenway" userId="21ca5f9ab6ecb0bd" providerId="LiveId" clId="{AC9933C5-9132-47D0-9E9D-BF186D58C3B3}" dt="2025-01-13T15:10:22.758" v="898" actId="26606"/>
          <ac:spMkLst>
            <pc:docMk/>
            <pc:sldMk cId="2681159686" sldId="353"/>
            <ac:spMk id="11" creationId="{E81BF4F6-F2CF-4984-9D14-D6966D92F99F}"/>
          </ac:spMkLst>
        </pc:spChg>
        <pc:picChg chg="add mod">
          <ac:chgData name="Dr Charlotte Greenway" userId="21ca5f9ab6ecb0bd" providerId="LiveId" clId="{AC9933C5-9132-47D0-9E9D-BF186D58C3B3}" dt="2025-01-13T15:10:34.086" v="902" actId="14100"/>
          <ac:picMkLst>
            <pc:docMk/>
            <pc:sldMk cId="2681159686" sldId="353"/>
            <ac:picMk id="5" creationId="{F3F9FCDC-D570-FEF1-961C-E606DC19BC46}"/>
          </ac:picMkLst>
        </pc:picChg>
      </pc:sldChg>
      <pc:sldChg chg="addSp delSp modSp new mod ord setBg setClrOvrMap">
        <pc:chgData name="Dr Charlotte Greenway" userId="21ca5f9ab6ecb0bd" providerId="LiveId" clId="{AC9933C5-9132-47D0-9E9D-BF186D58C3B3}" dt="2025-01-13T15:27:18.651" v="1144" actId="403"/>
        <pc:sldMkLst>
          <pc:docMk/>
          <pc:sldMk cId="3149042475" sldId="354"/>
        </pc:sldMkLst>
        <pc:spChg chg="mod">
          <ac:chgData name="Dr Charlotte Greenway" userId="21ca5f9ab6ecb0bd" providerId="LiveId" clId="{AC9933C5-9132-47D0-9E9D-BF186D58C3B3}" dt="2025-01-13T15:27:04.823" v="1138" actId="26606"/>
          <ac:spMkLst>
            <pc:docMk/>
            <pc:sldMk cId="3149042475" sldId="354"/>
            <ac:spMk id="2" creationId="{13F0A528-F334-9697-A697-476FB00F4756}"/>
          </ac:spMkLst>
        </pc:spChg>
        <pc:spChg chg="mod">
          <ac:chgData name="Dr Charlotte Greenway" userId="21ca5f9ab6ecb0bd" providerId="LiveId" clId="{AC9933C5-9132-47D0-9E9D-BF186D58C3B3}" dt="2025-01-13T15:27:18.651" v="1144" actId="403"/>
          <ac:spMkLst>
            <pc:docMk/>
            <pc:sldMk cId="3149042475" sldId="354"/>
            <ac:spMk id="3" creationId="{D7D3903F-5420-3260-2A57-25FCE334A604}"/>
          </ac:spMkLst>
        </pc:spChg>
        <pc:spChg chg="add del">
          <ac:chgData name="Dr Charlotte Greenway" userId="21ca5f9ab6ecb0bd" providerId="LiveId" clId="{AC9933C5-9132-47D0-9E9D-BF186D58C3B3}" dt="2025-01-13T15:27:04.811" v="1137" actId="26606"/>
          <ac:spMkLst>
            <pc:docMk/>
            <pc:sldMk cId="3149042475" sldId="354"/>
            <ac:spMk id="10" creationId="{EF9B8DF2-C3F5-49A2-94D2-F7B65A0F1F15}"/>
          </ac:spMkLst>
        </pc:spChg>
        <pc:spChg chg="add del">
          <ac:chgData name="Dr Charlotte Greenway" userId="21ca5f9ab6ecb0bd" providerId="LiveId" clId="{AC9933C5-9132-47D0-9E9D-BF186D58C3B3}" dt="2025-01-13T15:27:04.811" v="1137" actId="26606"/>
          <ac:spMkLst>
            <pc:docMk/>
            <pc:sldMk cId="3149042475" sldId="354"/>
            <ac:spMk id="12" creationId="{4330B6AC-E6AB-45E4-A303-C8DE90EB2AAC}"/>
          </ac:spMkLst>
        </pc:spChg>
        <pc:spChg chg="add">
          <ac:chgData name="Dr Charlotte Greenway" userId="21ca5f9ab6ecb0bd" providerId="LiveId" clId="{AC9933C5-9132-47D0-9E9D-BF186D58C3B3}" dt="2025-01-13T15:27:04.823" v="1138" actId="26606"/>
          <ac:spMkLst>
            <pc:docMk/>
            <pc:sldMk cId="3149042475" sldId="354"/>
            <ac:spMk id="14" creationId="{59A309A7-1751-4ABE-A3C1-EEC40366AD89}"/>
          </ac:spMkLst>
        </pc:spChg>
        <pc:spChg chg="add">
          <ac:chgData name="Dr Charlotte Greenway" userId="21ca5f9ab6ecb0bd" providerId="LiveId" clId="{AC9933C5-9132-47D0-9E9D-BF186D58C3B3}" dt="2025-01-13T15:27:04.823" v="1138" actId="26606"/>
          <ac:spMkLst>
            <pc:docMk/>
            <pc:sldMk cId="3149042475" sldId="354"/>
            <ac:spMk id="15" creationId="{967D8EB6-EAE1-4F9C-B398-83321E287204}"/>
          </ac:spMkLst>
        </pc:spChg>
        <pc:picChg chg="add del">
          <ac:chgData name="Dr Charlotte Greenway" userId="21ca5f9ab6ecb0bd" providerId="LiveId" clId="{AC9933C5-9132-47D0-9E9D-BF186D58C3B3}" dt="2025-01-13T15:27:04.811" v="1137" actId="26606"/>
          <ac:picMkLst>
            <pc:docMk/>
            <pc:sldMk cId="3149042475" sldId="354"/>
            <ac:picMk id="7" creationId="{DD715008-8B65-D46E-B98F-A1F88B2DFA7C}"/>
          </ac:picMkLst>
        </pc:picChg>
        <pc:picChg chg="add">
          <ac:chgData name="Dr Charlotte Greenway" userId="21ca5f9ab6ecb0bd" providerId="LiveId" clId="{AC9933C5-9132-47D0-9E9D-BF186D58C3B3}" dt="2025-01-13T15:27:04.823" v="1138" actId="26606"/>
          <ac:picMkLst>
            <pc:docMk/>
            <pc:sldMk cId="3149042475" sldId="354"/>
            <ac:picMk id="16" creationId="{CE1781BB-A146-23A5-F7AA-608C4E3964A0}"/>
          </ac:picMkLst>
        </pc:picChg>
      </pc:sldChg>
      <pc:sldChg chg="addSp delSp modSp new mod setBg">
        <pc:chgData name="Dr Charlotte Greenway" userId="21ca5f9ab6ecb0bd" providerId="LiveId" clId="{AC9933C5-9132-47D0-9E9D-BF186D58C3B3}" dt="2025-01-13T15:25:40.607" v="1128" actId="1076"/>
        <pc:sldMkLst>
          <pc:docMk/>
          <pc:sldMk cId="2760344464" sldId="355"/>
        </pc:sldMkLst>
        <pc:spChg chg="mod">
          <ac:chgData name="Dr Charlotte Greenway" userId="21ca5f9ab6ecb0bd" providerId="LiveId" clId="{AC9933C5-9132-47D0-9E9D-BF186D58C3B3}" dt="2025-01-13T15:25:40.607" v="1128" actId="1076"/>
          <ac:spMkLst>
            <pc:docMk/>
            <pc:sldMk cId="2760344464" sldId="355"/>
            <ac:spMk id="2" creationId="{A3250339-3830-95E4-17B9-F9AEC23E0AA9}"/>
          </ac:spMkLst>
        </pc:spChg>
        <pc:spChg chg="del mod">
          <ac:chgData name="Dr Charlotte Greenway" userId="21ca5f9ab6ecb0bd" providerId="LiveId" clId="{AC9933C5-9132-47D0-9E9D-BF186D58C3B3}" dt="2025-01-13T15:24:49.418" v="1108" actId="478"/>
          <ac:spMkLst>
            <pc:docMk/>
            <pc:sldMk cId="2760344464" sldId="355"/>
            <ac:spMk id="3" creationId="{993EBD6B-19CF-FB91-4FA5-0392E4696D9B}"/>
          </ac:spMkLst>
        </pc:spChg>
        <pc:spChg chg="add">
          <ac:chgData name="Dr Charlotte Greenway" userId="21ca5f9ab6ecb0bd" providerId="LiveId" clId="{AC9933C5-9132-47D0-9E9D-BF186D58C3B3}" dt="2025-01-13T15:12:19.390" v="923"/>
          <ac:spMkLst>
            <pc:docMk/>
            <pc:sldMk cId="2760344464" sldId="355"/>
            <ac:spMk id="4" creationId="{48896F8C-6DA5-9091-0AB3-369878426F51}"/>
          </ac:spMkLst>
        </pc:spChg>
        <pc:spChg chg="add">
          <ac:chgData name="Dr Charlotte Greenway" userId="21ca5f9ab6ecb0bd" providerId="LiveId" clId="{AC9933C5-9132-47D0-9E9D-BF186D58C3B3}" dt="2025-01-13T15:12:19.390" v="923"/>
          <ac:spMkLst>
            <pc:docMk/>
            <pc:sldMk cId="2760344464" sldId="355"/>
            <ac:spMk id="5" creationId="{0BE81E94-F37E-4121-1C06-10FA9A330699}"/>
          </ac:spMkLst>
        </pc:spChg>
        <pc:spChg chg="add del mod">
          <ac:chgData name="Dr Charlotte Greenway" userId="21ca5f9ab6ecb0bd" providerId="LiveId" clId="{AC9933C5-9132-47D0-9E9D-BF186D58C3B3}" dt="2025-01-13T15:24:55.624" v="1109" actId="478"/>
          <ac:spMkLst>
            <pc:docMk/>
            <pc:sldMk cId="2760344464" sldId="355"/>
            <ac:spMk id="8" creationId="{D9755903-C613-8CE0-D2E9-AD03F7D85AE5}"/>
          </ac:spMkLst>
        </pc:spChg>
        <pc:spChg chg="add">
          <ac:chgData name="Dr Charlotte Greenway" userId="21ca5f9ab6ecb0bd" providerId="LiveId" clId="{AC9933C5-9132-47D0-9E9D-BF186D58C3B3}" dt="2025-01-13T15:12:59.240" v="936" actId="26606"/>
          <ac:spMkLst>
            <pc:docMk/>
            <pc:sldMk cId="2760344464" sldId="355"/>
            <ac:spMk id="9" creationId="{C0763A76-9F1C-4FC5-82B7-DD475DA461B2}"/>
          </ac:spMkLst>
        </pc:spChg>
        <pc:spChg chg="add mod">
          <ac:chgData name="Dr Charlotte Greenway" userId="21ca5f9ab6ecb0bd" providerId="LiveId" clId="{AC9933C5-9132-47D0-9E9D-BF186D58C3B3}" dt="2025-01-13T15:25:28.371" v="1124" actId="14100"/>
          <ac:spMkLst>
            <pc:docMk/>
            <pc:sldMk cId="2760344464" sldId="355"/>
            <ac:spMk id="10" creationId="{CB9DF98A-5578-0DAB-1199-461D226B0D1C}"/>
          </ac:spMkLst>
        </pc:spChg>
        <pc:spChg chg="add">
          <ac:chgData name="Dr Charlotte Greenway" userId="21ca5f9ab6ecb0bd" providerId="LiveId" clId="{AC9933C5-9132-47D0-9E9D-BF186D58C3B3}" dt="2025-01-13T15:12:59.240" v="936" actId="26606"/>
          <ac:spMkLst>
            <pc:docMk/>
            <pc:sldMk cId="2760344464" sldId="355"/>
            <ac:spMk id="11" creationId="{E81BF4F6-F2CF-4984-9D14-D6966D92F99F}"/>
          </ac:spMkLst>
        </pc:spChg>
        <pc:picChg chg="add mod">
          <ac:chgData name="Dr Charlotte Greenway" userId="21ca5f9ab6ecb0bd" providerId="LiveId" clId="{AC9933C5-9132-47D0-9E9D-BF186D58C3B3}" dt="2025-01-13T15:13:11.868" v="939" actId="14100"/>
          <ac:picMkLst>
            <pc:docMk/>
            <pc:sldMk cId="2760344464" sldId="355"/>
            <ac:picMk id="6" creationId="{976B7D0D-88B5-5B7A-89B0-85F3E10B3ED2}"/>
          </ac:picMkLst>
        </pc:picChg>
      </pc:sldChg>
      <pc:sldChg chg="addSp delSp modSp new mod">
        <pc:chgData name="Dr Charlotte Greenway" userId="21ca5f9ab6ecb0bd" providerId="LiveId" clId="{AC9933C5-9132-47D0-9E9D-BF186D58C3B3}" dt="2025-01-13T15:24:22.764" v="1105" actId="1076"/>
        <pc:sldMkLst>
          <pc:docMk/>
          <pc:sldMk cId="3469235965" sldId="356"/>
        </pc:sldMkLst>
        <pc:spChg chg="mod">
          <ac:chgData name="Dr Charlotte Greenway" userId="21ca5f9ab6ecb0bd" providerId="LiveId" clId="{AC9933C5-9132-47D0-9E9D-BF186D58C3B3}" dt="2025-01-13T15:24:22.764" v="1105" actId="1076"/>
          <ac:spMkLst>
            <pc:docMk/>
            <pc:sldMk cId="3469235965" sldId="356"/>
            <ac:spMk id="2" creationId="{18E3CDF6-7DDE-D1E2-A2AF-5A8080771772}"/>
          </ac:spMkLst>
        </pc:spChg>
        <pc:spChg chg="del mod">
          <ac:chgData name="Dr Charlotte Greenway" userId="21ca5f9ab6ecb0bd" providerId="LiveId" clId="{AC9933C5-9132-47D0-9E9D-BF186D58C3B3}" dt="2025-01-13T15:19:57.314" v="1034" actId="12084"/>
          <ac:spMkLst>
            <pc:docMk/>
            <pc:sldMk cId="3469235965" sldId="356"/>
            <ac:spMk id="3" creationId="{05D1A099-F51E-FD4A-FE7D-71433563EBB3}"/>
          </ac:spMkLst>
        </pc:spChg>
        <pc:spChg chg="add">
          <ac:chgData name="Dr Charlotte Greenway" userId="21ca5f9ab6ecb0bd" providerId="LiveId" clId="{AC9933C5-9132-47D0-9E9D-BF186D58C3B3}" dt="2025-01-13T15:18:08.037" v="1002"/>
          <ac:spMkLst>
            <pc:docMk/>
            <pc:sldMk cId="3469235965" sldId="356"/>
            <ac:spMk id="4" creationId="{04C7AC9D-47E8-572E-C695-AF1CAEBA7BEF}"/>
          </ac:spMkLst>
        </pc:spChg>
        <pc:spChg chg="add">
          <ac:chgData name="Dr Charlotte Greenway" userId="21ca5f9ab6ecb0bd" providerId="LiveId" clId="{AC9933C5-9132-47D0-9E9D-BF186D58C3B3}" dt="2025-01-13T15:18:08.037" v="1002"/>
          <ac:spMkLst>
            <pc:docMk/>
            <pc:sldMk cId="3469235965" sldId="356"/>
            <ac:spMk id="5" creationId="{DBB12ED9-36DB-E2C3-35F5-D82C3D7AE084}"/>
          </ac:spMkLst>
        </pc:spChg>
        <pc:spChg chg="add">
          <ac:chgData name="Dr Charlotte Greenway" userId="21ca5f9ab6ecb0bd" providerId="LiveId" clId="{AC9933C5-9132-47D0-9E9D-BF186D58C3B3}" dt="2025-01-13T15:18:08.037" v="1002"/>
          <ac:spMkLst>
            <pc:docMk/>
            <pc:sldMk cId="3469235965" sldId="356"/>
            <ac:spMk id="6" creationId="{C6BA2710-15A8-5340-5141-40156B2DCA78}"/>
          </ac:spMkLst>
        </pc:spChg>
        <pc:spChg chg="add">
          <ac:chgData name="Dr Charlotte Greenway" userId="21ca5f9ab6ecb0bd" providerId="LiveId" clId="{AC9933C5-9132-47D0-9E9D-BF186D58C3B3}" dt="2025-01-13T15:18:08.037" v="1002"/>
          <ac:spMkLst>
            <pc:docMk/>
            <pc:sldMk cId="3469235965" sldId="356"/>
            <ac:spMk id="7" creationId="{07AA9C01-C0CC-7827-CDF0-86554143FE14}"/>
          </ac:spMkLst>
        </pc:spChg>
        <pc:spChg chg="add">
          <ac:chgData name="Dr Charlotte Greenway" userId="21ca5f9ab6ecb0bd" providerId="LiveId" clId="{AC9933C5-9132-47D0-9E9D-BF186D58C3B3}" dt="2025-01-13T15:18:08.037" v="1002"/>
          <ac:spMkLst>
            <pc:docMk/>
            <pc:sldMk cId="3469235965" sldId="356"/>
            <ac:spMk id="8" creationId="{2412777D-2ABC-5249-3BDC-0F9A0280DE10}"/>
          </ac:spMkLst>
        </pc:spChg>
        <pc:spChg chg="add del mod">
          <ac:chgData name="Dr Charlotte Greenway" userId="21ca5f9ab6ecb0bd" providerId="LiveId" clId="{AC9933C5-9132-47D0-9E9D-BF186D58C3B3}" dt="2025-01-13T15:21:49.180" v="1084" actId="12084"/>
          <ac:spMkLst>
            <pc:docMk/>
            <pc:sldMk cId="3469235965" sldId="356"/>
            <ac:spMk id="10" creationId="{3CD32987-1F6D-006A-0A8D-6A15B9DA2A69}"/>
          </ac:spMkLst>
        </pc:spChg>
        <pc:spChg chg="add mod">
          <ac:chgData name="Dr Charlotte Greenway" userId="21ca5f9ab6ecb0bd" providerId="LiveId" clId="{AC9933C5-9132-47D0-9E9D-BF186D58C3B3}" dt="2025-01-13T15:19:48.082" v="1033" actId="1076"/>
          <ac:spMkLst>
            <pc:docMk/>
            <pc:sldMk cId="3469235965" sldId="356"/>
            <ac:spMk id="12" creationId="{3E0C800B-AB53-2EE4-64BB-CE4A3599FFE3}"/>
          </ac:spMkLst>
        </pc:spChg>
        <pc:spChg chg="add mod">
          <ac:chgData name="Dr Charlotte Greenway" userId="21ca5f9ab6ecb0bd" providerId="LiveId" clId="{AC9933C5-9132-47D0-9E9D-BF186D58C3B3}" dt="2025-01-13T15:24:08.661" v="1104" actId="14100"/>
          <ac:spMkLst>
            <pc:docMk/>
            <pc:sldMk cId="3469235965" sldId="356"/>
            <ac:spMk id="17" creationId="{4B787782-EEA0-B733-3633-0DFB04E43E37}"/>
          </ac:spMkLst>
        </pc:spChg>
        <pc:graphicFrameChg chg="add mod">
          <ac:chgData name="Dr Charlotte Greenway" userId="21ca5f9ab6ecb0bd" providerId="LiveId" clId="{AC9933C5-9132-47D0-9E9D-BF186D58C3B3}" dt="2025-01-13T15:20:08.563" v="1037" actId="1076"/>
          <ac:graphicFrameMkLst>
            <pc:docMk/>
            <pc:sldMk cId="3469235965" sldId="356"/>
            <ac:graphicFrameMk id="13" creationId="{00E21874-EC4A-5557-1496-F131ED9968D5}"/>
          </ac:graphicFrameMkLst>
        </pc:graphicFrameChg>
        <pc:graphicFrameChg chg="add del mod">
          <ac:chgData name="Dr Charlotte Greenway" userId="21ca5f9ab6ecb0bd" providerId="LiveId" clId="{AC9933C5-9132-47D0-9E9D-BF186D58C3B3}" dt="2025-01-13T15:22:41.248" v="1089" actId="11529"/>
          <ac:graphicFrameMkLst>
            <pc:docMk/>
            <pc:sldMk cId="3469235965" sldId="356"/>
            <ac:graphicFrameMk id="16" creationId="{BAE2D34C-779A-74D3-3649-742C8A260101}"/>
          </ac:graphicFrameMkLst>
        </pc:graphicFrameChg>
        <pc:picChg chg="add mod">
          <ac:chgData name="Dr Charlotte Greenway" userId="21ca5f9ab6ecb0bd" providerId="LiveId" clId="{AC9933C5-9132-47D0-9E9D-BF186D58C3B3}" dt="2025-01-13T15:21:24.911" v="1082" actId="14861"/>
          <ac:picMkLst>
            <pc:docMk/>
            <pc:sldMk cId="3469235965" sldId="356"/>
            <ac:picMk id="15" creationId="{7BEA8E1F-D941-206F-7B20-33EC88E6C7EF}"/>
          </ac:picMkLst>
        </pc:picChg>
      </pc:sldChg>
      <pc:sldChg chg="addSp delSp modSp new mod setBg">
        <pc:chgData name="Dr Charlotte Greenway" userId="21ca5f9ab6ecb0bd" providerId="LiveId" clId="{AC9933C5-9132-47D0-9E9D-BF186D58C3B3}" dt="2025-01-13T15:33:58.287" v="1182" actId="14100"/>
        <pc:sldMkLst>
          <pc:docMk/>
          <pc:sldMk cId="352145821" sldId="357"/>
        </pc:sldMkLst>
        <pc:spChg chg="mod">
          <ac:chgData name="Dr Charlotte Greenway" userId="21ca5f9ab6ecb0bd" providerId="LiveId" clId="{AC9933C5-9132-47D0-9E9D-BF186D58C3B3}" dt="2025-01-13T15:33:58.287" v="1182" actId="14100"/>
          <ac:spMkLst>
            <pc:docMk/>
            <pc:sldMk cId="352145821" sldId="357"/>
            <ac:spMk id="2" creationId="{93682AC8-508B-502D-74AA-3A27F1A5D513}"/>
          </ac:spMkLst>
        </pc:spChg>
        <pc:spChg chg="add del mod">
          <ac:chgData name="Dr Charlotte Greenway" userId="21ca5f9ab6ecb0bd" providerId="LiveId" clId="{AC9933C5-9132-47D0-9E9D-BF186D58C3B3}" dt="2025-01-13T15:32:34.473" v="1165" actId="26606"/>
          <ac:spMkLst>
            <pc:docMk/>
            <pc:sldMk cId="352145821" sldId="357"/>
            <ac:spMk id="4" creationId="{889C3014-37B1-F699-E56F-D8D3688565F7}"/>
          </ac:spMkLst>
        </pc:spChg>
        <pc:spChg chg="add del">
          <ac:chgData name="Dr Charlotte Greenway" userId="21ca5f9ab6ecb0bd" providerId="LiveId" clId="{AC9933C5-9132-47D0-9E9D-BF186D58C3B3}" dt="2025-01-13T15:32:34.451" v="1164" actId="26606"/>
          <ac:spMkLst>
            <pc:docMk/>
            <pc:sldMk cId="352145821" sldId="357"/>
            <ac:spMk id="9" creationId="{A4AC5506-6312-4701-8D3C-40187889A947}"/>
          </ac:spMkLst>
        </pc:spChg>
        <pc:spChg chg="add">
          <ac:chgData name="Dr Charlotte Greenway" userId="21ca5f9ab6ecb0bd" providerId="LiveId" clId="{AC9933C5-9132-47D0-9E9D-BF186D58C3B3}" dt="2025-01-13T15:32:34.473" v="1165" actId="26606"/>
          <ac:spMkLst>
            <pc:docMk/>
            <pc:sldMk cId="352145821" sldId="357"/>
            <ac:spMk id="11" creationId="{1199E1B1-A8C0-4FE8-A5A8-1CB41D69F857}"/>
          </ac:spMkLst>
        </pc:spChg>
        <pc:spChg chg="add">
          <ac:chgData name="Dr Charlotte Greenway" userId="21ca5f9ab6ecb0bd" providerId="LiveId" clId="{AC9933C5-9132-47D0-9E9D-BF186D58C3B3}" dt="2025-01-13T15:32:34.473" v="1165" actId="26606"/>
          <ac:spMkLst>
            <pc:docMk/>
            <pc:sldMk cId="352145821" sldId="357"/>
            <ac:spMk id="12" creationId="{A8384FB5-9ADC-4DDC-881B-597D56F5B15D}"/>
          </ac:spMkLst>
        </pc:spChg>
        <pc:spChg chg="add">
          <ac:chgData name="Dr Charlotte Greenway" userId="21ca5f9ab6ecb0bd" providerId="LiveId" clId="{AC9933C5-9132-47D0-9E9D-BF186D58C3B3}" dt="2025-01-13T15:32:34.473" v="1165" actId="26606"/>
          <ac:spMkLst>
            <pc:docMk/>
            <pc:sldMk cId="352145821" sldId="357"/>
            <ac:spMk id="13" creationId="{84A8DE83-DE75-4B41-9DB4-A7EC0B0DEC0B}"/>
          </ac:spMkLst>
        </pc:spChg>
        <pc:spChg chg="add">
          <ac:chgData name="Dr Charlotte Greenway" userId="21ca5f9ab6ecb0bd" providerId="LiveId" clId="{AC9933C5-9132-47D0-9E9D-BF186D58C3B3}" dt="2025-01-13T15:32:34.473" v="1165" actId="26606"/>
          <ac:spMkLst>
            <pc:docMk/>
            <pc:sldMk cId="352145821" sldId="357"/>
            <ac:spMk id="15" creationId="{A7009A0A-BEF5-4EAC-AF15-E4F9F002E239}"/>
          </ac:spMkLst>
        </pc:spChg>
        <pc:graphicFrameChg chg="add mod modGraphic">
          <ac:chgData name="Dr Charlotte Greenway" userId="21ca5f9ab6ecb0bd" providerId="LiveId" clId="{AC9933C5-9132-47D0-9E9D-BF186D58C3B3}" dt="2025-01-13T15:33:34.609" v="1175" actId="1076"/>
          <ac:graphicFrameMkLst>
            <pc:docMk/>
            <pc:sldMk cId="352145821" sldId="357"/>
            <ac:graphicFrameMk id="3" creationId="{87858B71-2ECB-FBF8-2F67-F3D7492106C6}"/>
          </ac:graphicFrameMkLst>
        </pc:graphicFrameChg>
      </pc:sldChg>
      <pc:sldChg chg="addSp delSp modSp new del mod setBg">
        <pc:chgData name="Dr Charlotte Greenway" userId="21ca5f9ab6ecb0bd" providerId="LiveId" clId="{AC9933C5-9132-47D0-9E9D-BF186D58C3B3}" dt="2025-01-13T16:00:46.444" v="1426" actId="47"/>
        <pc:sldMkLst>
          <pc:docMk/>
          <pc:sldMk cId="2541682950" sldId="358"/>
        </pc:sldMkLst>
        <pc:spChg chg="del">
          <ac:chgData name="Dr Charlotte Greenway" userId="21ca5f9ab6ecb0bd" providerId="LiveId" clId="{AC9933C5-9132-47D0-9E9D-BF186D58C3B3}" dt="2025-01-13T15:36:19.457" v="1185" actId="478"/>
          <ac:spMkLst>
            <pc:docMk/>
            <pc:sldMk cId="2541682950" sldId="358"/>
            <ac:spMk id="2" creationId="{1DDF61E1-00A6-0A06-B499-266B9EA1E7CB}"/>
          </ac:spMkLst>
        </pc:spChg>
        <pc:spChg chg="add">
          <ac:chgData name="Dr Charlotte Greenway" userId="21ca5f9ab6ecb0bd" providerId="LiveId" clId="{AC9933C5-9132-47D0-9E9D-BF186D58C3B3}" dt="2025-01-13T15:35:50.589" v="1184"/>
          <ac:spMkLst>
            <pc:docMk/>
            <pc:sldMk cId="2541682950" sldId="358"/>
            <ac:spMk id="3" creationId="{99192F26-6CD7-9159-EB18-E178C380C239}"/>
          </ac:spMkLst>
        </pc:spChg>
        <pc:spChg chg="add">
          <ac:chgData name="Dr Charlotte Greenway" userId="21ca5f9ab6ecb0bd" providerId="LiveId" clId="{AC9933C5-9132-47D0-9E9D-BF186D58C3B3}" dt="2025-01-13T15:35:50.589" v="1184"/>
          <ac:spMkLst>
            <pc:docMk/>
            <pc:sldMk cId="2541682950" sldId="358"/>
            <ac:spMk id="4" creationId="{7F9E8A68-233B-0391-179F-78F11CCB9F62}"/>
          </ac:spMkLst>
        </pc:spChg>
        <pc:spChg chg="add">
          <ac:chgData name="Dr Charlotte Greenway" userId="21ca5f9ab6ecb0bd" providerId="LiveId" clId="{AC9933C5-9132-47D0-9E9D-BF186D58C3B3}" dt="2025-01-13T15:35:50.589" v="1184"/>
          <ac:spMkLst>
            <pc:docMk/>
            <pc:sldMk cId="2541682950" sldId="358"/>
            <ac:spMk id="5" creationId="{9CF1CD2B-1B13-3B96-6A7D-BB7C914F1D08}"/>
          </ac:spMkLst>
        </pc:spChg>
        <pc:spChg chg="add del mod">
          <ac:chgData name="Dr Charlotte Greenway" userId="21ca5f9ab6ecb0bd" providerId="LiveId" clId="{AC9933C5-9132-47D0-9E9D-BF186D58C3B3}" dt="2025-01-13T15:36:25.931" v="1189" actId="478"/>
          <ac:spMkLst>
            <pc:docMk/>
            <pc:sldMk cId="2541682950" sldId="358"/>
            <ac:spMk id="6" creationId="{475C8C3C-6C78-456F-2FF8-CA1940714EF5}"/>
          </ac:spMkLst>
        </pc:spChg>
        <pc:spChg chg="add del mod">
          <ac:chgData name="Dr Charlotte Greenway" userId="21ca5f9ab6ecb0bd" providerId="LiveId" clId="{AC9933C5-9132-47D0-9E9D-BF186D58C3B3}" dt="2025-01-13T15:36:25.931" v="1189" actId="478"/>
          <ac:spMkLst>
            <pc:docMk/>
            <pc:sldMk cId="2541682950" sldId="358"/>
            <ac:spMk id="7" creationId="{6354A9BA-6AD2-0A8A-7D02-4D2F228346E3}"/>
          </ac:spMkLst>
        </pc:spChg>
        <pc:spChg chg="add del mod">
          <ac:chgData name="Dr Charlotte Greenway" userId="21ca5f9ab6ecb0bd" providerId="LiveId" clId="{AC9933C5-9132-47D0-9E9D-BF186D58C3B3}" dt="2025-01-13T15:36:34.188" v="1192" actId="478"/>
          <ac:spMkLst>
            <pc:docMk/>
            <pc:sldMk cId="2541682950" sldId="358"/>
            <ac:spMk id="8" creationId="{FE6AF3C3-83AF-36B0-E9B5-0862151BACCD}"/>
          </ac:spMkLst>
        </pc:spChg>
        <pc:spChg chg="add del mod">
          <ac:chgData name="Dr Charlotte Greenway" userId="21ca5f9ab6ecb0bd" providerId="LiveId" clId="{AC9933C5-9132-47D0-9E9D-BF186D58C3B3}" dt="2025-01-13T15:36:34.188" v="1192" actId="478"/>
          <ac:spMkLst>
            <pc:docMk/>
            <pc:sldMk cId="2541682950" sldId="358"/>
            <ac:spMk id="9" creationId="{DB106F54-DCF3-8314-3A0C-F661AD371F5E}"/>
          </ac:spMkLst>
        </pc:spChg>
        <pc:spChg chg="add del mod">
          <ac:chgData name="Dr Charlotte Greenway" userId="21ca5f9ab6ecb0bd" providerId="LiveId" clId="{AC9933C5-9132-47D0-9E9D-BF186D58C3B3}" dt="2025-01-13T15:36:51.261" v="1195" actId="478"/>
          <ac:spMkLst>
            <pc:docMk/>
            <pc:sldMk cId="2541682950" sldId="358"/>
            <ac:spMk id="10" creationId="{C6C1CF64-70DE-A298-984E-FEED3E1C8E8A}"/>
          </ac:spMkLst>
        </pc:spChg>
        <pc:spChg chg="add del">
          <ac:chgData name="Dr Charlotte Greenway" userId="21ca5f9ab6ecb0bd" providerId="LiveId" clId="{AC9933C5-9132-47D0-9E9D-BF186D58C3B3}" dt="2025-01-13T15:36:51.261" v="1195" actId="478"/>
          <ac:spMkLst>
            <pc:docMk/>
            <pc:sldMk cId="2541682950" sldId="358"/>
            <ac:spMk id="11" creationId="{B88A1523-A4DE-E444-1B33-F194783E4E4F}"/>
          </ac:spMkLst>
        </pc:spChg>
        <pc:spChg chg="add del">
          <ac:chgData name="Dr Charlotte Greenway" userId="21ca5f9ab6ecb0bd" providerId="LiveId" clId="{AC9933C5-9132-47D0-9E9D-BF186D58C3B3}" dt="2025-01-13T15:36:51.261" v="1195" actId="478"/>
          <ac:spMkLst>
            <pc:docMk/>
            <pc:sldMk cId="2541682950" sldId="358"/>
            <ac:spMk id="12" creationId="{61633B94-4185-1030-E59A-8A78CD588C09}"/>
          </ac:spMkLst>
        </pc:spChg>
        <pc:spChg chg="add mod">
          <ac:chgData name="Dr Charlotte Greenway" userId="21ca5f9ab6ecb0bd" providerId="LiveId" clId="{AC9933C5-9132-47D0-9E9D-BF186D58C3B3}" dt="2025-01-13T15:41:40.020" v="1237" actId="26606"/>
          <ac:spMkLst>
            <pc:docMk/>
            <pc:sldMk cId="2541682950" sldId="358"/>
            <ac:spMk id="14" creationId="{6D1FF671-DE58-383A-1B43-0A471178E583}"/>
          </ac:spMkLst>
        </pc:spChg>
        <pc:spChg chg="add del">
          <ac:chgData name="Dr Charlotte Greenway" userId="21ca5f9ab6ecb0bd" providerId="LiveId" clId="{AC9933C5-9132-47D0-9E9D-BF186D58C3B3}" dt="2025-01-13T15:38:45.427" v="1204" actId="478"/>
          <ac:spMkLst>
            <pc:docMk/>
            <pc:sldMk cId="2541682950" sldId="358"/>
            <ac:spMk id="16" creationId="{50AE7F3F-7C9E-CEF7-EB5D-6D7BE6EE226E}"/>
          </ac:spMkLst>
        </pc:spChg>
        <pc:spChg chg="add del mod">
          <ac:chgData name="Dr Charlotte Greenway" userId="21ca5f9ab6ecb0bd" providerId="LiveId" clId="{AC9933C5-9132-47D0-9E9D-BF186D58C3B3}" dt="2025-01-13T15:51:13.903" v="1318" actId="478"/>
          <ac:spMkLst>
            <pc:docMk/>
            <pc:sldMk cId="2541682950" sldId="358"/>
            <ac:spMk id="18" creationId="{CD43087D-FE5B-C22D-F72C-0E191A783F12}"/>
          </ac:spMkLst>
        </pc:spChg>
        <pc:spChg chg="add">
          <ac:chgData name="Dr Charlotte Greenway" userId="21ca5f9ab6ecb0bd" providerId="LiveId" clId="{AC9933C5-9132-47D0-9E9D-BF186D58C3B3}" dt="2025-01-13T15:40:19.044" v="1219"/>
          <ac:spMkLst>
            <pc:docMk/>
            <pc:sldMk cId="2541682950" sldId="358"/>
            <ac:spMk id="19" creationId="{F611B7D3-F904-AD13-D983-F2D3C2896B40}"/>
          </ac:spMkLst>
        </pc:spChg>
        <pc:spChg chg="add">
          <ac:chgData name="Dr Charlotte Greenway" userId="21ca5f9ab6ecb0bd" providerId="LiveId" clId="{AC9933C5-9132-47D0-9E9D-BF186D58C3B3}" dt="2025-01-13T15:40:19.044" v="1219"/>
          <ac:spMkLst>
            <pc:docMk/>
            <pc:sldMk cId="2541682950" sldId="358"/>
            <ac:spMk id="20" creationId="{787A1BDC-FB7C-DB1D-12BB-2CF5A1A5993F}"/>
          </ac:spMkLst>
        </pc:spChg>
        <pc:spChg chg="add mod">
          <ac:chgData name="Dr Charlotte Greenway" userId="21ca5f9ab6ecb0bd" providerId="LiveId" clId="{AC9933C5-9132-47D0-9E9D-BF186D58C3B3}" dt="2025-01-13T15:51:59.521" v="1335" actId="1582"/>
          <ac:spMkLst>
            <pc:docMk/>
            <pc:sldMk cId="2541682950" sldId="358"/>
            <ac:spMk id="22" creationId="{A46457CE-C7C6-BF60-2511-FD8AFE59FD52}"/>
          </ac:spMkLst>
        </pc:spChg>
        <pc:spChg chg="add del">
          <ac:chgData name="Dr Charlotte Greenway" userId="21ca5f9ab6ecb0bd" providerId="LiveId" clId="{AC9933C5-9132-47D0-9E9D-BF186D58C3B3}" dt="2025-01-13T15:41:40.020" v="1237" actId="26606"/>
          <ac:spMkLst>
            <pc:docMk/>
            <pc:sldMk cId="2541682950" sldId="358"/>
            <ac:spMk id="23" creationId="{70DFC902-7D23-471A-B557-B6B6917D7A0D}"/>
          </ac:spMkLst>
        </pc:spChg>
        <pc:spChg chg="add del">
          <ac:chgData name="Dr Charlotte Greenway" userId="21ca5f9ab6ecb0bd" providerId="LiveId" clId="{AC9933C5-9132-47D0-9E9D-BF186D58C3B3}" dt="2025-01-13T15:41:40.020" v="1237" actId="26606"/>
          <ac:spMkLst>
            <pc:docMk/>
            <pc:sldMk cId="2541682950" sldId="358"/>
            <ac:spMk id="25" creationId="{A55D5633-D557-4DCA-982C-FF36EB7A1C00}"/>
          </ac:spMkLst>
        </pc:spChg>
        <pc:spChg chg="add del">
          <ac:chgData name="Dr Charlotte Greenway" userId="21ca5f9ab6ecb0bd" providerId="LiveId" clId="{AC9933C5-9132-47D0-9E9D-BF186D58C3B3}" dt="2025-01-13T15:41:40.020" v="1237" actId="26606"/>
          <ac:spMkLst>
            <pc:docMk/>
            <pc:sldMk cId="2541682950" sldId="358"/>
            <ac:spMk id="27" creationId="{450D3AD2-FA80-415F-A9CE-54D884561CD7}"/>
          </ac:spMkLst>
        </pc:spChg>
        <pc:spChg chg="add del">
          <ac:chgData name="Dr Charlotte Greenway" userId="21ca5f9ab6ecb0bd" providerId="LiveId" clId="{AC9933C5-9132-47D0-9E9D-BF186D58C3B3}" dt="2025-01-13T15:42:25.364" v="1251" actId="26606"/>
          <ac:spMkLst>
            <pc:docMk/>
            <pc:sldMk cId="2541682950" sldId="358"/>
            <ac:spMk id="32" creationId="{1B15ED52-F352-441B-82BF-E0EA34836D08}"/>
          </ac:spMkLst>
        </pc:spChg>
        <pc:spChg chg="add del">
          <ac:chgData name="Dr Charlotte Greenway" userId="21ca5f9ab6ecb0bd" providerId="LiveId" clId="{AC9933C5-9132-47D0-9E9D-BF186D58C3B3}" dt="2025-01-13T15:42:25.364" v="1251" actId="26606"/>
          <ac:spMkLst>
            <pc:docMk/>
            <pc:sldMk cId="2541682950" sldId="358"/>
            <ac:spMk id="34" creationId="{3B2E3793-BFE6-45A2-9B7B-E18844431C99}"/>
          </ac:spMkLst>
        </pc:spChg>
        <pc:spChg chg="add del">
          <ac:chgData name="Dr Charlotte Greenway" userId="21ca5f9ab6ecb0bd" providerId="LiveId" clId="{AC9933C5-9132-47D0-9E9D-BF186D58C3B3}" dt="2025-01-13T15:42:25.364" v="1251" actId="26606"/>
          <ac:spMkLst>
            <pc:docMk/>
            <pc:sldMk cId="2541682950" sldId="358"/>
            <ac:spMk id="36" creationId="{BC4C4868-CB8F-4AF9-9CDB-8108F2C19B67}"/>
          </ac:spMkLst>
        </pc:spChg>
        <pc:spChg chg="add del">
          <ac:chgData name="Dr Charlotte Greenway" userId="21ca5f9ab6ecb0bd" providerId="LiveId" clId="{AC9933C5-9132-47D0-9E9D-BF186D58C3B3}" dt="2025-01-13T15:42:25.364" v="1251" actId="26606"/>
          <ac:spMkLst>
            <pc:docMk/>
            <pc:sldMk cId="2541682950" sldId="358"/>
            <ac:spMk id="38" creationId="{375E0459-6403-40CD-989D-56A4407CA12E}"/>
          </ac:spMkLst>
        </pc:spChg>
        <pc:spChg chg="add del">
          <ac:chgData name="Dr Charlotte Greenway" userId="21ca5f9ab6ecb0bd" providerId="LiveId" clId="{AC9933C5-9132-47D0-9E9D-BF186D58C3B3}" dt="2025-01-13T15:42:25.364" v="1251" actId="26606"/>
          <ac:spMkLst>
            <pc:docMk/>
            <pc:sldMk cId="2541682950" sldId="358"/>
            <ac:spMk id="40" creationId="{53E5B1A8-3AC9-4BD1-9BBC-78CA94F2D1BA}"/>
          </ac:spMkLst>
        </pc:spChg>
        <pc:spChg chg="add">
          <ac:chgData name="Dr Charlotte Greenway" userId="21ca5f9ab6ecb0bd" providerId="LiveId" clId="{AC9933C5-9132-47D0-9E9D-BF186D58C3B3}" dt="2025-01-13T15:42:25.364" v="1251" actId="26606"/>
          <ac:spMkLst>
            <pc:docMk/>
            <pc:sldMk cId="2541682950" sldId="358"/>
            <ac:spMk id="45" creationId="{1B15ED52-F352-441B-82BF-E0EA34836D08}"/>
          </ac:spMkLst>
        </pc:spChg>
        <pc:spChg chg="add">
          <ac:chgData name="Dr Charlotte Greenway" userId="21ca5f9ab6ecb0bd" providerId="LiveId" clId="{AC9933C5-9132-47D0-9E9D-BF186D58C3B3}" dt="2025-01-13T15:42:25.364" v="1251" actId="26606"/>
          <ac:spMkLst>
            <pc:docMk/>
            <pc:sldMk cId="2541682950" sldId="358"/>
            <ac:spMk id="47" creationId="{3B2E3793-BFE6-45A2-9B7B-E18844431C99}"/>
          </ac:spMkLst>
        </pc:spChg>
        <pc:spChg chg="add">
          <ac:chgData name="Dr Charlotte Greenway" userId="21ca5f9ab6ecb0bd" providerId="LiveId" clId="{AC9933C5-9132-47D0-9E9D-BF186D58C3B3}" dt="2025-01-13T15:42:25.364" v="1251" actId="26606"/>
          <ac:spMkLst>
            <pc:docMk/>
            <pc:sldMk cId="2541682950" sldId="358"/>
            <ac:spMk id="49" creationId="{BC4C4868-CB8F-4AF9-9CDB-8108F2C19B67}"/>
          </ac:spMkLst>
        </pc:spChg>
        <pc:spChg chg="add">
          <ac:chgData name="Dr Charlotte Greenway" userId="21ca5f9ab6ecb0bd" providerId="LiveId" clId="{AC9933C5-9132-47D0-9E9D-BF186D58C3B3}" dt="2025-01-13T15:42:25.364" v="1251" actId="26606"/>
          <ac:spMkLst>
            <pc:docMk/>
            <pc:sldMk cId="2541682950" sldId="358"/>
            <ac:spMk id="51" creationId="{375E0459-6403-40CD-989D-56A4407CA12E}"/>
          </ac:spMkLst>
        </pc:spChg>
        <pc:spChg chg="add">
          <ac:chgData name="Dr Charlotte Greenway" userId="21ca5f9ab6ecb0bd" providerId="LiveId" clId="{AC9933C5-9132-47D0-9E9D-BF186D58C3B3}" dt="2025-01-13T15:42:25.364" v="1251" actId="26606"/>
          <ac:spMkLst>
            <pc:docMk/>
            <pc:sldMk cId="2541682950" sldId="358"/>
            <ac:spMk id="53" creationId="{53E5B1A8-3AC9-4BD1-9BBC-78CA94F2D1BA}"/>
          </ac:spMkLst>
        </pc:spChg>
      </pc:sldChg>
      <pc:sldChg chg="addSp delSp modSp new mod">
        <pc:chgData name="Dr Charlotte Greenway" userId="21ca5f9ab6ecb0bd" providerId="LiveId" clId="{AC9933C5-9132-47D0-9E9D-BF186D58C3B3}" dt="2025-01-13T16:00:17.821" v="1425" actId="5793"/>
        <pc:sldMkLst>
          <pc:docMk/>
          <pc:sldMk cId="3137467755" sldId="359"/>
        </pc:sldMkLst>
        <pc:spChg chg="del">
          <ac:chgData name="Dr Charlotte Greenway" userId="21ca5f9ab6ecb0bd" providerId="LiveId" clId="{AC9933C5-9132-47D0-9E9D-BF186D58C3B3}" dt="2025-01-13T15:43:36.347" v="1267" actId="478"/>
          <ac:spMkLst>
            <pc:docMk/>
            <pc:sldMk cId="3137467755" sldId="359"/>
            <ac:spMk id="2" creationId="{1A06E53D-3970-DF8F-3A55-F502E2DB7CE2}"/>
          </ac:spMkLst>
        </pc:spChg>
        <pc:spChg chg="add mod">
          <ac:chgData name="Dr Charlotte Greenway" userId="21ca5f9ab6ecb0bd" providerId="LiveId" clId="{AC9933C5-9132-47D0-9E9D-BF186D58C3B3}" dt="2025-01-13T15:59:52.839" v="1417" actId="1076"/>
          <ac:spMkLst>
            <pc:docMk/>
            <pc:sldMk cId="3137467755" sldId="359"/>
            <ac:spMk id="4" creationId="{A6F198F4-54FB-04E4-F5E6-9E72BDF6F647}"/>
          </ac:spMkLst>
        </pc:spChg>
        <pc:spChg chg="add">
          <ac:chgData name="Dr Charlotte Greenway" userId="21ca5f9ab6ecb0bd" providerId="LiveId" clId="{AC9933C5-9132-47D0-9E9D-BF186D58C3B3}" dt="2025-01-13T15:45:23.525" v="1272"/>
          <ac:spMkLst>
            <pc:docMk/>
            <pc:sldMk cId="3137467755" sldId="359"/>
            <ac:spMk id="5" creationId="{550ADF18-B3BB-D754-EF5E-B01C8D9BAFDC}"/>
          </ac:spMkLst>
        </pc:spChg>
        <pc:spChg chg="add">
          <ac:chgData name="Dr Charlotte Greenway" userId="21ca5f9ab6ecb0bd" providerId="LiveId" clId="{AC9933C5-9132-47D0-9E9D-BF186D58C3B3}" dt="2025-01-13T15:45:23.525" v="1272"/>
          <ac:spMkLst>
            <pc:docMk/>
            <pc:sldMk cId="3137467755" sldId="359"/>
            <ac:spMk id="6" creationId="{C9F5AEE6-B022-2905-E62A-29FF126B8F03}"/>
          </ac:spMkLst>
        </pc:spChg>
        <pc:spChg chg="add mod">
          <ac:chgData name="Dr Charlotte Greenway" userId="21ca5f9ab6ecb0bd" providerId="LiveId" clId="{AC9933C5-9132-47D0-9E9D-BF186D58C3B3}" dt="2025-01-13T16:00:17.821" v="1425" actId="5793"/>
          <ac:spMkLst>
            <pc:docMk/>
            <pc:sldMk cId="3137467755" sldId="359"/>
            <ac:spMk id="8" creationId="{8A5A511B-BA7A-43FF-5A27-DDCE4010F0D2}"/>
          </ac:spMkLst>
        </pc:spChg>
      </pc:sldChg>
      <pc:sldChg chg="addSp delSp modSp new mod">
        <pc:chgData name="Dr Charlotte Greenway" userId="21ca5f9ab6ecb0bd" providerId="LiveId" clId="{AC9933C5-9132-47D0-9E9D-BF186D58C3B3}" dt="2025-01-13T15:57:52.347" v="1398" actId="403"/>
        <pc:sldMkLst>
          <pc:docMk/>
          <pc:sldMk cId="580574035" sldId="360"/>
        </pc:sldMkLst>
        <pc:spChg chg="del">
          <ac:chgData name="Dr Charlotte Greenway" userId="21ca5f9ab6ecb0bd" providerId="LiveId" clId="{AC9933C5-9132-47D0-9E9D-BF186D58C3B3}" dt="2025-01-13T15:52:54.433" v="1338" actId="478"/>
          <ac:spMkLst>
            <pc:docMk/>
            <pc:sldMk cId="580574035" sldId="360"/>
            <ac:spMk id="2" creationId="{8E2772D0-0A3E-8126-F4E6-765A4B59A731}"/>
          </ac:spMkLst>
        </pc:spChg>
        <pc:spChg chg="add mod">
          <ac:chgData name="Dr Charlotte Greenway" userId="21ca5f9ab6ecb0bd" providerId="LiveId" clId="{AC9933C5-9132-47D0-9E9D-BF186D58C3B3}" dt="2025-01-13T15:57:52.347" v="1398" actId="403"/>
          <ac:spMkLst>
            <pc:docMk/>
            <pc:sldMk cId="580574035" sldId="360"/>
            <ac:spMk id="4" creationId="{BCA70496-BB26-81FF-8A30-A2B12BE59EB1}"/>
          </ac:spMkLst>
        </pc:spChg>
        <pc:spChg chg="add mod">
          <ac:chgData name="Dr Charlotte Greenway" userId="21ca5f9ab6ecb0bd" providerId="LiveId" clId="{AC9933C5-9132-47D0-9E9D-BF186D58C3B3}" dt="2025-01-13T15:57:46.600" v="1395" actId="1076"/>
          <ac:spMkLst>
            <pc:docMk/>
            <pc:sldMk cId="580574035" sldId="360"/>
            <ac:spMk id="6" creationId="{F88B00C1-4833-499A-DA36-4652F7E33FB7}"/>
          </ac:spMkLst>
        </pc:spChg>
      </pc:sldChg>
      <pc:sldChg chg="addSp delSp modSp new mod">
        <pc:chgData name="Dr Charlotte Greenway" userId="21ca5f9ab6ecb0bd" providerId="LiveId" clId="{AC9933C5-9132-47D0-9E9D-BF186D58C3B3}" dt="2025-01-13T15:58:07.219" v="1402" actId="403"/>
        <pc:sldMkLst>
          <pc:docMk/>
          <pc:sldMk cId="3760027432" sldId="361"/>
        </pc:sldMkLst>
        <pc:spChg chg="del">
          <ac:chgData name="Dr Charlotte Greenway" userId="21ca5f9ab6ecb0bd" providerId="LiveId" clId="{AC9933C5-9132-47D0-9E9D-BF186D58C3B3}" dt="2025-01-13T15:56:16.986" v="1376" actId="478"/>
          <ac:spMkLst>
            <pc:docMk/>
            <pc:sldMk cId="3760027432" sldId="361"/>
            <ac:spMk id="2" creationId="{C34072C4-3BCA-BF37-9D87-0620DCB2CF93}"/>
          </ac:spMkLst>
        </pc:spChg>
        <pc:spChg chg="add mod">
          <ac:chgData name="Dr Charlotte Greenway" userId="21ca5f9ab6ecb0bd" providerId="LiveId" clId="{AC9933C5-9132-47D0-9E9D-BF186D58C3B3}" dt="2025-01-13T15:58:01.836" v="1400" actId="403"/>
          <ac:spMkLst>
            <pc:docMk/>
            <pc:sldMk cId="3760027432" sldId="361"/>
            <ac:spMk id="4" creationId="{61C6AD95-9065-D571-0501-B56B49280FB5}"/>
          </ac:spMkLst>
        </pc:spChg>
        <pc:spChg chg="add mod">
          <ac:chgData name="Dr Charlotte Greenway" userId="21ca5f9ab6ecb0bd" providerId="LiveId" clId="{AC9933C5-9132-47D0-9E9D-BF186D58C3B3}" dt="2025-01-13T15:58:07.219" v="1402" actId="403"/>
          <ac:spMkLst>
            <pc:docMk/>
            <pc:sldMk cId="3760027432" sldId="361"/>
            <ac:spMk id="6" creationId="{836C5CCA-5734-7D55-6231-02CA64740E18}"/>
          </ac:spMkLst>
        </pc:spChg>
      </pc:sldChg>
      <pc:sldChg chg="addSp modSp new mod">
        <pc:chgData name="Dr Charlotte Greenway" userId="21ca5f9ab6ecb0bd" providerId="LiveId" clId="{AC9933C5-9132-47D0-9E9D-BF186D58C3B3}" dt="2025-01-13T15:58:58.421" v="1410" actId="1076"/>
        <pc:sldMkLst>
          <pc:docMk/>
          <pc:sldMk cId="469651926" sldId="362"/>
        </pc:sldMkLst>
        <pc:spChg chg="mod">
          <ac:chgData name="Dr Charlotte Greenway" userId="21ca5f9ab6ecb0bd" providerId="LiveId" clId="{AC9933C5-9132-47D0-9E9D-BF186D58C3B3}" dt="2025-01-13T15:58:34.381" v="1406" actId="207"/>
          <ac:spMkLst>
            <pc:docMk/>
            <pc:sldMk cId="469651926" sldId="362"/>
            <ac:spMk id="2" creationId="{10BFC22C-77BE-62AC-E8A7-CA219B911DC4}"/>
          </ac:spMkLst>
        </pc:spChg>
        <pc:spChg chg="add mod">
          <ac:chgData name="Dr Charlotte Greenway" userId="21ca5f9ab6ecb0bd" providerId="LiveId" clId="{AC9933C5-9132-47D0-9E9D-BF186D58C3B3}" dt="2025-01-13T15:58:58.421" v="1410" actId="1076"/>
          <ac:spMkLst>
            <pc:docMk/>
            <pc:sldMk cId="469651926" sldId="362"/>
            <ac:spMk id="3" creationId="{9C37B1CA-4B2A-86D8-B1C6-5CF184007FF7}"/>
          </ac:spMkLst>
        </pc:spChg>
      </pc:sldChg>
      <pc:sldChg chg="addSp modSp new mod setBg">
        <pc:chgData name="Dr Charlotte Greenway" userId="21ca5f9ab6ecb0bd" providerId="LiveId" clId="{AC9933C5-9132-47D0-9E9D-BF186D58C3B3}" dt="2025-01-13T16:04:31.017" v="1446" actId="120"/>
        <pc:sldMkLst>
          <pc:docMk/>
          <pc:sldMk cId="2101149137" sldId="363"/>
        </pc:sldMkLst>
        <pc:spChg chg="mod">
          <ac:chgData name="Dr Charlotte Greenway" userId="21ca5f9ab6ecb0bd" providerId="LiveId" clId="{AC9933C5-9132-47D0-9E9D-BF186D58C3B3}" dt="2025-01-13T16:04:31.017" v="1446" actId="120"/>
          <ac:spMkLst>
            <pc:docMk/>
            <pc:sldMk cId="2101149137" sldId="363"/>
            <ac:spMk id="2" creationId="{3589786C-D6E5-8713-E731-08BD7D12D6FB}"/>
          </ac:spMkLst>
        </pc:spChg>
        <pc:spChg chg="add">
          <ac:chgData name="Dr Charlotte Greenway" userId="21ca5f9ab6ecb0bd" providerId="LiveId" clId="{AC9933C5-9132-47D0-9E9D-BF186D58C3B3}" dt="2025-01-13T16:03:59.381" v="1432" actId="26606"/>
          <ac:spMkLst>
            <pc:docMk/>
            <pc:sldMk cId="2101149137" sldId="363"/>
            <ac:spMk id="9" creationId="{A4E37431-20F0-4DD6-84A9-ED2B644943A2}"/>
          </ac:spMkLst>
        </pc:spChg>
        <pc:spChg chg="add">
          <ac:chgData name="Dr Charlotte Greenway" userId="21ca5f9ab6ecb0bd" providerId="LiveId" clId="{AC9933C5-9132-47D0-9E9D-BF186D58C3B3}" dt="2025-01-13T16:03:59.381" v="1432" actId="26606"/>
          <ac:spMkLst>
            <pc:docMk/>
            <pc:sldMk cId="2101149137" sldId="363"/>
            <ac:spMk id="11" creationId="{0AE98B72-66C6-4AB4-AF0D-BA830DE86393}"/>
          </ac:spMkLst>
        </pc:spChg>
        <pc:spChg chg="add">
          <ac:chgData name="Dr Charlotte Greenway" userId="21ca5f9ab6ecb0bd" providerId="LiveId" clId="{AC9933C5-9132-47D0-9E9D-BF186D58C3B3}" dt="2025-01-13T16:03:59.381" v="1432" actId="26606"/>
          <ac:spMkLst>
            <pc:docMk/>
            <pc:sldMk cId="2101149137" sldId="363"/>
            <ac:spMk id="13" creationId="{407EAFC6-733F-403D-BB4D-05A3A28742F1}"/>
          </ac:spMkLst>
        </pc:spChg>
        <pc:spChg chg="add">
          <ac:chgData name="Dr Charlotte Greenway" userId="21ca5f9ab6ecb0bd" providerId="LiveId" clId="{AC9933C5-9132-47D0-9E9D-BF186D58C3B3}" dt="2025-01-13T16:03:59.381" v="1432" actId="26606"/>
          <ac:spMkLst>
            <pc:docMk/>
            <pc:sldMk cId="2101149137" sldId="363"/>
            <ac:spMk id="15" creationId="{17A36730-4CB0-4F61-AD11-A44C9765833F}"/>
          </ac:spMkLst>
        </pc:spChg>
        <pc:spChg chg="add">
          <ac:chgData name="Dr Charlotte Greenway" userId="21ca5f9ab6ecb0bd" providerId="LiveId" clId="{AC9933C5-9132-47D0-9E9D-BF186D58C3B3}" dt="2025-01-13T16:03:59.381" v="1432" actId="26606"/>
          <ac:spMkLst>
            <pc:docMk/>
            <pc:sldMk cId="2101149137" sldId="363"/>
            <ac:spMk id="17" creationId="{C69C79E1-F916-4929-A4F3-DE763D4BFA57}"/>
          </ac:spMkLst>
        </pc:spChg>
        <pc:spChg chg="add">
          <ac:chgData name="Dr Charlotte Greenway" userId="21ca5f9ab6ecb0bd" providerId="LiveId" clId="{AC9933C5-9132-47D0-9E9D-BF186D58C3B3}" dt="2025-01-13T16:03:59.381" v="1432" actId="26606"/>
          <ac:spMkLst>
            <pc:docMk/>
            <pc:sldMk cId="2101149137" sldId="363"/>
            <ac:spMk id="19" creationId="{767334AB-16BD-4EC7-8C6B-4B5171600933}"/>
          </ac:spMkLst>
        </pc:spChg>
        <pc:picChg chg="add mod">
          <ac:chgData name="Dr Charlotte Greenway" userId="21ca5f9ab6ecb0bd" providerId="LiveId" clId="{AC9933C5-9132-47D0-9E9D-BF186D58C3B3}" dt="2025-01-13T16:04:11.904" v="1434" actId="27614"/>
          <ac:picMkLst>
            <pc:docMk/>
            <pc:sldMk cId="2101149137" sldId="363"/>
            <ac:picMk id="4" creationId="{B2A77D32-BE09-11C3-D0D6-700CA2CE0B73}"/>
          </ac:picMkLst>
        </pc:picChg>
      </pc:sldChg>
      <pc:sldChg chg="addSp delSp modSp new mod">
        <pc:chgData name="Dr Charlotte Greenway" userId="21ca5f9ab6ecb0bd" providerId="LiveId" clId="{AC9933C5-9132-47D0-9E9D-BF186D58C3B3}" dt="2025-01-13T16:21:01.975" v="1475" actId="1076"/>
        <pc:sldMkLst>
          <pc:docMk/>
          <pc:sldMk cId="2256598240" sldId="364"/>
        </pc:sldMkLst>
        <pc:spChg chg="mod">
          <ac:chgData name="Dr Charlotte Greenway" userId="21ca5f9ab6ecb0bd" providerId="LiveId" clId="{AC9933C5-9132-47D0-9E9D-BF186D58C3B3}" dt="2025-01-13T16:20:52.869" v="1473" actId="14100"/>
          <ac:spMkLst>
            <pc:docMk/>
            <pc:sldMk cId="2256598240" sldId="364"/>
            <ac:spMk id="2" creationId="{18FEF631-3DD1-2282-10F4-D984761DBEAF}"/>
          </ac:spMkLst>
        </pc:spChg>
        <pc:spChg chg="add del mod">
          <ac:chgData name="Dr Charlotte Greenway" userId="21ca5f9ab6ecb0bd" providerId="LiveId" clId="{AC9933C5-9132-47D0-9E9D-BF186D58C3B3}" dt="2025-01-13T16:19:13.563" v="1451" actId="478"/>
          <ac:spMkLst>
            <pc:docMk/>
            <pc:sldMk cId="2256598240" sldId="364"/>
            <ac:spMk id="4" creationId="{AD814185-DEAA-FFAB-F4B0-C9AA5EC20984}"/>
          </ac:spMkLst>
        </pc:spChg>
        <pc:spChg chg="add mod">
          <ac:chgData name="Dr Charlotte Greenway" userId="21ca5f9ab6ecb0bd" providerId="LiveId" clId="{AC9933C5-9132-47D0-9E9D-BF186D58C3B3}" dt="2025-01-13T16:21:01.975" v="1475" actId="1076"/>
          <ac:spMkLst>
            <pc:docMk/>
            <pc:sldMk cId="2256598240" sldId="364"/>
            <ac:spMk id="6" creationId="{A9970BDE-5846-6B5D-74B2-1037C3C65F8F}"/>
          </ac:spMkLst>
        </pc:spChg>
      </pc:sldChg>
    </pc:docChg>
  </pc:docChgLst>
  <pc:docChgLst>
    <pc:chgData name="Charlotte Greenway" userId="f3007956-5e20-4c5a-987f-cc7f9910f597" providerId="ADAL" clId="{AC9933C5-9132-47D0-9E9D-BF186D58C3B3}"/>
    <pc:docChg chg="custSel addSld modSld">
      <pc:chgData name="Charlotte Greenway" userId="f3007956-5e20-4c5a-987f-cc7f9910f597" providerId="ADAL" clId="{AC9933C5-9132-47D0-9E9D-BF186D58C3B3}" dt="2023-10-18T08:00:49.549" v="117" actId="20577"/>
      <pc:docMkLst>
        <pc:docMk/>
      </pc:docMkLst>
      <pc:sldChg chg="modNotesTx">
        <pc:chgData name="Charlotte Greenway" userId="f3007956-5e20-4c5a-987f-cc7f9910f597" providerId="ADAL" clId="{AC9933C5-9132-47D0-9E9D-BF186D58C3B3}" dt="2023-10-17T12:49:19.085" v="25"/>
        <pc:sldMkLst>
          <pc:docMk/>
          <pc:sldMk cId="3123222201" sldId="287"/>
        </pc:sldMkLst>
      </pc:sldChg>
      <pc:sldChg chg="modNotesTx">
        <pc:chgData name="Charlotte Greenway" userId="f3007956-5e20-4c5a-987f-cc7f9910f597" providerId="ADAL" clId="{AC9933C5-9132-47D0-9E9D-BF186D58C3B3}" dt="2023-10-17T12:47:44.992" v="17"/>
        <pc:sldMkLst>
          <pc:docMk/>
          <pc:sldMk cId="3634365277" sldId="309"/>
        </pc:sldMkLst>
      </pc:sldChg>
      <pc:sldChg chg="modNotesTx">
        <pc:chgData name="Charlotte Greenway" userId="f3007956-5e20-4c5a-987f-cc7f9910f597" providerId="ADAL" clId="{AC9933C5-9132-47D0-9E9D-BF186D58C3B3}" dt="2023-10-18T07:44:59.827" v="43" actId="20577"/>
        <pc:sldMkLst>
          <pc:docMk/>
          <pc:sldMk cId="82942502" sldId="314"/>
        </pc:sldMkLst>
      </pc:sldChg>
      <pc:sldChg chg="modNotesTx">
        <pc:chgData name="Charlotte Greenway" userId="f3007956-5e20-4c5a-987f-cc7f9910f597" providerId="ADAL" clId="{AC9933C5-9132-47D0-9E9D-BF186D58C3B3}" dt="2023-10-17T12:18:46.031" v="11" actId="20577"/>
        <pc:sldMkLst>
          <pc:docMk/>
          <pc:sldMk cId="654020857" sldId="315"/>
        </pc:sldMkLst>
      </pc:sldChg>
      <pc:sldChg chg="modNotesTx">
        <pc:chgData name="Charlotte Greenway" userId="f3007956-5e20-4c5a-987f-cc7f9910f597" providerId="ADAL" clId="{AC9933C5-9132-47D0-9E9D-BF186D58C3B3}" dt="2023-10-18T07:58:02.170" v="103" actId="20577"/>
        <pc:sldMkLst>
          <pc:docMk/>
          <pc:sldMk cId="1562962842" sldId="316"/>
        </pc:sldMkLst>
      </pc:sldChg>
      <pc:sldChg chg="modNotesTx">
        <pc:chgData name="Charlotte Greenway" userId="f3007956-5e20-4c5a-987f-cc7f9910f597" providerId="ADAL" clId="{AC9933C5-9132-47D0-9E9D-BF186D58C3B3}" dt="2023-10-18T07:55:43.748" v="91" actId="20577"/>
        <pc:sldMkLst>
          <pc:docMk/>
          <pc:sldMk cId="1919912179" sldId="318"/>
        </pc:sldMkLst>
      </pc:sldChg>
      <pc:sldChg chg="modNotesTx">
        <pc:chgData name="Charlotte Greenway" userId="f3007956-5e20-4c5a-987f-cc7f9910f597" providerId="ADAL" clId="{AC9933C5-9132-47D0-9E9D-BF186D58C3B3}" dt="2023-10-18T07:44:03.310" v="40" actId="20577"/>
        <pc:sldMkLst>
          <pc:docMk/>
          <pc:sldMk cId="3938953451" sldId="321"/>
        </pc:sldMkLst>
      </pc:sldChg>
      <pc:sldChg chg="modNotesTx">
        <pc:chgData name="Charlotte Greenway" userId="f3007956-5e20-4c5a-987f-cc7f9910f597" providerId="ADAL" clId="{AC9933C5-9132-47D0-9E9D-BF186D58C3B3}" dt="2023-10-18T08:00:49.549" v="117" actId="20577"/>
        <pc:sldMkLst>
          <pc:docMk/>
          <pc:sldMk cId="4127912412" sldId="331"/>
        </pc:sldMkLst>
      </pc:sldChg>
      <pc:sldChg chg="modNotesTx">
        <pc:chgData name="Charlotte Greenway" userId="f3007956-5e20-4c5a-987f-cc7f9910f597" providerId="ADAL" clId="{AC9933C5-9132-47D0-9E9D-BF186D58C3B3}" dt="2023-10-17T12:46:31.927" v="14"/>
        <pc:sldMkLst>
          <pc:docMk/>
          <pc:sldMk cId="1887918401" sldId="332"/>
        </pc:sldMkLst>
      </pc:sldChg>
      <pc:sldChg chg="modNotesTx">
        <pc:chgData name="Charlotte Greenway" userId="f3007956-5e20-4c5a-987f-cc7f9910f597" providerId="ADAL" clId="{AC9933C5-9132-47D0-9E9D-BF186D58C3B3}" dt="2023-10-17T12:47:01.432" v="16" actId="20577"/>
        <pc:sldMkLst>
          <pc:docMk/>
          <pc:sldMk cId="2619645233" sldId="333"/>
        </pc:sldMkLst>
      </pc:sldChg>
      <pc:sldChg chg="modNotesTx">
        <pc:chgData name="Charlotte Greenway" userId="f3007956-5e20-4c5a-987f-cc7f9910f597" providerId="ADAL" clId="{AC9933C5-9132-47D0-9E9D-BF186D58C3B3}" dt="2023-10-17T12:48:14.792" v="19" actId="20577"/>
        <pc:sldMkLst>
          <pc:docMk/>
          <pc:sldMk cId="2396526636" sldId="334"/>
        </pc:sldMkLst>
      </pc:sldChg>
      <pc:sldChg chg="modNotesTx">
        <pc:chgData name="Charlotte Greenway" userId="f3007956-5e20-4c5a-987f-cc7f9910f597" providerId="ADAL" clId="{AC9933C5-9132-47D0-9E9D-BF186D58C3B3}" dt="2023-10-17T12:49:40.453" v="26"/>
        <pc:sldMkLst>
          <pc:docMk/>
          <pc:sldMk cId="1071419778" sldId="336"/>
        </pc:sldMkLst>
      </pc:sldChg>
      <pc:sldChg chg="modSp new mod">
        <pc:chgData name="Charlotte Greenway" userId="f3007956-5e20-4c5a-987f-cc7f9910f597" providerId="ADAL" clId="{AC9933C5-9132-47D0-9E9D-BF186D58C3B3}" dt="2023-10-17T21:14:22.325" v="38" actId="5793"/>
        <pc:sldMkLst>
          <pc:docMk/>
          <pc:sldMk cId="2208241222" sldId="344"/>
        </pc:sldMkLst>
        <pc:spChg chg="mod">
          <ac:chgData name="Charlotte Greenway" userId="f3007956-5e20-4c5a-987f-cc7f9910f597" providerId="ADAL" clId="{AC9933C5-9132-47D0-9E9D-BF186D58C3B3}" dt="2023-10-17T21:14:22.325" v="38" actId="5793"/>
          <ac:spMkLst>
            <pc:docMk/>
            <pc:sldMk cId="2208241222" sldId="344"/>
            <ac:spMk id="2" creationId="{061CE02A-800E-8318-941A-69A0C87CE29D}"/>
          </ac:spMkLst>
        </pc:spChg>
        <pc:spChg chg="mod">
          <ac:chgData name="Charlotte Greenway" userId="f3007956-5e20-4c5a-987f-cc7f9910f597" providerId="ADAL" clId="{AC9933C5-9132-47D0-9E9D-BF186D58C3B3}" dt="2023-10-17T21:14:16.907" v="32" actId="403"/>
          <ac:spMkLst>
            <pc:docMk/>
            <pc:sldMk cId="2208241222" sldId="344"/>
            <ac:spMk id="3" creationId="{0B637FB9-2327-4FBB-746D-7ED9BB470826}"/>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8.xml.rels><?xml version="1.0" encoding="UTF-8" standalone="yes"?>
<Relationships xmlns="http://schemas.openxmlformats.org/package/2006/relationships"><Relationship Id="rId1" Type="http://schemas.openxmlformats.org/officeDocument/2006/relationships/image" Target="../media/image18.png"/></Relationships>
</file>

<file path=ppt/diagrams/_rels/data20.xml.rels><?xml version="1.0" encoding="UTF-8" standalone="yes"?>
<Relationships xmlns="http://schemas.openxmlformats.org/package/2006/relationships"><Relationship Id="rId1" Type="http://schemas.openxmlformats.org/officeDocument/2006/relationships/image" Target="../media/image3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1" Type="http://schemas.openxmlformats.org/officeDocument/2006/relationships/image" Target="../media/image18.png"/></Relationships>
</file>

<file path=ppt/diagrams/_rels/drawing20.xml.rels><?xml version="1.0" encoding="UTF-8" standalone="yes"?>
<Relationships xmlns="http://schemas.openxmlformats.org/package/2006/relationships"><Relationship Id="rId1"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6CD567-C74A-465F-B6E9-4226600F20D9}"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0A48CCDF-3352-4DB4-9C90-026790595486}">
      <dgm:prSet/>
      <dgm:spPr/>
      <dgm:t>
        <a:bodyPr/>
        <a:lstStyle/>
        <a:p>
          <a:pPr rtl="0"/>
          <a:r>
            <a:rPr lang="en-GB"/>
            <a:t>The definition of "normal cognitive aging" includes people who would not meet the criteria for dementia or any of the varieties of "mild cognitive impairment".</a:t>
          </a:r>
        </a:p>
      </dgm:t>
    </dgm:pt>
    <dgm:pt modelId="{EF369E58-9B7F-447F-A365-3173C8DC28C2}" type="parTrans" cxnId="{A289EF9D-1AEA-4A61-AC20-2B719905336C}">
      <dgm:prSet/>
      <dgm:spPr/>
      <dgm:t>
        <a:bodyPr/>
        <a:lstStyle/>
        <a:p>
          <a:endParaRPr lang="en-US"/>
        </a:p>
      </dgm:t>
    </dgm:pt>
    <dgm:pt modelId="{7D3BAD3A-602C-412C-B093-3B50004F9A90}" type="sibTrans" cxnId="{A289EF9D-1AEA-4A61-AC20-2B719905336C}">
      <dgm:prSet/>
      <dgm:spPr/>
      <dgm:t>
        <a:bodyPr/>
        <a:lstStyle/>
        <a:p>
          <a:endParaRPr lang="en-US"/>
        </a:p>
      </dgm:t>
    </dgm:pt>
    <dgm:pt modelId="{B43FC2FB-8196-41EF-A159-D1809B9FE180}" type="pres">
      <dgm:prSet presAssocID="{BD6CD567-C74A-465F-B6E9-4226600F20D9}" presName="Name0" presStyleCnt="0">
        <dgm:presLayoutVars>
          <dgm:chMax val="7"/>
          <dgm:dir/>
          <dgm:animLvl val="lvl"/>
          <dgm:resizeHandles val="exact"/>
        </dgm:presLayoutVars>
      </dgm:prSet>
      <dgm:spPr/>
    </dgm:pt>
    <dgm:pt modelId="{965CC656-ED85-479B-A504-EF57CA1879AE}" type="pres">
      <dgm:prSet presAssocID="{0A48CCDF-3352-4DB4-9C90-026790595486}" presName="circle1" presStyleLbl="node1" presStyleIdx="0" presStyleCnt="1"/>
      <dgm:spPr/>
    </dgm:pt>
    <dgm:pt modelId="{336C9245-93F3-49F6-9BBA-A423CAC37AE3}" type="pres">
      <dgm:prSet presAssocID="{0A48CCDF-3352-4DB4-9C90-026790595486}" presName="space" presStyleCnt="0"/>
      <dgm:spPr/>
    </dgm:pt>
    <dgm:pt modelId="{0866DBD2-4FD0-4670-9C3F-FBCE4BDEAC8C}" type="pres">
      <dgm:prSet presAssocID="{0A48CCDF-3352-4DB4-9C90-026790595486}" presName="rect1" presStyleLbl="alignAcc1" presStyleIdx="0" presStyleCnt="1"/>
      <dgm:spPr/>
    </dgm:pt>
    <dgm:pt modelId="{C59F7E15-0661-47EE-BF4F-55654A733189}" type="pres">
      <dgm:prSet presAssocID="{0A48CCDF-3352-4DB4-9C90-026790595486}" presName="rect1ParTxNoCh" presStyleLbl="alignAcc1" presStyleIdx="0" presStyleCnt="1">
        <dgm:presLayoutVars>
          <dgm:chMax val="1"/>
          <dgm:bulletEnabled val="1"/>
        </dgm:presLayoutVars>
      </dgm:prSet>
      <dgm:spPr/>
    </dgm:pt>
  </dgm:ptLst>
  <dgm:cxnLst>
    <dgm:cxn modelId="{361B2681-87B3-4E8D-8932-518589ABA744}" type="presOf" srcId="{BD6CD567-C74A-465F-B6E9-4226600F20D9}" destId="{B43FC2FB-8196-41EF-A159-D1809B9FE180}" srcOrd="0" destOrd="0" presId="urn:microsoft.com/office/officeart/2005/8/layout/target3"/>
    <dgm:cxn modelId="{A289EF9D-1AEA-4A61-AC20-2B719905336C}" srcId="{BD6CD567-C74A-465F-B6E9-4226600F20D9}" destId="{0A48CCDF-3352-4DB4-9C90-026790595486}" srcOrd="0" destOrd="0" parTransId="{EF369E58-9B7F-447F-A365-3173C8DC28C2}" sibTransId="{7D3BAD3A-602C-412C-B093-3B50004F9A90}"/>
    <dgm:cxn modelId="{0D64BFA4-2DEE-4DA2-A710-3F7B86C4A0BD}" type="presOf" srcId="{0A48CCDF-3352-4DB4-9C90-026790595486}" destId="{0866DBD2-4FD0-4670-9C3F-FBCE4BDEAC8C}" srcOrd="0" destOrd="0" presId="urn:microsoft.com/office/officeart/2005/8/layout/target3"/>
    <dgm:cxn modelId="{DE4A7CF4-F624-442C-8F18-BB2975FE9B2A}" type="presOf" srcId="{0A48CCDF-3352-4DB4-9C90-026790595486}" destId="{C59F7E15-0661-47EE-BF4F-55654A733189}" srcOrd="1" destOrd="0" presId="urn:microsoft.com/office/officeart/2005/8/layout/target3"/>
    <dgm:cxn modelId="{B2F14F93-9439-4C76-BAFD-C9436DAC1153}" type="presParOf" srcId="{B43FC2FB-8196-41EF-A159-D1809B9FE180}" destId="{965CC656-ED85-479B-A504-EF57CA1879AE}" srcOrd="0" destOrd="0" presId="urn:microsoft.com/office/officeart/2005/8/layout/target3"/>
    <dgm:cxn modelId="{E5BD2BC2-8A39-44BE-B831-FC66036DEF0A}" type="presParOf" srcId="{B43FC2FB-8196-41EF-A159-D1809B9FE180}" destId="{336C9245-93F3-49F6-9BBA-A423CAC37AE3}" srcOrd="1" destOrd="0" presId="urn:microsoft.com/office/officeart/2005/8/layout/target3"/>
    <dgm:cxn modelId="{FEC4164E-2C49-4CBF-8BB7-EBBC23BD3BEF}" type="presParOf" srcId="{B43FC2FB-8196-41EF-A159-D1809B9FE180}" destId="{0866DBD2-4FD0-4670-9C3F-FBCE4BDEAC8C}" srcOrd="2" destOrd="0" presId="urn:microsoft.com/office/officeart/2005/8/layout/target3"/>
    <dgm:cxn modelId="{A6B4BC69-5CC2-4F7F-B6F3-8E5341E38415}" type="presParOf" srcId="{B43FC2FB-8196-41EF-A159-D1809B9FE180}" destId="{C59F7E15-0661-47EE-BF4F-55654A733189}"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3A37AF-D0A1-4D85-A2E9-A6255807946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FEAB1A0-7F36-40E0-9F56-88A62277908A}">
      <dgm:prSet/>
      <dgm:spPr/>
      <dgm:t>
        <a:bodyPr/>
        <a:lstStyle/>
        <a:p>
          <a:pPr rtl="0"/>
          <a:r>
            <a:rPr lang="en-GB"/>
            <a:t>People differ greatly in the degree to which their brains decline with age. Identifying the risk factors for cognitive decline and the mechanisms of individual differences in age-associated cognitive decline is among the greatest challenges to improve the well-being of older people.</a:t>
          </a:r>
        </a:p>
      </dgm:t>
    </dgm:pt>
    <dgm:pt modelId="{A5E3E25B-7628-4C24-A454-414B3401BED6}" type="parTrans" cxnId="{90AF4F1F-40CB-488F-946A-DBE079C5123A}">
      <dgm:prSet/>
      <dgm:spPr/>
      <dgm:t>
        <a:bodyPr/>
        <a:lstStyle/>
        <a:p>
          <a:endParaRPr lang="en-US"/>
        </a:p>
      </dgm:t>
    </dgm:pt>
    <dgm:pt modelId="{89DF609E-F966-4623-9BD0-443D4935E946}" type="sibTrans" cxnId="{90AF4F1F-40CB-488F-946A-DBE079C5123A}">
      <dgm:prSet/>
      <dgm:spPr/>
      <dgm:t>
        <a:bodyPr/>
        <a:lstStyle/>
        <a:p>
          <a:endParaRPr lang="en-US"/>
        </a:p>
      </dgm:t>
    </dgm:pt>
    <dgm:pt modelId="{9CBFC169-707D-40B2-AAF7-65EC21A5059C}" type="pres">
      <dgm:prSet presAssocID="{263A37AF-D0A1-4D85-A2E9-A62558079466}" presName="vert0" presStyleCnt="0">
        <dgm:presLayoutVars>
          <dgm:dir/>
          <dgm:animOne val="branch"/>
          <dgm:animLvl val="lvl"/>
        </dgm:presLayoutVars>
      </dgm:prSet>
      <dgm:spPr/>
    </dgm:pt>
    <dgm:pt modelId="{10D24652-05B5-4748-9276-F9D0DC3A01AF}" type="pres">
      <dgm:prSet presAssocID="{AFEAB1A0-7F36-40E0-9F56-88A62277908A}" presName="thickLine" presStyleLbl="alignNode1" presStyleIdx="0" presStyleCnt="1"/>
      <dgm:spPr/>
    </dgm:pt>
    <dgm:pt modelId="{1D0F43FB-4208-4443-84EB-12415724F501}" type="pres">
      <dgm:prSet presAssocID="{AFEAB1A0-7F36-40E0-9F56-88A62277908A}" presName="horz1" presStyleCnt="0"/>
      <dgm:spPr/>
    </dgm:pt>
    <dgm:pt modelId="{B94A0EFC-BF9C-4431-ADF2-1FE436D2400B}" type="pres">
      <dgm:prSet presAssocID="{AFEAB1A0-7F36-40E0-9F56-88A62277908A}" presName="tx1" presStyleLbl="revTx" presStyleIdx="0" presStyleCnt="1"/>
      <dgm:spPr/>
    </dgm:pt>
    <dgm:pt modelId="{CAF57D40-9636-4C85-906B-F76FC3C14073}" type="pres">
      <dgm:prSet presAssocID="{AFEAB1A0-7F36-40E0-9F56-88A62277908A}" presName="vert1" presStyleCnt="0"/>
      <dgm:spPr/>
    </dgm:pt>
  </dgm:ptLst>
  <dgm:cxnLst>
    <dgm:cxn modelId="{90AF4F1F-40CB-488F-946A-DBE079C5123A}" srcId="{263A37AF-D0A1-4D85-A2E9-A62558079466}" destId="{AFEAB1A0-7F36-40E0-9F56-88A62277908A}" srcOrd="0" destOrd="0" parTransId="{A5E3E25B-7628-4C24-A454-414B3401BED6}" sibTransId="{89DF609E-F966-4623-9BD0-443D4935E946}"/>
    <dgm:cxn modelId="{C18D2567-9396-4A06-8140-07DC98F60307}" type="presOf" srcId="{AFEAB1A0-7F36-40E0-9F56-88A62277908A}" destId="{B94A0EFC-BF9C-4431-ADF2-1FE436D2400B}" srcOrd="0" destOrd="0" presId="urn:microsoft.com/office/officeart/2008/layout/LinedList"/>
    <dgm:cxn modelId="{CA33AABB-2BB0-4415-AF95-CF905E599A0D}" type="presOf" srcId="{263A37AF-D0A1-4D85-A2E9-A62558079466}" destId="{9CBFC169-707D-40B2-AAF7-65EC21A5059C}" srcOrd="0" destOrd="0" presId="urn:microsoft.com/office/officeart/2008/layout/LinedList"/>
    <dgm:cxn modelId="{A1D3CAF4-D8B9-49E1-875D-7561E112E1BD}" type="presParOf" srcId="{9CBFC169-707D-40B2-AAF7-65EC21A5059C}" destId="{10D24652-05B5-4748-9276-F9D0DC3A01AF}" srcOrd="0" destOrd="0" presId="urn:microsoft.com/office/officeart/2008/layout/LinedList"/>
    <dgm:cxn modelId="{B548D889-3940-43F5-A04D-22BEC5061BDE}" type="presParOf" srcId="{9CBFC169-707D-40B2-AAF7-65EC21A5059C}" destId="{1D0F43FB-4208-4443-84EB-12415724F501}" srcOrd="1" destOrd="0" presId="urn:microsoft.com/office/officeart/2008/layout/LinedList"/>
    <dgm:cxn modelId="{6F6A32D1-AF64-49F2-BB57-D64E365B5E4C}" type="presParOf" srcId="{1D0F43FB-4208-4443-84EB-12415724F501}" destId="{B94A0EFC-BF9C-4431-ADF2-1FE436D2400B}" srcOrd="0" destOrd="0" presId="urn:microsoft.com/office/officeart/2008/layout/LinedList"/>
    <dgm:cxn modelId="{003AEB61-2036-4E57-8645-71790A473E96}" type="presParOf" srcId="{1D0F43FB-4208-4443-84EB-12415724F501}" destId="{CAF57D40-9636-4C85-906B-F76FC3C14073}"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07E654-2258-4DFB-BE8F-5219B64F794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7F683F2-8542-4EA8-BB9C-FC742F6BBCD8}">
      <dgm:prSet custT="1"/>
      <dgm:spPr/>
      <dgm:t>
        <a:bodyPr/>
        <a:lstStyle/>
        <a:p>
          <a:pPr rtl="0"/>
          <a:r>
            <a:rPr lang="en-GB" sz="2000"/>
            <a:t>Biological changes can lead to damage from…</a:t>
          </a:r>
        </a:p>
      </dgm:t>
    </dgm:pt>
    <dgm:pt modelId="{7A4F6BEA-B29B-48C9-A13D-FEC39281FFBF}" type="parTrans" cxnId="{08509E5F-5CA9-4A3E-AF74-9C91FA3CF9A5}">
      <dgm:prSet/>
      <dgm:spPr/>
      <dgm:t>
        <a:bodyPr/>
        <a:lstStyle/>
        <a:p>
          <a:endParaRPr lang="en-US"/>
        </a:p>
      </dgm:t>
    </dgm:pt>
    <dgm:pt modelId="{B79C5517-C09B-4CC4-93EC-184AD198EE2F}" type="sibTrans" cxnId="{08509E5F-5CA9-4A3E-AF74-9C91FA3CF9A5}">
      <dgm:prSet/>
      <dgm:spPr/>
      <dgm:t>
        <a:bodyPr/>
        <a:lstStyle/>
        <a:p>
          <a:endParaRPr lang="en-US"/>
        </a:p>
      </dgm:t>
    </dgm:pt>
    <dgm:pt modelId="{BD9DBCB0-1D34-47B4-AD91-C9764A8750DB}">
      <dgm:prSet/>
      <dgm:spPr>
        <a:solidFill>
          <a:schemeClr val="accent3">
            <a:lumMod val="20000"/>
            <a:lumOff val="80000"/>
          </a:schemeClr>
        </a:solidFill>
      </dgm:spPr>
      <dgm:t>
        <a:bodyPr/>
        <a:lstStyle/>
        <a:p>
          <a:pPr rtl="0"/>
          <a:r>
            <a:rPr lang="en-GB"/>
            <a:t>oxidative stress</a:t>
          </a:r>
        </a:p>
      </dgm:t>
    </dgm:pt>
    <dgm:pt modelId="{E002CCAA-1623-4784-885E-4561301AFEE9}" type="parTrans" cxnId="{140F210D-740C-459C-9E1F-4C44A72F4465}">
      <dgm:prSet/>
      <dgm:spPr/>
      <dgm:t>
        <a:bodyPr/>
        <a:lstStyle/>
        <a:p>
          <a:endParaRPr lang="en-US"/>
        </a:p>
      </dgm:t>
    </dgm:pt>
    <dgm:pt modelId="{1855D685-5D51-4B8B-8BCE-4257E2FC9F63}" type="sibTrans" cxnId="{140F210D-740C-459C-9E1F-4C44A72F4465}">
      <dgm:prSet/>
      <dgm:spPr/>
      <dgm:t>
        <a:bodyPr/>
        <a:lstStyle/>
        <a:p>
          <a:endParaRPr lang="en-US"/>
        </a:p>
      </dgm:t>
    </dgm:pt>
    <dgm:pt modelId="{86E49251-15E9-4765-97BA-41B4FB4A9706}">
      <dgm:prSet/>
      <dgm:spPr>
        <a:solidFill>
          <a:schemeClr val="accent3">
            <a:lumMod val="20000"/>
            <a:lumOff val="80000"/>
          </a:schemeClr>
        </a:solidFill>
      </dgm:spPr>
      <dgm:t>
        <a:bodyPr/>
        <a:lstStyle/>
        <a:p>
          <a:pPr rtl="0"/>
          <a:r>
            <a:rPr lang="en-GB" dirty="0"/>
            <a:t>diminished ability to detoxify free radicals</a:t>
          </a:r>
        </a:p>
      </dgm:t>
    </dgm:pt>
    <dgm:pt modelId="{B7755EBA-87B9-4B1D-8A67-D24EF474F605}" type="parTrans" cxnId="{16B87B66-68DF-43DB-84DE-5D2D6180ECF0}">
      <dgm:prSet/>
      <dgm:spPr/>
      <dgm:t>
        <a:bodyPr/>
        <a:lstStyle/>
        <a:p>
          <a:endParaRPr lang="en-US"/>
        </a:p>
      </dgm:t>
    </dgm:pt>
    <dgm:pt modelId="{3625B6EC-2A14-4B72-B6E2-524E81ECBE52}" type="sibTrans" cxnId="{16B87B66-68DF-43DB-84DE-5D2D6180ECF0}">
      <dgm:prSet/>
      <dgm:spPr/>
      <dgm:t>
        <a:bodyPr/>
        <a:lstStyle/>
        <a:p>
          <a:endParaRPr lang="en-US"/>
        </a:p>
      </dgm:t>
    </dgm:pt>
    <dgm:pt modelId="{92CDFC36-E287-414D-9077-0F55647EA532}">
      <dgm:prSet/>
      <dgm:spPr>
        <a:solidFill>
          <a:schemeClr val="accent3">
            <a:lumMod val="20000"/>
            <a:lumOff val="80000"/>
          </a:schemeClr>
        </a:solidFill>
      </dgm:spPr>
      <dgm:t>
        <a:bodyPr/>
        <a:lstStyle/>
        <a:p>
          <a:pPr rtl="0"/>
          <a:r>
            <a:rPr lang="en-GB"/>
            <a:t>decline in mitochondrial function</a:t>
          </a:r>
        </a:p>
      </dgm:t>
    </dgm:pt>
    <dgm:pt modelId="{2F84A8B8-0814-45CC-8B15-8C68DC456DD6}" type="parTrans" cxnId="{8892B274-0971-4D5A-8A7D-F06E5B8ABB09}">
      <dgm:prSet/>
      <dgm:spPr/>
      <dgm:t>
        <a:bodyPr/>
        <a:lstStyle/>
        <a:p>
          <a:endParaRPr lang="en-US"/>
        </a:p>
      </dgm:t>
    </dgm:pt>
    <dgm:pt modelId="{CD041A5D-8AB5-4B26-BA44-0E0B78490B8C}" type="sibTrans" cxnId="{8892B274-0971-4D5A-8A7D-F06E5B8ABB09}">
      <dgm:prSet/>
      <dgm:spPr/>
      <dgm:t>
        <a:bodyPr/>
        <a:lstStyle/>
        <a:p>
          <a:endParaRPr lang="en-US"/>
        </a:p>
      </dgm:t>
    </dgm:pt>
    <dgm:pt modelId="{2989F304-4997-4EB6-9A8F-083A4C218F1E}">
      <dgm:prSet/>
      <dgm:spPr>
        <a:solidFill>
          <a:schemeClr val="accent3">
            <a:lumMod val="20000"/>
            <a:lumOff val="80000"/>
          </a:schemeClr>
        </a:solidFill>
      </dgm:spPr>
      <dgm:t>
        <a:bodyPr/>
        <a:lstStyle/>
        <a:p>
          <a:pPr rtl="0"/>
          <a:r>
            <a:rPr lang="en-GB"/>
            <a:t>accumulation of amyloid-β peptide and tau protein</a:t>
          </a:r>
        </a:p>
      </dgm:t>
    </dgm:pt>
    <dgm:pt modelId="{031059B3-1058-406B-B228-B4287593988D}" type="parTrans" cxnId="{824DE15D-5219-45F7-A4B4-71BAD5D36802}">
      <dgm:prSet/>
      <dgm:spPr/>
      <dgm:t>
        <a:bodyPr/>
        <a:lstStyle/>
        <a:p>
          <a:endParaRPr lang="en-US"/>
        </a:p>
      </dgm:t>
    </dgm:pt>
    <dgm:pt modelId="{1D48BF85-B7DC-40A2-B7D2-8D8B83FC7B50}" type="sibTrans" cxnId="{824DE15D-5219-45F7-A4B4-71BAD5D36802}">
      <dgm:prSet/>
      <dgm:spPr/>
      <dgm:t>
        <a:bodyPr/>
        <a:lstStyle/>
        <a:p>
          <a:endParaRPr lang="en-US"/>
        </a:p>
      </dgm:t>
    </dgm:pt>
    <dgm:pt modelId="{369F52DF-C1FB-40F8-95E2-C172636581BF}">
      <dgm:prSet/>
      <dgm:spPr>
        <a:solidFill>
          <a:schemeClr val="accent3">
            <a:lumMod val="20000"/>
            <a:lumOff val="80000"/>
          </a:schemeClr>
        </a:solidFill>
      </dgm:spPr>
      <dgm:t>
        <a:bodyPr/>
        <a:lstStyle/>
        <a:p>
          <a:pPr rtl="0"/>
          <a:r>
            <a:rPr lang="en-GB" dirty="0"/>
            <a:t>decrease integrity of neuronal membranes</a:t>
          </a:r>
        </a:p>
      </dgm:t>
    </dgm:pt>
    <dgm:pt modelId="{25B47218-167B-4B79-ADF6-E11CA116C10F}" type="parTrans" cxnId="{2125B5C7-A6CF-4F4A-8E76-56B059681370}">
      <dgm:prSet/>
      <dgm:spPr/>
      <dgm:t>
        <a:bodyPr/>
        <a:lstStyle/>
        <a:p>
          <a:endParaRPr lang="en-US"/>
        </a:p>
      </dgm:t>
    </dgm:pt>
    <dgm:pt modelId="{CA748C22-26CC-4F47-A767-2F1A94626B22}" type="sibTrans" cxnId="{2125B5C7-A6CF-4F4A-8E76-56B059681370}">
      <dgm:prSet/>
      <dgm:spPr/>
      <dgm:t>
        <a:bodyPr/>
        <a:lstStyle/>
        <a:p>
          <a:endParaRPr lang="en-US"/>
        </a:p>
      </dgm:t>
    </dgm:pt>
    <dgm:pt modelId="{6E2DCD64-7B73-454D-940C-EE313202FC24}">
      <dgm:prSet/>
      <dgm:spPr>
        <a:solidFill>
          <a:schemeClr val="accent3">
            <a:lumMod val="20000"/>
            <a:lumOff val="80000"/>
          </a:schemeClr>
        </a:solidFill>
      </dgm:spPr>
      <dgm:t>
        <a:bodyPr/>
        <a:lstStyle/>
        <a:p>
          <a:pPr rtl="0"/>
          <a:r>
            <a:rPr lang="en-GB"/>
            <a:t>loss of neurons and synapses</a:t>
          </a:r>
        </a:p>
      </dgm:t>
    </dgm:pt>
    <dgm:pt modelId="{8C9491CB-6491-4F59-8164-45A6767FC39D}" type="parTrans" cxnId="{997E84C8-DCE2-4AFA-982F-90812AE05E13}">
      <dgm:prSet/>
      <dgm:spPr/>
      <dgm:t>
        <a:bodyPr/>
        <a:lstStyle/>
        <a:p>
          <a:endParaRPr lang="en-US"/>
        </a:p>
      </dgm:t>
    </dgm:pt>
    <dgm:pt modelId="{842E96B6-F1B1-472B-96F4-0519CDAC9950}" type="sibTrans" cxnId="{997E84C8-DCE2-4AFA-982F-90812AE05E13}">
      <dgm:prSet/>
      <dgm:spPr/>
      <dgm:t>
        <a:bodyPr/>
        <a:lstStyle/>
        <a:p>
          <a:endParaRPr lang="en-US"/>
        </a:p>
      </dgm:t>
    </dgm:pt>
    <dgm:pt modelId="{4AB5CD0C-68D6-4B54-9C0E-F546025175F9}">
      <dgm:prSet/>
      <dgm:spPr>
        <a:solidFill>
          <a:schemeClr val="accent3">
            <a:lumMod val="20000"/>
            <a:lumOff val="80000"/>
          </a:schemeClr>
        </a:solidFill>
      </dgm:spPr>
      <dgm:t>
        <a:bodyPr/>
        <a:lstStyle/>
        <a:p>
          <a:pPr rtl="0"/>
          <a:r>
            <a:rPr lang="en-GB"/>
            <a:t>altered metabolic functions to cell death.</a:t>
          </a:r>
        </a:p>
      </dgm:t>
    </dgm:pt>
    <dgm:pt modelId="{2B672EDE-2671-45FC-B0C7-44C7072E740E}" type="parTrans" cxnId="{E811A9AE-F679-476E-B917-2254FB845059}">
      <dgm:prSet/>
      <dgm:spPr/>
      <dgm:t>
        <a:bodyPr/>
        <a:lstStyle/>
        <a:p>
          <a:endParaRPr lang="en-US"/>
        </a:p>
      </dgm:t>
    </dgm:pt>
    <dgm:pt modelId="{B7F4E1BE-AB02-40F2-8B7C-32910C5AE9A2}" type="sibTrans" cxnId="{E811A9AE-F679-476E-B917-2254FB845059}">
      <dgm:prSet/>
      <dgm:spPr/>
      <dgm:t>
        <a:bodyPr/>
        <a:lstStyle/>
        <a:p>
          <a:endParaRPr lang="en-US"/>
        </a:p>
      </dgm:t>
    </dgm:pt>
    <dgm:pt modelId="{AB11AC43-4E14-4B53-BE01-65B4A9F1DDE6}" type="pres">
      <dgm:prSet presAssocID="{6407E654-2258-4DFB-BE8F-5219B64F794E}" presName="linear" presStyleCnt="0">
        <dgm:presLayoutVars>
          <dgm:animLvl val="lvl"/>
          <dgm:resizeHandles val="exact"/>
        </dgm:presLayoutVars>
      </dgm:prSet>
      <dgm:spPr/>
    </dgm:pt>
    <dgm:pt modelId="{8ADDE9DF-2ACB-45DF-B680-7F7785895DFC}" type="pres">
      <dgm:prSet presAssocID="{C7F683F2-8542-4EA8-BB9C-FC742F6BBCD8}" presName="parentText" presStyleLbl="node1" presStyleIdx="0" presStyleCnt="1" custLinFactNeighborY="-3775">
        <dgm:presLayoutVars>
          <dgm:chMax val="0"/>
          <dgm:bulletEnabled val="1"/>
        </dgm:presLayoutVars>
      </dgm:prSet>
      <dgm:spPr/>
    </dgm:pt>
    <dgm:pt modelId="{0D293BC9-D5BF-4FAC-A11B-BE24CF519970}" type="pres">
      <dgm:prSet presAssocID="{C7F683F2-8542-4EA8-BB9C-FC742F6BBCD8}" presName="childText" presStyleLbl="revTx" presStyleIdx="0" presStyleCnt="1" custLinFactNeighborX="-62040" custLinFactNeighborY="53067">
        <dgm:presLayoutVars>
          <dgm:bulletEnabled val="1"/>
        </dgm:presLayoutVars>
      </dgm:prSet>
      <dgm:spPr/>
    </dgm:pt>
  </dgm:ptLst>
  <dgm:cxnLst>
    <dgm:cxn modelId="{555B7208-9209-47A7-9D39-E687F40C4156}" type="presOf" srcId="{C7F683F2-8542-4EA8-BB9C-FC742F6BBCD8}" destId="{8ADDE9DF-2ACB-45DF-B680-7F7785895DFC}" srcOrd="0" destOrd="0" presId="urn:microsoft.com/office/officeart/2005/8/layout/vList2"/>
    <dgm:cxn modelId="{140F210D-740C-459C-9E1F-4C44A72F4465}" srcId="{C7F683F2-8542-4EA8-BB9C-FC742F6BBCD8}" destId="{BD9DBCB0-1D34-47B4-AD91-C9764A8750DB}" srcOrd="0" destOrd="0" parTransId="{E002CCAA-1623-4784-885E-4561301AFEE9}" sibTransId="{1855D685-5D51-4B8B-8BCE-4257E2FC9F63}"/>
    <dgm:cxn modelId="{7413D417-B181-4B8A-A39B-672675E48AC7}" type="presOf" srcId="{4AB5CD0C-68D6-4B54-9C0E-F546025175F9}" destId="{0D293BC9-D5BF-4FAC-A11B-BE24CF519970}" srcOrd="0" destOrd="6" presId="urn:microsoft.com/office/officeart/2005/8/layout/vList2"/>
    <dgm:cxn modelId="{824DE15D-5219-45F7-A4B4-71BAD5D36802}" srcId="{C7F683F2-8542-4EA8-BB9C-FC742F6BBCD8}" destId="{2989F304-4997-4EB6-9A8F-083A4C218F1E}" srcOrd="3" destOrd="0" parTransId="{031059B3-1058-406B-B228-B4287593988D}" sibTransId="{1D48BF85-B7DC-40A2-B7D2-8D8B83FC7B50}"/>
    <dgm:cxn modelId="{08509E5F-5CA9-4A3E-AF74-9C91FA3CF9A5}" srcId="{6407E654-2258-4DFB-BE8F-5219B64F794E}" destId="{C7F683F2-8542-4EA8-BB9C-FC742F6BBCD8}" srcOrd="0" destOrd="0" parTransId="{7A4F6BEA-B29B-48C9-A13D-FEC39281FFBF}" sibTransId="{B79C5517-C09B-4CC4-93EC-184AD198EE2F}"/>
    <dgm:cxn modelId="{16B87B66-68DF-43DB-84DE-5D2D6180ECF0}" srcId="{C7F683F2-8542-4EA8-BB9C-FC742F6BBCD8}" destId="{86E49251-15E9-4765-97BA-41B4FB4A9706}" srcOrd="1" destOrd="0" parTransId="{B7755EBA-87B9-4B1D-8A67-D24EF474F605}" sibTransId="{3625B6EC-2A14-4B72-B6E2-524E81ECBE52}"/>
    <dgm:cxn modelId="{98EAEA67-B226-407D-99CA-F2139F7476AB}" type="presOf" srcId="{92CDFC36-E287-414D-9077-0F55647EA532}" destId="{0D293BC9-D5BF-4FAC-A11B-BE24CF519970}" srcOrd="0" destOrd="2" presId="urn:microsoft.com/office/officeart/2005/8/layout/vList2"/>
    <dgm:cxn modelId="{8B4BE06F-CB58-479F-A646-76E8A136F2CB}" type="presOf" srcId="{369F52DF-C1FB-40F8-95E2-C172636581BF}" destId="{0D293BC9-D5BF-4FAC-A11B-BE24CF519970}" srcOrd="0" destOrd="4" presId="urn:microsoft.com/office/officeart/2005/8/layout/vList2"/>
    <dgm:cxn modelId="{8892B274-0971-4D5A-8A7D-F06E5B8ABB09}" srcId="{C7F683F2-8542-4EA8-BB9C-FC742F6BBCD8}" destId="{92CDFC36-E287-414D-9077-0F55647EA532}" srcOrd="2" destOrd="0" parTransId="{2F84A8B8-0814-45CC-8B15-8C68DC456DD6}" sibTransId="{CD041A5D-8AB5-4B26-BA44-0E0B78490B8C}"/>
    <dgm:cxn modelId="{36D4605A-9025-4883-BAA1-ECDC8A0214A9}" type="presOf" srcId="{2989F304-4997-4EB6-9A8F-083A4C218F1E}" destId="{0D293BC9-D5BF-4FAC-A11B-BE24CF519970}" srcOrd="0" destOrd="3" presId="urn:microsoft.com/office/officeart/2005/8/layout/vList2"/>
    <dgm:cxn modelId="{376E1583-5A3B-4CAD-A131-3FCA9230669D}" type="presOf" srcId="{BD9DBCB0-1D34-47B4-AD91-C9764A8750DB}" destId="{0D293BC9-D5BF-4FAC-A11B-BE24CF519970}" srcOrd="0" destOrd="0" presId="urn:microsoft.com/office/officeart/2005/8/layout/vList2"/>
    <dgm:cxn modelId="{161FA9A3-FCF0-418D-BD26-A61E94FD084D}" type="presOf" srcId="{6407E654-2258-4DFB-BE8F-5219B64F794E}" destId="{AB11AC43-4E14-4B53-BE01-65B4A9F1DDE6}" srcOrd="0" destOrd="0" presId="urn:microsoft.com/office/officeart/2005/8/layout/vList2"/>
    <dgm:cxn modelId="{8C4859AD-A34D-4919-8FDF-ED51CCABF721}" type="presOf" srcId="{86E49251-15E9-4765-97BA-41B4FB4A9706}" destId="{0D293BC9-D5BF-4FAC-A11B-BE24CF519970}" srcOrd="0" destOrd="1" presId="urn:microsoft.com/office/officeart/2005/8/layout/vList2"/>
    <dgm:cxn modelId="{E811A9AE-F679-476E-B917-2254FB845059}" srcId="{C7F683F2-8542-4EA8-BB9C-FC742F6BBCD8}" destId="{4AB5CD0C-68D6-4B54-9C0E-F546025175F9}" srcOrd="6" destOrd="0" parTransId="{2B672EDE-2671-45FC-B0C7-44C7072E740E}" sibTransId="{B7F4E1BE-AB02-40F2-8B7C-32910C5AE9A2}"/>
    <dgm:cxn modelId="{2125B5C7-A6CF-4F4A-8E76-56B059681370}" srcId="{C7F683F2-8542-4EA8-BB9C-FC742F6BBCD8}" destId="{369F52DF-C1FB-40F8-95E2-C172636581BF}" srcOrd="4" destOrd="0" parTransId="{25B47218-167B-4B79-ADF6-E11CA116C10F}" sibTransId="{CA748C22-26CC-4F47-A767-2F1A94626B22}"/>
    <dgm:cxn modelId="{997E84C8-DCE2-4AFA-982F-90812AE05E13}" srcId="{C7F683F2-8542-4EA8-BB9C-FC742F6BBCD8}" destId="{6E2DCD64-7B73-454D-940C-EE313202FC24}" srcOrd="5" destOrd="0" parTransId="{8C9491CB-6491-4F59-8164-45A6767FC39D}" sibTransId="{842E96B6-F1B1-472B-96F4-0519CDAC9950}"/>
    <dgm:cxn modelId="{53A808D9-4586-4B0C-A777-A0B5CCE37D3E}" type="presOf" srcId="{6E2DCD64-7B73-454D-940C-EE313202FC24}" destId="{0D293BC9-D5BF-4FAC-A11B-BE24CF519970}" srcOrd="0" destOrd="5" presId="urn:microsoft.com/office/officeart/2005/8/layout/vList2"/>
    <dgm:cxn modelId="{0FE9C54B-D853-4BBE-B952-E26DAE3FF602}" type="presParOf" srcId="{AB11AC43-4E14-4B53-BE01-65B4A9F1DDE6}" destId="{8ADDE9DF-2ACB-45DF-B680-7F7785895DFC}" srcOrd="0" destOrd="0" presId="urn:microsoft.com/office/officeart/2005/8/layout/vList2"/>
    <dgm:cxn modelId="{5A2BF758-0580-45F2-946A-107F4913076C}" type="presParOf" srcId="{AB11AC43-4E14-4B53-BE01-65B4A9F1DDE6}" destId="{0D293BC9-D5BF-4FAC-A11B-BE24CF519970}"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864A31-1FB4-461C-A74D-F4116C0BA7A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4640207-F5C7-40C8-B9C5-DB47A84E966B}">
      <dgm:prSet custT="1"/>
      <dgm:spPr/>
      <dgm:t>
        <a:bodyPr/>
        <a:lstStyle/>
        <a:p>
          <a:pPr rtl="0"/>
          <a:r>
            <a:rPr lang="en-GB" sz="1800"/>
            <a:t>Imaging studies - changes with healthy aging occurs in frontal regions. But – correlated with poor cognitive performance are….  </a:t>
          </a:r>
        </a:p>
      </dgm:t>
    </dgm:pt>
    <dgm:pt modelId="{87B069DF-D301-4530-9FD1-DA4D333DD4D9}" type="parTrans" cxnId="{AF1E139C-AF8D-4A2C-AFC8-86EAE6409CFA}">
      <dgm:prSet/>
      <dgm:spPr/>
      <dgm:t>
        <a:bodyPr/>
        <a:lstStyle/>
        <a:p>
          <a:endParaRPr lang="en-US"/>
        </a:p>
      </dgm:t>
    </dgm:pt>
    <dgm:pt modelId="{CA3CCD03-5689-4479-9EF3-EF68833E01EA}" type="sibTrans" cxnId="{AF1E139C-AF8D-4A2C-AFC8-86EAE6409CFA}">
      <dgm:prSet/>
      <dgm:spPr/>
      <dgm:t>
        <a:bodyPr/>
        <a:lstStyle/>
        <a:p>
          <a:endParaRPr lang="en-US"/>
        </a:p>
      </dgm:t>
    </dgm:pt>
    <dgm:pt modelId="{77D0BE44-B881-4A03-A4E7-701BAA4184E9}">
      <dgm:prSet/>
      <dgm:spPr/>
      <dgm:t>
        <a:bodyPr/>
        <a:lstStyle/>
        <a:p>
          <a:pPr rtl="0"/>
          <a:r>
            <a:rPr lang="en-GB" dirty="0"/>
            <a:t>whole brain- white matter volume, </a:t>
          </a:r>
        </a:p>
      </dgm:t>
    </dgm:pt>
    <dgm:pt modelId="{9D643697-78FF-473F-B1B2-1EA3AA985710}" type="parTrans" cxnId="{025C7409-B26D-4F87-BBDB-F996675FBBC9}">
      <dgm:prSet/>
      <dgm:spPr/>
      <dgm:t>
        <a:bodyPr/>
        <a:lstStyle/>
        <a:p>
          <a:endParaRPr lang="en-US"/>
        </a:p>
      </dgm:t>
    </dgm:pt>
    <dgm:pt modelId="{87628091-B0B7-4951-91E1-425DFC5BC4EE}" type="sibTrans" cxnId="{025C7409-B26D-4F87-BBDB-F996675FBBC9}">
      <dgm:prSet/>
      <dgm:spPr/>
      <dgm:t>
        <a:bodyPr/>
        <a:lstStyle/>
        <a:p>
          <a:endParaRPr lang="en-US"/>
        </a:p>
      </dgm:t>
    </dgm:pt>
    <dgm:pt modelId="{764E7A23-26D1-40D7-A82C-6D02A82A4407}">
      <dgm:prSet/>
      <dgm:spPr/>
      <dgm:t>
        <a:bodyPr/>
        <a:lstStyle/>
        <a:p>
          <a:pPr rtl="0"/>
          <a:r>
            <a:rPr lang="en-GB" dirty="0"/>
            <a:t>prefrontal cortex</a:t>
          </a:r>
        </a:p>
      </dgm:t>
    </dgm:pt>
    <dgm:pt modelId="{6D89A594-FB1B-4F5E-BF55-9CD0CC194E9F}" type="parTrans" cxnId="{F55F0278-5011-47DA-B989-CA66B98A969C}">
      <dgm:prSet/>
      <dgm:spPr/>
      <dgm:t>
        <a:bodyPr/>
        <a:lstStyle/>
        <a:p>
          <a:endParaRPr lang="en-US"/>
        </a:p>
      </dgm:t>
    </dgm:pt>
    <dgm:pt modelId="{739ABB31-1F1E-4B93-A4AD-5702279F42F9}" type="sibTrans" cxnId="{F55F0278-5011-47DA-B989-CA66B98A969C}">
      <dgm:prSet/>
      <dgm:spPr/>
      <dgm:t>
        <a:bodyPr/>
        <a:lstStyle/>
        <a:p>
          <a:endParaRPr lang="en-US"/>
        </a:p>
      </dgm:t>
    </dgm:pt>
    <dgm:pt modelId="{C2661DE5-EF1C-4216-8022-C73FD900922D}">
      <dgm:prSet/>
      <dgm:spPr/>
      <dgm:t>
        <a:bodyPr/>
        <a:lstStyle/>
        <a:p>
          <a:pPr rtl="0"/>
          <a:r>
            <a:rPr lang="en-GB" dirty="0"/>
            <a:t>hippocampus</a:t>
          </a:r>
        </a:p>
      </dgm:t>
    </dgm:pt>
    <dgm:pt modelId="{565CDD21-DF8F-4DFE-A57D-80697E050744}" type="parTrans" cxnId="{D6A9F518-0DFA-4C74-85F3-500FFC8CA1C9}">
      <dgm:prSet/>
      <dgm:spPr/>
      <dgm:t>
        <a:bodyPr/>
        <a:lstStyle/>
        <a:p>
          <a:endParaRPr lang="en-US"/>
        </a:p>
      </dgm:t>
    </dgm:pt>
    <dgm:pt modelId="{9A1FB560-D71E-4E7E-886F-1F47F8D26BE3}" type="sibTrans" cxnId="{D6A9F518-0DFA-4C74-85F3-500FFC8CA1C9}">
      <dgm:prSet/>
      <dgm:spPr/>
      <dgm:t>
        <a:bodyPr/>
        <a:lstStyle/>
        <a:p>
          <a:endParaRPr lang="en-US"/>
        </a:p>
      </dgm:t>
    </dgm:pt>
    <dgm:pt modelId="{F958BBF1-B4B7-4ADD-B3C8-48B116F3A6CA}">
      <dgm:prSet/>
      <dgm:spPr/>
      <dgm:t>
        <a:bodyPr/>
        <a:lstStyle/>
        <a:p>
          <a:pPr rtl="0"/>
          <a:r>
            <a:rPr lang="en-GB" dirty="0"/>
            <a:t>Sub-cortical regions (thalamus, putamen, caudate, nucleus </a:t>
          </a:r>
          <a:r>
            <a:rPr lang="en-GB" dirty="0" err="1"/>
            <a:t>accumbens</a:t>
          </a:r>
          <a:r>
            <a:rPr lang="en-GB" dirty="0"/>
            <a:t>) </a:t>
          </a:r>
        </a:p>
      </dgm:t>
    </dgm:pt>
    <dgm:pt modelId="{C289AE90-1477-47D3-9A19-68EF9A44371C}" type="parTrans" cxnId="{21DA5D61-5099-4F92-A135-5025B2B251B0}">
      <dgm:prSet/>
      <dgm:spPr/>
      <dgm:t>
        <a:bodyPr/>
        <a:lstStyle/>
        <a:p>
          <a:endParaRPr lang="en-US"/>
        </a:p>
      </dgm:t>
    </dgm:pt>
    <dgm:pt modelId="{597BD983-1A6F-4FDF-8270-71EBAF106A06}" type="sibTrans" cxnId="{21DA5D61-5099-4F92-A135-5025B2B251B0}">
      <dgm:prSet/>
      <dgm:spPr/>
      <dgm:t>
        <a:bodyPr/>
        <a:lstStyle/>
        <a:p>
          <a:endParaRPr lang="en-US"/>
        </a:p>
      </dgm:t>
    </dgm:pt>
    <dgm:pt modelId="{EB2CE347-0167-4E82-9E99-7F14760ABA5A}">
      <dgm:prSet/>
      <dgm:spPr/>
      <dgm:t>
        <a:bodyPr/>
        <a:lstStyle/>
        <a:p>
          <a:pPr rtl="0"/>
          <a:r>
            <a:rPr lang="en-GB"/>
            <a:t>parietal and temporal lobe volume</a:t>
          </a:r>
        </a:p>
      </dgm:t>
    </dgm:pt>
    <dgm:pt modelId="{A9BD4EC0-705B-4480-A215-021DFACDBC7C}" type="parTrans" cxnId="{3A325CD3-88D9-482F-9AF2-BEA545D63D14}">
      <dgm:prSet/>
      <dgm:spPr/>
      <dgm:t>
        <a:bodyPr/>
        <a:lstStyle/>
        <a:p>
          <a:endParaRPr lang="en-US"/>
        </a:p>
      </dgm:t>
    </dgm:pt>
    <dgm:pt modelId="{604592A7-926D-4BDE-9EFC-321A9EE12FF4}" type="sibTrans" cxnId="{3A325CD3-88D9-482F-9AF2-BEA545D63D14}">
      <dgm:prSet/>
      <dgm:spPr/>
      <dgm:t>
        <a:bodyPr/>
        <a:lstStyle/>
        <a:p>
          <a:endParaRPr lang="en-US"/>
        </a:p>
      </dgm:t>
    </dgm:pt>
    <dgm:pt modelId="{9FCD4C81-FECF-49B7-9F14-6F8F44BAEA3F}">
      <dgm:prSet/>
      <dgm:spPr/>
      <dgm:t>
        <a:bodyPr/>
        <a:lstStyle/>
        <a:p>
          <a:pPr rtl="0"/>
          <a:r>
            <a:rPr lang="en-GB"/>
            <a:t>ventricular expansion</a:t>
          </a:r>
        </a:p>
      </dgm:t>
    </dgm:pt>
    <dgm:pt modelId="{86DEDD38-A3BA-45AC-B8E3-FD580BAD2B74}" type="parTrans" cxnId="{B5F3D90B-79EF-4074-8259-31CF91BCBD55}">
      <dgm:prSet/>
      <dgm:spPr/>
      <dgm:t>
        <a:bodyPr/>
        <a:lstStyle/>
        <a:p>
          <a:endParaRPr lang="en-US"/>
        </a:p>
      </dgm:t>
    </dgm:pt>
    <dgm:pt modelId="{2089F6F9-C675-434F-8367-E2AEC6640389}" type="sibTrans" cxnId="{B5F3D90B-79EF-4074-8259-31CF91BCBD55}">
      <dgm:prSet/>
      <dgm:spPr/>
      <dgm:t>
        <a:bodyPr/>
        <a:lstStyle/>
        <a:p>
          <a:endParaRPr lang="en-US"/>
        </a:p>
      </dgm:t>
    </dgm:pt>
    <dgm:pt modelId="{C4578DA4-97C9-409C-B603-F55192D42088}" type="pres">
      <dgm:prSet presAssocID="{FD864A31-1FB4-461C-A74D-F4116C0BA7A0}" presName="linear" presStyleCnt="0">
        <dgm:presLayoutVars>
          <dgm:animLvl val="lvl"/>
          <dgm:resizeHandles val="exact"/>
        </dgm:presLayoutVars>
      </dgm:prSet>
      <dgm:spPr/>
    </dgm:pt>
    <dgm:pt modelId="{64D177A5-1610-404D-8757-E9ED6F1A351D}" type="pres">
      <dgm:prSet presAssocID="{74640207-F5C7-40C8-B9C5-DB47A84E966B}" presName="parentText" presStyleLbl="node1" presStyleIdx="0" presStyleCnt="1" custLinFactNeighborX="396" custLinFactNeighborY="-3192">
        <dgm:presLayoutVars>
          <dgm:chMax val="0"/>
          <dgm:bulletEnabled val="1"/>
        </dgm:presLayoutVars>
      </dgm:prSet>
      <dgm:spPr/>
    </dgm:pt>
    <dgm:pt modelId="{04F1206C-9529-4B5B-9FDE-C7843D0D203A}" type="pres">
      <dgm:prSet presAssocID="{74640207-F5C7-40C8-B9C5-DB47A84E966B}" presName="childText" presStyleLbl="revTx" presStyleIdx="0" presStyleCnt="1" custLinFactNeighborX="-6724" custLinFactNeighborY="2147">
        <dgm:presLayoutVars>
          <dgm:bulletEnabled val="1"/>
        </dgm:presLayoutVars>
      </dgm:prSet>
      <dgm:spPr/>
    </dgm:pt>
  </dgm:ptLst>
  <dgm:cxnLst>
    <dgm:cxn modelId="{025C7409-B26D-4F87-BBDB-F996675FBBC9}" srcId="{74640207-F5C7-40C8-B9C5-DB47A84E966B}" destId="{77D0BE44-B881-4A03-A4E7-701BAA4184E9}" srcOrd="0" destOrd="0" parTransId="{9D643697-78FF-473F-B1B2-1EA3AA985710}" sibTransId="{87628091-B0B7-4951-91E1-425DFC5BC4EE}"/>
    <dgm:cxn modelId="{B5F3D90B-79EF-4074-8259-31CF91BCBD55}" srcId="{74640207-F5C7-40C8-B9C5-DB47A84E966B}" destId="{9FCD4C81-FECF-49B7-9F14-6F8F44BAEA3F}" srcOrd="5" destOrd="0" parTransId="{86DEDD38-A3BA-45AC-B8E3-FD580BAD2B74}" sibTransId="{2089F6F9-C675-434F-8367-E2AEC6640389}"/>
    <dgm:cxn modelId="{D6A9F518-0DFA-4C74-85F3-500FFC8CA1C9}" srcId="{74640207-F5C7-40C8-B9C5-DB47A84E966B}" destId="{C2661DE5-EF1C-4216-8022-C73FD900922D}" srcOrd="2" destOrd="0" parTransId="{565CDD21-DF8F-4DFE-A57D-80697E050744}" sibTransId="{9A1FB560-D71E-4E7E-886F-1F47F8D26BE3}"/>
    <dgm:cxn modelId="{0EA3D15B-49B1-47FC-AB3C-CAFD3F719A2A}" type="presOf" srcId="{EB2CE347-0167-4E82-9E99-7F14760ABA5A}" destId="{04F1206C-9529-4B5B-9FDE-C7843D0D203A}" srcOrd="0" destOrd="4" presId="urn:microsoft.com/office/officeart/2005/8/layout/vList2"/>
    <dgm:cxn modelId="{21DA5D61-5099-4F92-A135-5025B2B251B0}" srcId="{74640207-F5C7-40C8-B9C5-DB47A84E966B}" destId="{F958BBF1-B4B7-4ADD-B3C8-48B116F3A6CA}" srcOrd="3" destOrd="0" parTransId="{C289AE90-1477-47D3-9A19-68EF9A44371C}" sibTransId="{597BD983-1A6F-4FDF-8270-71EBAF106A06}"/>
    <dgm:cxn modelId="{3A6CB151-6FF1-44FB-874A-C753E9FD944D}" type="presOf" srcId="{74640207-F5C7-40C8-B9C5-DB47A84E966B}" destId="{64D177A5-1610-404D-8757-E9ED6F1A351D}" srcOrd="0" destOrd="0" presId="urn:microsoft.com/office/officeart/2005/8/layout/vList2"/>
    <dgm:cxn modelId="{F55F0278-5011-47DA-B989-CA66B98A969C}" srcId="{74640207-F5C7-40C8-B9C5-DB47A84E966B}" destId="{764E7A23-26D1-40D7-A82C-6D02A82A4407}" srcOrd="1" destOrd="0" parTransId="{6D89A594-FB1B-4F5E-BF55-9CD0CC194E9F}" sibTransId="{739ABB31-1F1E-4B93-A4AD-5702279F42F9}"/>
    <dgm:cxn modelId="{B4C3508F-3521-4196-BAE7-4A8193E48C87}" type="presOf" srcId="{77D0BE44-B881-4A03-A4E7-701BAA4184E9}" destId="{04F1206C-9529-4B5B-9FDE-C7843D0D203A}" srcOrd="0" destOrd="0" presId="urn:microsoft.com/office/officeart/2005/8/layout/vList2"/>
    <dgm:cxn modelId="{AF1E139C-AF8D-4A2C-AFC8-86EAE6409CFA}" srcId="{FD864A31-1FB4-461C-A74D-F4116C0BA7A0}" destId="{74640207-F5C7-40C8-B9C5-DB47A84E966B}" srcOrd="0" destOrd="0" parTransId="{87B069DF-D301-4530-9FD1-DA4D333DD4D9}" sibTransId="{CA3CCD03-5689-4479-9EF3-EF68833E01EA}"/>
    <dgm:cxn modelId="{F4B2F1B0-6966-4C9D-8E52-0645E438082B}" type="presOf" srcId="{F958BBF1-B4B7-4ADD-B3C8-48B116F3A6CA}" destId="{04F1206C-9529-4B5B-9FDE-C7843D0D203A}" srcOrd="0" destOrd="3" presId="urn:microsoft.com/office/officeart/2005/8/layout/vList2"/>
    <dgm:cxn modelId="{C87A23C1-E011-474C-A8D5-41B4CA93D85D}" type="presOf" srcId="{9FCD4C81-FECF-49B7-9F14-6F8F44BAEA3F}" destId="{04F1206C-9529-4B5B-9FDE-C7843D0D203A}" srcOrd="0" destOrd="5" presId="urn:microsoft.com/office/officeart/2005/8/layout/vList2"/>
    <dgm:cxn modelId="{81BA6BCA-5141-4464-B953-5AD4707EE540}" type="presOf" srcId="{FD864A31-1FB4-461C-A74D-F4116C0BA7A0}" destId="{C4578DA4-97C9-409C-B603-F55192D42088}" srcOrd="0" destOrd="0" presId="urn:microsoft.com/office/officeart/2005/8/layout/vList2"/>
    <dgm:cxn modelId="{3A325CD3-88D9-482F-9AF2-BEA545D63D14}" srcId="{74640207-F5C7-40C8-B9C5-DB47A84E966B}" destId="{EB2CE347-0167-4E82-9E99-7F14760ABA5A}" srcOrd="4" destOrd="0" parTransId="{A9BD4EC0-705B-4480-A215-021DFACDBC7C}" sibTransId="{604592A7-926D-4BDE-9EFC-321A9EE12FF4}"/>
    <dgm:cxn modelId="{162912D6-3EBD-41E5-B030-3AD7EA4E6463}" type="presOf" srcId="{C2661DE5-EF1C-4216-8022-C73FD900922D}" destId="{04F1206C-9529-4B5B-9FDE-C7843D0D203A}" srcOrd="0" destOrd="2" presId="urn:microsoft.com/office/officeart/2005/8/layout/vList2"/>
    <dgm:cxn modelId="{8344B6F0-363E-48E6-908A-05AE7130795F}" type="presOf" srcId="{764E7A23-26D1-40D7-A82C-6D02A82A4407}" destId="{04F1206C-9529-4B5B-9FDE-C7843D0D203A}" srcOrd="0" destOrd="1" presId="urn:microsoft.com/office/officeart/2005/8/layout/vList2"/>
    <dgm:cxn modelId="{EB86905F-A57E-40DE-8F6C-3E86062B9E4B}" type="presParOf" srcId="{C4578DA4-97C9-409C-B603-F55192D42088}" destId="{64D177A5-1610-404D-8757-E9ED6F1A351D}" srcOrd="0" destOrd="0" presId="urn:microsoft.com/office/officeart/2005/8/layout/vList2"/>
    <dgm:cxn modelId="{B448F1CC-AE7C-460D-A373-16303938D511}" type="presParOf" srcId="{C4578DA4-97C9-409C-B603-F55192D42088}" destId="{04F1206C-9529-4B5B-9FDE-C7843D0D203A}" srcOrd="1" destOrd="0" presId="urn:microsoft.com/office/officeart/2005/8/layout/vList2"/>
  </dgm:cxnLst>
  <dgm:bg>
    <a:solidFill>
      <a:schemeClr val="accent3">
        <a:lumMod val="20000"/>
        <a:lumOff val="80000"/>
      </a:schemeClr>
    </a:solid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9C51B5-195F-4DBB-8B09-6BEDF5588E4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BD6BC2E-848D-4AA5-9DD0-0E16DADD3069}">
      <dgm:prSet/>
      <dgm:spPr/>
      <dgm:t>
        <a:bodyPr/>
        <a:lstStyle/>
        <a:p>
          <a:r>
            <a:rPr lang="en-GB" b="1" dirty="0"/>
            <a:t>Neural Plasticity</a:t>
          </a:r>
          <a:r>
            <a:rPr lang="en-GB" dirty="0"/>
            <a:t>: Education promotes the development of neural pathways that can protect against cognitive decline.</a:t>
          </a:r>
          <a:endParaRPr lang="en-US" dirty="0"/>
        </a:p>
      </dgm:t>
    </dgm:pt>
    <dgm:pt modelId="{5E57999B-8E49-44C2-8A0D-6221FA7B1F70}" type="parTrans" cxnId="{3FD7EE3F-8470-41BD-BDD6-1785D3C1743D}">
      <dgm:prSet/>
      <dgm:spPr/>
      <dgm:t>
        <a:bodyPr/>
        <a:lstStyle/>
        <a:p>
          <a:endParaRPr lang="en-US"/>
        </a:p>
      </dgm:t>
    </dgm:pt>
    <dgm:pt modelId="{28D5C8DE-D641-4250-AC0D-5D0026464D92}" type="sibTrans" cxnId="{3FD7EE3F-8470-41BD-BDD6-1785D3C1743D}">
      <dgm:prSet/>
      <dgm:spPr/>
      <dgm:t>
        <a:bodyPr/>
        <a:lstStyle/>
        <a:p>
          <a:endParaRPr lang="en-US"/>
        </a:p>
      </dgm:t>
    </dgm:pt>
    <dgm:pt modelId="{0C2C5B0B-CAF9-43B8-8EB0-FF6E54E4AEEB}">
      <dgm:prSet/>
      <dgm:spPr/>
      <dgm:t>
        <a:bodyPr/>
        <a:lstStyle/>
        <a:p>
          <a:r>
            <a:rPr lang="en-GB" b="1" dirty="0"/>
            <a:t>Increased Synaptic Density</a:t>
          </a:r>
          <a:r>
            <a:rPr lang="en-GB" dirty="0"/>
            <a:t>: Educated individuals tend to have more robust synaptic connections, which help maintain cognitive function.</a:t>
          </a:r>
          <a:endParaRPr lang="en-US" dirty="0"/>
        </a:p>
      </dgm:t>
    </dgm:pt>
    <dgm:pt modelId="{0F12B117-832A-4668-B840-F71E6BB868A4}" type="parTrans" cxnId="{E5812A2F-20ED-4ED0-A4A4-2159FF266C72}">
      <dgm:prSet/>
      <dgm:spPr/>
      <dgm:t>
        <a:bodyPr/>
        <a:lstStyle/>
        <a:p>
          <a:endParaRPr lang="en-US"/>
        </a:p>
      </dgm:t>
    </dgm:pt>
    <dgm:pt modelId="{091EBDA5-3776-4E50-915B-8BD5E9FD177F}" type="sibTrans" cxnId="{E5812A2F-20ED-4ED0-A4A4-2159FF266C72}">
      <dgm:prSet/>
      <dgm:spPr/>
      <dgm:t>
        <a:bodyPr/>
        <a:lstStyle/>
        <a:p>
          <a:endParaRPr lang="en-US"/>
        </a:p>
      </dgm:t>
    </dgm:pt>
    <dgm:pt modelId="{B50B08D1-B7CA-445B-88EA-D1CEECCA15C3}">
      <dgm:prSet/>
      <dgm:spPr/>
      <dgm:t>
        <a:bodyPr/>
        <a:lstStyle/>
        <a:p>
          <a:r>
            <a:rPr lang="en-GB" b="1"/>
            <a:t>Stimulated Brain Activity</a:t>
          </a:r>
          <a:r>
            <a:rPr lang="en-GB"/>
            <a:t>: Engaging in complex cognitive tasks, often required during education, can keep the brain active and healthy.</a:t>
          </a:r>
          <a:endParaRPr lang="en-US"/>
        </a:p>
      </dgm:t>
    </dgm:pt>
    <dgm:pt modelId="{8ECF000E-9D49-4B8C-B505-6A867786823D}" type="parTrans" cxnId="{06B6D9AF-AE6B-41F9-9A4B-2411CD507126}">
      <dgm:prSet/>
      <dgm:spPr/>
      <dgm:t>
        <a:bodyPr/>
        <a:lstStyle/>
        <a:p>
          <a:endParaRPr lang="en-US"/>
        </a:p>
      </dgm:t>
    </dgm:pt>
    <dgm:pt modelId="{D05FEEAF-4235-4BF5-B14D-38E284224F02}" type="sibTrans" cxnId="{06B6D9AF-AE6B-41F9-9A4B-2411CD507126}">
      <dgm:prSet/>
      <dgm:spPr/>
      <dgm:t>
        <a:bodyPr/>
        <a:lstStyle/>
        <a:p>
          <a:endParaRPr lang="en-US"/>
        </a:p>
      </dgm:t>
    </dgm:pt>
    <dgm:pt modelId="{64923939-A6FF-45E4-9BDE-21BFE0618F60}" type="pres">
      <dgm:prSet presAssocID="{749C51B5-195F-4DBB-8B09-6BEDF5588E4E}" presName="root" presStyleCnt="0">
        <dgm:presLayoutVars>
          <dgm:dir/>
          <dgm:resizeHandles val="exact"/>
        </dgm:presLayoutVars>
      </dgm:prSet>
      <dgm:spPr/>
    </dgm:pt>
    <dgm:pt modelId="{8C4812E2-7044-4808-8235-584A080AB96C}" type="pres">
      <dgm:prSet presAssocID="{2BD6BC2E-848D-4AA5-9DD0-0E16DADD3069}" presName="compNode" presStyleCnt="0"/>
      <dgm:spPr/>
    </dgm:pt>
    <dgm:pt modelId="{4D72C243-4DD8-43FB-A296-7E7CC46986B4}" type="pres">
      <dgm:prSet presAssocID="{2BD6BC2E-848D-4AA5-9DD0-0E16DADD3069}" presName="bgRect" presStyleLbl="bgShp" presStyleIdx="0" presStyleCnt="3"/>
      <dgm:spPr/>
    </dgm:pt>
    <dgm:pt modelId="{144F07F6-6E24-473E-9928-9B4C2E47CD8F}" type="pres">
      <dgm:prSet presAssocID="{2BD6BC2E-848D-4AA5-9DD0-0E16DADD30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43B10C9-D502-4529-8F30-EA8126392C36}" type="pres">
      <dgm:prSet presAssocID="{2BD6BC2E-848D-4AA5-9DD0-0E16DADD3069}" presName="spaceRect" presStyleCnt="0"/>
      <dgm:spPr/>
    </dgm:pt>
    <dgm:pt modelId="{26A902CC-603E-43F9-8B26-EA740C3B1508}" type="pres">
      <dgm:prSet presAssocID="{2BD6BC2E-848D-4AA5-9DD0-0E16DADD3069}" presName="parTx" presStyleLbl="revTx" presStyleIdx="0" presStyleCnt="3">
        <dgm:presLayoutVars>
          <dgm:chMax val="0"/>
          <dgm:chPref val="0"/>
        </dgm:presLayoutVars>
      </dgm:prSet>
      <dgm:spPr/>
    </dgm:pt>
    <dgm:pt modelId="{AEB2DC3D-BB34-40EB-86DC-3C988A9E0FD2}" type="pres">
      <dgm:prSet presAssocID="{28D5C8DE-D641-4250-AC0D-5D0026464D92}" presName="sibTrans" presStyleCnt="0"/>
      <dgm:spPr/>
    </dgm:pt>
    <dgm:pt modelId="{9B22A3BE-1EEF-4E9B-A387-60D1A9F37F60}" type="pres">
      <dgm:prSet presAssocID="{0C2C5B0B-CAF9-43B8-8EB0-FF6E54E4AEEB}" presName="compNode" presStyleCnt="0"/>
      <dgm:spPr/>
    </dgm:pt>
    <dgm:pt modelId="{7D23184A-82EB-4950-976D-A75EB8247FE0}" type="pres">
      <dgm:prSet presAssocID="{0C2C5B0B-CAF9-43B8-8EB0-FF6E54E4AEEB}" presName="bgRect" presStyleLbl="bgShp" presStyleIdx="1" presStyleCnt="3"/>
      <dgm:spPr/>
    </dgm:pt>
    <dgm:pt modelId="{F618D4A7-63AA-4276-AC73-F4973054E7F7}" type="pres">
      <dgm:prSet presAssocID="{0C2C5B0B-CAF9-43B8-8EB0-FF6E54E4AE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1882C8E2-A59B-4DDE-B803-5EB490B47C5F}" type="pres">
      <dgm:prSet presAssocID="{0C2C5B0B-CAF9-43B8-8EB0-FF6E54E4AEEB}" presName="spaceRect" presStyleCnt="0"/>
      <dgm:spPr/>
    </dgm:pt>
    <dgm:pt modelId="{88125C42-F5F6-4D14-A10D-53B2A9C1E262}" type="pres">
      <dgm:prSet presAssocID="{0C2C5B0B-CAF9-43B8-8EB0-FF6E54E4AEEB}" presName="parTx" presStyleLbl="revTx" presStyleIdx="1" presStyleCnt="3">
        <dgm:presLayoutVars>
          <dgm:chMax val="0"/>
          <dgm:chPref val="0"/>
        </dgm:presLayoutVars>
      </dgm:prSet>
      <dgm:spPr/>
    </dgm:pt>
    <dgm:pt modelId="{4630D095-E1B0-4E21-807D-884C11BE3B36}" type="pres">
      <dgm:prSet presAssocID="{091EBDA5-3776-4E50-915B-8BD5E9FD177F}" presName="sibTrans" presStyleCnt="0"/>
      <dgm:spPr/>
    </dgm:pt>
    <dgm:pt modelId="{01DCC79C-0885-4926-A613-21EE1EFAD79D}" type="pres">
      <dgm:prSet presAssocID="{B50B08D1-B7CA-445B-88EA-D1CEECCA15C3}" presName="compNode" presStyleCnt="0"/>
      <dgm:spPr/>
    </dgm:pt>
    <dgm:pt modelId="{98DC9039-3FD4-4413-9D46-8E958DD9E75C}" type="pres">
      <dgm:prSet presAssocID="{B50B08D1-B7CA-445B-88EA-D1CEECCA15C3}" presName="bgRect" presStyleLbl="bgShp" presStyleIdx="2" presStyleCnt="3"/>
      <dgm:spPr/>
    </dgm:pt>
    <dgm:pt modelId="{3C2F8004-CB7E-44D3-BC40-300AEF5EC74C}" type="pres">
      <dgm:prSet presAssocID="{B50B08D1-B7CA-445B-88EA-D1CEECCA15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A66236AB-E34A-45E1-BC5E-E119A42F7EDD}" type="pres">
      <dgm:prSet presAssocID="{B50B08D1-B7CA-445B-88EA-D1CEECCA15C3}" presName="spaceRect" presStyleCnt="0"/>
      <dgm:spPr/>
    </dgm:pt>
    <dgm:pt modelId="{4C6E1E75-BF5F-436D-9640-B89D7EF65A4D}" type="pres">
      <dgm:prSet presAssocID="{B50B08D1-B7CA-445B-88EA-D1CEECCA15C3}" presName="parTx" presStyleLbl="revTx" presStyleIdx="2" presStyleCnt="3">
        <dgm:presLayoutVars>
          <dgm:chMax val="0"/>
          <dgm:chPref val="0"/>
        </dgm:presLayoutVars>
      </dgm:prSet>
      <dgm:spPr/>
    </dgm:pt>
  </dgm:ptLst>
  <dgm:cxnLst>
    <dgm:cxn modelId="{E5812A2F-20ED-4ED0-A4A4-2159FF266C72}" srcId="{749C51B5-195F-4DBB-8B09-6BEDF5588E4E}" destId="{0C2C5B0B-CAF9-43B8-8EB0-FF6E54E4AEEB}" srcOrd="1" destOrd="0" parTransId="{0F12B117-832A-4668-B840-F71E6BB868A4}" sibTransId="{091EBDA5-3776-4E50-915B-8BD5E9FD177F}"/>
    <dgm:cxn modelId="{DC9DD333-593E-4B15-BC8D-6A682D5C6B92}" type="presOf" srcId="{0C2C5B0B-CAF9-43B8-8EB0-FF6E54E4AEEB}" destId="{88125C42-F5F6-4D14-A10D-53B2A9C1E262}" srcOrd="0" destOrd="0" presId="urn:microsoft.com/office/officeart/2018/2/layout/IconVerticalSolidList"/>
    <dgm:cxn modelId="{3FD7EE3F-8470-41BD-BDD6-1785D3C1743D}" srcId="{749C51B5-195F-4DBB-8B09-6BEDF5588E4E}" destId="{2BD6BC2E-848D-4AA5-9DD0-0E16DADD3069}" srcOrd="0" destOrd="0" parTransId="{5E57999B-8E49-44C2-8A0D-6221FA7B1F70}" sibTransId="{28D5C8DE-D641-4250-AC0D-5D0026464D92}"/>
    <dgm:cxn modelId="{3A41F267-436E-444E-A26B-A581D95EDEDF}" type="presOf" srcId="{749C51B5-195F-4DBB-8B09-6BEDF5588E4E}" destId="{64923939-A6FF-45E4-9BDE-21BFE0618F60}" srcOrd="0" destOrd="0" presId="urn:microsoft.com/office/officeart/2018/2/layout/IconVerticalSolidList"/>
    <dgm:cxn modelId="{0F9A5356-5213-4947-B968-BFD2903F0D9B}" type="presOf" srcId="{2BD6BC2E-848D-4AA5-9DD0-0E16DADD3069}" destId="{26A902CC-603E-43F9-8B26-EA740C3B1508}" srcOrd="0" destOrd="0" presId="urn:microsoft.com/office/officeart/2018/2/layout/IconVerticalSolidList"/>
    <dgm:cxn modelId="{06B6D9AF-AE6B-41F9-9A4B-2411CD507126}" srcId="{749C51B5-195F-4DBB-8B09-6BEDF5588E4E}" destId="{B50B08D1-B7CA-445B-88EA-D1CEECCA15C3}" srcOrd="2" destOrd="0" parTransId="{8ECF000E-9D49-4B8C-B505-6A867786823D}" sibTransId="{D05FEEAF-4235-4BF5-B14D-38E284224F02}"/>
    <dgm:cxn modelId="{C495FEDD-3AB4-4470-8262-9FC1E0C34576}" type="presOf" srcId="{B50B08D1-B7CA-445B-88EA-D1CEECCA15C3}" destId="{4C6E1E75-BF5F-436D-9640-B89D7EF65A4D}" srcOrd="0" destOrd="0" presId="urn:microsoft.com/office/officeart/2018/2/layout/IconVerticalSolidList"/>
    <dgm:cxn modelId="{088454FD-DAA6-46E6-85A3-1369E5C4F7F9}" type="presParOf" srcId="{64923939-A6FF-45E4-9BDE-21BFE0618F60}" destId="{8C4812E2-7044-4808-8235-584A080AB96C}" srcOrd="0" destOrd="0" presId="urn:microsoft.com/office/officeart/2018/2/layout/IconVerticalSolidList"/>
    <dgm:cxn modelId="{BC0D1D5A-56B8-4FBA-9BCD-EC23C8A9DFC8}" type="presParOf" srcId="{8C4812E2-7044-4808-8235-584A080AB96C}" destId="{4D72C243-4DD8-43FB-A296-7E7CC46986B4}" srcOrd="0" destOrd="0" presId="urn:microsoft.com/office/officeart/2018/2/layout/IconVerticalSolidList"/>
    <dgm:cxn modelId="{07D5F3F1-5D32-405B-B085-D71DE50E83F1}" type="presParOf" srcId="{8C4812E2-7044-4808-8235-584A080AB96C}" destId="{144F07F6-6E24-473E-9928-9B4C2E47CD8F}" srcOrd="1" destOrd="0" presId="urn:microsoft.com/office/officeart/2018/2/layout/IconVerticalSolidList"/>
    <dgm:cxn modelId="{4D4A181A-3887-4F5D-B060-64BF21FCF965}" type="presParOf" srcId="{8C4812E2-7044-4808-8235-584A080AB96C}" destId="{943B10C9-D502-4529-8F30-EA8126392C36}" srcOrd="2" destOrd="0" presId="urn:microsoft.com/office/officeart/2018/2/layout/IconVerticalSolidList"/>
    <dgm:cxn modelId="{C53F5285-1B2B-40E4-8FBF-A9F80AB94558}" type="presParOf" srcId="{8C4812E2-7044-4808-8235-584A080AB96C}" destId="{26A902CC-603E-43F9-8B26-EA740C3B1508}" srcOrd="3" destOrd="0" presId="urn:microsoft.com/office/officeart/2018/2/layout/IconVerticalSolidList"/>
    <dgm:cxn modelId="{08208888-EAA9-40DA-A22B-402B45E625A0}" type="presParOf" srcId="{64923939-A6FF-45E4-9BDE-21BFE0618F60}" destId="{AEB2DC3D-BB34-40EB-86DC-3C988A9E0FD2}" srcOrd="1" destOrd="0" presId="urn:microsoft.com/office/officeart/2018/2/layout/IconVerticalSolidList"/>
    <dgm:cxn modelId="{9415C492-C3BF-4DA0-871E-7DD267B5D18C}" type="presParOf" srcId="{64923939-A6FF-45E4-9BDE-21BFE0618F60}" destId="{9B22A3BE-1EEF-4E9B-A387-60D1A9F37F60}" srcOrd="2" destOrd="0" presId="urn:microsoft.com/office/officeart/2018/2/layout/IconVerticalSolidList"/>
    <dgm:cxn modelId="{38A13160-F6DA-4A88-AEB1-A62FB67169EE}" type="presParOf" srcId="{9B22A3BE-1EEF-4E9B-A387-60D1A9F37F60}" destId="{7D23184A-82EB-4950-976D-A75EB8247FE0}" srcOrd="0" destOrd="0" presId="urn:microsoft.com/office/officeart/2018/2/layout/IconVerticalSolidList"/>
    <dgm:cxn modelId="{3090A16E-B62A-44B9-B002-53EED6F9E91D}" type="presParOf" srcId="{9B22A3BE-1EEF-4E9B-A387-60D1A9F37F60}" destId="{F618D4A7-63AA-4276-AC73-F4973054E7F7}" srcOrd="1" destOrd="0" presId="urn:microsoft.com/office/officeart/2018/2/layout/IconVerticalSolidList"/>
    <dgm:cxn modelId="{D8F13448-82BD-4865-AD11-F52813AD77C9}" type="presParOf" srcId="{9B22A3BE-1EEF-4E9B-A387-60D1A9F37F60}" destId="{1882C8E2-A59B-4DDE-B803-5EB490B47C5F}" srcOrd="2" destOrd="0" presId="urn:microsoft.com/office/officeart/2018/2/layout/IconVerticalSolidList"/>
    <dgm:cxn modelId="{6338CAFA-E014-455E-9B59-032D1FF3B350}" type="presParOf" srcId="{9B22A3BE-1EEF-4E9B-A387-60D1A9F37F60}" destId="{88125C42-F5F6-4D14-A10D-53B2A9C1E262}" srcOrd="3" destOrd="0" presId="urn:microsoft.com/office/officeart/2018/2/layout/IconVerticalSolidList"/>
    <dgm:cxn modelId="{245CBF39-EE6A-47AA-84E1-B7EC30FCB0EA}" type="presParOf" srcId="{64923939-A6FF-45E4-9BDE-21BFE0618F60}" destId="{4630D095-E1B0-4E21-807D-884C11BE3B36}" srcOrd="3" destOrd="0" presId="urn:microsoft.com/office/officeart/2018/2/layout/IconVerticalSolidList"/>
    <dgm:cxn modelId="{B8DF59BE-C8B3-4031-A0DB-F510EC1B9C47}" type="presParOf" srcId="{64923939-A6FF-45E4-9BDE-21BFE0618F60}" destId="{01DCC79C-0885-4926-A613-21EE1EFAD79D}" srcOrd="4" destOrd="0" presId="urn:microsoft.com/office/officeart/2018/2/layout/IconVerticalSolidList"/>
    <dgm:cxn modelId="{6E8F553E-F18F-4B87-A934-FDCD9CE1E71D}" type="presParOf" srcId="{01DCC79C-0885-4926-A613-21EE1EFAD79D}" destId="{98DC9039-3FD4-4413-9D46-8E958DD9E75C}" srcOrd="0" destOrd="0" presId="urn:microsoft.com/office/officeart/2018/2/layout/IconVerticalSolidList"/>
    <dgm:cxn modelId="{1979045A-5F85-416E-9C0D-C121FB9507EA}" type="presParOf" srcId="{01DCC79C-0885-4926-A613-21EE1EFAD79D}" destId="{3C2F8004-CB7E-44D3-BC40-300AEF5EC74C}" srcOrd="1" destOrd="0" presId="urn:microsoft.com/office/officeart/2018/2/layout/IconVerticalSolidList"/>
    <dgm:cxn modelId="{04F1ED77-094B-4E64-B9C2-466B9DFC13AC}" type="presParOf" srcId="{01DCC79C-0885-4926-A613-21EE1EFAD79D}" destId="{A66236AB-E34A-45E1-BC5E-E119A42F7EDD}" srcOrd="2" destOrd="0" presId="urn:microsoft.com/office/officeart/2018/2/layout/IconVerticalSolidList"/>
    <dgm:cxn modelId="{F0BC329D-2024-4996-911F-71C10A6D22D5}" type="presParOf" srcId="{01DCC79C-0885-4926-A613-21EE1EFAD79D}" destId="{4C6E1E75-BF5F-436D-9640-B89D7EF65A4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E28A99-3FC5-4062-9E78-C3BF017C263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8C45FF3-BE6F-4C2F-AD95-0948814C8EEB}">
      <dgm:prSet/>
      <dgm:spPr/>
      <dgm:t>
        <a:bodyPr/>
        <a:lstStyle/>
        <a:p>
          <a:r>
            <a:rPr lang="en-GB" b="1"/>
            <a:t>Memory</a:t>
          </a:r>
          <a:r>
            <a:rPr lang="en-GB"/>
            <a:t>: Higher education levels are linked to better memory performance in older adults.</a:t>
          </a:r>
          <a:endParaRPr lang="en-US"/>
        </a:p>
      </dgm:t>
    </dgm:pt>
    <dgm:pt modelId="{F4696872-6397-449B-9257-14CCF4DC08A4}" type="parTrans" cxnId="{43A86837-DF75-4739-B943-0F889FC666BC}">
      <dgm:prSet/>
      <dgm:spPr/>
      <dgm:t>
        <a:bodyPr/>
        <a:lstStyle/>
        <a:p>
          <a:endParaRPr lang="en-US"/>
        </a:p>
      </dgm:t>
    </dgm:pt>
    <dgm:pt modelId="{F4EE02F4-4A69-420A-82FD-D5F69EE6B8DC}" type="sibTrans" cxnId="{43A86837-DF75-4739-B943-0F889FC666BC}">
      <dgm:prSet/>
      <dgm:spPr/>
      <dgm:t>
        <a:bodyPr/>
        <a:lstStyle/>
        <a:p>
          <a:endParaRPr lang="en-US"/>
        </a:p>
      </dgm:t>
    </dgm:pt>
    <dgm:pt modelId="{F239A891-E539-41D4-955F-1398F5987016}">
      <dgm:prSet/>
      <dgm:spPr/>
      <dgm:t>
        <a:bodyPr/>
        <a:lstStyle/>
        <a:p>
          <a:r>
            <a:rPr lang="en-GB" b="1"/>
            <a:t>Executive Function</a:t>
          </a:r>
          <a:r>
            <a:rPr lang="en-GB"/>
            <a:t>: Skills such as problem-solving and planning are often stronger in those with more education.</a:t>
          </a:r>
          <a:endParaRPr lang="en-US" dirty="0"/>
        </a:p>
      </dgm:t>
    </dgm:pt>
    <dgm:pt modelId="{4E4BFB15-540F-40BA-B0D5-3C08A59D2463}" type="parTrans" cxnId="{ED379001-B3B1-4AD8-88B2-4D7364A5D671}">
      <dgm:prSet/>
      <dgm:spPr/>
      <dgm:t>
        <a:bodyPr/>
        <a:lstStyle/>
        <a:p>
          <a:endParaRPr lang="en-US"/>
        </a:p>
      </dgm:t>
    </dgm:pt>
    <dgm:pt modelId="{E6FC7D49-588F-431B-9995-97405F27DACE}" type="sibTrans" cxnId="{ED379001-B3B1-4AD8-88B2-4D7364A5D671}">
      <dgm:prSet/>
      <dgm:spPr/>
      <dgm:t>
        <a:bodyPr/>
        <a:lstStyle/>
        <a:p>
          <a:endParaRPr lang="en-US"/>
        </a:p>
      </dgm:t>
    </dgm:pt>
    <dgm:pt modelId="{28F4AE15-7115-4426-8AF0-0E7FAD2E1A07}">
      <dgm:prSet/>
      <dgm:spPr/>
      <dgm:t>
        <a:bodyPr/>
        <a:lstStyle/>
        <a:p>
          <a:r>
            <a:rPr lang="en-GB" b="1"/>
            <a:t>Processing Speed</a:t>
          </a:r>
          <a:r>
            <a:rPr lang="en-GB"/>
            <a:t>: Education may slow the decline in processing speed, although this benefit tends to diminish with advanced age.</a:t>
          </a:r>
          <a:endParaRPr lang="en-US"/>
        </a:p>
      </dgm:t>
    </dgm:pt>
    <dgm:pt modelId="{9C9E9246-04F4-4151-9998-6423D9BA28D5}" type="parTrans" cxnId="{F9A9227D-C881-48FA-AF13-523122A21051}">
      <dgm:prSet/>
      <dgm:spPr/>
      <dgm:t>
        <a:bodyPr/>
        <a:lstStyle/>
        <a:p>
          <a:endParaRPr lang="en-US"/>
        </a:p>
      </dgm:t>
    </dgm:pt>
    <dgm:pt modelId="{F3F1FC16-2EFE-4E04-8C8C-C870C6E02EB4}" type="sibTrans" cxnId="{F9A9227D-C881-48FA-AF13-523122A21051}">
      <dgm:prSet/>
      <dgm:spPr/>
      <dgm:t>
        <a:bodyPr/>
        <a:lstStyle/>
        <a:p>
          <a:endParaRPr lang="en-US"/>
        </a:p>
      </dgm:t>
    </dgm:pt>
    <dgm:pt modelId="{249EC3B9-8247-4B7E-BE0F-6FB6109E0F08}" type="pres">
      <dgm:prSet presAssocID="{90E28A99-3FC5-4062-9E78-C3BF017C2635}" presName="root" presStyleCnt="0">
        <dgm:presLayoutVars>
          <dgm:dir/>
          <dgm:resizeHandles val="exact"/>
        </dgm:presLayoutVars>
      </dgm:prSet>
      <dgm:spPr/>
    </dgm:pt>
    <dgm:pt modelId="{01D28E11-F316-40B2-8518-0A75A00A51DA}" type="pres">
      <dgm:prSet presAssocID="{88C45FF3-BE6F-4C2F-AD95-0948814C8EEB}" presName="compNode" presStyleCnt="0"/>
      <dgm:spPr/>
    </dgm:pt>
    <dgm:pt modelId="{91DE5EF1-28C6-4574-91D2-B88BCDF86625}" type="pres">
      <dgm:prSet presAssocID="{88C45FF3-BE6F-4C2F-AD95-0948814C8EEB}" presName="bgRect" presStyleLbl="bgShp" presStyleIdx="0" presStyleCnt="3"/>
      <dgm:spPr/>
    </dgm:pt>
    <dgm:pt modelId="{AFA4680D-D10C-4F0A-A8A1-7D635B233F96}" type="pres">
      <dgm:prSet presAssocID="{88C45FF3-BE6F-4C2F-AD95-0948814C8EE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E3D264BC-E150-41AC-B399-CEA6922503FF}" type="pres">
      <dgm:prSet presAssocID="{88C45FF3-BE6F-4C2F-AD95-0948814C8EEB}" presName="spaceRect" presStyleCnt="0"/>
      <dgm:spPr/>
    </dgm:pt>
    <dgm:pt modelId="{185DFACC-ACF9-4C76-8280-117461CF0D6C}" type="pres">
      <dgm:prSet presAssocID="{88C45FF3-BE6F-4C2F-AD95-0948814C8EEB}" presName="parTx" presStyleLbl="revTx" presStyleIdx="0" presStyleCnt="3">
        <dgm:presLayoutVars>
          <dgm:chMax val="0"/>
          <dgm:chPref val="0"/>
        </dgm:presLayoutVars>
      </dgm:prSet>
      <dgm:spPr/>
    </dgm:pt>
    <dgm:pt modelId="{FC35B551-BF47-4262-A21F-839EF993B537}" type="pres">
      <dgm:prSet presAssocID="{F4EE02F4-4A69-420A-82FD-D5F69EE6B8DC}" presName="sibTrans" presStyleCnt="0"/>
      <dgm:spPr/>
    </dgm:pt>
    <dgm:pt modelId="{DFCF8C67-C3CE-40DF-9769-C8BF74F6F2E0}" type="pres">
      <dgm:prSet presAssocID="{F239A891-E539-41D4-955F-1398F5987016}" presName="compNode" presStyleCnt="0"/>
      <dgm:spPr/>
    </dgm:pt>
    <dgm:pt modelId="{2BF8ACD8-3980-4050-8AA3-70518364F0B4}" type="pres">
      <dgm:prSet presAssocID="{F239A891-E539-41D4-955F-1398F5987016}" presName="bgRect" presStyleLbl="bgShp" presStyleIdx="1" presStyleCnt="3"/>
      <dgm:spPr/>
    </dgm:pt>
    <dgm:pt modelId="{584038CA-8792-4CD0-9973-38C998E5CF45}" type="pres">
      <dgm:prSet presAssocID="{F239A891-E539-41D4-955F-1398F598701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7EC229B3-C4EC-4F0E-8670-3C7A29A2FC78}" type="pres">
      <dgm:prSet presAssocID="{F239A891-E539-41D4-955F-1398F5987016}" presName="spaceRect" presStyleCnt="0"/>
      <dgm:spPr/>
    </dgm:pt>
    <dgm:pt modelId="{F5C58A36-62BB-43CD-B278-43CCF9E4CB9C}" type="pres">
      <dgm:prSet presAssocID="{F239A891-E539-41D4-955F-1398F5987016}" presName="parTx" presStyleLbl="revTx" presStyleIdx="1" presStyleCnt="3">
        <dgm:presLayoutVars>
          <dgm:chMax val="0"/>
          <dgm:chPref val="0"/>
        </dgm:presLayoutVars>
      </dgm:prSet>
      <dgm:spPr/>
    </dgm:pt>
    <dgm:pt modelId="{F6A6A442-D3D9-42A3-97F4-984DAD10E6F8}" type="pres">
      <dgm:prSet presAssocID="{E6FC7D49-588F-431B-9995-97405F27DACE}" presName="sibTrans" presStyleCnt="0"/>
      <dgm:spPr/>
    </dgm:pt>
    <dgm:pt modelId="{1F562013-68D6-4A05-8074-E80990201428}" type="pres">
      <dgm:prSet presAssocID="{28F4AE15-7115-4426-8AF0-0E7FAD2E1A07}" presName="compNode" presStyleCnt="0"/>
      <dgm:spPr/>
    </dgm:pt>
    <dgm:pt modelId="{D3DBC374-08DD-4AB8-A619-E137D8673A62}" type="pres">
      <dgm:prSet presAssocID="{28F4AE15-7115-4426-8AF0-0E7FAD2E1A07}" presName="bgRect" presStyleLbl="bgShp" presStyleIdx="2" presStyleCnt="3"/>
      <dgm:spPr/>
    </dgm:pt>
    <dgm:pt modelId="{116FEF07-BFD1-4A45-8F60-2339C44576ED}" type="pres">
      <dgm:prSet presAssocID="{28F4AE15-7115-4426-8AF0-0E7FAD2E1A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Cane"/>
        </a:ext>
      </dgm:extLst>
    </dgm:pt>
    <dgm:pt modelId="{F6D68320-544B-465C-908F-D6351E91A610}" type="pres">
      <dgm:prSet presAssocID="{28F4AE15-7115-4426-8AF0-0E7FAD2E1A07}" presName="spaceRect" presStyleCnt="0"/>
      <dgm:spPr/>
    </dgm:pt>
    <dgm:pt modelId="{8F167BAD-3060-4AFA-BF23-13B5F3C0FE60}" type="pres">
      <dgm:prSet presAssocID="{28F4AE15-7115-4426-8AF0-0E7FAD2E1A07}" presName="parTx" presStyleLbl="revTx" presStyleIdx="2" presStyleCnt="3">
        <dgm:presLayoutVars>
          <dgm:chMax val="0"/>
          <dgm:chPref val="0"/>
        </dgm:presLayoutVars>
      </dgm:prSet>
      <dgm:spPr/>
    </dgm:pt>
  </dgm:ptLst>
  <dgm:cxnLst>
    <dgm:cxn modelId="{ED379001-B3B1-4AD8-88B2-4D7364A5D671}" srcId="{90E28A99-3FC5-4062-9E78-C3BF017C2635}" destId="{F239A891-E539-41D4-955F-1398F5987016}" srcOrd="1" destOrd="0" parTransId="{4E4BFB15-540F-40BA-B0D5-3C08A59D2463}" sibTransId="{E6FC7D49-588F-431B-9995-97405F27DACE}"/>
    <dgm:cxn modelId="{9292B329-E385-4F2F-A985-C2B93029D186}" type="presOf" srcId="{28F4AE15-7115-4426-8AF0-0E7FAD2E1A07}" destId="{8F167BAD-3060-4AFA-BF23-13B5F3C0FE60}" srcOrd="0" destOrd="0" presId="urn:microsoft.com/office/officeart/2018/2/layout/IconVerticalSolidList"/>
    <dgm:cxn modelId="{43A86837-DF75-4739-B943-0F889FC666BC}" srcId="{90E28A99-3FC5-4062-9E78-C3BF017C2635}" destId="{88C45FF3-BE6F-4C2F-AD95-0948814C8EEB}" srcOrd="0" destOrd="0" parTransId="{F4696872-6397-449B-9257-14CCF4DC08A4}" sibTransId="{F4EE02F4-4A69-420A-82FD-D5F69EE6B8DC}"/>
    <dgm:cxn modelId="{CF551574-A65A-4D3E-9586-95BF8BEF0139}" type="presOf" srcId="{90E28A99-3FC5-4062-9E78-C3BF017C2635}" destId="{249EC3B9-8247-4B7E-BE0F-6FB6109E0F08}" srcOrd="0" destOrd="0" presId="urn:microsoft.com/office/officeart/2018/2/layout/IconVerticalSolidList"/>
    <dgm:cxn modelId="{F9A9227D-C881-48FA-AF13-523122A21051}" srcId="{90E28A99-3FC5-4062-9E78-C3BF017C2635}" destId="{28F4AE15-7115-4426-8AF0-0E7FAD2E1A07}" srcOrd="2" destOrd="0" parTransId="{9C9E9246-04F4-4151-9998-6423D9BA28D5}" sibTransId="{F3F1FC16-2EFE-4E04-8C8C-C870C6E02EB4}"/>
    <dgm:cxn modelId="{7F625DBC-3AD6-4034-9B81-434A87729562}" type="presOf" srcId="{88C45FF3-BE6F-4C2F-AD95-0948814C8EEB}" destId="{185DFACC-ACF9-4C76-8280-117461CF0D6C}" srcOrd="0" destOrd="0" presId="urn:microsoft.com/office/officeart/2018/2/layout/IconVerticalSolidList"/>
    <dgm:cxn modelId="{3277BFDF-488C-4747-A348-3D0FE490AA1C}" type="presOf" srcId="{F239A891-E539-41D4-955F-1398F5987016}" destId="{F5C58A36-62BB-43CD-B278-43CCF9E4CB9C}" srcOrd="0" destOrd="0" presId="urn:microsoft.com/office/officeart/2018/2/layout/IconVerticalSolidList"/>
    <dgm:cxn modelId="{6EB4E004-80B0-428D-A56E-1CF0EA7072DF}" type="presParOf" srcId="{249EC3B9-8247-4B7E-BE0F-6FB6109E0F08}" destId="{01D28E11-F316-40B2-8518-0A75A00A51DA}" srcOrd="0" destOrd="0" presId="urn:microsoft.com/office/officeart/2018/2/layout/IconVerticalSolidList"/>
    <dgm:cxn modelId="{79B53F09-BD47-4B65-94C8-AB74F5D2B7EE}" type="presParOf" srcId="{01D28E11-F316-40B2-8518-0A75A00A51DA}" destId="{91DE5EF1-28C6-4574-91D2-B88BCDF86625}" srcOrd="0" destOrd="0" presId="urn:microsoft.com/office/officeart/2018/2/layout/IconVerticalSolidList"/>
    <dgm:cxn modelId="{51ECE653-DC29-4C84-B611-0AB20856CADE}" type="presParOf" srcId="{01D28E11-F316-40B2-8518-0A75A00A51DA}" destId="{AFA4680D-D10C-4F0A-A8A1-7D635B233F96}" srcOrd="1" destOrd="0" presId="urn:microsoft.com/office/officeart/2018/2/layout/IconVerticalSolidList"/>
    <dgm:cxn modelId="{50154B95-EEB1-48CD-841C-71794897D2D7}" type="presParOf" srcId="{01D28E11-F316-40B2-8518-0A75A00A51DA}" destId="{E3D264BC-E150-41AC-B399-CEA6922503FF}" srcOrd="2" destOrd="0" presId="urn:microsoft.com/office/officeart/2018/2/layout/IconVerticalSolidList"/>
    <dgm:cxn modelId="{E68B24C2-BF11-4CD6-9F35-3A782FE0816D}" type="presParOf" srcId="{01D28E11-F316-40B2-8518-0A75A00A51DA}" destId="{185DFACC-ACF9-4C76-8280-117461CF0D6C}" srcOrd="3" destOrd="0" presId="urn:microsoft.com/office/officeart/2018/2/layout/IconVerticalSolidList"/>
    <dgm:cxn modelId="{6F856790-CB76-4F7F-9B79-C2272C5C1D54}" type="presParOf" srcId="{249EC3B9-8247-4B7E-BE0F-6FB6109E0F08}" destId="{FC35B551-BF47-4262-A21F-839EF993B537}" srcOrd="1" destOrd="0" presId="urn:microsoft.com/office/officeart/2018/2/layout/IconVerticalSolidList"/>
    <dgm:cxn modelId="{C37F718B-B51D-4C8B-9BCE-A1F02ADE03B1}" type="presParOf" srcId="{249EC3B9-8247-4B7E-BE0F-6FB6109E0F08}" destId="{DFCF8C67-C3CE-40DF-9769-C8BF74F6F2E0}" srcOrd="2" destOrd="0" presId="urn:microsoft.com/office/officeart/2018/2/layout/IconVerticalSolidList"/>
    <dgm:cxn modelId="{3669B4AD-608B-48AE-A74A-E4D999CF969D}" type="presParOf" srcId="{DFCF8C67-C3CE-40DF-9769-C8BF74F6F2E0}" destId="{2BF8ACD8-3980-4050-8AA3-70518364F0B4}" srcOrd="0" destOrd="0" presId="urn:microsoft.com/office/officeart/2018/2/layout/IconVerticalSolidList"/>
    <dgm:cxn modelId="{4E2C6542-8554-4B05-BF23-72374265EBD7}" type="presParOf" srcId="{DFCF8C67-C3CE-40DF-9769-C8BF74F6F2E0}" destId="{584038CA-8792-4CD0-9973-38C998E5CF45}" srcOrd="1" destOrd="0" presId="urn:microsoft.com/office/officeart/2018/2/layout/IconVerticalSolidList"/>
    <dgm:cxn modelId="{CDB4878A-B3C7-47DE-85C8-4C50E0520CAD}" type="presParOf" srcId="{DFCF8C67-C3CE-40DF-9769-C8BF74F6F2E0}" destId="{7EC229B3-C4EC-4F0E-8670-3C7A29A2FC78}" srcOrd="2" destOrd="0" presId="urn:microsoft.com/office/officeart/2018/2/layout/IconVerticalSolidList"/>
    <dgm:cxn modelId="{F2710400-EF86-4D76-BD04-2CF22C177EB7}" type="presParOf" srcId="{DFCF8C67-C3CE-40DF-9769-C8BF74F6F2E0}" destId="{F5C58A36-62BB-43CD-B278-43CCF9E4CB9C}" srcOrd="3" destOrd="0" presId="urn:microsoft.com/office/officeart/2018/2/layout/IconVerticalSolidList"/>
    <dgm:cxn modelId="{33CBC59E-6D4D-40DB-A92C-B6CCFD78F141}" type="presParOf" srcId="{249EC3B9-8247-4B7E-BE0F-6FB6109E0F08}" destId="{F6A6A442-D3D9-42A3-97F4-984DAD10E6F8}" srcOrd="3" destOrd="0" presId="urn:microsoft.com/office/officeart/2018/2/layout/IconVerticalSolidList"/>
    <dgm:cxn modelId="{62146CB4-6E50-49C6-B049-BFDC0962FBFD}" type="presParOf" srcId="{249EC3B9-8247-4B7E-BE0F-6FB6109E0F08}" destId="{1F562013-68D6-4A05-8074-E80990201428}" srcOrd="4" destOrd="0" presId="urn:microsoft.com/office/officeart/2018/2/layout/IconVerticalSolidList"/>
    <dgm:cxn modelId="{25E866D9-798A-4458-B6FD-E2451B922A93}" type="presParOf" srcId="{1F562013-68D6-4A05-8074-E80990201428}" destId="{D3DBC374-08DD-4AB8-A619-E137D8673A62}" srcOrd="0" destOrd="0" presId="urn:microsoft.com/office/officeart/2018/2/layout/IconVerticalSolidList"/>
    <dgm:cxn modelId="{31C7DD1F-F05E-4EEA-AFD2-6145F890FE63}" type="presParOf" srcId="{1F562013-68D6-4A05-8074-E80990201428}" destId="{116FEF07-BFD1-4A45-8F60-2339C44576ED}" srcOrd="1" destOrd="0" presId="urn:microsoft.com/office/officeart/2018/2/layout/IconVerticalSolidList"/>
    <dgm:cxn modelId="{407891DC-CA8B-4C7A-A74E-4338639FFFFF}" type="presParOf" srcId="{1F562013-68D6-4A05-8074-E80990201428}" destId="{F6D68320-544B-465C-908F-D6351E91A610}" srcOrd="2" destOrd="0" presId="urn:microsoft.com/office/officeart/2018/2/layout/IconVerticalSolidList"/>
    <dgm:cxn modelId="{D5CDD07C-2FC5-4286-A4E9-E8781E9D9C55}" type="presParOf" srcId="{1F562013-68D6-4A05-8074-E80990201428}" destId="{8F167BAD-3060-4AFA-BF23-13B5F3C0FE60}"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8E2620-EB82-42CD-9FDB-8227B7EB81C3}"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EA701998-CDEE-4080-893A-A335C715A664}">
      <dgm:prSet/>
      <dgm:spPr/>
      <dgm:t>
        <a:bodyPr/>
        <a:lstStyle/>
        <a:p>
          <a:r>
            <a:rPr lang="en-GB" b="1"/>
            <a:t>Promoting Education Access</a:t>
          </a:r>
          <a:r>
            <a:rPr lang="en-GB"/>
            <a:t>: Ensuring access to quality education, particularly in early life, can have lifelong cognitive benefits.</a:t>
          </a:r>
          <a:endParaRPr lang="en-US"/>
        </a:p>
      </dgm:t>
    </dgm:pt>
    <dgm:pt modelId="{44340FD1-7915-4704-B432-AA8A070F3B7A}" type="parTrans" cxnId="{9167423F-7ECC-4EAC-8E2E-8E369E1E5398}">
      <dgm:prSet/>
      <dgm:spPr/>
      <dgm:t>
        <a:bodyPr/>
        <a:lstStyle/>
        <a:p>
          <a:endParaRPr lang="en-US"/>
        </a:p>
      </dgm:t>
    </dgm:pt>
    <dgm:pt modelId="{4D05DF36-1BB6-435D-8FC6-765EAF7F26CE}" type="sibTrans" cxnId="{9167423F-7ECC-4EAC-8E2E-8E369E1E5398}">
      <dgm:prSet/>
      <dgm:spPr/>
      <dgm:t>
        <a:bodyPr/>
        <a:lstStyle/>
        <a:p>
          <a:endParaRPr lang="en-US"/>
        </a:p>
      </dgm:t>
    </dgm:pt>
    <dgm:pt modelId="{C1327D96-2BB8-4813-90F8-9477E7F9DE6B}">
      <dgm:prSet/>
      <dgm:spPr/>
      <dgm:t>
        <a:bodyPr/>
        <a:lstStyle/>
        <a:p>
          <a:r>
            <a:rPr lang="en-GB" b="1"/>
            <a:t>Encouraging Lifelong Learning</a:t>
          </a:r>
          <a:r>
            <a:rPr lang="en-GB"/>
            <a:t>:</a:t>
          </a:r>
          <a:endParaRPr lang="en-US"/>
        </a:p>
      </dgm:t>
    </dgm:pt>
    <dgm:pt modelId="{3BB45BB7-8197-4B1D-A547-25A447F12DF8}" type="parTrans" cxnId="{F31C9C2A-3F7E-40D0-A5DA-0B53F01DA892}">
      <dgm:prSet/>
      <dgm:spPr/>
      <dgm:t>
        <a:bodyPr/>
        <a:lstStyle/>
        <a:p>
          <a:endParaRPr lang="en-US"/>
        </a:p>
      </dgm:t>
    </dgm:pt>
    <dgm:pt modelId="{97DBCA70-A820-4D03-BB23-C9190E3506C2}" type="sibTrans" cxnId="{F31C9C2A-3F7E-40D0-A5DA-0B53F01DA892}">
      <dgm:prSet/>
      <dgm:spPr/>
      <dgm:t>
        <a:bodyPr/>
        <a:lstStyle/>
        <a:p>
          <a:endParaRPr lang="en-US"/>
        </a:p>
      </dgm:t>
    </dgm:pt>
    <dgm:pt modelId="{853BD6BA-D9B3-4788-A461-BCD8662A4450}">
      <dgm:prSet/>
      <dgm:spPr/>
      <dgm:t>
        <a:bodyPr/>
        <a:lstStyle/>
        <a:p>
          <a:r>
            <a:rPr lang="en-GB"/>
            <a:t>Hobbies such as learning a musical instrument or a new language can stimulate the brain.</a:t>
          </a:r>
          <a:endParaRPr lang="en-US"/>
        </a:p>
      </dgm:t>
    </dgm:pt>
    <dgm:pt modelId="{9D6B70DD-DB32-4430-8743-29A637904233}" type="parTrans" cxnId="{A5212666-40AB-4E07-A58A-66088DC8FB2C}">
      <dgm:prSet/>
      <dgm:spPr/>
      <dgm:t>
        <a:bodyPr/>
        <a:lstStyle/>
        <a:p>
          <a:endParaRPr lang="en-US"/>
        </a:p>
      </dgm:t>
    </dgm:pt>
    <dgm:pt modelId="{E0D8D64D-5E25-486A-8CF3-F5D898F1FCB7}" type="sibTrans" cxnId="{A5212666-40AB-4E07-A58A-66088DC8FB2C}">
      <dgm:prSet/>
      <dgm:spPr/>
      <dgm:t>
        <a:bodyPr/>
        <a:lstStyle/>
        <a:p>
          <a:endParaRPr lang="en-US"/>
        </a:p>
      </dgm:t>
    </dgm:pt>
    <dgm:pt modelId="{448C3646-B406-4C03-8005-EE1FE18407DA}">
      <dgm:prSet/>
      <dgm:spPr/>
      <dgm:t>
        <a:bodyPr/>
        <a:lstStyle/>
        <a:p>
          <a:r>
            <a:rPr lang="en-GB"/>
            <a:t>Programs designed for older adults, such as community college courses, can reduce the risk of decline.</a:t>
          </a:r>
          <a:endParaRPr lang="en-US"/>
        </a:p>
      </dgm:t>
    </dgm:pt>
    <dgm:pt modelId="{F3380D7D-65C2-46C2-BADF-F45B181A8245}" type="parTrans" cxnId="{15099966-F9D6-43D2-91E8-A74AF2F4667C}">
      <dgm:prSet/>
      <dgm:spPr/>
      <dgm:t>
        <a:bodyPr/>
        <a:lstStyle/>
        <a:p>
          <a:endParaRPr lang="en-US"/>
        </a:p>
      </dgm:t>
    </dgm:pt>
    <dgm:pt modelId="{146C7AD4-F4D3-4EC7-AD5C-582B5F7467F7}" type="sibTrans" cxnId="{15099966-F9D6-43D2-91E8-A74AF2F4667C}">
      <dgm:prSet/>
      <dgm:spPr/>
      <dgm:t>
        <a:bodyPr/>
        <a:lstStyle/>
        <a:p>
          <a:endParaRPr lang="en-US"/>
        </a:p>
      </dgm:t>
    </dgm:pt>
    <dgm:pt modelId="{8C0ABC20-5767-443B-8CB2-C398DDC89028}">
      <dgm:prSet/>
      <dgm:spPr/>
      <dgm:t>
        <a:bodyPr/>
        <a:lstStyle/>
        <a:p>
          <a:r>
            <a:rPr lang="en-GB" b="1"/>
            <a:t>Cognitive Training Programs</a:t>
          </a:r>
          <a:r>
            <a:rPr lang="en-GB"/>
            <a:t>:</a:t>
          </a:r>
          <a:endParaRPr lang="en-US"/>
        </a:p>
      </dgm:t>
    </dgm:pt>
    <dgm:pt modelId="{F583CA05-167B-4F55-8BFC-78F3D588426E}" type="parTrans" cxnId="{23E886D3-2452-467D-9A79-996EF7046946}">
      <dgm:prSet/>
      <dgm:spPr/>
      <dgm:t>
        <a:bodyPr/>
        <a:lstStyle/>
        <a:p>
          <a:endParaRPr lang="en-US"/>
        </a:p>
      </dgm:t>
    </dgm:pt>
    <dgm:pt modelId="{E5DC942D-E0CE-4529-8C4B-CA1BBEF53050}" type="sibTrans" cxnId="{23E886D3-2452-467D-9A79-996EF7046946}">
      <dgm:prSet/>
      <dgm:spPr/>
      <dgm:t>
        <a:bodyPr/>
        <a:lstStyle/>
        <a:p>
          <a:endParaRPr lang="en-US"/>
        </a:p>
      </dgm:t>
    </dgm:pt>
    <dgm:pt modelId="{6D7E67A3-255C-4129-A05A-193526C6B40C}">
      <dgm:prSet/>
      <dgm:spPr/>
      <dgm:t>
        <a:bodyPr/>
        <a:lstStyle/>
        <a:p>
          <a:r>
            <a:rPr lang="en-GB" dirty="0"/>
            <a:t>Apps and structured activities that target memory, attention, and problem-solving can improve cognitive resilience.</a:t>
          </a:r>
          <a:endParaRPr lang="en-US" dirty="0"/>
        </a:p>
      </dgm:t>
    </dgm:pt>
    <dgm:pt modelId="{37DF1D88-4224-4273-AF1B-06485CD23580}" type="parTrans" cxnId="{16F2C30C-91E7-47D8-81DE-3FEF5108CB1F}">
      <dgm:prSet/>
      <dgm:spPr/>
      <dgm:t>
        <a:bodyPr/>
        <a:lstStyle/>
        <a:p>
          <a:endParaRPr lang="en-US"/>
        </a:p>
      </dgm:t>
    </dgm:pt>
    <dgm:pt modelId="{35230311-72C4-4787-B66A-72E16463D8D7}" type="sibTrans" cxnId="{16F2C30C-91E7-47D8-81DE-3FEF5108CB1F}">
      <dgm:prSet/>
      <dgm:spPr/>
      <dgm:t>
        <a:bodyPr/>
        <a:lstStyle/>
        <a:p>
          <a:endParaRPr lang="en-US"/>
        </a:p>
      </dgm:t>
    </dgm:pt>
    <dgm:pt modelId="{7144C689-E8E8-4654-9EDA-53796F4EA600}" type="pres">
      <dgm:prSet presAssocID="{EC8E2620-EB82-42CD-9FDB-8227B7EB81C3}" presName="Name0" presStyleCnt="0">
        <dgm:presLayoutVars>
          <dgm:dir/>
          <dgm:animLvl val="lvl"/>
          <dgm:resizeHandles val="exact"/>
        </dgm:presLayoutVars>
      </dgm:prSet>
      <dgm:spPr/>
    </dgm:pt>
    <dgm:pt modelId="{B57CFB19-DCA9-43E3-85B8-2A7661A7591F}" type="pres">
      <dgm:prSet presAssocID="{8C0ABC20-5767-443B-8CB2-C398DDC89028}" presName="boxAndChildren" presStyleCnt="0"/>
      <dgm:spPr/>
    </dgm:pt>
    <dgm:pt modelId="{28A94A90-62EA-4082-B1E5-BC5A6DA991C4}" type="pres">
      <dgm:prSet presAssocID="{8C0ABC20-5767-443B-8CB2-C398DDC89028}" presName="parentTextBox" presStyleLbl="node1" presStyleIdx="0" presStyleCnt="3"/>
      <dgm:spPr/>
    </dgm:pt>
    <dgm:pt modelId="{372FD8F4-E9F6-4C8B-8EDE-B9752E7F6596}" type="pres">
      <dgm:prSet presAssocID="{8C0ABC20-5767-443B-8CB2-C398DDC89028}" presName="entireBox" presStyleLbl="node1" presStyleIdx="0" presStyleCnt="3"/>
      <dgm:spPr/>
    </dgm:pt>
    <dgm:pt modelId="{2DA31B67-128D-4C6A-A1AB-D226B9A982CF}" type="pres">
      <dgm:prSet presAssocID="{8C0ABC20-5767-443B-8CB2-C398DDC89028}" presName="descendantBox" presStyleCnt="0"/>
      <dgm:spPr/>
    </dgm:pt>
    <dgm:pt modelId="{A104B4FA-DD18-470F-A11E-B7ABCAAE2FC0}" type="pres">
      <dgm:prSet presAssocID="{6D7E67A3-255C-4129-A05A-193526C6B40C}" presName="childTextBox" presStyleLbl="fgAccFollowNode1" presStyleIdx="0" presStyleCnt="3">
        <dgm:presLayoutVars>
          <dgm:bulletEnabled val="1"/>
        </dgm:presLayoutVars>
      </dgm:prSet>
      <dgm:spPr/>
    </dgm:pt>
    <dgm:pt modelId="{E913A66B-E84F-4FF9-9EC0-B66CA7BF8013}" type="pres">
      <dgm:prSet presAssocID="{97DBCA70-A820-4D03-BB23-C9190E3506C2}" presName="sp" presStyleCnt="0"/>
      <dgm:spPr/>
    </dgm:pt>
    <dgm:pt modelId="{34CC5C8B-93A7-400E-89D0-A0E5E3063F4A}" type="pres">
      <dgm:prSet presAssocID="{C1327D96-2BB8-4813-90F8-9477E7F9DE6B}" presName="arrowAndChildren" presStyleCnt="0"/>
      <dgm:spPr/>
    </dgm:pt>
    <dgm:pt modelId="{8E915B63-C89D-485B-8CEB-F7E94CD44408}" type="pres">
      <dgm:prSet presAssocID="{C1327D96-2BB8-4813-90F8-9477E7F9DE6B}" presName="parentTextArrow" presStyleLbl="node1" presStyleIdx="0" presStyleCnt="3"/>
      <dgm:spPr/>
    </dgm:pt>
    <dgm:pt modelId="{BEA68397-B0B6-41AB-B8E2-8AD9CBD0FDF2}" type="pres">
      <dgm:prSet presAssocID="{C1327D96-2BB8-4813-90F8-9477E7F9DE6B}" presName="arrow" presStyleLbl="node1" presStyleIdx="1" presStyleCnt="3"/>
      <dgm:spPr/>
    </dgm:pt>
    <dgm:pt modelId="{2778C67E-470A-44E3-821F-B0E40F789368}" type="pres">
      <dgm:prSet presAssocID="{C1327D96-2BB8-4813-90F8-9477E7F9DE6B}" presName="descendantArrow" presStyleCnt="0"/>
      <dgm:spPr/>
    </dgm:pt>
    <dgm:pt modelId="{80EEE423-6B32-4C64-BBE7-51AF563E0C9E}" type="pres">
      <dgm:prSet presAssocID="{853BD6BA-D9B3-4788-A461-BCD8662A4450}" presName="childTextArrow" presStyleLbl="fgAccFollowNode1" presStyleIdx="1" presStyleCnt="3">
        <dgm:presLayoutVars>
          <dgm:bulletEnabled val="1"/>
        </dgm:presLayoutVars>
      </dgm:prSet>
      <dgm:spPr/>
    </dgm:pt>
    <dgm:pt modelId="{1CD639C8-90A5-4276-B638-A23935AA1E6B}" type="pres">
      <dgm:prSet presAssocID="{448C3646-B406-4C03-8005-EE1FE18407DA}" presName="childTextArrow" presStyleLbl="fgAccFollowNode1" presStyleIdx="2" presStyleCnt="3">
        <dgm:presLayoutVars>
          <dgm:bulletEnabled val="1"/>
        </dgm:presLayoutVars>
      </dgm:prSet>
      <dgm:spPr/>
    </dgm:pt>
    <dgm:pt modelId="{8D095A22-C813-48D9-A600-EDC492E15B1C}" type="pres">
      <dgm:prSet presAssocID="{4D05DF36-1BB6-435D-8FC6-765EAF7F26CE}" presName="sp" presStyleCnt="0"/>
      <dgm:spPr/>
    </dgm:pt>
    <dgm:pt modelId="{610116F4-BFDC-4E07-8008-848DA7BACBC7}" type="pres">
      <dgm:prSet presAssocID="{EA701998-CDEE-4080-893A-A335C715A664}" presName="arrowAndChildren" presStyleCnt="0"/>
      <dgm:spPr/>
    </dgm:pt>
    <dgm:pt modelId="{4A17BACB-7676-4E21-AF6F-A6629B775B75}" type="pres">
      <dgm:prSet presAssocID="{EA701998-CDEE-4080-893A-A335C715A664}" presName="parentTextArrow" presStyleLbl="node1" presStyleIdx="2" presStyleCnt="3"/>
      <dgm:spPr/>
    </dgm:pt>
  </dgm:ptLst>
  <dgm:cxnLst>
    <dgm:cxn modelId="{16F2C30C-91E7-47D8-81DE-3FEF5108CB1F}" srcId="{8C0ABC20-5767-443B-8CB2-C398DDC89028}" destId="{6D7E67A3-255C-4129-A05A-193526C6B40C}" srcOrd="0" destOrd="0" parTransId="{37DF1D88-4224-4273-AF1B-06485CD23580}" sibTransId="{35230311-72C4-4787-B66A-72E16463D8D7}"/>
    <dgm:cxn modelId="{F31C9C2A-3F7E-40D0-A5DA-0B53F01DA892}" srcId="{EC8E2620-EB82-42CD-9FDB-8227B7EB81C3}" destId="{C1327D96-2BB8-4813-90F8-9477E7F9DE6B}" srcOrd="1" destOrd="0" parTransId="{3BB45BB7-8197-4B1D-A547-25A447F12DF8}" sibTransId="{97DBCA70-A820-4D03-BB23-C9190E3506C2}"/>
    <dgm:cxn modelId="{B96CF62C-0BAC-4DDD-8FEB-5C5ED6507331}" type="presOf" srcId="{EA701998-CDEE-4080-893A-A335C715A664}" destId="{4A17BACB-7676-4E21-AF6F-A6629B775B75}" srcOrd="0" destOrd="0" presId="urn:microsoft.com/office/officeart/2005/8/layout/process4"/>
    <dgm:cxn modelId="{0CACBD3A-D19A-4353-9A5C-A0DDE20B53CA}" type="presOf" srcId="{448C3646-B406-4C03-8005-EE1FE18407DA}" destId="{1CD639C8-90A5-4276-B638-A23935AA1E6B}" srcOrd="0" destOrd="0" presId="urn:microsoft.com/office/officeart/2005/8/layout/process4"/>
    <dgm:cxn modelId="{9167423F-7ECC-4EAC-8E2E-8E369E1E5398}" srcId="{EC8E2620-EB82-42CD-9FDB-8227B7EB81C3}" destId="{EA701998-CDEE-4080-893A-A335C715A664}" srcOrd="0" destOrd="0" parTransId="{44340FD1-7915-4704-B432-AA8A070F3B7A}" sibTransId="{4D05DF36-1BB6-435D-8FC6-765EAF7F26CE}"/>
    <dgm:cxn modelId="{6E77B860-6027-4915-BDCA-DCF32ADF1F22}" type="presOf" srcId="{EC8E2620-EB82-42CD-9FDB-8227B7EB81C3}" destId="{7144C689-E8E8-4654-9EDA-53796F4EA600}" srcOrd="0" destOrd="0" presId="urn:microsoft.com/office/officeart/2005/8/layout/process4"/>
    <dgm:cxn modelId="{8442CA43-E5A9-4F57-AF89-795A5B2E924B}" type="presOf" srcId="{8C0ABC20-5767-443B-8CB2-C398DDC89028}" destId="{372FD8F4-E9F6-4C8B-8EDE-B9752E7F6596}" srcOrd="1" destOrd="0" presId="urn:microsoft.com/office/officeart/2005/8/layout/process4"/>
    <dgm:cxn modelId="{A5212666-40AB-4E07-A58A-66088DC8FB2C}" srcId="{C1327D96-2BB8-4813-90F8-9477E7F9DE6B}" destId="{853BD6BA-D9B3-4788-A461-BCD8662A4450}" srcOrd="0" destOrd="0" parTransId="{9D6B70DD-DB32-4430-8743-29A637904233}" sibTransId="{E0D8D64D-5E25-486A-8CF3-F5D898F1FCB7}"/>
    <dgm:cxn modelId="{15099966-F9D6-43D2-91E8-A74AF2F4667C}" srcId="{C1327D96-2BB8-4813-90F8-9477E7F9DE6B}" destId="{448C3646-B406-4C03-8005-EE1FE18407DA}" srcOrd="1" destOrd="0" parTransId="{F3380D7D-65C2-46C2-BADF-F45B181A8245}" sibTransId="{146C7AD4-F4D3-4EC7-AD5C-582B5F7467F7}"/>
    <dgm:cxn modelId="{4275DD73-294F-46AF-9C2F-63AAFBBCDBDE}" type="presOf" srcId="{C1327D96-2BB8-4813-90F8-9477E7F9DE6B}" destId="{8E915B63-C89D-485B-8CEB-F7E94CD44408}" srcOrd="0" destOrd="0" presId="urn:microsoft.com/office/officeart/2005/8/layout/process4"/>
    <dgm:cxn modelId="{EF20E053-F8C6-4E9B-890A-EE948547E110}" type="presOf" srcId="{C1327D96-2BB8-4813-90F8-9477E7F9DE6B}" destId="{BEA68397-B0B6-41AB-B8E2-8AD9CBD0FDF2}" srcOrd="1" destOrd="0" presId="urn:microsoft.com/office/officeart/2005/8/layout/process4"/>
    <dgm:cxn modelId="{782126C3-45F5-4B6D-AFF0-A5313053F55D}" type="presOf" srcId="{8C0ABC20-5767-443B-8CB2-C398DDC89028}" destId="{28A94A90-62EA-4082-B1E5-BC5A6DA991C4}" srcOrd="0" destOrd="0" presId="urn:microsoft.com/office/officeart/2005/8/layout/process4"/>
    <dgm:cxn modelId="{23E886D3-2452-467D-9A79-996EF7046946}" srcId="{EC8E2620-EB82-42CD-9FDB-8227B7EB81C3}" destId="{8C0ABC20-5767-443B-8CB2-C398DDC89028}" srcOrd="2" destOrd="0" parTransId="{F583CA05-167B-4F55-8BFC-78F3D588426E}" sibTransId="{E5DC942D-E0CE-4529-8C4B-CA1BBEF53050}"/>
    <dgm:cxn modelId="{FBD17BDC-5BC6-4756-B8B6-33E90BE0FA86}" type="presOf" srcId="{6D7E67A3-255C-4129-A05A-193526C6B40C}" destId="{A104B4FA-DD18-470F-A11E-B7ABCAAE2FC0}" srcOrd="0" destOrd="0" presId="urn:microsoft.com/office/officeart/2005/8/layout/process4"/>
    <dgm:cxn modelId="{CBF0ADEE-E390-4215-93D7-8563E458ABBB}" type="presOf" srcId="{853BD6BA-D9B3-4788-A461-BCD8662A4450}" destId="{80EEE423-6B32-4C64-BBE7-51AF563E0C9E}" srcOrd="0" destOrd="0" presId="urn:microsoft.com/office/officeart/2005/8/layout/process4"/>
    <dgm:cxn modelId="{8B780465-6616-456C-8085-94C9F990CE50}" type="presParOf" srcId="{7144C689-E8E8-4654-9EDA-53796F4EA600}" destId="{B57CFB19-DCA9-43E3-85B8-2A7661A7591F}" srcOrd="0" destOrd="0" presId="urn:microsoft.com/office/officeart/2005/8/layout/process4"/>
    <dgm:cxn modelId="{89B97FF2-8198-41BC-9D7E-CC5C276AD20E}" type="presParOf" srcId="{B57CFB19-DCA9-43E3-85B8-2A7661A7591F}" destId="{28A94A90-62EA-4082-B1E5-BC5A6DA991C4}" srcOrd="0" destOrd="0" presId="urn:microsoft.com/office/officeart/2005/8/layout/process4"/>
    <dgm:cxn modelId="{C5C3F317-3F47-4DCE-A5E7-A323CECA3C01}" type="presParOf" srcId="{B57CFB19-DCA9-43E3-85B8-2A7661A7591F}" destId="{372FD8F4-E9F6-4C8B-8EDE-B9752E7F6596}" srcOrd="1" destOrd="0" presId="urn:microsoft.com/office/officeart/2005/8/layout/process4"/>
    <dgm:cxn modelId="{C1053BD3-6E0E-42F3-A499-247B18D62E63}" type="presParOf" srcId="{B57CFB19-DCA9-43E3-85B8-2A7661A7591F}" destId="{2DA31B67-128D-4C6A-A1AB-D226B9A982CF}" srcOrd="2" destOrd="0" presId="urn:microsoft.com/office/officeart/2005/8/layout/process4"/>
    <dgm:cxn modelId="{00EF02EC-3BBE-4240-8B53-04ADD51B2BFA}" type="presParOf" srcId="{2DA31B67-128D-4C6A-A1AB-D226B9A982CF}" destId="{A104B4FA-DD18-470F-A11E-B7ABCAAE2FC0}" srcOrd="0" destOrd="0" presId="urn:microsoft.com/office/officeart/2005/8/layout/process4"/>
    <dgm:cxn modelId="{6039B39C-095F-485F-A02D-6334B8DC9DC9}" type="presParOf" srcId="{7144C689-E8E8-4654-9EDA-53796F4EA600}" destId="{E913A66B-E84F-4FF9-9EC0-B66CA7BF8013}" srcOrd="1" destOrd="0" presId="urn:microsoft.com/office/officeart/2005/8/layout/process4"/>
    <dgm:cxn modelId="{A753961B-0CFE-4467-A212-CF81027B5D12}" type="presParOf" srcId="{7144C689-E8E8-4654-9EDA-53796F4EA600}" destId="{34CC5C8B-93A7-400E-89D0-A0E5E3063F4A}" srcOrd="2" destOrd="0" presId="urn:microsoft.com/office/officeart/2005/8/layout/process4"/>
    <dgm:cxn modelId="{E07F8F9B-91C6-41EC-BE8A-0FCB3D4185C8}" type="presParOf" srcId="{34CC5C8B-93A7-400E-89D0-A0E5E3063F4A}" destId="{8E915B63-C89D-485B-8CEB-F7E94CD44408}" srcOrd="0" destOrd="0" presId="urn:microsoft.com/office/officeart/2005/8/layout/process4"/>
    <dgm:cxn modelId="{584E12F3-9694-45AA-ACD0-A52C0EC08BDA}" type="presParOf" srcId="{34CC5C8B-93A7-400E-89D0-A0E5E3063F4A}" destId="{BEA68397-B0B6-41AB-B8E2-8AD9CBD0FDF2}" srcOrd="1" destOrd="0" presId="urn:microsoft.com/office/officeart/2005/8/layout/process4"/>
    <dgm:cxn modelId="{B5BB4A57-C57D-4862-9A22-22AE88F7CC98}" type="presParOf" srcId="{34CC5C8B-93A7-400E-89D0-A0E5E3063F4A}" destId="{2778C67E-470A-44E3-821F-B0E40F789368}" srcOrd="2" destOrd="0" presId="urn:microsoft.com/office/officeart/2005/8/layout/process4"/>
    <dgm:cxn modelId="{EE1B58E4-24A2-48F1-A051-4F10886ECEB5}" type="presParOf" srcId="{2778C67E-470A-44E3-821F-B0E40F789368}" destId="{80EEE423-6B32-4C64-BBE7-51AF563E0C9E}" srcOrd="0" destOrd="0" presId="urn:microsoft.com/office/officeart/2005/8/layout/process4"/>
    <dgm:cxn modelId="{02A96E31-1A29-493B-9F03-0288158A1D27}" type="presParOf" srcId="{2778C67E-470A-44E3-821F-B0E40F789368}" destId="{1CD639C8-90A5-4276-B638-A23935AA1E6B}" srcOrd="1" destOrd="0" presId="urn:microsoft.com/office/officeart/2005/8/layout/process4"/>
    <dgm:cxn modelId="{97A24A70-E996-489A-9F6F-CB0A4731FEF8}" type="presParOf" srcId="{7144C689-E8E8-4654-9EDA-53796F4EA600}" destId="{8D095A22-C813-48D9-A600-EDC492E15B1C}" srcOrd="3" destOrd="0" presId="urn:microsoft.com/office/officeart/2005/8/layout/process4"/>
    <dgm:cxn modelId="{27EA6E5B-782B-4018-B2B8-EC5626912CB8}" type="presParOf" srcId="{7144C689-E8E8-4654-9EDA-53796F4EA600}" destId="{610116F4-BFDC-4E07-8008-848DA7BACBC7}" srcOrd="4" destOrd="0" presId="urn:microsoft.com/office/officeart/2005/8/layout/process4"/>
    <dgm:cxn modelId="{15FBB9C1-822B-45A7-A677-302D783E5432}" type="presParOf" srcId="{610116F4-BFDC-4E07-8008-848DA7BACBC7}" destId="{4A17BACB-7676-4E21-AF6F-A6629B775B7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7B6CF25-BACF-4E17-B3D0-EA4F30FE7791}"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US"/>
        </a:p>
      </dgm:t>
    </dgm:pt>
    <dgm:pt modelId="{01039F31-EF4B-4931-8F1D-86D79E75DFE7}">
      <dgm:prSet/>
      <dgm:spPr/>
      <dgm:t>
        <a:bodyPr/>
        <a:lstStyle/>
        <a:p>
          <a:pPr rtl="0"/>
          <a:r>
            <a:rPr lang="en-GB"/>
            <a:t>Significant changes in cognition can occur in multiple domains</a:t>
          </a:r>
        </a:p>
      </dgm:t>
    </dgm:pt>
    <dgm:pt modelId="{083B79B7-56A8-47B6-98B4-B22071C8B41A}" type="parTrans" cxnId="{2A44DB4A-BFEF-4B90-8A37-68E86B6B644A}">
      <dgm:prSet/>
      <dgm:spPr/>
      <dgm:t>
        <a:bodyPr/>
        <a:lstStyle/>
        <a:p>
          <a:endParaRPr lang="en-US"/>
        </a:p>
      </dgm:t>
    </dgm:pt>
    <dgm:pt modelId="{75189FBE-91AF-476F-9BA6-74AB7E8E1D9F}" type="sibTrans" cxnId="{2A44DB4A-BFEF-4B90-8A37-68E86B6B644A}">
      <dgm:prSet/>
      <dgm:spPr/>
      <dgm:t>
        <a:bodyPr/>
        <a:lstStyle/>
        <a:p>
          <a:endParaRPr lang="en-US"/>
        </a:p>
      </dgm:t>
    </dgm:pt>
    <dgm:pt modelId="{72BF6845-4821-46D8-B58C-00E51083354C}">
      <dgm:prSet/>
      <dgm:spPr/>
      <dgm:t>
        <a:bodyPr/>
        <a:lstStyle/>
        <a:p>
          <a:pPr rtl="0"/>
          <a:r>
            <a:rPr lang="en-GB"/>
            <a:t>episodic memory</a:t>
          </a:r>
        </a:p>
      </dgm:t>
    </dgm:pt>
    <dgm:pt modelId="{26BECB2D-A989-4A0F-96F2-19E26B708DB0}" type="parTrans" cxnId="{7A7E66A5-C546-4F61-AA89-F15533B57925}">
      <dgm:prSet/>
      <dgm:spPr/>
      <dgm:t>
        <a:bodyPr/>
        <a:lstStyle/>
        <a:p>
          <a:endParaRPr lang="en-US"/>
        </a:p>
      </dgm:t>
    </dgm:pt>
    <dgm:pt modelId="{E52FA9D5-E04A-45B1-B686-47DD8C596BDB}" type="sibTrans" cxnId="{7A7E66A5-C546-4F61-AA89-F15533B57925}">
      <dgm:prSet/>
      <dgm:spPr/>
      <dgm:t>
        <a:bodyPr/>
        <a:lstStyle/>
        <a:p>
          <a:endParaRPr lang="en-US"/>
        </a:p>
      </dgm:t>
    </dgm:pt>
    <dgm:pt modelId="{B37E6D60-5C48-4426-B466-4073709D2B51}">
      <dgm:prSet/>
      <dgm:spPr/>
      <dgm:t>
        <a:bodyPr/>
        <a:lstStyle/>
        <a:p>
          <a:pPr rtl="0"/>
          <a:r>
            <a:rPr lang="en-GB"/>
            <a:t>attention</a:t>
          </a:r>
        </a:p>
      </dgm:t>
    </dgm:pt>
    <dgm:pt modelId="{637FCEC9-F055-4D97-8A48-2C105D475A97}" type="parTrans" cxnId="{7239CED9-1212-4047-99E7-54CDE18939E0}">
      <dgm:prSet/>
      <dgm:spPr/>
      <dgm:t>
        <a:bodyPr/>
        <a:lstStyle/>
        <a:p>
          <a:endParaRPr lang="en-US"/>
        </a:p>
      </dgm:t>
    </dgm:pt>
    <dgm:pt modelId="{0B069EBB-83D3-4068-B0CE-530418CC6881}" type="sibTrans" cxnId="{7239CED9-1212-4047-99E7-54CDE18939E0}">
      <dgm:prSet/>
      <dgm:spPr/>
      <dgm:t>
        <a:bodyPr/>
        <a:lstStyle/>
        <a:p>
          <a:endParaRPr lang="en-US"/>
        </a:p>
      </dgm:t>
    </dgm:pt>
    <dgm:pt modelId="{1D4723A3-72E6-4ABB-9F6B-DAD7D4C089DE}">
      <dgm:prSet/>
      <dgm:spPr/>
      <dgm:t>
        <a:bodyPr/>
        <a:lstStyle/>
        <a:p>
          <a:pPr rtl="0"/>
          <a:r>
            <a:rPr lang="en-GB"/>
            <a:t>verbal fluency</a:t>
          </a:r>
        </a:p>
      </dgm:t>
    </dgm:pt>
    <dgm:pt modelId="{641CA23F-038A-4800-82F0-33C899C8C6B5}" type="parTrans" cxnId="{B9B7DB40-3343-4A89-9D2D-ACE7463E2767}">
      <dgm:prSet/>
      <dgm:spPr/>
      <dgm:t>
        <a:bodyPr/>
        <a:lstStyle/>
        <a:p>
          <a:endParaRPr lang="en-US"/>
        </a:p>
      </dgm:t>
    </dgm:pt>
    <dgm:pt modelId="{D25F9B66-70F5-47C5-BDAC-82BB542ED757}" type="sibTrans" cxnId="{B9B7DB40-3343-4A89-9D2D-ACE7463E2767}">
      <dgm:prSet/>
      <dgm:spPr/>
      <dgm:t>
        <a:bodyPr/>
        <a:lstStyle/>
        <a:p>
          <a:endParaRPr lang="en-US"/>
        </a:p>
      </dgm:t>
    </dgm:pt>
    <dgm:pt modelId="{0B5A614C-A089-4163-839F-5E6C68F1BAF7}">
      <dgm:prSet/>
      <dgm:spPr/>
      <dgm:t>
        <a:bodyPr/>
        <a:lstStyle/>
        <a:p>
          <a:pPr rtl="0"/>
          <a:r>
            <a:rPr lang="en-GB"/>
            <a:t>processing speed</a:t>
          </a:r>
        </a:p>
      </dgm:t>
    </dgm:pt>
    <dgm:pt modelId="{09F563E2-37CF-48C6-B968-B1A0140D484B}" type="parTrans" cxnId="{F69ECDE2-0CB4-4626-8852-B3A41A9F11E7}">
      <dgm:prSet/>
      <dgm:spPr/>
      <dgm:t>
        <a:bodyPr/>
        <a:lstStyle/>
        <a:p>
          <a:endParaRPr lang="en-US"/>
        </a:p>
      </dgm:t>
    </dgm:pt>
    <dgm:pt modelId="{1CC9FEA2-7C8D-4300-81B6-4119ED6F10FA}" type="sibTrans" cxnId="{F69ECDE2-0CB4-4626-8852-B3A41A9F11E7}">
      <dgm:prSet/>
      <dgm:spPr/>
      <dgm:t>
        <a:bodyPr/>
        <a:lstStyle/>
        <a:p>
          <a:endParaRPr lang="en-US"/>
        </a:p>
      </dgm:t>
    </dgm:pt>
    <dgm:pt modelId="{1A03263C-1076-4BE5-BB89-B05AE46EBB81}">
      <dgm:prSet/>
      <dgm:spPr/>
      <dgm:t>
        <a:bodyPr/>
        <a:lstStyle/>
        <a:p>
          <a:pPr rtl="0"/>
          <a:r>
            <a:rPr lang="en-GB"/>
            <a:t>explicit memory</a:t>
          </a:r>
        </a:p>
      </dgm:t>
    </dgm:pt>
    <dgm:pt modelId="{134FFFB7-AFE7-4CA3-97C5-32349B72B7E9}" type="parTrans" cxnId="{3ECC1DB8-1B90-499F-A2D6-092269330A3F}">
      <dgm:prSet/>
      <dgm:spPr/>
      <dgm:t>
        <a:bodyPr/>
        <a:lstStyle/>
        <a:p>
          <a:endParaRPr lang="en-US"/>
        </a:p>
      </dgm:t>
    </dgm:pt>
    <dgm:pt modelId="{D2515388-011D-4AFE-A437-51E024B4FA1A}" type="sibTrans" cxnId="{3ECC1DB8-1B90-499F-A2D6-092269330A3F}">
      <dgm:prSet/>
      <dgm:spPr/>
      <dgm:t>
        <a:bodyPr/>
        <a:lstStyle/>
        <a:p>
          <a:endParaRPr lang="en-US"/>
        </a:p>
      </dgm:t>
    </dgm:pt>
    <dgm:pt modelId="{36A02801-0CCF-4DA7-85BD-D501EE8A09E9}">
      <dgm:prSet/>
      <dgm:spPr/>
      <dgm:t>
        <a:bodyPr/>
        <a:lstStyle/>
        <a:p>
          <a:pPr rtl="0"/>
          <a:r>
            <a:rPr lang="en-GB"/>
            <a:t>executive functions</a:t>
          </a:r>
        </a:p>
      </dgm:t>
    </dgm:pt>
    <dgm:pt modelId="{BF21A2A9-EACA-4EE3-896F-C7CDFDCE3289}" type="parTrans" cxnId="{16B6E32B-05CB-4009-BB81-385633EAAA93}">
      <dgm:prSet/>
      <dgm:spPr/>
      <dgm:t>
        <a:bodyPr/>
        <a:lstStyle/>
        <a:p>
          <a:endParaRPr lang="en-US"/>
        </a:p>
      </dgm:t>
    </dgm:pt>
    <dgm:pt modelId="{FA881344-D9B2-4141-BF9D-C15D16CC81E7}" type="sibTrans" cxnId="{16B6E32B-05CB-4009-BB81-385633EAAA93}">
      <dgm:prSet/>
      <dgm:spPr/>
      <dgm:t>
        <a:bodyPr/>
        <a:lstStyle/>
        <a:p>
          <a:endParaRPr lang="en-US"/>
        </a:p>
      </dgm:t>
    </dgm:pt>
    <dgm:pt modelId="{0CA9E9B4-F327-4030-8887-BF4446F5E39C}">
      <dgm:prSet/>
      <dgm:spPr/>
      <dgm:t>
        <a:bodyPr/>
        <a:lstStyle/>
        <a:p>
          <a:pPr rtl="0"/>
          <a:r>
            <a:rPr lang="en-GB"/>
            <a:t>working memory </a:t>
          </a:r>
        </a:p>
      </dgm:t>
    </dgm:pt>
    <dgm:pt modelId="{D039EA56-04F8-45F0-9DAF-083DA2168A12}" type="parTrans" cxnId="{5CADA77B-0CDA-462B-8B2F-B921500F2154}">
      <dgm:prSet/>
      <dgm:spPr/>
      <dgm:t>
        <a:bodyPr/>
        <a:lstStyle/>
        <a:p>
          <a:endParaRPr lang="en-US"/>
        </a:p>
      </dgm:t>
    </dgm:pt>
    <dgm:pt modelId="{A472BD86-E9E9-4D30-B14C-F00808C37242}" type="sibTrans" cxnId="{5CADA77B-0CDA-462B-8B2F-B921500F2154}">
      <dgm:prSet/>
      <dgm:spPr/>
      <dgm:t>
        <a:bodyPr/>
        <a:lstStyle/>
        <a:p>
          <a:endParaRPr lang="en-US"/>
        </a:p>
      </dgm:t>
    </dgm:pt>
    <dgm:pt modelId="{4CBD269F-3EE4-452E-9303-33C7C0C703B1}">
      <dgm:prSet/>
      <dgm:spPr/>
      <dgm:t>
        <a:bodyPr/>
        <a:lstStyle/>
        <a:p>
          <a:pPr rtl="0"/>
          <a:r>
            <a:rPr lang="en-GB"/>
            <a:t>Language</a:t>
          </a:r>
        </a:p>
      </dgm:t>
    </dgm:pt>
    <dgm:pt modelId="{7EBCA112-5E81-4513-B892-75570A86D094}" type="parTrans" cxnId="{9E01CFEC-9A45-43F5-8F4C-EAA6EAB96AFB}">
      <dgm:prSet/>
      <dgm:spPr/>
      <dgm:t>
        <a:bodyPr/>
        <a:lstStyle/>
        <a:p>
          <a:endParaRPr lang="en-US"/>
        </a:p>
      </dgm:t>
    </dgm:pt>
    <dgm:pt modelId="{145657C9-817C-4478-A11B-97A77BE2E74B}" type="sibTrans" cxnId="{9E01CFEC-9A45-43F5-8F4C-EAA6EAB96AFB}">
      <dgm:prSet/>
      <dgm:spPr/>
      <dgm:t>
        <a:bodyPr/>
        <a:lstStyle/>
        <a:p>
          <a:endParaRPr lang="en-US"/>
        </a:p>
      </dgm:t>
    </dgm:pt>
    <dgm:pt modelId="{FD48FB83-3535-4185-91BC-A636223448E7}" type="pres">
      <dgm:prSet presAssocID="{07B6CF25-BACF-4E17-B3D0-EA4F30FE7791}" presName="diagram" presStyleCnt="0">
        <dgm:presLayoutVars>
          <dgm:dir/>
          <dgm:animLvl val="lvl"/>
          <dgm:resizeHandles val="exact"/>
        </dgm:presLayoutVars>
      </dgm:prSet>
      <dgm:spPr/>
    </dgm:pt>
    <dgm:pt modelId="{850C662E-BAB9-49D5-B1E3-6ED26C5DC471}" type="pres">
      <dgm:prSet presAssocID="{01039F31-EF4B-4931-8F1D-86D79E75DFE7}" presName="compNode" presStyleCnt="0"/>
      <dgm:spPr/>
    </dgm:pt>
    <dgm:pt modelId="{F0BAC868-5075-4E55-A455-E9944678EB92}" type="pres">
      <dgm:prSet presAssocID="{01039F31-EF4B-4931-8F1D-86D79E75DFE7}" presName="childRect" presStyleLbl="bgAcc1" presStyleIdx="0" presStyleCnt="1">
        <dgm:presLayoutVars>
          <dgm:bulletEnabled val="1"/>
        </dgm:presLayoutVars>
      </dgm:prSet>
      <dgm:spPr/>
    </dgm:pt>
    <dgm:pt modelId="{00E3999E-D928-4CE7-82C7-4F098D68FB93}" type="pres">
      <dgm:prSet presAssocID="{01039F31-EF4B-4931-8F1D-86D79E75DFE7}" presName="parentText" presStyleLbl="node1" presStyleIdx="0" presStyleCnt="0">
        <dgm:presLayoutVars>
          <dgm:chMax val="0"/>
          <dgm:bulletEnabled val="1"/>
        </dgm:presLayoutVars>
      </dgm:prSet>
      <dgm:spPr/>
    </dgm:pt>
    <dgm:pt modelId="{8CC4F941-7FA2-4A3F-A348-286C53DCE3FF}" type="pres">
      <dgm:prSet presAssocID="{01039F31-EF4B-4931-8F1D-86D79E75DFE7}" presName="parentRect" presStyleLbl="alignNode1" presStyleIdx="0" presStyleCnt="1"/>
      <dgm:spPr/>
    </dgm:pt>
    <dgm:pt modelId="{9A492BFF-780A-4533-A408-39E0AC49610F}" type="pres">
      <dgm:prSet presAssocID="{01039F31-EF4B-4931-8F1D-86D79E75DFE7}" presName="adorn" presStyleLbl="fgAccFollowNode1" presStyleIdx="0" presStyleCnt="1"/>
      <dgm:spPr>
        <a:blipFill rotWithShape="1">
          <a:blip xmlns:r="http://schemas.openxmlformats.org/officeDocument/2006/relationships" r:embed="rId1"/>
          <a:stretch>
            <a:fillRect/>
          </a:stretch>
        </a:blipFill>
      </dgm:spPr>
    </dgm:pt>
  </dgm:ptLst>
  <dgm:cxnLst>
    <dgm:cxn modelId="{880A2615-AC40-4E3B-8345-9D9AFFE9A953}" type="presOf" srcId="{01039F31-EF4B-4931-8F1D-86D79E75DFE7}" destId="{8CC4F941-7FA2-4A3F-A348-286C53DCE3FF}" srcOrd="1" destOrd="0" presId="urn:microsoft.com/office/officeart/2005/8/layout/bList2"/>
    <dgm:cxn modelId="{1B1B4217-A391-4036-87B8-B94AA6719CEE}" type="presOf" srcId="{4CBD269F-3EE4-452E-9303-33C7C0C703B1}" destId="{F0BAC868-5075-4E55-A455-E9944678EB92}" srcOrd="0" destOrd="7" presId="urn:microsoft.com/office/officeart/2005/8/layout/bList2"/>
    <dgm:cxn modelId="{16B6E32B-05CB-4009-BB81-385633EAAA93}" srcId="{01039F31-EF4B-4931-8F1D-86D79E75DFE7}" destId="{36A02801-0CCF-4DA7-85BD-D501EE8A09E9}" srcOrd="5" destOrd="0" parTransId="{BF21A2A9-EACA-4EE3-896F-C7CDFDCE3289}" sibTransId="{FA881344-D9B2-4141-BF9D-C15D16CC81E7}"/>
    <dgm:cxn modelId="{53D3FA3D-B98A-450B-BBA2-3049D90A687E}" type="presOf" srcId="{0CA9E9B4-F327-4030-8887-BF4446F5E39C}" destId="{F0BAC868-5075-4E55-A455-E9944678EB92}" srcOrd="0" destOrd="6" presId="urn:microsoft.com/office/officeart/2005/8/layout/bList2"/>
    <dgm:cxn modelId="{B9B7DB40-3343-4A89-9D2D-ACE7463E2767}" srcId="{01039F31-EF4B-4931-8F1D-86D79E75DFE7}" destId="{1D4723A3-72E6-4ABB-9F6B-DAD7D4C089DE}" srcOrd="2" destOrd="0" parTransId="{641CA23F-038A-4800-82F0-33C899C8C6B5}" sibTransId="{D25F9B66-70F5-47C5-BDAC-82BB542ED757}"/>
    <dgm:cxn modelId="{2A44DB4A-BFEF-4B90-8A37-68E86B6B644A}" srcId="{07B6CF25-BACF-4E17-B3D0-EA4F30FE7791}" destId="{01039F31-EF4B-4931-8F1D-86D79E75DFE7}" srcOrd="0" destOrd="0" parTransId="{083B79B7-56A8-47B6-98B4-B22071C8B41A}" sibTransId="{75189FBE-91AF-476F-9BA6-74AB7E8E1D9F}"/>
    <dgm:cxn modelId="{C50D104B-CE69-47C2-99AD-240A6F72FE36}" type="presOf" srcId="{01039F31-EF4B-4931-8F1D-86D79E75DFE7}" destId="{00E3999E-D928-4CE7-82C7-4F098D68FB93}" srcOrd="0" destOrd="0" presId="urn:microsoft.com/office/officeart/2005/8/layout/bList2"/>
    <dgm:cxn modelId="{83E16578-67C0-4ED4-BF28-DE2DFCCECC6D}" type="presOf" srcId="{1D4723A3-72E6-4ABB-9F6B-DAD7D4C089DE}" destId="{F0BAC868-5075-4E55-A455-E9944678EB92}" srcOrd="0" destOrd="2" presId="urn:microsoft.com/office/officeart/2005/8/layout/bList2"/>
    <dgm:cxn modelId="{5CADA77B-0CDA-462B-8B2F-B921500F2154}" srcId="{01039F31-EF4B-4931-8F1D-86D79E75DFE7}" destId="{0CA9E9B4-F327-4030-8887-BF4446F5E39C}" srcOrd="6" destOrd="0" parTransId="{D039EA56-04F8-45F0-9DAF-083DA2168A12}" sibTransId="{A472BD86-E9E9-4D30-B14C-F00808C37242}"/>
    <dgm:cxn modelId="{7F57A086-E5ED-4687-9B4E-074F6C6326BE}" type="presOf" srcId="{07B6CF25-BACF-4E17-B3D0-EA4F30FE7791}" destId="{FD48FB83-3535-4185-91BC-A636223448E7}" srcOrd="0" destOrd="0" presId="urn:microsoft.com/office/officeart/2005/8/layout/bList2"/>
    <dgm:cxn modelId="{AEB922A5-D481-4497-988F-B163D0DC5E9F}" type="presOf" srcId="{72BF6845-4821-46D8-B58C-00E51083354C}" destId="{F0BAC868-5075-4E55-A455-E9944678EB92}" srcOrd="0" destOrd="0" presId="urn:microsoft.com/office/officeart/2005/8/layout/bList2"/>
    <dgm:cxn modelId="{7A7E66A5-C546-4F61-AA89-F15533B57925}" srcId="{01039F31-EF4B-4931-8F1D-86D79E75DFE7}" destId="{72BF6845-4821-46D8-B58C-00E51083354C}" srcOrd="0" destOrd="0" parTransId="{26BECB2D-A989-4A0F-96F2-19E26B708DB0}" sibTransId="{E52FA9D5-E04A-45B1-B686-47DD8C596BDB}"/>
    <dgm:cxn modelId="{E28DC6B3-95E3-4CBC-8472-13964D0FE2ED}" type="presOf" srcId="{36A02801-0CCF-4DA7-85BD-D501EE8A09E9}" destId="{F0BAC868-5075-4E55-A455-E9944678EB92}" srcOrd="0" destOrd="5" presId="urn:microsoft.com/office/officeart/2005/8/layout/bList2"/>
    <dgm:cxn modelId="{54E099B4-6DFF-4E95-B04A-64CFAFCE3FE5}" type="presOf" srcId="{1A03263C-1076-4BE5-BB89-B05AE46EBB81}" destId="{F0BAC868-5075-4E55-A455-E9944678EB92}" srcOrd="0" destOrd="4" presId="urn:microsoft.com/office/officeart/2005/8/layout/bList2"/>
    <dgm:cxn modelId="{3ECC1DB8-1B90-499F-A2D6-092269330A3F}" srcId="{01039F31-EF4B-4931-8F1D-86D79E75DFE7}" destId="{1A03263C-1076-4BE5-BB89-B05AE46EBB81}" srcOrd="4" destOrd="0" parTransId="{134FFFB7-AFE7-4CA3-97C5-32349B72B7E9}" sibTransId="{D2515388-011D-4AFE-A437-51E024B4FA1A}"/>
    <dgm:cxn modelId="{773E3AC0-C3A9-4F87-A0AF-BA5141707F0D}" type="presOf" srcId="{B37E6D60-5C48-4426-B466-4073709D2B51}" destId="{F0BAC868-5075-4E55-A455-E9944678EB92}" srcOrd="0" destOrd="1" presId="urn:microsoft.com/office/officeart/2005/8/layout/bList2"/>
    <dgm:cxn modelId="{F60DB5CF-1673-41F0-B3B4-4AF6747B06C1}" type="presOf" srcId="{0B5A614C-A089-4163-839F-5E6C68F1BAF7}" destId="{F0BAC868-5075-4E55-A455-E9944678EB92}" srcOrd="0" destOrd="3" presId="urn:microsoft.com/office/officeart/2005/8/layout/bList2"/>
    <dgm:cxn modelId="{7239CED9-1212-4047-99E7-54CDE18939E0}" srcId="{01039F31-EF4B-4931-8F1D-86D79E75DFE7}" destId="{B37E6D60-5C48-4426-B466-4073709D2B51}" srcOrd="1" destOrd="0" parTransId="{637FCEC9-F055-4D97-8A48-2C105D475A97}" sibTransId="{0B069EBB-83D3-4068-B0CE-530418CC6881}"/>
    <dgm:cxn modelId="{F69ECDE2-0CB4-4626-8852-B3A41A9F11E7}" srcId="{01039F31-EF4B-4931-8F1D-86D79E75DFE7}" destId="{0B5A614C-A089-4163-839F-5E6C68F1BAF7}" srcOrd="3" destOrd="0" parTransId="{09F563E2-37CF-48C6-B968-B1A0140D484B}" sibTransId="{1CC9FEA2-7C8D-4300-81B6-4119ED6F10FA}"/>
    <dgm:cxn modelId="{9E01CFEC-9A45-43F5-8F4C-EAA6EAB96AFB}" srcId="{01039F31-EF4B-4931-8F1D-86D79E75DFE7}" destId="{4CBD269F-3EE4-452E-9303-33C7C0C703B1}" srcOrd="7" destOrd="0" parTransId="{7EBCA112-5E81-4513-B892-75570A86D094}" sibTransId="{145657C9-817C-4478-A11B-97A77BE2E74B}"/>
    <dgm:cxn modelId="{8450388E-CE14-4200-9E3D-6AEC829BE2BC}" type="presParOf" srcId="{FD48FB83-3535-4185-91BC-A636223448E7}" destId="{850C662E-BAB9-49D5-B1E3-6ED26C5DC471}" srcOrd="0" destOrd="0" presId="urn:microsoft.com/office/officeart/2005/8/layout/bList2"/>
    <dgm:cxn modelId="{612D80EE-9950-4606-9AB3-DBCD9E8ED5AD}" type="presParOf" srcId="{850C662E-BAB9-49D5-B1E3-6ED26C5DC471}" destId="{F0BAC868-5075-4E55-A455-E9944678EB92}" srcOrd="0" destOrd="0" presId="urn:microsoft.com/office/officeart/2005/8/layout/bList2"/>
    <dgm:cxn modelId="{7ED00CCA-6DDC-42F2-A358-5375A323A046}" type="presParOf" srcId="{850C662E-BAB9-49D5-B1E3-6ED26C5DC471}" destId="{00E3999E-D928-4CE7-82C7-4F098D68FB93}" srcOrd="1" destOrd="0" presId="urn:microsoft.com/office/officeart/2005/8/layout/bList2"/>
    <dgm:cxn modelId="{BB1A9110-BC65-4F88-848D-01A22DACC7D8}" type="presParOf" srcId="{850C662E-BAB9-49D5-B1E3-6ED26C5DC471}" destId="{8CC4F941-7FA2-4A3F-A348-286C53DCE3FF}" srcOrd="2" destOrd="0" presId="urn:microsoft.com/office/officeart/2005/8/layout/bList2"/>
    <dgm:cxn modelId="{C0F26704-65B3-40A4-A2FB-658CDBA21717}" type="presParOf" srcId="{850C662E-BAB9-49D5-B1E3-6ED26C5DC471}" destId="{9A492BFF-780A-4533-A408-39E0AC49610F}" srcOrd="3" destOrd="0" presId="urn:microsoft.com/office/officeart/2005/8/layout/b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4A823B3-A783-40F1-AFF8-C5432E49663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0250CF7-9AFD-4E47-A78D-A67CD4EF0181}">
      <dgm:prSet/>
      <dgm:spPr/>
      <dgm:t>
        <a:bodyPr/>
        <a:lstStyle/>
        <a:p>
          <a:pPr rtl="0"/>
          <a:r>
            <a:rPr lang="en-GB"/>
            <a:t>Another important consideration is that some aspects of cognition remains stable, or even improves, across lifetime </a:t>
          </a:r>
        </a:p>
      </dgm:t>
    </dgm:pt>
    <dgm:pt modelId="{A5B70004-31C9-49F2-A87B-A9D2B102E4C4}" type="parTrans" cxnId="{77734AC4-2AC2-440A-AE87-BE98B484E1FE}">
      <dgm:prSet/>
      <dgm:spPr/>
      <dgm:t>
        <a:bodyPr/>
        <a:lstStyle/>
        <a:p>
          <a:endParaRPr lang="en-US"/>
        </a:p>
      </dgm:t>
    </dgm:pt>
    <dgm:pt modelId="{346BD8CC-CE77-458E-808D-475BA8594217}" type="sibTrans" cxnId="{77734AC4-2AC2-440A-AE87-BE98B484E1FE}">
      <dgm:prSet/>
      <dgm:spPr/>
      <dgm:t>
        <a:bodyPr/>
        <a:lstStyle/>
        <a:p>
          <a:endParaRPr lang="en-US"/>
        </a:p>
      </dgm:t>
    </dgm:pt>
    <dgm:pt modelId="{AFDCF8CE-52E8-4782-B455-CBC46A713F1F}" type="pres">
      <dgm:prSet presAssocID="{74A823B3-A783-40F1-AFF8-C5432E496634}" presName="vert0" presStyleCnt="0">
        <dgm:presLayoutVars>
          <dgm:dir/>
          <dgm:animOne val="branch"/>
          <dgm:animLvl val="lvl"/>
        </dgm:presLayoutVars>
      </dgm:prSet>
      <dgm:spPr/>
    </dgm:pt>
    <dgm:pt modelId="{07F4A723-C131-4118-A8A1-F2DF1EA959C3}" type="pres">
      <dgm:prSet presAssocID="{E0250CF7-9AFD-4E47-A78D-A67CD4EF0181}" presName="thickLine" presStyleLbl="alignNode1" presStyleIdx="0" presStyleCnt="1"/>
      <dgm:spPr/>
    </dgm:pt>
    <dgm:pt modelId="{9D6A183D-A38E-41F7-96AE-A1FEE39BB680}" type="pres">
      <dgm:prSet presAssocID="{E0250CF7-9AFD-4E47-A78D-A67CD4EF0181}" presName="horz1" presStyleCnt="0"/>
      <dgm:spPr/>
    </dgm:pt>
    <dgm:pt modelId="{73AB9F67-FDFD-4FB0-9209-31AA50737EE9}" type="pres">
      <dgm:prSet presAssocID="{E0250CF7-9AFD-4E47-A78D-A67CD4EF0181}" presName="tx1" presStyleLbl="revTx" presStyleIdx="0" presStyleCnt="1"/>
      <dgm:spPr/>
    </dgm:pt>
    <dgm:pt modelId="{510F483C-B312-4CD6-8CC1-7BDC377786D1}" type="pres">
      <dgm:prSet presAssocID="{E0250CF7-9AFD-4E47-A78D-A67CD4EF0181}" presName="vert1" presStyleCnt="0"/>
      <dgm:spPr/>
    </dgm:pt>
  </dgm:ptLst>
  <dgm:cxnLst>
    <dgm:cxn modelId="{9B6C0C16-F226-456F-A68B-F195FA6254C2}" type="presOf" srcId="{74A823B3-A783-40F1-AFF8-C5432E496634}" destId="{AFDCF8CE-52E8-4782-B455-CBC46A713F1F}" srcOrd="0" destOrd="0" presId="urn:microsoft.com/office/officeart/2008/layout/LinedList"/>
    <dgm:cxn modelId="{5AF25D17-3760-41B5-8643-B7DCD600231A}" type="presOf" srcId="{E0250CF7-9AFD-4E47-A78D-A67CD4EF0181}" destId="{73AB9F67-FDFD-4FB0-9209-31AA50737EE9}" srcOrd="0" destOrd="0" presId="urn:microsoft.com/office/officeart/2008/layout/LinedList"/>
    <dgm:cxn modelId="{77734AC4-2AC2-440A-AE87-BE98B484E1FE}" srcId="{74A823B3-A783-40F1-AFF8-C5432E496634}" destId="{E0250CF7-9AFD-4E47-A78D-A67CD4EF0181}" srcOrd="0" destOrd="0" parTransId="{A5B70004-31C9-49F2-A87B-A9D2B102E4C4}" sibTransId="{346BD8CC-CE77-458E-808D-475BA8594217}"/>
    <dgm:cxn modelId="{772DB9FC-C8B4-449A-BD4A-074DB9E759B9}" type="presParOf" srcId="{AFDCF8CE-52E8-4782-B455-CBC46A713F1F}" destId="{07F4A723-C131-4118-A8A1-F2DF1EA959C3}" srcOrd="0" destOrd="0" presId="urn:microsoft.com/office/officeart/2008/layout/LinedList"/>
    <dgm:cxn modelId="{810612EB-30AE-4C27-953C-D756A68FF79F}" type="presParOf" srcId="{AFDCF8CE-52E8-4782-B455-CBC46A713F1F}" destId="{9D6A183D-A38E-41F7-96AE-A1FEE39BB680}" srcOrd="1" destOrd="0" presId="urn:microsoft.com/office/officeart/2008/layout/LinedList"/>
    <dgm:cxn modelId="{8BA7CE43-500D-44B8-8076-D0EC9516511A}" type="presParOf" srcId="{9D6A183D-A38E-41F7-96AE-A1FEE39BB680}" destId="{73AB9F67-FDFD-4FB0-9209-31AA50737EE9}" srcOrd="0" destOrd="0" presId="urn:microsoft.com/office/officeart/2008/layout/LinedList"/>
    <dgm:cxn modelId="{96EA8316-AF1A-4AA8-AFA7-23A93590969A}" type="presParOf" srcId="{9D6A183D-A38E-41F7-96AE-A1FEE39BB680}" destId="{510F483C-B312-4CD6-8CC1-7BDC377786D1}"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7A5A82-7DEA-44DC-BE65-2EA10B0FA33F}"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849AD9F8-6AEA-4CC4-8E3F-155321DAE0E4}">
      <dgm:prSet custT="1"/>
      <dgm:spPr/>
      <dgm:t>
        <a:bodyPr/>
        <a:lstStyle/>
        <a:p>
          <a:pPr rtl="0"/>
          <a:r>
            <a:rPr lang="en-GB" sz="1500"/>
            <a:t>Relatively spared until late in life are knowledge-based verbal abilities and verbal production, implicit memory and autobiographical memory </a:t>
          </a:r>
        </a:p>
      </dgm:t>
    </dgm:pt>
    <dgm:pt modelId="{0CF5D8B5-74F6-4404-8DEA-FF02423115D5}" type="parTrans" cxnId="{88F90EE1-2BD1-4837-81DB-7A6C0D74D425}">
      <dgm:prSet/>
      <dgm:spPr/>
      <dgm:t>
        <a:bodyPr/>
        <a:lstStyle/>
        <a:p>
          <a:endParaRPr lang="en-US" sz="1500"/>
        </a:p>
      </dgm:t>
    </dgm:pt>
    <dgm:pt modelId="{5BB1D573-0FC2-4EAF-AA15-2C2DD201C483}" type="sibTrans" cxnId="{88F90EE1-2BD1-4837-81DB-7A6C0D74D425}">
      <dgm:prSet/>
      <dgm:spPr/>
      <dgm:t>
        <a:bodyPr/>
        <a:lstStyle/>
        <a:p>
          <a:endParaRPr lang="en-US" sz="1500"/>
        </a:p>
      </dgm:t>
    </dgm:pt>
    <dgm:pt modelId="{301F2ECE-1D69-4078-A709-F7A977282307}" type="pres">
      <dgm:prSet presAssocID="{047A5A82-7DEA-44DC-BE65-2EA10B0FA33F}" presName="linear" presStyleCnt="0">
        <dgm:presLayoutVars>
          <dgm:animLvl val="lvl"/>
          <dgm:resizeHandles val="exact"/>
        </dgm:presLayoutVars>
      </dgm:prSet>
      <dgm:spPr/>
    </dgm:pt>
    <dgm:pt modelId="{A7F3965B-15FF-4063-A880-4DA224DB03A2}" type="pres">
      <dgm:prSet presAssocID="{849AD9F8-6AEA-4CC4-8E3F-155321DAE0E4}" presName="parentText" presStyleLbl="node1" presStyleIdx="0" presStyleCnt="1" custScaleY="82044" custLinFactNeighborX="-302" custLinFactNeighborY="7247">
        <dgm:presLayoutVars>
          <dgm:chMax val="0"/>
          <dgm:bulletEnabled val="1"/>
        </dgm:presLayoutVars>
      </dgm:prSet>
      <dgm:spPr/>
    </dgm:pt>
  </dgm:ptLst>
  <dgm:cxnLst>
    <dgm:cxn modelId="{84C76593-44A8-4B34-8C61-737ED9BF528A}" type="presOf" srcId="{047A5A82-7DEA-44DC-BE65-2EA10B0FA33F}" destId="{301F2ECE-1D69-4078-A709-F7A977282307}" srcOrd="0" destOrd="0" presId="urn:microsoft.com/office/officeart/2005/8/layout/vList2"/>
    <dgm:cxn modelId="{812E7FD3-D47B-4A10-B87E-DB79F68B9DDC}" type="presOf" srcId="{849AD9F8-6AEA-4CC4-8E3F-155321DAE0E4}" destId="{A7F3965B-15FF-4063-A880-4DA224DB03A2}" srcOrd="0" destOrd="0" presId="urn:microsoft.com/office/officeart/2005/8/layout/vList2"/>
    <dgm:cxn modelId="{88F90EE1-2BD1-4837-81DB-7A6C0D74D425}" srcId="{047A5A82-7DEA-44DC-BE65-2EA10B0FA33F}" destId="{849AD9F8-6AEA-4CC4-8E3F-155321DAE0E4}" srcOrd="0" destOrd="0" parTransId="{0CF5D8B5-74F6-4404-8DEA-FF02423115D5}" sibTransId="{5BB1D573-0FC2-4EAF-AA15-2C2DD201C483}"/>
    <dgm:cxn modelId="{3A821711-1E9E-4D0C-A643-12A0B24671F9}" type="presParOf" srcId="{301F2ECE-1D69-4078-A709-F7A977282307}" destId="{A7F3965B-15FF-4063-A880-4DA224DB03A2}"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242D88C-1A26-4618-9A11-F6F304867D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34EB55F2-40D3-43ED-8BEA-266A9BD01BEF}">
      <dgm:prSet/>
      <dgm:spPr/>
      <dgm:t>
        <a:bodyPr/>
        <a:lstStyle/>
        <a:p>
          <a:pPr algn="ctr" rtl="0"/>
          <a:r>
            <a:rPr lang="en-US"/>
            <a:t>Reliant on prefrontal cortex…a region that undergoes cell shrinkage &amp; cell loss with age</a:t>
          </a:r>
          <a:endParaRPr lang="en-GB"/>
        </a:p>
      </dgm:t>
    </dgm:pt>
    <dgm:pt modelId="{E4D298A0-81A6-4512-B2DE-1BEF1FDBE578}" type="parTrans" cxnId="{7F2BD9FE-B6DE-4948-A41F-19F13F81063D}">
      <dgm:prSet/>
      <dgm:spPr/>
      <dgm:t>
        <a:bodyPr/>
        <a:lstStyle/>
        <a:p>
          <a:endParaRPr lang="en-GB"/>
        </a:p>
      </dgm:t>
    </dgm:pt>
    <dgm:pt modelId="{F60BD1E1-1391-40A3-9E99-170840241BBD}" type="sibTrans" cxnId="{7F2BD9FE-B6DE-4948-A41F-19F13F81063D}">
      <dgm:prSet/>
      <dgm:spPr/>
      <dgm:t>
        <a:bodyPr/>
        <a:lstStyle/>
        <a:p>
          <a:endParaRPr lang="en-GB"/>
        </a:p>
      </dgm:t>
    </dgm:pt>
    <dgm:pt modelId="{BDD7BB8B-0755-47F1-9B79-CD0479F2BCD0}" type="pres">
      <dgm:prSet presAssocID="{2242D88C-1A26-4618-9A11-F6F304867DFE}" presName="linear" presStyleCnt="0">
        <dgm:presLayoutVars>
          <dgm:animLvl val="lvl"/>
          <dgm:resizeHandles val="exact"/>
        </dgm:presLayoutVars>
      </dgm:prSet>
      <dgm:spPr/>
    </dgm:pt>
    <dgm:pt modelId="{0159A279-8EF3-4F79-873C-7A96B695B400}" type="pres">
      <dgm:prSet presAssocID="{34EB55F2-40D3-43ED-8BEA-266A9BD01BEF}" presName="parentText" presStyleLbl="node1" presStyleIdx="0" presStyleCnt="1">
        <dgm:presLayoutVars>
          <dgm:chMax val="0"/>
          <dgm:bulletEnabled val="1"/>
        </dgm:presLayoutVars>
      </dgm:prSet>
      <dgm:spPr/>
    </dgm:pt>
  </dgm:ptLst>
  <dgm:cxnLst>
    <dgm:cxn modelId="{CFFDA128-2997-44C3-89A6-83BA08EB25D4}" type="presOf" srcId="{34EB55F2-40D3-43ED-8BEA-266A9BD01BEF}" destId="{0159A279-8EF3-4F79-873C-7A96B695B400}" srcOrd="0" destOrd="0" presId="urn:microsoft.com/office/officeart/2005/8/layout/vList2"/>
    <dgm:cxn modelId="{0AA31FAE-7073-49F8-8A62-E0E8F86D4A6E}" type="presOf" srcId="{2242D88C-1A26-4618-9A11-F6F304867DFE}" destId="{BDD7BB8B-0755-47F1-9B79-CD0479F2BCD0}" srcOrd="0" destOrd="0" presId="urn:microsoft.com/office/officeart/2005/8/layout/vList2"/>
    <dgm:cxn modelId="{7F2BD9FE-B6DE-4948-A41F-19F13F81063D}" srcId="{2242D88C-1A26-4618-9A11-F6F304867DFE}" destId="{34EB55F2-40D3-43ED-8BEA-266A9BD01BEF}" srcOrd="0" destOrd="0" parTransId="{E4D298A0-81A6-4512-B2DE-1BEF1FDBE578}" sibTransId="{F60BD1E1-1391-40A3-9E99-170840241BBD}"/>
    <dgm:cxn modelId="{C7D6A7AA-19D6-4B3B-A2D1-28977A6FD0F2}" type="presParOf" srcId="{BDD7BB8B-0755-47F1-9B79-CD0479F2BCD0}" destId="{0159A279-8EF3-4F79-873C-7A96B695B400}"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09FF6EF-A91D-4211-8A5B-565F3F91CDA7}"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ADDFDAE7-CB59-46CF-A354-6471E8275B36}">
      <dgm:prSet/>
      <dgm:spPr/>
      <dgm:t>
        <a:bodyPr/>
        <a:lstStyle/>
        <a:p>
          <a:r>
            <a:rPr lang="en-GB" b="1" dirty="0"/>
            <a:t>What it is</a:t>
          </a:r>
          <a:r>
            <a:rPr lang="en-GB" dirty="0"/>
            <a:t>: Episodic memory involves the ability to recall specific events, situations, and experiences (e.g., remembering what you had for breakfast or details of a recent trip).</a:t>
          </a:r>
          <a:endParaRPr lang="en-US" dirty="0"/>
        </a:p>
      </dgm:t>
    </dgm:pt>
    <dgm:pt modelId="{290BF431-0CC6-49F9-9179-120B8BD1E0D9}" type="parTrans" cxnId="{F8076E15-4A48-4C45-B276-8A4D49420D19}">
      <dgm:prSet/>
      <dgm:spPr/>
      <dgm:t>
        <a:bodyPr/>
        <a:lstStyle/>
        <a:p>
          <a:endParaRPr lang="en-US"/>
        </a:p>
      </dgm:t>
    </dgm:pt>
    <dgm:pt modelId="{CBA8EB96-106F-4E1F-AC6D-E7654150A500}" type="sibTrans" cxnId="{F8076E15-4A48-4C45-B276-8A4D49420D19}">
      <dgm:prSet/>
      <dgm:spPr/>
      <dgm:t>
        <a:bodyPr/>
        <a:lstStyle/>
        <a:p>
          <a:endParaRPr lang="en-US"/>
        </a:p>
      </dgm:t>
    </dgm:pt>
    <dgm:pt modelId="{65FD0086-CD00-469C-B476-EA0CC4033E76}">
      <dgm:prSet/>
      <dgm:spPr/>
      <dgm:t>
        <a:bodyPr/>
        <a:lstStyle/>
        <a:p>
          <a:r>
            <a:rPr lang="en-GB" b="1"/>
            <a:t>Effect of Aging</a:t>
          </a:r>
          <a:r>
            <a:rPr lang="en-GB"/>
            <a:t>:</a:t>
          </a:r>
          <a:endParaRPr lang="en-US"/>
        </a:p>
      </dgm:t>
    </dgm:pt>
    <dgm:pt modelId="{0FE693F1-F164-4644-8F50-B9271293ECAD}" type="parTrans" cxnId="{B7A665EF-7ED0-487C-B4BC-3D8418FA1E47}">
      <dgm:prSet/>
      <dgm:spPr/>
      <dgm:t>
        <a:bodyPr/>
        <a:lstStyle/>
        <a:p>
          <a:endParaRPr lang="en-US"/>
        </a:p>
      </dgm:t>
    </dgm:pt>
    <dgm:pt modelId="{8FBE5955-32FD-4A1C-990A-CADFA7F25DD9}" type="sibTrans" cxnId="{B7A665EF-7ED0-487C-B4BC-3D8418FA1E47}">
      <dgm:prSet/>
      <dgm:spPr/>
      <dgm:t>
        <a:bodyPr/>
        <a:lstStyle/>
        <a:p>
          <a:endParaRPr lang="en-US"/>
        </a:p>
      </dgm:t>
    </dgm:pt>
    <dgm:pt modelId="{565FC9A6-DE28-43A0-85A2-2AE2529A55A2}">
      <dgm:prSet/>
      <dgm:spPr/>
      <dgm:t>
        <a:bodyPr/>
        <a:lstStyle/>
        <a:p>
          <a:r>
            <a:rPr lang="en-GB"/>
            <a:t>Episodic memory tends to decline with age.</a:t>
          </a:r>
          <a:endParaRPr lang="en-US"/>
        </a:p>
      </dgm:t>
    </dgm:pt>
    <dgm:pt modelId="{C51A1996-AD5A-4D34-B040-7373864B3203}" type="parTrans" cxnId="{EAF7F602-8BA1-4447-9FBD-38F7D5FFF1DA}">
      <dgm:prSet/>
      <dgm:spPr/>
      <dgm:t>
        <a:bodyPr/>
        <a:lstStyle/>
        <a:p>
          <a:endParaRPr lang="en-US"/>
        </a:p>
      </dgm:t>
    </dgm:pt>
    <dgm:pt modelId="{1AB2F387-36BF-41EA-BB14-5A83B41958A0}" type="sibTrans" cxnId="{EAF7F602-8BA1-4447-9FBD-38F7D5FFF1DA}">
      <dgm:prSet/>
      <dgm:spPr/>
      <dgm:t>
        <a:bodyPr/>
        <a:lstStyle/>
        <a:p>
          <a:endParaRPr lang="en-US"/>
        </a:p>
      </dgm:t>
    </dgm:pt>
    <dgm:pt modelId="{EFE9690A-3293-4F5C-A8C9-F2C26C9C8649}">
      <dgm:prSet/>
      <dgm:spPr/>
      <dgm:t>
        <a:bodyPr/>
        <a:lstStyle/>
        <a:p>
          <a:r>
            <a:rPr lang="en-GB"/>
            <a:t>Older adults may struggle with recalling recent events while retaining distant memories more easily.</a:t>
          </a:r>
          <a:endParaRPr lang="en-US"/>
        </a:p>
      </dgm:t>
    </dgm:pt>
    <dgm:pt modelId="{F2538E61-742D-44E1-9C09-C3BF75F76E05}" type="parTrans" cxnId="{7AC77E73-8EBF-4C37-B271-1B8C86C87423}">
      <dgm:prSet/>
      <dgm:spPr/>
      <dgm:t>
        <a:bodyPr/>
        <a:lstStyle/>
        <a:p>
          <a:endParaRPr lang="en-US"/>
        </a:p>
      </dgm:t>
    </dgm:pt>
    <dgm:pt modelId="{68C166A3-A703-4F77-B519-63219F1E5188}" type="sibTrans" cxnId="{7AC77E73-8EBF-4C37-B271-1B8C86C87423}">
      <dgm:prSet/>
      <dgm:spPr/>
      <dgm:t>
        <a:bodyPr/>
        <a:lstStyle/>
        <a:p>
          <a:endParaRPr lang="en-US"/>
        </a:p>
      </dgm:t>
    </dgm:pt>
    <dgm:pt modelId="{35A5F93D-70A6-4C63-80FB-284A30322619}">
      <dgm:prSet/>
      <dgm:spPr/>
      <dgm:t>
        <a:bodyPr/>
        <a:lstStyle/>
        <a:p>
          <a:r>
            <a:rPr lang="en-GB" b="1"/>
            <a:t>Why</a:t>
          </a:r>
          <a:r>
            <a:rPr lang="en-GB"/>
            <a:t>: This decline is linked to changes in the hippocampus, a brain area crucial for encoding and retrieving episodic memories.</a:t>
          </a:r>
          <a:endParaRPr lang="en-US"/>
        </a:p>
      </dgm:t>
    </dgm:pt>
    <dgm:pt modelId="{4C9159A4-3359-43E4-8510-D7EA99A90D2D}" type="parTrans" cxnId="{7B89CE3A-AEFB-415B-A290-6646F295D2B2}">
      <dgm:prSet/>
      <dgm:spPr/>
      <dgm:t>
        <a:bodyPr/>
        <a:lstStyle/>
        <a:p>
          <a:endParaRPr lang="en-US"/>
        </a:p>
      </dgm:t>
    </dgm:pt>
    <dgm:pt modelId="{D7ACDD7F-2082-4E4C-8CF0-96637E3C059C}" type="sibTrans" cxnId="{7B89CE3A-AEFB-415B-A290-6646F295D2B2}">
      <dgm:prSet/>
      <dgm:spPr/>
      <dgm:t>
        <a:bodyPr/>
        <a:lstStyle/>
        <a:p>
          <a:endParaRPr lang="en-US"/>
        </a:p>
      </dgm:t>
    </dgm:pt>
    <dgm:pt modelId="{F5ED3937-7BEB-4DEE-98B8-B859B99FD7BF}" type="pres">
      <dgm:prSet presAssocID="{809FF6EF-A91D-4211-8A5B-565F3F91CDA7}" presName="Name0" presStyleCnt="0">
        <dgm:presLayoutVars>
          <dgm:dir/>
          <dgm:animLvl val="lvl"/>
          <dgm:resizeHandles val="exact"/>
        </dgm:presLayoutVars>
      </dgm:prSet>
      <dgm:spPr/>
    </dgm:pt>
    <dgm:pt modelId="{BA35B6AA-A1B7-4E77-803C-B9E4CD61E558}" type="pres">
      <dgm:prSet presAssocID="{35A5F93D-70A6-4C63-80FB-284A30322619}" presName="boxAndChildren" presStyleCnt="0"/>
      <dgm:spPr/>
    </dgm:pt>
    <dgm:pt modelId="{2E4B4DCC-3A39-42F6-A41B-A3D031DEAC96}" type="pres">
      <dgm:prSet presAssocID="{35A5F93D-70A6-4C63-80FB-284A30322619}" presName="parentTextBox" presStyleLbl="node1" presStyleIdx="0" presStyleCnt="3"/>
      <dgm:spPr/>
    </dgm:pt>
    <dgm:pt modelId="{831C1879-9469-4630-A8E9-0283BE5DDC12}" type="pres">
      <dgm:prSet presAssocID="{8FBE5955-32FD-4A1C-990A-CADFA7F25DD9}" presName="sp" presStyleCnt="0"/>
      <dgm:spPr/>
    </dgm:pt>
    <dgm:pt modelId="{F78E6D57-B917-41B9-933F-49C21668671B}" type="pres">
      <dgm:prSet presAssocID="{65FD0086-CD00-469C-B476-EA0CC4033E76}" presName="arrowAndChildren" presStyleCnt="0"/>
      <dgm:spPr/>
    </dgm:pt>
    <dgm:pt modelId="{327358F5-7FA4-42E6-86B4-4715A8CB513B}" type="pres">
      <dgm:prSet presAssocID="{65FD0086-CD00-469C-B476-EA0CC4033E76}" presName="parentTextArrow" presStyleLbl="node1" presStyleIdx="0" presStyleCnt="3"/>
      <dgm:spPr/>
    </dgm:pt>
    <dgm:pt modelId="{151D8902-419A-40D3-B349-6182719057E4}" type="pres">
      <dgm:prSet presAssocID="{65FD0086-CD00-469C-B476-EA0CC4033E76}" presName="arrow" presStyleLbl="node1" presStyleIdx="1" presStyleCnt="3"/>
      <dgm:spPr/>
    </dgm:pt>
    <dgm:pt modelId="{B090C4CB-9A05-4277-85E6-7D418E853376}" type="pres">
      <dgm:prSet presAssocID="{65FD0086-CD00-469C-B476-EA0CC4033E76}" presName="descendantArrow" presStyleCnt="0"/>
      <dgm:spPr/>
    </dgm:pt>
    <dgm:pt modelId="{3FD180F0-78EF-4599-9C5E-F9341140AB50}" type="pres">
      <dgm:prSet presAssocID="{565FC9A6-DE28-43A0-85A2-2AE2529A55A2}" presName="childTextArrow" presStyleLbl="fgAccFollowNode1" presStyleIdx="0" presStyleCnt="2">
        <dgm:presLayoutVars>
          <dgm:bulletEnabled val="1"/>
        </dgm:presLayoutVars>
      </dgm:prSet>
      <dgm:spPr/>
    </dgm:pt>
    <dgm:pt modelId="{64F82093-69F3-44D9-948E-ACBB116785CE}" type="pres">
      <dgm:prSet presAssocID="{EFE9690A-3293-4F5C-A8C9-F2C26C9C8649}" presName="childTextArrow" presStyleLbl="fgAccFollowNode1" presStyleIdx="1" presStyleCnt="2">
        <dgm:presLayoutVars>
          <dgm:bulletEnabled val="1"/>
        </dgm:presLayoutVars>
      </dgm:prSet>
      <dgm:spPr/>
    </dgm:pt>
    <dgm:pt modelId="{55FB702E-DCF3-481E-9F75-1A8D169E83B5}" type="pres">
      <dgm:prSet presAssocID="{CBA8EB96-106F-4E1F-AC6D-E7654150A500}" presName="sp" presStyleCnt="0"/>
      <dgm:spPr/>
    </dgm:pt>
    <dgm:pt modelId="{C603DB6E-3324-4C68-9DEF-ADF29BDBB7C1}" type="pres">
      <dgm:prSet presAssocID="{ADDFDAE7-CB59-46CF-A354-6471E8275B36}" presName="arrowAndChildren" presStyleCnt="0"/>
      <dgm:spPr/>
    </dgm:pt>
    <dgm:pt modelId="{AABDC0B0-5AB7-4F52-AD91-EADB6A4434D3}" type="pres">
      <dgm:prSet presAssocID="{ADDFDAE7-CB59-46CF-A354-6471E8275B36}" presName="parentTextArrow" presStyleLbl="node1" presStyleIdx="2" presStyleCnt="3"/>
      <dgm:spPr/>
    </dgm:pt>
  </dgm:ptLst>
  <dgm:cxnLst>
    <dgm:cxn modelId="{AA0B8A01-DBB4-4EE6-8484-63FF0BAFF82C}" type="presOf" srcId="{65FD0086-CD00-469C-B476-EA0CC4033E76}" destId="{327358F5-7FA4-42E6-86B4-4715A8CB513B}" srcOrd="0" destOrd="0" presId="urn:microsoft.com/office/officeart/2005/8/layout/process4"/>
    <dgm:cxn modelId="{EAF7F602-8BA1-4447-9FBD-38F7D5FFF1DA}" srcId="{65FD0086-CD00-469C-B476-EA0CC4033E76}" destId="{565FC9A6-DE28-43A0-85A2-2AE2529A55A2}" srcOrd="0" destOrd="0" parTransId="{C51A1996-AD5A-4D34-B040-7373864B3203}" sibTransId="{1AB2F387-36BF-41EA-BB14-5A83B41958A0}"/>
    <dgm:cxn modelId="{F8076E15-4A48-4C45-B276-8A4D49420D19}" srcId="{809FF6EF-A91D-4211-8A5B-565F3F91CDA7}" destId="{ADDFDAE7-CB59-46CF-A354-6471E8275B36}" srcOrd="0" destOrd="0" parTransId="{290BF431-0CC6-49F9-9179-120B8BD1E0D9}" sibTransId="{CBA8EB96-106F-4E1F-AC6D-E7654150A500}"/>
    <dgm:cxn modelId="{52F53222-7026-4C0B-9005-481E7A725614}" type="presOf" srcId="{35A5F93D-70A6-4C63-80FB-284A30322619}" destId="{2E4B4DCC-3A39-42F6-A41B-A3D031DEAC96}" srcOrd="0" destOrd="0" presId="urn:microsoft.com/office/officeart/2005/8/layout/process4"/>
    <dgm:cxn modelId="{CC425B23-EAF5-4CCF-AE5B-EB1C1F2C51B2}" type="presOf" srcId="{565FC9A6-DE28-43A0-85A2-2AE2529A55A2}" destId="{3FD180F0-78EF-4599-9C5E-F9341140AB50}" srcOrd="0" destOrd="0" presId="urn:microsoft.com/office/officeart/2005/8/layout/process4"/>
    <dgm:cxn modelId="{77953532-45AF-4532-9A8F-3F732C08BCF1}" type="presOf" srcId="{ADDFDAE7-CB59-46CF-A354-6471E8275B36}" destId="{AABDC0B0-5AB7-4F52-AD91-EADB6A4434D3}" srcOrd="0" destOrd="0" presId="urn:microsoft.com/office/officeart/2005/8/layout/process4"/>
    <dgm:cxn modelId="{7B89CE3A-AEFB-415B-A290-6646F295D2B2}" srcId="{809FF6EF-A91D-4211-8A5B-565F3F91CDA7}" destId="{35A5F93D-70A6-4C63-80FB-284A30322619}" srcOrd="2" destOrd="0" parTransId="{4C9159A4-3359-43E4-8510-D7EA99A90D2D}" sibTransId="{D7ACDD7F-2082-4E4C-8CF0-96637E3C059C}"/>
    <dgm:cxn modelId="{B1315A4C-1484-4B48-8094-A1B7C7E17AE9}" type="presOf" srcId="{65FD0086-CD00-469C-B476-EA0CC4033E76}" destId="{151D8902-419A-40D3-B349-6182719057E4}" srcOrd="1" destOrd="0" presId="urn:microsoft.com/office/officeart/2005/8/layout/process4"/>
    <dgm:cxn modelId="{7AC77E73-8EBF-4C37-B271-1B8C86C87423}" srcId="{65FD0086-CD00-469C-B476-EA0CC4033E76}" destId="{EFE9690A-3293-4F5C-A8C9-F2C26C9C8649}" srcOrd="1" destOrd="0" parTransId="{F2538E61-742D-44E1-9C09-C3BF75F76E05}" sibTransId="{68C166A3-A703-4F77-B519-63219F1E5188}"/>
    <dgm:cxn modelId="{7DE7E9BF-0B11-4F7B-85AE-F6CEB57239B5}" type="presOf" srcId="{EFE9690A-3293-4F5C-A8C9-F2C26C9C8649}" destId="{64F82093-69F3-44D9-948E-ACBB116785CE}" srcOrd="0" destOrd="0" presId="urn:microsoft.com/office/officeart/2005/8/layout/process4"/>
    <dgm:cxn modelId="{775F1EDE-ED0C-4CC4-95AA-68A782DE6BF2}" type="presOf" srcId="{809FF6EF-A91D-4211-8A5B-565F3F91CDA7}" destId="{F5ED3937-7BEB-4DEE-98B8-B859B99FD7BF}" srcOrd="0" destOrd="0" presId="urn:microsoft.com/office/officeart/2005/8/layout/process4"/>
    <dgm:cxn modelId="{B7A665EF-7ED0-487C-B4BC-3D8418FA1E47}" srcId="{809FF6EF-A91D-4211-8A5B-565F3F91CDA7}" destId="{65FD0086-CD00-469C-B476-EA0CC4033E76}" srcOrd="1" destOrd="0" parTransId="{0FE693F1-F164-4644-8F50-B9271293ECAD}" sibTransId="{8FBE5955-32FD-4A1C-990A-CADFA7F25DD9}"/>
    <dgm:cxn modelId="{FC3D67EB-6123-4157-A753-15FFF74724F1}" type="presParOf" srcId="{F5ED3937-7BEB-4DEE-98B8-B859B99FD7BF}" destId="{BA35B6AA-A1B7-4E77-803C-B9E4CD61E558}" srcOrd="0" destOrd="0" presId="urn:microsoft.com/office/officeart/2005/8/layout/process4"/>
    <dgm:cxn modelId="{7101B2D2-04AD-4556-BD42-8D79EEDD8A9E}" type="presParOf" srcId="{BA35B6AA-A1B7-4E77-803C-B9E4CD61E558}" destId="{2E4B4DCC-3A39-42F6-A41B-A3D031DEAC96}" srcOrd="0" destOrd="0" presId="urn:microsoft.com/office/officeart/2005/8/layout/process4"/>
    <dgm:cxn modelId="{F8EBEE33-53A0-4241-ABCE-83A1C5FA295F}" type="presParOf" srcId="{F5ED3937-7BEB-4DEE-98B8-B859B99FD7BF}" destId="{831C1879-9469-4630-A8E9-0283BE5DDC12}" srcOrd="1" destOrd="0" presId="urn:microsoft.com/office/officeart/2005/8/layout/process4"/>
    <dgm:cxn modelId="{5B8A254A-28E9-4E21-9037-8A7F071A2B16}" type="presParOf" srcId="{F5ED3937-7BEB-4DEE-98B8-B859B99FD7BF}" destId="{F78E6D57-B917-41B9-933F-49C21668671B}" srcOrd="2" destOrd="0" presId="urn:microsoft.com/office/officeart/2005/8/layout/process4"/>
    <dgm:cxn modelId="{937F73FD-4F10-4CB3-8315-F16C3B3584AB}" type="presParOf" srcId="{F78E6D57-B917-41B9-933F-49C21668671B}" destId="{327358F5-7FA4-42E6-86B4-4715A8CB513B}" srcOrd="0" destOrd="0" presId="urn:microsoft.com/office/officeart/2005/8/layout/process4"/>
    <dgm:cxn modelId="{35D44FBA-6C17-4426-B11E-001F1B89D803}" type="presParOf" srcId="{F78E6D57-B917-41B9-933F-49C21668671B}" destId="{151D8902-419A-40D3-B349-6182719057E4}" srcOrd="1" destOrd="0" presId="urn:microsoft.com/office/officeart/2005/8/layout/process4"/>
    <dgm:cxn modelId="{5A5E5487-A9FE-442E-A78B-7F79D8057896}" type="presParOf" srcId="{F78E6D57-B917-41B9-933F-49C21668671B}" destId="{B090C4CB-9A05-4277-85E6-7D418E853376}" srcOrd="2" destOrd="0" presId="urn:microsoft.com/office/officeart/2005/8/layout/process4"/>
    <dgm:cxn modelId="{CB24A980-BEEB-4A2D-ADDA-FCE9507BCD21}" type="presParOf" srcId="{B090C4CB-9A05-4277-85E6-7D418E853376}" destId="{3FD180F0-78EF-4599-9C5E-F9341140AB50}" srcOrd="0" destOrd="0" presId="urn:microsoft.com/office/officeart/2005/8/layout/process4"/>
    <dgm:cxn modelId="{951F9BD9-94EA-420B-8FA7-3E45FF2DC194}" type="presParOf" srcId="{B090C4CB-9A05-4277-85E6-7D418E853376}" destId="{64F82093-69F3-44D9-948E-ACBB116785CE}" srcOrd="1" destOrd="0" presId="urn:microsoft.com/office/officeart/2005/8/layout/process4"/>
    <dgm:cxn modelId="{F95897CB-CECD-47A9-8AEA-75CC17A282C5}" type="presParOf" srcId="{F5ED3937-7BEB-4DEE-98B8-B859B99FD7BF}" destId="{55FB702E-DCF3-481E-9F75-1A8D169E83B5}" srcOrd="3" destOrd="0" presId="urn:microsoft.com/office/officeart/2005/8/layout/process4"/>
    <dgm:cxn modelId="{320CDD61-E728-4792-929E-3F1AEABEB0F2}" type="presParOf" srcId="{F5ED3937-7BEB-4DEE-98B8-B859B99FD7BF}" destId="{C603DB6E-3324-4C68-9DEF-ADF29BDBB7C1}" srcOrd="4" destOrd="0" presId="urn:microsoft.com/office/officeart/2005/8/layout/process4"/>
    <dgm:cxn modelId="{AE3294A5-80F7-4FA6-84E1-772CC261D483}" type="presParOf" srcId="{C603DB6E-3324-4C68-9DEF-ADF29BDBB7C1}" destId="{AABDC0B0-5AB7-4F52-AD91-EADB6A4434D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C6C6AEA-14E4-43AE-A0CC-5ABBB80B5998}" type="doc">
      <dgm:prSet loTypeId="urn:microsoft.com/office/officeart/2005/8/layout/process2" loCatId="process" qsTypeId="urn:microsoft.com/office/officeart/2005/8/quickstyle/simple1" qsCatId="simple" csTypeId="urn:microsoft.com/office/officeart/2005/8/colors/colorful5" csCatId="colorful" phldr="1"/>
      <dgm:spPr/>
      <dgm:t>
        <a:bodyPr/>
        <a:lstStyle/>
        <a:p>
          <a:endParaRPr lang="en-GB"/>
        </a:p>
      </dgm:t>
    </dgm:pt>
    <dgm:pt modelId="{C72BA98B-6D4C-4818-BC70-7EE31C72FDB3}">
      <dgm:prSet/>
      <dgm:spPr/>
      <dgm:t>
        <a:bodyPr/>
        <a:lstStyle/>
        <a:p>
          <a:r>
            <a:rPr lang="en-GB" dirty="0"/>
            <a:t>What it is:  Semantic memory is the store of general knowledge and facts (e.g., knowing the capital of France or the meaning of words). </a:t>
          </a:r>
        </a:p>
      </dgm:t>
    </dgm:pt>
    <dgm:pt modelId="{452A1305-D4D5-4494-8A84-B9A9FF174458}" type="parTrans" cxnId="{0C4E04B5-4A78-4372-A7AB-9015CC144A78}">
      <dgm:prSet/>
      <dgm:spPr/>
      <dgm:t>
        <a:bodyPr/>
        <a:lstStyle/>
        <a:p>
          <a:endParaRPr lang="en-GB"/>
        </a:p>
      </dgm:t>
    </dgm:pt>
    <dgm:pt modelId="{6A206376-07B4-49BA-B3B2-BBA7D9D2DBCD}" type="sibTrans" cxnId="{0C4E04B5-4A78-4372-A7AB-9015CC144A78}">
      <dgm:prSet/>
      <dgm:spPr/>
      <dgm:t>
        <a:bodyPr/>
        <a:lstStyle/>
        <a:p>
          <a:endParaRPr lang="en-GB"/>
        </a:p>
      </dgm:t>
    </dgm:pt>
    <dgm:pt modelId="{74905A4B-1DC4-4197-A92F-3696115F7083}">
      <dgm:prSet/>
      <dgm:spPr/>
      <dgm:t>
        <a:bodyPr/>
        <a:lstStyle/>
        <a:p>
          <a:r>
            <a:rPr lang="en-GB" dirty="0"/>
            <a:t>Effect of Aging: Semantic memory tends to remain stable or even improve with age, as older adults accumulate knowledge over their lifetime. However, retrieval might slow down (e.g., tip-of-the-tongue moments).</a:t>
          </a:r>
        </a:p>
      </dgm:t>
    </dgm:pt>
    <dgm:pt modelId="{EBCBF43E-DEE9-48AF-AD46-800298A30BEA}" type="parTrans" cxnId="{E545D727-E58D-4F63-9F91-B489321A07EC}">
      <dgm:prSet/>
      <dgm:spPr/>
      <dgm:t>
        <a:bodyPr/>
        <a:lstStyle/>
        <a:p>
          <a:endParaRPr lang="en-GB"/>
        </a:p>
      </dgm:t>
    </dgm:pt>
    <dgm:pt modelId="{DD17D186-D2DF-4A8F-A3C2-9B6CA2F95169}" type="sibTrans" cxnId="{E545D727-E58D-4F63-9F91-B489321A07EC}">
      <dgm:prSet/>
      <dgm:spPr/>
      <dgm:t>
        <a:bodyPr/>
        <a:lstStyle/>
        <a:p>
          <a:endParaRPr lang="en-GB"/>
        </a:p>
      </dgm:t>
    </dgm:pt>
    <dgm:pt modelId="{ADC0876C-EEAB-4FB9-8832-33FE70D182AB}" type="pres">
      <dgm:prSet presAssocID="{7C6C6AEA-14E4-43AE-A0CC-5ABBB80B5998}" presName="linearFlow" presStyleCnt="0">
        <dgm:presLayoutVars>
          <dgm:resizeHandles val="exact"/>
        </dgm:presLayoutVars>
      </dgm:prSet>
      <dgm:spPr/>
    </dgm:pt>
    <dgm:pt modelId="{04A7669E-9D3B-4DA0-B0AF-0074B885D0F8}" type="pres">
      <dgm:prSet presAssocID="{C72BA98B-6D4C-4818-BC70-7EE31C72FDB3}" presName="node" presStyleLbl="node1" presStyleIdx="0" presStyleCnt="2" custLinFactNeighborX="3110" custLinFactNeighborY="-9665">
        <dgm:presLayoutVars>
          <dgm:bulletEnabled val="1"/>
        </dgm:presLayoutVars>
      </dgm:prSet>
      <dgm:spPr/>
    </dgm:pt>
    <dgm:pt modelId="{8BC51DEE-87DC-465E-B4A1-F440A71C0684}" type="pres">
      <dgm:prSet presAssocID="{6A206376-07B4-49BA-B3B2-BBA7D9D2DBCD}" presName="sibTrans" presStyleLbl="sibTrans2D1" presStyleIdx="0" presStyleCnt="1"/>
      <dgm:spPr/>
    </dgm:pt>
    <dgm:pt modelId="{13D0EA08-B909-49B5-8915-52E3BD0A70E5}" type="pres">
      <dgm:prSet presAssocID="{6A206376-07B4-49BA-B3B2-BBA7D9D2DBCD}" presName="connectorText" presStyleLbl="sibTrans2D1" presStyleIdx="0" presStyleCnt="1"/>
      <dgm:spPr/>
    </dgm:pt>
    <dgm:pt modelId="{6C5DEDF6-6013-4DF1-9B15-611FAA65843A}" type="pres">
      <dgm:prSet presAssocID="{74905A4B-1DC4-4197-A92F-3696115F7083}" presName="node" presStyleLbl="node1" presStyleIdx="1" presStyleCnt="2">
        <dgm:presLayoutVars>
          <dgm:bulletEnabled val="1"/>
        </dgm:presLayoutVars>
      </dgm:prSet>
      <dgm:spPr/>
    </dgm:pt>
  </dgm:ptLst>
  <dgm:cxnLst>
    <dgm:cxn modelId="{F823C007-3B4E-4E86-9172-95F71B49BEC2}" type="presOf" srcId="{6A206376-07B4-49BA-B3B2-BBA7D9D2DBCD}" destId="{13D0EA08-B909-49B5-8915-52E3BD0A70E5}" srcOrd="1" destOrd="0" presId="urn:microsoft.com/office/officeart/2005/8/layout/process2"/>
    <dgm:cxn modelId="{E545D727-E58D-4F63-9F91-B489321A07EC}" srcId="{7C6C6AEA-14E4-43AE-A0CC-5ABBB80B5998}" destId="{74905A4B-1DC4-4197-A92F-3696115F7083}" srcOrd="1" destOrd="0" parTransId="{EBCBF43E-DEE9-48AF-AD46-800298A30BEA}" sibTransId="{DD17D186-D2DF-4A8F-A3C2-9B6CA2F95169}"/>
    <dgm:cxn modelId="{7A05D228-6181-4F65-A1B3-4ABC4114C982}" type="presOf" srcId="{C72BA98B-6D4C-4818-BC70-7EE31C72FDB3}" destId="{04A7669E-9D3B-4DA0-B0AF-0074B885D0F8}" srcOrd="0" destOrd="0" presId="urn:microsoft.com/office/officeart/2005/8/layout/process2"/>
    <dgm:cxn modelId="{18085C63-B5F7-452C-A924-2D7FF209FF3F}" type="presOf" srcId="{6A206376-07B4-49BA-B3B2-BBA7D9D2DBCD}" destId="{8BC51DEE-87DC-465E-B4A1-F440A71C0684}" srcOrd="0" destOrd="0" presId="urn:microsoft.com/office/officeart/2005/8/layout/process2"/>
    <dgm:cxn modelId="{F1739A9C-0DDF-4EBC-95A9-784C4D0E60CF}" type="presOf" srcId="{74905A4B-1DC4-4197-A92F-3696115F7083}" destId="{6C5DEDF6-6013-4DF1-9B15-611FAA65843A}" srcOrd="0" destOrd="0" presId="urn:microsoft.com/office/officeart/2005/8/layout/process2"/>
    <dgm:cxn modelId="{0C4E04B5-4A78-4372-A7AB-9015CC144A78}" srcId="{7C6C6AEA-14E4-43AE-A0CC-5ABBB80B5998}" destId="{C72BA98B-6D4C-4818-BC70-7EE31C72FDB3}" srcOrd="0" destOrd="0" parTransId="{452A1305-D4D5-4494-8A84-B9A9FF174458}" sibTransId="{6A206376-07B4-49BA-B3B2-BBA7D9D2DBCD}"/>
    <dgm:cxn modelId="{0B3A99D1-6272-4793-8155-6BE7F529C016}" type="presOf" srcId="{7C6C6AEA-14E4-43AE-A0CC-5ABBB80B5998}" destId="{ADC0876C-EEAB-4FB9-8832-33FE70D182AB}" srcOrd="0" destOrd="0" presId="urn:microsoft.com/office/officeart/2005/8/layout/process2"/>
    <dgm:cxn modelId="{78D583FA-E08D-41FC-BA22-7F88B68CF05C}" type="presParOf" srcId="{ADC0876C-EEAB-4FB9-8832-33FE70D182AB}" destId="{04A7669E-9D3B-4DA0-B0AF-0074B885D0F8}" srcOrd="0" destOrd="0" presId="urn:microsoft.com/office/officeart/2005/8/layout/process2"/>
    <dgm:cxn modelId="{0F73B84C-A638-46A9-80B4-D52A43FE3401}" type="presParOf" srcId="{ADC0876C-EEAB-4FB9-8832-33FE70D182AB}" destId="{8BC51DEE-87DC-465E-B4A1-F440A71C0684}" srcOrd="1" destOrd="0" presId="urn:microsoft.com/office/officeart/2005/8/layout/process2"/>
    <dgm:cxn modelId="{F812C42C-0393-43D5-95BF-B94675CE1522}" type="presParOf" srcId="{8BC51DEE-87DC-465E-B4A1-F440A71C0684}" destId="{13D0EA08-B909-49B5-8915-52E3BD0A70E5}" srcOrd="0" destOrd="0" presId="urn:microsoft.com/office/officeart/2005/8/layout/process2"/>
    <dgm:cxn modelId="{1F245D8C-C392-46B9-8103-4009597756AE}" type="presParOf" srcId="{ADC0876C-EEAB-4FB9-8832-33FE70D182AB}" destId="{6C5DEDF6-6013-4DF1-9B15-611FAA65843A}"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A8D8A0F-550D-4AB3-9D38-E1BCCB6902FF}"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GB"/>
        </a:p>
      </dgm:t>
    </dgm:pt>
    <dgm:pt modelId="{189277D5-A282-4377-A757-465EC76D0503}">
      <dgm:prSet/>
      <dgm:spPr/>
      <dgm:t>
        <a:bodyPr/>
        <a:lstStyle/>
        <a:p>
          <a:r>
            <a:rPr lang="en-GB" b="1"/>
            <a:t>What it is</a:t>
          </a:r>
          <a:r>
            <a:rPr lang="en-GB"/>
            <a:t>: Procedural memory involves skills and tasks performed automatically, like riding a bike or typing on a keyboard.</a:t>
          </a:r>
        </a:p>
      </dgm:t>
    </dgm:pt>
    <dgm:pt modelId="{3D60A78B-8FAA-47E1-A242-34840D433ABC}" type="parTrans" cxnId="{CC864FFD-5296-45EB-AE9F-00B1FFA73C19}">
      <dgm:prSet/>
      <dgm:spPr/>
      <dgm:t>
        <a:bodyPr/>
        <a:lstStyle/>
        <a:p>
          <a:endParaRPr lang="en-GB"/>
        </a:p>
      </dgm:t>
    </dgm:pt>
    <dgm:pt modelId="{9A1A3F97-D1B9-4F00-ACDC-19414408E900}" type="sibTrans" cxnId="{CC864FFD-5296-45EB-AE9F-00B1FFA73C19}">
      <dgm:prSet/>
      <dgm:spPr/>
      <dgm:t>
        <a:bodyPr/>
        <a:lstStyle/>
        <a:p>
          <a:endParaRPr lang="en-GB"/>
        </a:p>
      </dgm:t>
    </dgm:pt>
    <dgm:pt modelId="{3BB2F50B-7F10-455C-A571-9A9A0C2A66B7}">
      <dgm:prSet/>
      <dgm:spPr/>
      <dgm:t>
        <a:bodyPr/>
        <a:lstStyle/>
        <a:p>
          <a:r>
            <a:rPr lang="en-GB" b="1"/>
            <a:t>Effect of Aging</a:t>
          </a:r>
          <a:r>
            <a:rPr lang="en-GB"/>
            <a:t>:</a:t>
          </a:r>
        </a:p>
      </dgm:t>
    </dgm:pt>
    <dgm:pt modelId="{14BA49CF-6EA8-4777-AE8E-505C8F784449}" type="parTrans" cxnId="{5C709470-E4E9-4B8A-9675-461CF7BB3C07}">
      <dgm:prSet/>
      <dgm:spPr/>
      <dgm:t>
        <a:bodyPr/>
        <a:lstStyle/>
        <a:p>
          <a:endParaRPr lang="en-GB"/>
        </a:p>
      </dgm:t>
    </dgm:pt>
    <dgm:pt modelId="{C60180A1-C64E-496A-9A69-FE6DD4638138}" type="sibTrans" cxnId="{5C709470-E4E9-4B8A-9675-461CF7BB3C07}">
      <dgm:prSet/>
      <dgm:spPr/>
      <dgm:t>
        <a:bodyPr/>
        <a:lstStyle/>
        <a:p>
          <a:endParaRPr lang="en-GB"/>
        </a:p>
      </dgm:t>
    </dgm:pt>
    <dgm:pt modelId="{9EEAEBF6-1C69-4438-9647-2F083D4A7C9A}">
      <dgm:prSet/>
      <dgm:spPr/>
      <dgm:t>
        <a:bodyPr/>
        <a:lstStyle/>
        <a:p>
          <a:r>
            <a:rPr lang="en-GB"/>
            <a:t>Procedural memory is largely preserved in old age, as it relies on brain regions like the basal ganglia and cerebellum, which are less affected by aging.</a:t>
          </a:r>
        </a:p>
      </dgm:t>
    </dgm:pt>
    <dgm:pt modelId="{D36FE3A0-FA04-43F0-B8F5-33A85B61B726}" type="parTrans" cxnId="{5F27D866-FA37-421F-8889-F8F6CFD2A697}">
      <dgm:prSet/>
      <dgm:spPr/>
      <dgm:t>
        <a:bodyPr/>
        <a:lstStyle/>
        <a:p>
          <a:endParaRPr lang="en-GB"/>
        </a:p>
      </dgm:t>
    </dgm:pt>
    <dgm:pt modelId="{1BFBE1BF-2729-4393-AE38-517C8F5E6C24}" type="sibTrans" cxnId="{5F27D866-FA37-421F-8889-F8F6CFD2A697}">
      <dgm:prSet/>
      <dgm:spPr/>
      <dgm:t>
        <a:bodyPr/>
        <a:lstStyle/>
        <a:p>
          <a:endParaRPr lang="en-GB"/>
        </a:p>
      </dgm:t>
    </dgm:pt>
    <dgm:pt modelId="{87BA4710-3979-4417-9EA3-ACE8770D94CD}" type="pres">
      <dgm:prSet presAssocID="{DA8D8A0F-550D-4AB3-9D38-E1BCCB6902FF}" presName="Name0" presStyleCnt="0">
        <dgm:presLayoutVars>
          <dgm:dir/>
          <dgm:animLvl val="lvl"/>
          <dgm:resizeHandles val="exact"/>
        </dgm:presLayoutVars>
      </dgm:prSet>
      <dgm:spPr/>
    </dgm:pt>
    <dgm:pt modelId="{2D200B00-6801-4210-BA32-570C6ACDEF96}" type="pres">
      <dgm:prSet presAssocID="{189277D5-A282-4377-A757-465EC76D0503}" presName="linNode" presStyleCnt="0"/>
      <dgm:spPr/>
    </dgm:pt>
    <dgm:pt modelId="{9A96A664-95D7-4D76-86B0-6B39CE48C48F}" type="pres">
      <dgm:prSet presAssocID="{189277D5-A282-4377-A757-465EC76D0503}" presName="parentText" presStyleLbl="node1" presStyleIdx="0" presStyleCnt="2">
        <dgm:presLayoutVars>
          <dgm:chMax val="1"/>
          <dgm:bulletEnabled val="1"/>
        </dgm:presLayoutVars>
      </dgm:prSet>
      <dgm:spPr/>
    </dgm:pt>
    <dgm:pt modelId="{71E6BB64-B34D-48F1-8276-FAE995C5D719}" type="pres">
      <dgm:prSet presAssocID="{9A1A3F97-D1B9-4F00-ACDC-19414408E900}" presName="sp" presStyleCnt="0"/>
      <dgm:spPr/>
    </dgm:pt>
    <dgm:pt modelId="{D1035D83-0C0F-4DBA-9436-FF32A3518658}" type="pres">
      <dgm:prSet presAssocID="{3BB2F50B-7F10-455C-A571-9A9A0C2A66B7}" presName="linNode" presStyleCnt="0"/>
      <dgm:spPr/>
    </dgm:pt>
    <dgm:pt modelId="{EA8C94F0-F439-450D-BC5E-E44751EA5418}" type="pres">
      <dgm:prSet presAssocID="{3BB2F50B-7F10-455C-A571-9A9A0C2A66B7}" presName="parentText" presStyleLbl="node1" presStyleIdx="1" presStyleCnt="2">
        <dgm:presLayoutVars>
          <dgm:chMax val="1"/>
          <dgm:bulletEnabled val="1"/>
        </dgm:presLayoutVars>
      </dgm:prSet>
      <dgm:spPr/>
    </dgm:pt>
    <dgm:pt modelId="{E86416FB-230C-4E76-A420-D6539DD13985}" type="pres">
      <dgm:prSet presAssocID="{3BB2F50B-7F10-455C-A571-9A9A0C2A66B7}" presName="descendantText" presStyleLbl="alignAccFollowNode1" presStyleIdx="0" presStyleCnt="1">
        <dgm:presLayoutVars>
          <dgm:bulletEnabled val="1"/>
        </dgm:presLayoutVars>
      </dgm:prSet>
      <dgm:spPr/>
    </dgm:pt>
  </dgm:ptLst>
  <dgm:cxnLst>
    <dgm:cxn modelId="{5F27D866-FA37-421F-8889-F8F6CFD2A697}" srcId="{3BB2F50B-7F10-455C-A571-9A9A0C2A66B7}" destId="{9EEAEBF6-1C69-4438-9647-2F083D4A7C9A}" srcOrd="0" destOrd="0" parTransId="{D36FE3A0-FA04-43F0-B8F5-33A85B61B726}" sibTransId="{1BFBE1BF-2729-4393-AE38-517C8F5E6C24}"/>
    <dgm:cxn modelId="{5C709470-E4E9-4B8A-9675-461CF7BB3C07}" srcId="{DA8D8A0F-550D-4AB3-9D38-E1BCCB6902FF}" destId="{3BB2F50B-7F10-455C-A571-9A9A0C2A66B7}" srcOrd="1" destOrd="0" parTransId="{14BA49CF-6EA8-4777-AE8E-505C8F784449}" sibTransId="{C60180A1-C64E-496A-9A69-FE6DD4638138}"/>
    <dgm:cxn modelId="{F844B78A-2F2D-4EA9-A2C7-F8242F68DCCE}" type="presOf" srcId="{3BB2F50B-7F10-455C-A571-9A9A0C2A66B7}" destId="{EA8C94F0-F439-450D-BC5E-E44751EA5418}" srcOrd="0" destOrd="0" presId="urn:microsoft.com/office/officeart/2005/8/layout/vList5"/>
    <dgm:cxn modelId="{724B3BDD-093B-4A31-A659-C69CDF0CE5A2}" type="presOf" srcId="{9EEAEBF6-1C69-4438-9647-2F083D4A7C9A}" destId="{E86416FB-230C-4E76-A420-D6539DD13985}" srcOrd="0" destOrd="0" presId="urn:microsoft.com/office/officeart/2005/8/layout/vList5"/>
    <dgm:cxn modelId="{CDD244E7-863E-4A21-BFDF-620A473B0EFE}" type="presOf" srcId="{189277D5-A282-4377-A757-465EC76D0503}" destId="{9A96A664-95D7-4D76-86B0-6B39CE48C48F}" srcOrd="0" destOrd="0" presId="urn:microsoft.com/office/officeart/2005/8/layout/vList5"/>
    <dgm:cxn modelId="{55F9C9F1-1B15-47CC-A646-6156178E8EEC}" type="presOf" srcId="{DA8D8A0F-550D-4AB3-9D38-E1BCCB6902FF}" destId="{87BA4710-3979-4417-9EA3-ACE8770D94CD}" srcOrd="0" destOrd="0" presId="urn:microsoft.com/office/officeart/2005/8/layout/vList5"/>
    <dgm:cxn modelId="{CC864FFD-5296-45EB-AE9F-00B1FFA73C19}" srcId="{DA8D8A0F-550D-4AB3-9D38-E1BCCB6902FF}" destId="{189277D5-A282-4377-A757-465EC76D0503}" srcOrd="0" destOrd="0" parTransId="{3D60A78B-8FAA-47E1-A242-34840D433ABC}" sibTransId="{9A1A3F97-D1B9-4F00-ACDC-19414408E900}"/>
    <dgm:cxn modelId="{644E5D14-0767-449B-9409-CDEF6B86DE3D}" type="presParOf" srcId="{87BA4710-3979-4417-9EA3-ACE8770D94CD}" destId="{2D200B00-6801-4210-BA32-570C6ACDEF96}" srcOrd="0" destOrd="0" presId="urn:microsoft.com/office/officeart/2005/8/layout/vList5"/>
    <dgm:cxn modelId="{DE3558C4-8E51-4C0E-8344-E20E9D48871D}" type="presParOf" srcId="{2D200B00-6801-4210-BA32-570C6ACDEF96}" destId="{9A96A664-95D7-4D76-86B0-6B39CE48C48F}" srcOrd="0" destOrd="0" presId="urn:microsoft.com/office/officeart/2005/8/layout/vList5"/>
    <dgm:cxn modelId="{43B3F1C6-9F4B-4788-B67A-B832664D6F65}" type="presParOf" srcId="{87BA4710-3979-4417-9EA3-ACE8770D94CD}" destId="{71E6BB64-B34D-48F1-8276-FAE995C5D719}" srcOrd="1" destOrd="0" presId="urn:microsoft.com/office/officeart/2005/8/layout/vList5"/>
    <dgm:cxn modelId="{ABE8845C-EA3D-46F3-90A4-3226CA423B84}" type="presParOf" srcId="{87BA4710-3979-4417-9EA3-ACE8770D94CD}" destId="{D1035D83-0C0F-4DBA-9436-FF32A3518658}" srcOrd="2" destOrd="0" presId="urn:microsoft.com/office/officeart/2005/8/layout/vList5"/>
    <dgm:cxn modelId="{AE3C3888-5A6B-4141-A9CA-9B687F267919}" type="presParOf" srcId="{D1035D83-0C0F-4DBA-9436-FF32A3518658}" destId="{EA8C94F0-F439-450D-BC5E-E44751EA5418}" srcOrd="0" destOrd="0" presId="urn:microsoft.com/office/officeart/2005/8/layout/vList5"/>
    <dgm:cxn modelId="{97C131F8-4375-464A-8DA5-4A697108C184}" type="presParOf" srcId="{D1035D83-0C0F-4DBA-9436-FF32A3518658}" destId="{E86416FB-230C-4E76-A420-D6539DD13985}"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559545F-434A-44D2-8918-092D94CAB46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GB"/>
        </a:p>
      </dgm:t>
    </dgm:pt>
    <dgm:pt modelId="{FEBD8BD7-46EE-40F8-BA73-274F78D0748E}">
      <dgm:prSet/>
      <dgm:spPr/>
      <dgm:t>
        <a:bodyPr/>
        <a:lstStyle/>
        <a:p>
          <a:pPr rtl="0"/>
          <a:r>
            <a:rPr lang="en-US"/>
            <a:t>Working memory declines with aging because of reductions in processing speed</a:t>
          </a:r>
          <a:endParaRPr lang="en-GB"/>
        </a:p>
      </dgm:t>
    </dgm:pt>
    <dgm:pt modelId="{4B613881-6694-4FCF-B99A-3E229F39696E}" type="parTrans" cxnId="{19F90FF6-79C0-42F4-BBCB-484BCFA36E07}">
      <dgm:prSet/>
      <dgm:spPr/>
      <dgm:t>
        <a:bodyPr/>
        <a:lstStyle/>
        <a:p>
          <a:endParaRPr lang="en-GB"/>
        </a:p>
      </dgm:t>
    </dgm:pt>
    <dgm:pt modelId="{6804CE17-2057-481E-BF5B-C462892DA110}" type="sibTrans" cxnId="{19F90FF6-79C0-42F4-BBCB-484BCFA36E07}">
      <dgm:prSet/>
      <dgm:spPr/>
      <dgm:t>
        <a:bodyPr/>
        <a:lstStyle/>
        <a:p>
          <a:endParaRPr lang="en-GB"/>
        </a:p>
      </dgm:t>
    </dgm:pt>
    <dgm:pt modelId="{588D4FA6-7EA3-4F4C-98FC-0508D843B4E1}" type="pres">
      <dgm:prSet presAssocID="{B559545F-434A-44D2-8918-092D94CAB461}" presName="diagram" presStyleCnt="0">
        <dgm:presLayoutVars>
          <dgm:dir/>
          <dgm:resizeHandles val="exact"/>
        </dgm:presLayoutVars>
      </dgm:prSet>
      <dgm:spPr/>
    </dgm:pt>
    <dgm:pt modelId="{C7816118-49E4-48F0-9358-C8C78015F5FF}" type="pres">
      <dgm:prSet presAssocID="{FEBD8BD7-46EE-40F8-BA73-274F78D0748E}" presName="node" presStyleLbl="node1" presStyleIdx="0" presStyleCnt="1" custLinFactNeighborX="5076" custLinFactNeighborY="-24">
        <dgm:presLayoutVars>
          <dgm:bulletEnabled val="1"/>
        </dgm:presLayoutVars>
      </dgm:prSet>
      <dgm:spPr/>
    </dgm:pt>
  </dgm:ptLst>
  <dgm:cxnLst>
    <dgm:cxn modelId="{4B518C25-F762-420F-BCED-EC9D51D8A08D}" type="presOf" srcId="{B559545F-434A-44D2-8918-092D94CAB461}" destId="{588D4FA6-7EA3-4F4C-98FC-0508D843B4E1}" srcOrd="0" destOrd="0" presId="urn:microsoft.com/office/officeart/2005/8/layout/default"/>
    <dgm:cxn modelId="{6DDDDA72-08AD-420B-83A9-7177FE3A95D3}" type="presOf" srcId="{FEBD8BD7-46EE-40F8-BA73-274F78D0748E}" destId="{C7816118-49E4-48F0-9358-C8C78015F5FF}" srcOrd="0" destOrd="0" presId="urn:microsoft.com/office/officeart/2005/8/layout/default"/>
    <dgm:cxn modelId="{19F90FF6-79C0-42F4-BBCB-484BCFA36E07}" srcId="{B559545F-434A-44D2-8918-092D94CAB461}" destId="{FEBD8BD7-46EE-40F8-BA73-274F78D0748E}" srcOrd="0" destOrd="0" parTransId="{4B613881-6694-4FCF-B99A-3E229F39696E}" sibTransId="{6804CE17-2057-481E-BF5B-C462892DA110}"/>
    <dgm:cxn modelId="{8DF27921-F114-4AF7-89AF-AF5FF96EF3E4}" type="presParOf" srcId="{588D4FA6-7EA3-4F4C-98FC-0508D843B4E1}" destId="{C7816118-49E4-48F0-9358-C8C78015F5FF}"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AAD7244-DCD6-4350-BCB4-004B802B45C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GB"/>
        </a:p>
      </dgm:t>
    </dgm:pt>
    <dgm:pt modelId="{0553C87A-0293-4943-81CF-8FEFC9BED377}">
      <dgm:prSet/>
      <dgm:spPr/>
      <dgm:t>
        <a:bodyPr/>
        <a:lstStyle/>
        <a:p>
          <a:pPr rtl="0"/>
          <a:r>
            <a:rPr lang="en-GB"/>
            <a:t>Aging results in slowing of reaction time (the time it takes to respond to an event)</a:t>
          </a:r>
        </a:p>
      </dgm:t>
    </dgm:pt>
    <dgm:pt modelId="{9997EF9C-16DE-4814-95E0-B65EAE467C3F}" type="parTrans" cxnId="{22262268-708E-4AFE-BDBB-2E6827FFAF3F}">
      <dgm:prSet/>
      <dgm:spPr/>
      <dgm:t>
        <a:bodyPr/>
        <a:lstStyle/>
        <a:p>
          <a:endParaRPr lang="en-GB"/>
        </a:p>
      </dgm:t>
    </dgm:pt>
    <dgm:pt modelId="{457EACAE-0C81-4484-BB3E-3139355095F4}" type="sibTrans" cxnId="{22262268-708E-4AFE-BDBB-2E6827FFAF3F}">
      <dgm:prSet/>
      <dgm:spPr/>
      <dgm:t>
        <a:bodyPr/>
        <a:lstStyle/>
        <a:p>
          <a:endParaRPr lang="en-GB"/>
        </a:p>
      </dgm:t>
    </dgm:pt>
    <dgm:pt modelId="{70436E05-EC35-4B55-B27C-4CB9E497016A}" type="pres">
      <dgm:prSet presAssocID="{8AAD7244-DCD6-4350-BCB4-004B802B45CA}" presName="vert0" presStyleCnt="0">
        <dgm:presLayoutVars>
          <dgm:dir/>
          <dgm:animOne val="branch"/>
          <dgm:animLvl val="lvl"/>
        </dgm:presLayoutVars>
      </dgm:prSet>
      <dgm:spPr/>
    </dgm:pt>
    <dgm:pt modelId="{40F0DCEC-2B97-4C65-A906-F621B7120FA0}" type="pres">
      <dgm:prSet presAssocID="{0553C87A-0293-4943-81CF-8FEFC9BED377}" presName="thickLine" presStyleLbl="alignNode1" presStyleIdx="0" presStyleCnt="1"/>
      <dgm:spPr/>
    </dgm:pt>
    <dgm:pt modelId="{D5A7F052-4EFE-499D-85ED-0A4850F10992}" type="pres">
      <dgm:prSet presAssocID="{0553C87A-0293-4943-81CF-8FEFC9BED377}" presName="horz1" presStyleCnt="0"/>
      <dgm:spPr/>
    </dgm:pt>
    <dgm:pt modelId="{3A9D7595-1BDC-4BDA-8C7B-C51953B3A775}" type="pres">
      <dgm:prSet presAssocID="{0553C87A-0293-4943-81CF-8FEFC9BED377}" presName="tx1" presStyleLbl="revTx" presStyleIdx="0" presStyleCnt="1"/>
      <dgm:spPr/>
    </dgm:pt>
    <dgm:pt modelId="{337F6347-AFF4-4034-968C-594F3C521104}" type="pres">
      <dgm:prSet presAssocID="{0553C87A-0293-4943-81CF-8FEFC9BED377}" presName="vert1" presStyleCnt="0"/>
      <dgm:spPr/>
    </dgm:pt>
  </dgm:ptLst>
  <dgm:cxnLst>
    <dgm:cxn modelId="{22262268-708E-4AFE-BDBB-2E6827FFAF3F}" srcId="{8AAD7244-DCD6-4350-BCB4-004B802B45CA}" destId="{0553C87A-0293-4943-81CF-8FEFC9BED377}" srcOrd="0" destOrd="0" parTransId="{9997EF9C-16DE-4814-95E0-B65EAE467C3F}" sibTransId="{457EACAE-0C81-4484-BB3E-3139355095F4}"/>
    <dgm:cxn modelId="{A04D689F-442B-47ED-8899-45C8C54ED7BE}" type="presOf" srcId="{8AAD7244-DCD6-4350-BCB4-004B802B45CA}" destId="{70436E05-EC35-4B55-B27C-4CB9E497016A}" srcOrd="0" destOrd="0" presId="urn:microsoft.com/office/officeart/2008/layout/LinedList"/>
    <dgm:cxn modelId="{1B2C0FC6-3671-467F-B158-BB1A1172F8EB}" type="presOf" srcId="{0553C87A-0293-4943-81CF-8FEFC9BED377}" destId="{3A9D7595-1BDC-4BDA-8C7B-C51953B3A775}" srcOrd="0" destOrd="0" presId="urn:microsoft.com/office/officeart/2008/layout/LinedList"/>
    <dgm:cxn modelId="{61D22486-7D61-4A06-A652-EF68CCE75025}" type="presParOf" srcId="{70436E05-EC35-4B55-B27C-4CB9E497016A}" destId="{40F0DCEC-2B97-4C65-A906-F621B7120FA0}" srcOrd="0" destOrd="0" presId="urn:microsoft.com/office/officeart/2008/layout/LinedList"/>
    <dgm:cxn modelId="{AD87AF01-DF95-4413-A416-F36F41BCF9F9}" type="presParOf" srcId="{70436E05-EC35-4B55-B27C-4CB9E497016A}" destId="{D5A7F052-4EFE-499D-85ED-0A4850F10992}" srcOrd="1" destOrd="0" presId="urn:microsoft.com/office/officeart/2008/layout/LinedList"/>
    <dgm:cxn modelId="{3F37C9D0-FDC5-4F4F-8418-B6BB4FA05531}" type="presParOf" srcId="{D5A7F052-4EFE-499D-85ED-0A4850F10992}" destId="{3A9D7595-1BDC-4BDA-8C7B-C51953B3A775}" srcOrd="0" destOrd="0" presId="urn:microsoft.com/office/officeart/2008/layout/LinedList"/>
    <dgm:cxn modelId="{6517152C-C29B-4D60-96AA-D9D778B7C14E}" type="presParOf" srcId="{D5A7F052-4EFE-499D-85ED-0A4850F10992}" destId="{337F6347-AFF4-4034-968C-594F3C521104}" srcOrd="1" destOrd="0" presId="urn:microsoft.com/office/officeart/2008/layout/LinedLis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ED99A9D-F6A7-4FA2-8C98-E5B297A63D0B}" type="doc">
      <dgm:prSet loTypeId="urn:microsoft.com/office/officeart/2005/8/layout/lProcess3" loCatId="process" qsTypeId="urn:microsoft.com/office/officeart/2005/8/quickstyle/simple1" qsCatId="simple" csTypeId="urn:microsoft.com/office/officeart/2005/8/colors/colorful1" csCatId="colorful" phldr="1"/>
      <dgm:spPr/>
      <dgm:t>
        <a:bodyPr/>
        <a:lstStyle/>
        <a:p>
          <a:endParaRPr lang="en-US"/>
        </a:p>
      </dgm:t>
    </dgm:pt>
    <dgm:pt modelId="{35D6BF2E-C561-4122-9FD1-1E4001354856}">
      <dgm:prSet/>
      <dgm:spPr/>
      <dgm:t>
        <a:bodyPr/>
        <a:lstStyle/>
        <a:p>
          <a:pPr rtl="0"/>
          <a:r>
            <a:rPr lang="en-GB"/>
            <a:t>James </a:t>
          </a:r>
          <a:r>
            <a:rPr lang="en-GB" err="1"/>
            <a:t>Birren</a:t>
          </a:r>
          <a:r>
            <a:rPr lang="en-GB"/>
            <a:t> - participants showed increasingly slower processing time (</a:t>
          </a:r>
          <a:r>
            <a:rPr lang="en-GB" err="1"/>
            <a:t>Birren</a:t>
          </a:r>
          <a:r>
            <a:rPr lang="en-GB"/>
            <a:t>, 1965 -  slowed processing speed was a fundamental mechanism that governed many age deficits, including memory.</a:t>
          </a:r>
        </a:p>
      </dgm:t>
    </dgm:pt>
    <dgm:pt modelId="{88EB98F2-F620-461D-A476-A6153051BCCD}" type="parTrans" cxnId="{0562025E-4606-4294-BF9C-F10FD24EB808}">
      <dgm:prSet/>
      <dgm:spPr/>
      <dgm:t>
        <a:bodyPr/>
        <a:lstStyle/>
        <a:p>
          <a:endParaRPr lang="en-US"/>
        </a:p>
      </dgm:t>
    </dgm:pt>
    <dgm:pt modelId="{F0947255-3372-4A9D-92C2-2FF63BBC7594}" type="sibTrans" cxnId="{0562025E-4606-4294-BF9C-F10FD24EB808}">
      <dgm:prSet/>
      <dgm:spPr/>
      <dgm:t>
        <a:bodyPr/>
        <a:lstStyle/>
        <a:p>
          <a:endParaRPr lang="en-US"/>
        </a:p>
      </dgm:t>
    </dgm:pt>
    <dgm:pt modelId="{0C8FC149-96D8-4C8D-A944-849048F0340B}">
      <dgm:prSet/>
      <dgm:spPr/>
      <dgm:t>
        <a:bodyPr/>
        <a:lstStyle/>
        <a:p>
          <a:pPr rtl="0"/>
          <a:r>
            <a:rPr lang="en-GB"/>
            <a:t>John </a:t>
          </a:r>
          <a:r>
            <a:rPr lang="en-GB" err="1"/>
            <a:t>Cerella</a:t>
          </a:r>
          <a:r>
            <a:rPr lang="en-GB"/>
            <a:t> - slowing resulted from deletion of random links in the memory network, which created longer, more circuit-like memory processing paths (</a:t>
          </a:r>
          <a:r>
            <a:rPr lang="en-GB" err="1"/>
            <a:t>Cerella</a:t>
          </a:r>
          <a:r>
            <a:rPr lang="en-GB"/>
            <a:t>, 1990). </a:t>
          </a:r>
        </a:p>
      </dgm:t>
    </dgm:pt>
    <dgm:pt modelId="{6ED090D1-D0A7-4130-9A3A-CF2D4E116C09}" type="parTrans" cxnId="{F8F2A4FC-5216-45F4-88B9-BD8653169F37}">
      <dgm:prSet/>
      <dgm:spPr/>
      <dgm:t>
        <a:bodyPr/>
        <a:lstStyle/>
        <a:p>
          <a:endParaRPr lang="en-US"/>
        </a:p>
      </dgm:t>
    </dgm:pt>
    <dgm:pt modelId="{A0E58B0F-C77B-4299-8AD9-16D45CD9B6EE}" type="sibTrans" cxnId="{F8F2A4FC-5216-45F4-88B9-BD8653169F37}">
      <dgm:prSet/>
      <dgm:spPr/>
      <dgm:t>
        <a:bodyPr/>
        <a:lstStyle/>
        <a:p>
          <a:endParaRPr lang="en-US"/>
        </a:p>
      </dgm:t>
    </dgm:pt>
    <dgm:pt modelId="{09420FD5-813B-46F4-9A9D-8BE37FE00E90}" type="pres">
      <dgm:prSet presAssocID="{0ED99A9D-F6A7-4FA2-8C98-E5B297A63D0B}" presName="Name0" presStyleCnt="0">
        <dgm:presLayoutVars>
          <dgm:chPref val="3"/>
          <dgm:dir/>
          <dgm:animLvl val="lvl"/>
          <dgm:resizeHandles/>
        </dgm:presLayoutVars>
      </dgm:prSet>
      <dgm:spPr/>
    </dgm:pt>
    <dgm:pt modelId="{00270C18-A4FC-4C73-9DC0-4E4987FEB2FA}" type="pres">
      <dgm:prSet presAssocID="{35D6BF2E-C561-4122-9FD1-1E4001354856}" presName="horFlow" presStyleCnt="0"/>
      <dgm:spPr/>
    </dgm:pt>
    <dgm:pt modelId="{DB37B324-F66B-471F-8307-95CA01E3074C}" type="pres">
      <dgm:prSet presAssocID="{35D6BF2E-C561-4122-9FD1-1E4001354856}" presName="bigChev" presStyleLbl="node1" presStyleIdx="0" presStyleCnt="2" custScaleY="129726"/>
      <dgm:spPr/>
    </dgm:pt>
    <dgm:pt modelId="{3C924D1D-9DDE-4A0C-841B-472CA4F1511E}" type="pres">
      <dgm:prSet presAssocID="{35D6BF2E-C561-4122-9FD1-1E4001354856}" presName="vSp" presStyleCnt="0"/>
      <dgm:spPr/>
    </dgm:pt>
    <dgm:pt modelId="{D2D301A0-E402-4D98-A0C1-43F0F9AF1031}" type="pres">
      <dgm:prSet presAssocID="{0C8FC149-96D8-4C8D-A944-849048F0340B}" presName="horFlow" presStyleCnt="0"/>
      <dgm:spPr/>
    </dgm:pt>
    <dgm:pt modelId="{306ED4F1-AB35-435B-A0AD-F9868275EAEF}" type="pres">
      <dgm:prSet presAssocID="{0C8FC149-96D8-4C8D-A944-849048F0340B}" presName="bigChev" presStyleLbl="node1" presStyleIdx="1" presStyleCnt="2" custScaleY="126917"/>
      <dgm:spPr/>
    </dgm:pt>
  </dgm:ptLst>
  <dgm:cxnLst>
    <dgm:cxn modelId="{0562025E-4606-4294-BF9C-F10FD24EB808}" srcId="{0ED99A9D-F6A7-4FA2-8C98-E5B297A63D0B}" destId="{35D6BF2E-C561-4122-9FD1-1E4001354856}" srcOrd="0" destOrd="0" parTransId="{88EB98F2-F620-461D-A476-A6153051BCCD}" sibTransId="{F0947255-3372-4A9D-92C2-2FF63BBC7594}"/>
    <dgm:cxn modelId="{E0036280-D4FF-4FE0-8498-0764E766253E}" type="presOf" srcId="{0C8FC149-96D8-4C8D-A944-849048F0340B}" destId="{306ED4F1-AB35-435B-A0AD-F9868275EAEF}" srcOrd="0" destOrd="0" presId="urn:microsoft.com/office/officeart/2005/8/layout/lProcess3"/>
    <dgm:cxn modelId="{947B9897-5876-482D-963D-7FA877D846C7}" type="presOf" srcId="{35D6BF2E-C561-4122-9FD1-1E4001354856}" destId="{DB37B324-F66B-471F-8307-95CA01E3074C}" srcOrd="0" destOrd="0" presId="urn:microsoft.com/office/officeart/2005/8/layout/lProcess3"/>
    <dgm:cxn modelId="{F38736BF-485B-45D7-9DF8-D0540AC552C0}" type="presOf" srcId="{0ED99A9D-F6A7-4FA2-8C98-E5B297A63D0B}" destId="{09420FD5-813B-46F4-9A9D-8BE37FE00E90}" srcOrd="0" destOrd="0" presId="urn:microsoft.com/office/officeart/2005/8/layout/lProcess3"/>
    <dgm:cxn modelId="{F8F2A4FC-5216-45F4-88B9-BD8653169F37}" srcId="{0ED99A9D-F6A7-4FA2-8C98-E5B297A63D0B}" destId="{0C8FC149-96D8-4C8D-A944-849048F0340B}" srcOrd="1" destOrd="0" parTransId="{6ED090D1-D0A7-4130-9A3A-CF2D4E116C09}" sibTransId="{A0E58B0F-C77B-4299-8AD9-16D45CD9B6EE}"/>
    <dgm:cxn modelId="{9E424640-F793-4147-971C-9273718A4BC5}" type="presParOf" srcId="{09420FD5-813B-46F4-9A9D-8BE37FE00E90}" destId="{00270C18-A4FC-4C73-9DC0-4E4987FEB2FA}" srcOrd="0" destOrd="0" presId="urn:microsoft.com/office/officeart/2005/8/layout/lProcess3"/>
    <dgm:cxn modelId="{C6E642D8-B28D-478B-A680-79A6B90BA540}" type="presParOf" srcId="{00270C18-A4FC-4C73-9DC0-4E4987FEB2FA}" destId="{DB37B324-F66B-471F-8307-95CA01E3074C}" srcOrd="0" destOrd="0" presId="urn:microsoft.com/office/officeart/2005/8/layout/lProcess3"/>
    <dgm:cxn modelId="{6B0CCA6E-E644-4C74-9BCF-5BED9F0697E0}" type="presParOf" srcId="{09420FD5-813B-46F4-9A9D-8BE37FE00E90}" destId="{3C924D1D-9DDE-4A0C-841B-472CA4F1511E}" srcOrd="1" destOrd="0" presId="urn:microsoft.com/office/officeart/2005/8/layout/lProcess3"/>
    <dgm:cxn modelId="{84DC6BE8-ED7A-48BD-A24D-C351675EF1C9}" type="presParOf" srcId="{09420FD5-813B-46F4-9A9D-8BE37FE00E90}" destId="{D2D301A0-E402-4D98-A0C1-43F0F9AF1031}" srcOrd="2" destOrd="0" presId="urn:microsoft.com/office/officeart/2005/8/layout/lProcess3"/>
    <dgm:cxn modelId="{093EF6E0-D6BA-4275-B6CA-9ADC0488063A}" type="presParOf" srcId="{D2D301A0-E402-4D98-A0C1-43F0F9AF1031}" destId="{306ED4F1-AB35-435B-A0AD-F9868275EAEF}"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14C0EFF-C16F-4DC1-8DD9-3BA3D244B3D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C575972-F1AD-46AA-B600-E47BDD95389C}">
      <dgm:prSet/>
      <dgm:spPr/>
      <dgm:t>
        <a:bodyPr/>
        <a:lstStyle/>
        <a:p>
          <a:pPr rtl="0"/>
          <a:r>
            <a:rPr lang="en-GB"/>
            <a:t>Timothy </a:t>
          </a:r>
          <a:r>
            <a:rPr lang="en-GB" err="1"/>
            <a:t>Salthouse</a:t>
          </a:r>
          <a:r>
            <a:rPr lang="en-GB"/>
            <a:t> - older adults are deficient in two important mechanisms that account for age-related differences in attention, memory, and reasoning (</a:t>
          </a:r>
          <a:r>
            <a:rPr lang="en-GB" err="1"/>
            <a:t>Salthouse</a:t>
          </a:r>
          <a:r>
            <a:rPr lang="en-GB"/>
            <a:t>, 1996). </a:t>
          </a:r>
        </a:p>
      </dgm:t>
    </dgm:pt>
    <dgm:pt modelId="{E1F74CBA-1A60-4A1E-8CF6-270C0B2DCC27}" type="parTrans" cxnId="{94BBB93D-7B66-4982-BD5C-18F27D5FE2F8}">
      <dgm:prSet/>
      <dgm:spPr/>
      <dgm:t>
        <a:bodyPr/>
        <a:lstStyle/>
        <a:p>
          <a:endParaRPr lang="en-US"/>
        </a:p>
      </dgm:t>
    </dgm:pt>
    <dgm:pt modelId="{D309B10E-6F9D-49A0-AA9A-D8180E120C8F}" type="sibTrans" cxnId="{94BBB93D-7B66-4982-BD5C-18F27D5FE2F8}">
      <dgm:prSet/>
      <dgm:spPr/>
      <dgm:t>
        <a:bodyPr/>
        <a:lstStyle/>
        <a:p>
          <a:endParaRPr lang="en-US"/>
        </a:p>
      </dgm:t>
    </dgm:pt>
    <dgm:pt modelId="{2BC20F28-A90E-4E87-A2B2-E1406F0E4D1D}" type="pres">
      <dgm:prSet presAssocID="{914C0EFF-C16F-4DC1-8DD9-3BA3D244B3D0}" presName="diagram" presStyleCnt="0">
        <dgm:presLayoutVars>
          <dgm:dir/>
          <dgm:resizeHandles val="exact"/>
        </dgm:presLayoutVars>
      </dgm:prSet>
      <dgm:spPr/>
    </dgm:pt>
    <dgm:pt modelId="{1B23C002-B2C9-4E9F-9B53-37FEF613AA5C}" type="pres">
      <dgm:prSet presAssocID="{FC575972-F1AD-46AA-B600-E47BDD95389C}" presName="node" presStyleLbl="node1" presStyleIdx="0" presStyleCnt="1">
        <dgm:presLayoutVars>
          <dgm:bulletEnabled val="1"/>
        </dgm:presLayoutVars>
      </dgm:prSet>
      <dgm:spPr/>
    </dgm:pt>
  </dgm:ptLst>
  <dgm:cxnLst>
    <dgm:cxn modelId="{B4C5070C-0228-4A32-A91B-08E2C6F7804B}" type="presOf" srcId="{914C0EFF-C16F-4DC1-8DD9-3BA3D244B3D0}" destId="{2BC20F28-A90E-4E87-A2B2-E1406F0E4D1D}" srcOrd="0" destOrd="0" presId="urn:microsoft.com/office/officeart/2005/8/layout/default"/>
    <dgm:cxn modelId="{94BBB93D-7B66-4982-BD5C-18F27D5FE2F8}" srcId="{914C0EFF-C16F-4DC1-8DD9-3BA3D244B3D0}" destId="{FC575972-F1AD-46AA-B600-E47BDD95389C}" srcOrd="0" destOrd="0" parTransId="{E1F74CBA-1A60-4A1E-8CF6-270C0B2DCC27}" sibTransId="{D309B10E-6F9D-49A0-AA9A-D8180E120C8F}"/>
    <dgm:cxn modelId="{A950C4FE-7182-42BA-8D19-E374A3FF060A}" type="presOf" srcId="{FC575972-F1AD-46AA-B600-E47BDD95389C}" destId="{1B23C002-B2C9-4E9F-9B53-37FEF613AA5C}" srcOrd="0" destOrd="0" presId="urn:microsoft.com/office/officeart/2005/8/layout/default"/>
    <dgm:cxn modelId="{C17EFE65-5972-4F78-B41A-46A24C3DD09B}" type="presParOf" srcId="{2BC20F28-A90E-4E87-A2B2-E1406F0E4D1D}" destId="{1B23C002-B2C9-4E9F-9B53-37FEF613AA5C}"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D5ADB25-A219-4B82-8788-15F3D8DC2248}"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GB"/>
        </a:p>
      </dgm:t>
    </dgm:pt>
    <dgm:pt modelId="{28E33D7D-697B-45DC-BC2B-8D17172C9F01}">
      <dgm:prSet/>
      <dgm:spPr/>
      <dgm:t>
        <a:bodyPr/>
        <a:lstStyle/>
        <a:p>
          <a:pPr rtl="0"/>
          <a:r>
            <a:rPr lang="en-US"/>
            <a:t>Less activity in the hippocampus when older adults are trying to learn pictures than when young adults are trying to learn</a:t>
          </a:r>
          <a:endParaRPr lang="en-GB"/>
        </a:p>
      </dgm:t>
    </dgm:pt>
    <dgm:pt modelId="{3431F969-22D3-4D18-91DE-B99F9AD54906}" type="parTrans" cxnId="{D43E4BD3-2A59-4017-A9BC-5A3C1E2F2E25}">
      <dgm:prSet/>
      <dgm:spPr/>
      <dgm:t>
        <a:bodyPr/>
        <a:lstStyle/>
        <a:p>
          <a:endParaRPr lang="en-GB"/>
        </a:p>
      </dgm:t>
    </dgm:pt>
    <dgm:pt modelId="{A61B1583-8175-4B7D-99AC-CD5A11ED93CA}" type="sibTrans" cxnId="{D43E4BD3-2A59-4017-A9BC-5A3C1E2F2E25}">
      <dgm:prSet/>
      <dgm:spPr/>
      <dgm:t>
        <a:bodyPr/>
        <a:lstStyle/>
        <a:p>
          <a:endParaRPr lang="en-GB"/>
        </a:p>
      </dgm:t>
    </dgm:pt>
    <dgm:pt modelId="{A29F38EB-4AF1-4EE2-BACA-F772EB892E03}">
      <dgm:prSet/>
      <dgm:spPr/>
      <dgm:t>
        <a:bodyPr/>
        <a:lstStyle/>
        <a:p>
          <a:pPr rtl="0"/>
          <a:r>
            <a:rPr lang="en-US"/>
            <a:t>May be connected to inefficient storage of the information in older adults</a:t>
          </a:r>
          <a:endParaRPr lang="en-GB"/>
        </a:p>
      </dgm:t>
    </dgm:pt>
    <dgm:pt modelId="{E0168FA8-C49D-48A0-9876-03A858ADC3C2}" type="parTrans" cxnId="{FD016650-9368-4729-92EF-6C1FB832BBAB}">
      <dgm:prSet/>
      <dgm:spPr/>
      <dgm:t>
        <a:bodyPr/>
        <a:lstStyle/>
        <a:p>
          <a:endParaRPr lang="en-GB"/>
        </a:p>
      </dgm:t>
    </dgm:pt>
    <dgm:pt modelId="{D3B792D8-5B5E-454A-BE2B-9CCAF18DD03A}" type="sibTrans" cxnId="{FD016650-9368-4729-92EF-6C1FB832BBAB}">
      <dgm:prSet/>
      <dgm:spPr/>
      <dgm:t>
        <a:bodyPr/>
        <a:lstStyle/>
        <a:p>
          <a:endParaRPr lang="en-GB"/>
        </a:p>
      </dgm:t>
    </dgm:pt>
    <dgm:pt modelId="{2BC47C92-7067-41DE-A28C-1326C8E58C92}" type="pres">
      <dgm:prSet presAssocID="{8D5ADB25-A219-4B82-8788-15F3D8DC2248}" presName="Name0" presStyleCnt="0">
        <dgm:presLayoutVars>
          <dgm:dir/>
          <dgm:resizeHandles val="exact"/>
        </dgm:presLayoutVars>
      </dgm:prSet>
      <dgm:spPr/>
    </dgm:pt>
    <dgm:pt modelId="{8988A154-F746-4337-AF75-793B4101391F}" type="pres">
      <dgm:prSet presAssocID="{28E33D7D-697B-45DC-BC2B-8D17172C9F01}" presName="node" presStyleLbl="node1" presStyleIdx="0" presStyleCnt="2">
        <dgm:presLayoutVars>
          <dgm:bulletEnabled val="1"/>
        </dgm:presLayoutVars>
      </dgm:prSet>
      <dgm:spPr/>
    </dgm:pt>
    <dgm:pt modelId="{20192F09-49DF-43DD-84E4-ED48C17A0D08}" type="pres">
      <dgm:prSet presAssocID="{A61B1583-8175-4B7D-99AC-CD5A11ED93CA}" presName="sibTrans" presStyleLbl="sibTrans2D1" presStyleIdx="0" presStyleCnt="1"/>
      <dgm:spPr/>
    </dgm:pt>
    <dgm:pt modelId="{C221C05F-6709-4076-99B6-1BB268132CCB}" type="pres">
      <dgm:prSet presAssocID="{A61B1583-8175-4B7D-99AC-CD5A11ED93CA}" presName="connectorText" presStyleLbl="sibTrans2D1" presStyleIdx="0" presStyleCnt="1"/>
      <dgm:spPr/>
    </dgm:pt>
    <dgm:pt modelId="{39B9C572-E188-4CD6-8713-91A679D49264}" type="pres">
      <dgm:prSet presAssocID="{A29F38EB-4AF1-4EE2-BACA-F772EB892E03}" presName="node" presStyleLbl="node1" presStyleIdx="1" presStyleCnt="2">
        <dgm:presLayoutVars>
          <dgm:bulletEnabled val="1"/>
        </dgm:presLayoutVars>
      </dgm:prSet>
      <dgm:spPr/>
    </dgm:pt>
  </dgm:ptLst>
  <dgm:cxnLst>
    <dgm:cxn modelId="{98E27B22-0D1D-4BF6-B700-148F4E413266}" type="presOf" srcId="{28E33D7D-697B-45DC-BC2B-8D17172C9F01}" destId="{8988A154-F746-4337-AF75-793B4101391F}" srcOrd="0" destOrd="0" presId="urn:microsoft.com/office/officeart/2005/8/layout/process1"/>
    <dgm:cxn modelId="{DB78A72D-D69F-4864-8000-EA9B54744A88}" type="presOf" srcId="{A61B1583-8175-4B7D-99AC-CD5A11ED93CA}" destId="{C221C05F-6709-4076-99B6-1BB268132CCB}" srcOrd="1" destOrd="0" presId="urn:microsoft.com/office/officeart/2005/8/layout/process1"/>
    <dgm:cxn modelId="{FD016650-9368-4729-92EF-6C1FB832BBAB}" srcId="{8D5ADB25-A219-4B82-8788-15F3D8DC2248}" destId="{A29F38EB-4AF1-4EE2-BACA-F772EB892E03}" srcOrd="1" destOrd="0" parTransId="{E0168FA8-C49D-48A0-9876-03A858ADC3C2}" sibTransId="{D3B792D8-5B5E-454A-BE2B-9CCAF18DD03A}"/>
    <dgm:cxn modelId="{2A1B1788-D8BD-4763-9FD3-D0D721CA377F}" type="presOf" srcId="{A61B1583-8175-4B7D-99AC-CD5A11ED93CA}" destId="{20192F09-49DF-43DD-84E4-ED48C17A0D08}" srcOrd="0" destOrd="0" presId="urn:microsoft.com/office/officeart/2005/8/layout/process1"/>
    <dgm:cxn modelId="{E57141C4-2D0F-4361-905B-80D238DA7A5E}" type="presOf" srcId="{A29F38EB-4AF1-4EE2-BACA-F772EB892E03}" destId="{39B9C572-E188-4CD6-8713-91A679D49264}" srcOrd="0" destOrd="0" presId="urn:microsoft.com/office/officeart/2005/8/layout/process1"/>
    <dgm:cxn modelId="{D43E4BD3-2A59-4017-A9BC-5A3C1E2F2E25}" srcId="{8D5ADB25-A219-4B82-8788-15F3D8DC2248}" destId="{28E33D7D-697B-45DC-BC2B-8D17172C9F01}" srcOrd="0" destOrd="0" parTransId="{3431F969-22D3-4D18-91DE-B99F9AD54906}" sibTransId="{A61B1583-8175-4B7D-99AC-CD5A11ED93CA}"/>
    <dgm:cxn modelId="{A6BFC8FE-EB6F-4385-A7C0-238D649F827F}" type="presOf" srcId="{8D5ADB25-A219-4B82-8788-15F3D8DC2248}" destId="{2BC47C92-7067-41DE-A28C-1326C8E58C92}" srcOrd="0" destOrd="0" presId="urn:microsoft.com/office/officeart/2005/8/layout/process1"/>
    <dgm:cxn modelId="{FA773446-EFAC-4126-8CF3-4E422EDCC0D5}" type="presParOf" srcId="{2BC47C92-7067-41DE-A28C-1326C8E58C92}" destId="{8988A154-F746-4337-AF75-793B4101391F}" srcOrd="0" destOrd="0" presId="urn:microsoft.com/office/officeart/2005/8/layout/process1"/>
    <dgm:cxn modelId="{BA7ED73F-D2CA-4C6A-9D9E-4403F740C0AC}" type="presParOf" srcId="{2BC47C92-7067-41DE-A28C-1326C8E58C92}" destId="{20192F09-49DF-43DD-84E4-ED48C17A0D08}" srcOrd="1" destOrd="0" presId="urn:microsoft.com/office/officeart/2005/8/layout/process1"/>
    <dgm:cxn modelId="{3066FD69-9665-4AD8-B52E-3DDBD4FE14C7}" type="presParOf" srcId="{20192F09-49DF-43DD-84E4-ED48C17A0D08}" destId="{C221C05F-6709-4076-99B6-1BB268132CCB}" srcOrd="0" destOrd="0" presId="urn:microsoft.com/office/officeart/2005/8/layout/process1"/>
    <dgm:cxn modelId="{B9F1FBA4-4509-4A3E-A668-D5CAA415E707}" type="presParOf" srcId="{2BC47C92-7067-41DE-A28C-1326C8E58C92}" destId="{39B9C572-E188-4CD6-8713-91A679D49264}"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F13AAFD-B572-43D0-950D-345A1A0CD4B3}" type="doc">
      <dgm:prSet loTypeId="urn:microsoft.com/office/officeart/2005/8/layout/radial2" loCatId="relationship" qsTypeId="urn:microsoft.com/office/officeart/2005/8/quickstyle/simple1" qsCatId="simple" csTypeId="urn:microsoft.com/office/officeart/2005/8/colors/colorful4" csCatId="colorful" phldr="1"/>
      <dgm:spPr/>
      <dgm:t>
        <a:bodyPr/>
        <a:lstStyle/>
        <a:p>
          <a:endParaRPr lang="en-GB"/>
        </a:p>
      </dgm:t>
    </dgm:pt>
    <dgm:pt modelId="{65D97C93-CE6F-4CCE-A3FB-A1844D013F1A}">
      <dgm:prSet/>
      <dgm:spPr/>
      <dgm:t>
        <a:bodyPr/>
        <a:lstStyle/>
        <a:p>
          <a:pPr rtl="0"/>
          <a:r>
            <a:rPr lang="en-US"/>
            <a:t>Must </a:t>
          </a:r>
          <a:r>
            <a:rPr lang="en-US" u="sng"/>
            <a:t>RETRIEVE</a:t>
          </a:r>
          <a:r>
            <a:rPr lang="en-US"/>
            <a:t> information (e.g., people’s names)</a:t>
          </a:r>
          <a:endParaRPr lang="en-GB"/>
        </a:p>
      </dgm:t>
    </dgm:pt>
    <dgm:pt modelId="{F4264AD3-28C3-48A2-BF7B-E64CC5496963}" type="parTrans" cxnId="{8926C7FE-874E-44A3-BCAC-4C8DF5FD0C21}">
      <dgm:prSet/>
      <dgm:spPr/>
      <dgm:t>
        <a:bodyPr/>
        <a:lstStyle/>
        <a:p>
          <a:endParaRPr lang="en-GB"/>
        </a:p>
      </dgm:t>
    </dgm:pt>
    <dgm:pt modelId="{53134ECE-0D32-4F3A-8198-323C586A95C6}" type="sibTrans" cxnId="{8926C7FE-874E-44A3-BCAC-4C8DF5FD0C21}">
      <dgm:prSet/>
      <dgm:spPr/>
      <dgm:t>
        <a:bodyPr/>
        <a:lstStyle/>
        <a:p>
          <a:endParaRPr lang="en-GB"/>
        </a:p>
      </dgm:t>
    </dgm:pt>
    <dgm:pt modelId="{51999F4C-9E7B-4F9D-B8EE-98835E89EE6F}">
      <dgm:prSet/>
      <dgm:spPr/>
      <dgm:t>
        <a:bodyPr/>
        <a:lstStyle/>
        <a:p>
          <a:pPr rtl="0"/>
          <a:r>
            <a:rPr lang="en-US"/>
            <a:t>Better when “cues” are given (select names from among alternatives) than when must generate the cues</a:t>
          </a:r>
          <a:endParaRPr lang="en-GB"/>
        </a:p>
      </dgm:t>
    </dgm:pt>
    <dgm:pt modelId="{B57E23D3-E8E2-462C-9C1F-2F9FA13BC692}" type="parTrans" cxnId="{E67332FF-920C-4B8F-9168-2C22A0943A49}">
      <dgm:prSet/>
      <dgm:spPr/>
      <dgm:t>
        <a:bodyPr/>
        <a:lstStyle/>
        <a:p>
          <a:endParaRPr lang="en-GB"/>
        </a:p>
      </dgm:t>
    </dgm:pt>
    <dgm:pt modelId="{0D721FCC-B8C5-411D-88B3-DC0A7836C5EF}" type="sibTrans" cxnId="{E67332FF-920C-4B8F-9168-2C22A0943A49}">
      <dgm:prSet/>
      <dgm:spPr/>
      <dgm:t>
        <a:bodyPr/>
        <a:lstStyle/>
        <a:p>
          <a:endParaRPr lang="en-GB"/>
        </a:p>
      </dgm:t>
    </dgm:pt>
    <dgm:pt modelId="{650AACD2-F4B8-48D6-B68F-3D597F89A9D6}">
      <dgm:prSet/>
      <dgm:spPr/>
      <dgm:t>
        <a:bodyPr/>
        <a:lstStyle/>
        <a:p>
          <a:pPr rtl="0"/>
          <a:r>
            <a:rPr lang="en-US"/>
            <a:t>Much better when no similar, interfering information</a:t>
          </a:r>
          <a:endParaRPr lang="en-GB"/>
        </a:p>
      </dgm:t>
    </dgm:pt>
    <dgm:pt modelId="{69A3DEF2-F678-45F9-A994-29C8407BAD8A}" type="parTrans" cxnId="{B970D203-A947-44D4-B9EE-980E38C8AB43}">
      <dgm:prSet/>
      <dgm:spPr/>
      <dgm:t>
        <a:bodyPr/>
        <a:lstStyle/>
        <a:p>
          <a:endParaRPr lang="en-GB"/>
        </a:p>
      </dgm:t>
    </dgm:pt>
    <dgm:pt modelId="{23FB41FC-FCF5-443B-9420-05DBEB6E9221}" type="sibTrans" cxnId="{B970D203-A947-44D4-B9EE-980E38C8AB43}">
      <dgm:prSet/>
      <dgm:spPr/>
      <dgm:t>
        <a:bodyPr/>
        <a:lstStyle/>
        <a:p>
          <a:endParaRPr lang="en-GB"/>
        </a:p>
      </dgm:t>
    </dgm:pt>
    <dgm:pt modelId="{8750D883-A645-4CE5-BF69-89B4F326A2D8}" type="pres">
      <dgm:prSet presAssocID="{3F13AAFD-B572-43D0-950D-345A1A0CD4B3}" presName="composite" presStyleCnt="0">
        <dgm:presLayoutVars>
          <dgm:chMax val="5"/>
          <dgm:dir/>
          <dgm:animLvl val="ctr"/>
          <dgm:resizeHandles val="exact"/>
        </dgm:presLayoutVars>
      </dgm:prSet>
      <dgm:spPr/>
    </dgm:pt>
    <dgm:pt modelId="{00012508-7C53-4E2D-82F4-D99E316EA4E0}" type="pres">
      <dgm:prSet presAssocID="{3F13AAFD-B572-43D0-950D-345A1A0CD4B3}" presName="cycle" presStyleCnt="0"/>
      <dgm:spPr/>
    </dgm:pt>
    <dgm:pt modelId="{284B4A66-CECE-4D0E-946C-28BF55893990}" type="pres">
      <dgm:prSet presAssocID="{3F13AAFD-B572-43D0-950D-345A1A0CD4B3}" presName="centerShape" presStyleCnt="0"/>
      <dgm:spPr/>
    </dgm:pt>
    <dgm:pt modelId="{61D46A62-C978-42B4-B473-81E77141A7F8}" type="pres">
      <dgm:prSet presAssocID="{3F13AAFD-B572-43D0-950D-345A1A0CD4B3}" presName="connSite" presStyleLbl="node1" presStyleIdx="0" presStyleCnt="4"/>
      <dgm:spPr/>
    </dgm:pt>
    <dgm:pt modelId="{B79BD71C-1236-4309-89CD-FBBE43B174A3}" type="pres">
      <dgm:prSet presAssocID="{3F13AAFD-B572-43D0-950D-345A1A0CD4B3}" presName="visible" presStyleLbl="node1" presStyleIdx="0" presStyleCnt="4"/>
      <dgm:spPr>
        <a:blipFill rotWithShape="1">
          <a:blip xmlns:r="http://schemas.openxmlformats.org/officeDocument/2006/relationships" r:embed="rId1"/>
          <a:stretch>
            <a:fillRect/>
          </a:stretch>
        </a:blipFill>
      </dgm:spPr>
    </dgm:pt>
    <dgm:pt modelId="{64C730DB-276E-4803-87A8-BC0FFFC8303E}" type="pres">
      <dgm:prSet presAssocID="{F4264AD3-28C3-48A2-BF7B-E64CC5496963}" presName="Name25" presStyleLbl="parChTrans1D1" presStyleIdx="0" presStyleCnt="3"/>
      <dgm:spPr/>
    </dgm:pt>
    <dgm:pt modelId="{DDB87447-5E06-4F02-8318-8B3632328B0F}" type="pres">
      <dgm:prSet presAssocID="{65D97C93-CE6F-4CCE-A3FB-A1844D013F1A}" presName="node" presStyleCnt="0"/>
      <dgm:spPr/>
    </dgm:pt>
    <dgm:pt modelId="{2659F69E-F3E0-459B-B833-72A014016077}" type="pres">
      <dgm:prSet presAssocID="{65D97C93-CE6F-4CCE-A3FB-A1844D013F1A}" presName="parentNode" presStyleLbl="node1" presStyleIdx="1" presStyleCnt="4">
        <dgm:presLayoutVars>
          <dgm:chMax val="1"/>
          <dgm:bulletEnabled val="1"/>
        </dgm:presLayoutVars>
      </dgm:prSet>
      <dgm:spPr/>
    </dgm:pt>
    <dgm:pt modelId="{F3C955F8-FD8C-44C2-B948-CAE6ADCB65FB}" type="pres">
      <dgm:prSet presAssocID="{65D97C93-CE6F-4CCE-A3FB-A1844D013F1A}" presName="childNode" presStyleLbl="revTx" presStyleIdx="0" presStyleCnt="0">
        <dgm:presLayoutVars>
          <dgm:bulletEnabled val="1"/>
        </dgm:presLayoutVars>
      </dgm:prSet>
      <dgm:spPr/>
    </dgm:pt>
    <dgm:pt modelId="{93EB81A5-8F70-4FA0-8244-6692BDB08149}" type="pres">
      <dgm:prSet presAssocID="{B57E23D3-E8E2-462C-9C1F-2F9FA13BC692}" presName="Name25" presStyleLbl="parChTrans1D1" presStyleIdx="1" presStyleCnt="3"/>
      <dgm:spPr/>
    </dgm:pt>
    <dgm:pt modelId="{A1A93EBD-FB74-4E1B-8961-879EF8782C3B}" type="pres">
      <dgm:prSet presAssocID="{51999F4C-9E7B-4F9D-B8EE-98835E89EE6F}" presName="node" presStyleCnt="0"/>
      <dgm:spPr/>
    </dgm:pt>
    <dgm:pt modelId="{F64A1011-4369-457E-BA20-A04009BD65B7}" type="pres">
      <dgm:prSet presAssocID="{51999F4C-9E7B-4F9D-B8EE-98835E89EE6F}" presName="parentNode" presStyleLbl="node1" presStyleIdx="2" presStyleCnt="4">
        <dgm:presLayoutVars>
          <dgm:chMax val="1"/>
          <dgm:bulletEnabled val="1"/>
        </dgm:presLayoutVars>
      </dgm:prSet>
      <dgm:spPr/>
    </dgm:pt>
    <dgm:pt modelId="{0F25E43D-75A8-45EE-9323-C9C7EE000E08}" type="pres">
      <dgm:prSet presAssocID="{51999F4C-9E7B-4F9D-B8EE-98835E89EE6F}" presName="childNode" presStyleLbl="revTx" presStyleIdx="0" presStyleCnt="0">
        <dgm:presLayoutVars>
          <dgm:bulletEnabled val="1"/>
        </dgm:presLayoutVars>
      </dgm:prSet>
      <dgm:spPr/>
    </dgm:pt>
    <dgm:pt modelId="{15269A5F-30FD-4DA3-9AD2-0EBE2E0A21EB}" type="pres">
      <dgm:prSet presAssocID="{69A3DEF2-F678-45F9-A994-29C8407BAD8A}" presName="Name25" presStyleLbl="parChTrans1D1" presStyleIdx="2" presStyleCnt="3"/>
      <dgm:spPr/>
    </dgm:pt>
    <dgm:pt modelId="{1DA0F139-2F3F-41EC-B77D-65121D8E84F9}" type="pres">
      <dgm:prSet presAssocID="{650AACD2-F4B8-48D6-B68F-3D597F89A9D6}" presName="node" presStyleCnt="0"/>
      <dgm:spPr/>
    </dgm:pt>
    <dgm:pt modelId="{9753B4C9-3F26-43B9-A78A-52E95B9C2234}" type="pres">
      <dgm:prSet presAssocID="{650AACD2-F4B8-48D6-B68F-3D597F89A9D6}" presName="parentNode" presStyleLbl="node1" presStyleIdx="3" presStyleCnt="4">
        <dgm:presLayoutVars>
          <dgm:chMax val="1"/>
          <dgm:bulletEnabled val="1"/>
        </dgm:presLayoutVars>
      </dgm:prSet>
      <dgm:spPr/>
    </dgm:pt>
    <dgm:pt modelId="{D628B3A7-6DAB-4583-A48A-1F46A509BF84}" type="pres">
      <dgm:prSet presAssocID="{650AACD2-F4B8-48D6-B68F-3D597F89A9D6}" presName="childNode" presStyleLbl="revTx" presStyleIdx="0" presStyleCnt="0">
        <dgm:presLayoutVars>
          <dgm:bulletEnabled val="1"/>
        </dgm:presLayoutVars>
      </dgm:prSet>
      <dgm:spPr/>
    </dgm:pt>
  </dgm:ptLst>
  <dgm:cxnLst>
    <dgm:cxn modelId="{B970D203-A947-44D4-B9EE-980E38C8AB43}" srcId="{3F13AAFD-B572-43D0-950D-345A1A0CD4B3}" destId="{650AACD2-F4B8-48D6-B68F-3D597F89A9D6}" srcOrd="2" destOrd="0" parTransId="{69A3DEF2-F678-45F9-A994-29C8407BAD8A}" sibTransId="{23FB41FC-FCF5-443B-9420-05DBEB6E9221}"/>
    <dgm:cxn modelId="{B252284E-82E2-4D2A-845C-28D7ACFD8DE9}" type="presOf" srcId="{51999F4C-9E7B-4F9D-B8EE-98835E89EE6F}" destId="{F64A1011-4369-457E-BA20-A04009BD65B7}" srcOrd="0" destOrd="0" presId="urn:microsoft.com/office/officeart/2005/8/layout/radial2"/>
    <dgm:cxn modelId="{ECE3C95A-58E2-4154-912E-C35345582614}" type="presOf" srcId="{B57E23D3-E8E2-462C-9C1F-2F9FA13BC692}" destId="{93EB81A5-8F70-4FA0-8244-6692BDB08149}" srcOrd="0" destOrd="0" presId="urn:microsoft.com/office/officeart/2005/8/layout/radial2"/>
    <dgm:cxn modelId="{0DA10A7C-2211-4BC7-94C2-2608E9388891}" type="presOf" srcId="{3F13AAFD-B572-43D0-950D-345A1A0CD4B3}" destId="{8750D883-A645-4CE5-BF69-89B4F326A2D8}" srcOrd="0" destOrd="0" presId="urn:microsoft.com/office/officeart/2005/8/layout/radial2"/>
    <dgm:cxn modelId="{751FD395-4131-43BB-A274-B1BD34F68FB0}" type="presOf" srcId="{69A3DEF2-F678-45F9-A994-29C8407BAD8A}" destId="{15269A5F-30FD-4DA3-9AD2-0EBE2E0A21EB}" srcOrd="0" destOrd="0" presId="urn:microsoft.com/office/officeart/2005/8/layout/radial2"/>
    <dgm:cxn modelId="{A0DB43D4-6EAE-4098-AAAB-47CD32333754}" type="presOf" srcId="{F4264AD3-28C3-48A2-BF7B-E64CC5496963}" destId="{64C730DB-276E-4803-87A8-BC0FFFC8303E}" srcOrd="0" destOrd="0" presId="urn:microsoft.com/office/officeart/2005/8/layout/radial2"/>
    <dgm:cxn modelId="{39BE74E7-D120-4B1E-9F45-AD0D1AC53FDE}" type="presOf" srcId="{650AACD2-F4B8-48D6-B68F-3D597F89A9D6}" destId="{9753B4C9-3F26-43B9-A78A-52E95B9C2234}" srcOrd="0" destOrd="0" presId="urn:microsoft.com/office/officeart/2005/8/layout/radial2"/>
    <dgm:cxn modelId="{B28920F0-8002-4D28-A838-F0C565546658}" type="presOf" srcId="{65D97C93-CE6F-4CCE-A3FB-A1844D013F1A}" destId="{2659F69E-F3E0-459B-B833-72A014016077}" srcOrd="0" destOrd="0" presId="urn:microsoft.com/office/officeart/2005/8/layout/radial2"/>
    <dgm:cxn modelId="{8926C7FE-874E-44A3-BCAC-4C8DF5FD0C21}" srcId="{3F13AAFD-B572-43D0-950D-345A1A0CD4B3}" destId="{65D97C93-CE6F-4CCE-A3FB-A1844D013F1A}" srcOrd="0" destOrd="0" parTransId="{F4264AD3-28C3-48A2-BF7B-E64CC5496963}" sibTransId="{53134ECE-0D32-4F3A-8198-323C586A95C6}"/>
    <dgm:cxn modelId="{E67332FF-920C-4B8F-9168-2C22A0943A49}" srcId="{3F13AAFD-B572-43D0-950D-345A1A0CD4B3}" destId="{51999F4C-9E7B-4F9D-B8EE-98835E89EE6F}" srcOrd="1" destOrd="0" parTransId="{B57E23D3-E8E2-462C-9C1F-2F9FA13BC692}" sibTransId="{0D721FCC-B8C5-411D-88B3-DC0A7836C5EF}"/>
    <dgm:cxn modelId="{12FD5FC1-4298-4E96-A2F2-DF8F6ECAD85A}" type="presParOf" srcId="{8750D883-A645-4CE5-BF69-89B4F326A2D8}" destId="{00012508-7C53-4E2D-82F4-D99E316EA4E0}" srcOrd="0" destOrd="0" presId="urn:microsoft.com/office/officeart/2005/8/layout/radial2"/>
    <dgm:cxn modelId="{B63A3C00-60D3-46FA-92B6-572FBFE2A0CF}" type="presParOf" srcId="{00012508-7C53-4E2D-82F4-D99E316EA4E0}" destId="{284B4A66-CECE-4D0E-946C-28BF55893990}" srcOrd="0" destOrd="0" presId="urn:microsoft.com/office/officeart/2005/8/layout/radial2"/>
    <dgm:cxn modelId="{E13053D4-4AA6-4207-9FEF-8DE01405E272}" type="presParOf" srcId="{284B4A66-CECE-4D0E-946C-28BF55893990}" destId="{61D46A62-C978-42B4-B473-81E77141A7F8}" srcOrd="0" destOrd="0" presId="urn:microsoft.com/office/officeart/2005/8/layout/radial2"/>
    <dgm:cxn modelId="{0F278DC0-DCA3-4E0A-985E-47CC5C75772A}" type="presParOf" srcId="{284B4A66-CECE-4D0E-946C-28BF55893990}" destId="{B79BD71C-1236-4309-89CD-FBBE43B174A3}" srcOrd="1" destOrd="0" presId="urn:microsoft.com/office/officeart/2005/8/layout/radial2"/>
    <dgm:cxn modelId="{7EFA6040-819F-4767-8B41-94993ED1098B}" type="presParOf" srcId="{00012508-7C53-4E2D-82F4-D99E316EA4E0}" destId="{64C730DB-276E-4803-87A8-BC0FFFC8303E}" srcOrd="1" destOrd="0" presId="urn:microsoft.com/office/officeart/2005/8/layout/radial2"/>
    <dgm:cxn modelId="{768AB648-7A93-4591-B585-642E47DF75E1}" type="presParOf" srcId="{00012508-7C53-4E2D-82F4-D99E316EA4E0}" destId="{DDB87447-5E06-4F02-8318-8B3632328B0F}" srcOrd="2" destOrd="0" presId="urn:microsoft.com/office/officeart/2005/8/layout/radial2"/>
    <dgm:cxn modelId="{CF7BC038-B23F-4510-BA1D-79CB74A90A7C}" type="presParOf" srcId="{DDB87447-5E06-4F02-8318-8B3632328B0F}" destId="{2659F69E-F3E0-459B-B833-72A014016077}" srcOrd="0" destOrd="0" presId="urn:microsoft.com/office/officeart/2005/8/layout/radial2"/>
    <dgm:cxn modelId="{C646A52B-72C5-4099-BACF-900799F0A118}" type="presParOf" srcId="{DDB87447-5E06-4F02-8318-8B3632328B0F}" destId="{F3C955F8-FD8C-44C2-B948-CAE6ADCB65FB}" srcOrd="1" destOrd="0" presId="urn:microsoft.com/office/officeart/2005/8/layout/radial2"/>
    <dgm:cxn modelId="{8A66FCD4-568C-4B9D-B6CF-A013C835785B}" type="presParOf" srcId="{00012508-7C53-4E2D-82F4-D99E316EA4E0}" destId="{93EB81A5-8F70-4FA0-8244-6692BDB08149}" srcOrd="3" destOrd="0" presId="urn:microsoft.com/office/officeart/2005/8/layout/radial2"/>
    <dgm:cxn modelId="{F6C5A82F-0037-4DFA-9566-28666D13BB6A}" type="presParOf" srcId="{00012508-7C53-4E2D-82F4-D99E316EA4E0}" destId="{A1A93EBD-FB74-4E1B-8961-879EF8782C3B}" srcOrd="4" destOrd="0" presId="urn:microsoft.com/office/officeart/2005/8/layout/radial2"/>
    <dgm:cxn modelId="{1E8AFCE4-8F4F-4681-A119-4AACB8E2096F}" type="presParOf" srcId="{A1A93EBD-FB74-4E1B-8961-879EF8782C3B}" destId="{F64A1011-4369-457E-BA20-A04009BD65B7}" srcOrd="0" destOrd="0" presId="urn:microsoft.com/office/officeart/2005/8/layout/radial2"/>
    <dgm:cxn modelId="{2A9BD163-E0EB-4AB6-A9C9-6C6A99025986}" type="presParOf" srcId="{A1A93EBD-FB74-4E1B-8961-879EF8782C3B}" destId="{0F25E43D-75A8-45EE-9323-C9C7EE000E08}" srcOrd="1" destOrd="0" presId="urn:microsoft.com/office/officeart/2005/8/layout/radial2"/>
    <dgm:cxn modelId="{88147264-A608-499B-BA50-E47162A7B9A6}" type="presParOf" srcId="{00012508-7C53-4E2D-82F4-D99E316EA4E0}" destId="{15269A5F-30FD-4DA3-9AD2-0EBE2E0A21EB}" srcOrd="5" destOrd="0" presId="urn:microsoft.com/office/officeart/2005/8/layout/radial2"/>
    <dgm:cxn modelId="{B9884F34-8E56-43C5-8F74-FF60AD4A7151}" type="presParOf" srcId="{00012508-7C53-4E2D-82F4-D99E316EA4E0}" destId="{1DA0F139-2F3F-41EC-B77D-65121D8E84F9}" srcOrd="6" destOrd="0" presId="urn:microsoft.com/office/officeart/2005/8/layout/radial2"/>
    <dgm:cxn modelId="{3C2B2201-5B85-487B-ABBA-51F705FE7DD5}" type="presParOf" srcId="{1DA0F139-2F3F-41EC-B77D-65121D8E84F9}" destId="{9753B4C9-3F26-43B9-A78A-52E95B9C2234}" srcOrd="0" destOrd="0" presId="urn:microsoft.com/office/officeart/2005/8/layout/radial2"/>
    <dgm:cxn modelId="{619A1C0A-DBEE-4494-83A0-646EAF8F8EBB}" type="presParOf" srcId="{1DA0F139-2F3F-41EC-B77D-65121D8E84F9}" destId="{D628B3A7-6DAB-4583-A48A-1F46A509BF84}"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1294009-4450-463E-8A0C-8731249BD3DD}"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GB"/>
        </a:p>
      </dgm:t>
    </dgm:pt>
    <dgm:pt modelId="{3C2D39D5-DFD4-4217-B94A-597335827B68}">
      <dgm:prSet/>
      <dgm:spPr/>
      <dgm:t>
        <a:bodyPr/>
        <a:lstStyle/>
        <a:p>
          <a:pPr rtl="0"/>
          <a:r>
            <a:rPr lang="en-US"/>
            <a:t>The loss of cells in the hippocampus means that there tends to be </a:t>
          </a:r>
          <a:r>
            <a:rPr lang="en-US" u="sng"/>
            <a:t>more overlap</a:t>
          </a:r>
          <a:r>
            <a:rPr lang="en-US"/>
            <a:t> in the cells representing different memories, causing more interference</a:t>
          </a:r>
          <a:endParaRPr lang="en-GB"/>
        </a:p>
      </dgm:t>
    </dgm:pt>
    <dgm:pt modelId="{21721188-6708-4DF9-B55C-F0AB4E66B86D}" type="parTrans" cxnId="{CC7851E0-8AFA-4BAD-9473-5B3833A414CA}">
      <dgm:prSet/>
      <dgm:spPr/>
      <dgm:t>
        <a:bodyPr/>
        <a:lstStyle/>
        <a:p>
          <a:endParaRPr lang="en-GB"/>
        </a:p>
      </dgm:t>
    </dgm:pt>
    <dgm:pt modelId="{17B06B50-A498-46CD-9432-4C01845EAEC7}" type="sibTrans" cxnId="{CC7851E0-8AFA-4BAD-9473-5B3833A414CA}">
      <dgm:prSet/>
      <dgm:spPr/>
      <dgm:t>
        <a:bodyPr/>
        <a:lstStyle/>
        <a:p>
          <a:endParaRPr lang="en-GB"/>
        </a:p>
      </dgm:t>
    </dgm:pt>
    <dgm:pt modelId="{D0F3F04F-77CB-4B78-8BD3-51083C6F0F79}">
      <dgm:prSet/>
      <dgm:spPr/>
      <dgm:t>
        <a:bodyPr/>
        <a:lstStyle/>
        <a:p>
          <a:pPr rtl="0"/>
          <a:r>
            <a:rPr lang="en-US"/>
            <a:t>Also means that fewer cells may represent each memory, making memories less “rich” and less resilient</a:t>
          </a:r>
          <a:endParaRPr lang="en-GB"/>
        </a:p>
      </dgm:t>
    </dgm:pt>
    <dgm:pt modelId="{DAE1DB3B-D0A9-4B64-9380-6AB3FFD4FDC8}" type="parTrans" cxnId="{AEC0B81D-0E82-4150-9FF7-FEE6FBAAF71C}">
      <dgm:prSet/>
      <dgm:spPr/>
      <dgm:t>
        <a:bodyPr/>
        <a:lstStyle/>
        <a:p>
          <a:endParaRPr lang="en-GB"/>
        </a:p>
      </dgm:t>
    </dgm:pt>
    <dgm:pt modelId="{136AAC25-7DB5-4375-BD91-BE5E2D91FE97}" type="sibTrans" cxnId="{AEC0B81D-0E82-4150-9FF7-FEE6FBAAF71C}">
      <dgm:prSet/>
      <dgm:spPr/>
      <dgm:t>
        <a:bodyPr/>
        <a:lstStyle/>
        <a:p>
          <a:endParaRPr lang="en-GB"/>
        </a:p>
      </dgm:t>
    </dgm:pt>
    <dgm:pt modelId="{5F5590A2-F2B8-45F4-8D8B-03028002C17F}" type="pres">
      <dgm:prSet presAssocID="{81294009-4450-463E-8A0C-8731249BD3DD}" presName="Name0" presStyleCnt="0">
        <dgm:presLayoutVars>
          <dgm:dir/>
          <dgm:animLvl val="lvl"/>
          <dgm:resizeHandles val="exact"/>
        </dgm:presLayoutVars>
      </dgm:prSet>
      <dgm:spPr/>
    </dgm:pt>
    <dgm:pt modelId="{7CE0A932-D675-40A7-8BDF-5977A8943C73}" type="pres">
      <dgm:prSet presAssocID="{3C2D39D5-DFD4-4217-B94A-597335827B68}" presName="linNode" presStyleCnt="0"/>
      <dgm:spPr/>
    </dgm:pt>
    <dgm:pt modelId="{3C30C56A-88F2-45FD-ACF0-9DE917E57B91}" type="pres">
      <dgm:prSet presAssocID="{3C2D39D5-DFD4-4217-B94A-597335827B68}" presName="parentText" presStyleLbl="node1" presStyleIdx="0" presStyleCnt="2">
        <dgm:presLayoutVars>
          <dgm:chMax val="1"/>
          <dgm:bulletEnabled val="1"/>
        </dgm:presLayoutVars>
      </dgm:prSet>
      <dgm:spPr/>
    </dgm:pt>
    <dgm:pt modelId="{C7299607-0738-4FA0-87EB-373502F97FB7}" type="pres">
      <dgm:prSet presAssocID="{17B06B50-A498-46CD-9432-4C01845EAEC7}" presName="sp" presStyleCnt="0"/>
      <dgm:spPr/>
    </dgm:pt>
    <dgm:pt modelId="{E8EC4161-C724-4958-82C6-0DE85DA10C70}" type="pres">
      <dgm:prSet presAssocID="{D0F3F04F-77CB-4B78-8BD3-51083C6F0F79}" presName="linNode" presStyleCnt="0"/>
      <dgm:spPr/>
    </dgm:pt>
    <dgm:pt modelId="{AB8CBE42-AF98-4E6C-BFB2-2D9BCD683CAA}" type="pres">
      <dgm:prSet presAssocID="{D0F3F04F-77CB-4B78-8BD3-51083C6F0F79}" presName="parentText" presStyleLbl="node1" presStyleIdx="1" presStyleCnt="2">
        <dgm:presLayoutVars>
          <dgm:chMax val="1"/>
          <dgm:bulletEnabled val="1"/>
        </dgm:presLayoutVars>
      </dgm:prSet>
      <dgm:spPr/>
    </dgm:pt>
  </dgm:ptLst>
  <dgm:cxnLst>
    <dgm:cxn modelId="{0881C70C-E59E-4F69-8B14-0449F78236C1}" type="presOf" srcId="{81294009-4450-463E-8A0C-8731249BD3DD}" destId="{5F5590A2-F2B8-45F4-8D8B-03028002C17F}" srcOrd="0" destOrd="0" presId="urn:microsoft.com/office/officeart/2005/8/layout/vList5"/>
    <dgm:cxn modelId="{138FF619-7DCA-4872-B158-7EC67B1A70E0}" type="presOf" srcId="{3C2D39D5-DFD4-4217-B94A-597335827B68}" destId="{3C30C56A-88F2-45FD-ACF0-9DE917E57B91}" srcOrd="0" destOrd="0" presId="urn:microsoft.com/office/officeart/2005/8/layout/vList5"/>
    <dgm:cxn modelId="{AEC0B81D-0E82-4150-9FF7-FEE6FBAAF71C}" srcId="{81294009-4450-463E-8A0C-8731249BD3DD}" destId="{D0F3F04F-77CB-4B78-8BD3-51083C6F0F79}" srcOrd="1" destOrd="0" parTransId="{DAE1DB3B-D0A9-4B64-9380-6AB3FFD4FDC8}" sibTransId="{136AAC25-7DB5-4375-BD91-BE5E2D91FE97}"/>
    <dgm:cxn modelId="{01032E4A-4C1E-443F-B4C4-BD7C2D4F4B49}" type="presOf" srcId="{D0F3F04F-77CB-4B78-8BD3-51083C6F0F79}" destId="{AB8CBE42-AF98-4E6C-BFB2-2D9BCD683CAA}" srcOrd="0" destOrd="0" presId="urn:microsoft.com/office/officeart/2005/8/layout/vList5"/>
    <dgm:cxn modelId="{CC7851E0-8AFA-4BAD-9473-5B3833A414CA}" srcId="{81294009-4450-463E-8A0C-8731249BD3DD}" destId="{3C2D39D5-DFD4-4217-B94A-597335827B68}" srcOrd="0" destOrd="0" parTransId="{21721188-6708-4DF9-B55C-F0AB4E66B86D}" sibTransId="{17B06B50-A498-46CD-9432-4C01845EAEC7}"/>
    <dgm:cxn modelId="{C31162C0-81E3-448F-A102-7F6BAA77763A}" type="presParOf" srcId="{5F5590A2-F2B8-45F4-8D8B-03028002C17F}" destId="{7CE0A932-D675-40A7-8BDF-5977A8943C73}" srcOrd="0" destOrd="0" presId="urn:microsoft.com/office/officeart/2005/8/layout/vList5"/>
    <dgm:cxn modelId="{2B55A2D0-4F61-44E6-BCFC-01B661D45AA5}" type="presParOf" srcId="{7CE0A932-D675-40A7-8BDF-5977A8943C73}" destId="{3C30C56A-88F2-45FD-ACF0-9DE917E57B91}" srcOrd="0" destOrd="0" presId="urn:microsoft.com/office/officeart/2005/8/layout/vList5"/>
    <dgm:cxn modelId="{3C14A3F3-F860-4570-B792-E6C0C2BFA902}" type="presParOf" srcId="{5F5590A2-F2B8-45F4-8D8B-03028002C17F}" destId="{C7299607-0738-4FA0-87EB-373502F97FB7}" srcOrd="1" destOrd="0" presId="urn:microsoft.com/office/officeart/2005/8/layout/vList5"/>
    <dgm:cxn modelId="{FBE8D9AF-A7A9-4D48-A726-0924F55FFF05}" type="presParOf" srcId="{5F5590A2-F2B8-45F4-8D8B-03028002C17F}" destId="{E8EC4161-C724-4958-82C6-0DE85DA10C70}" srcOrd="2" destOrd="0" presId="urn:microsoft.com/office/officeart/2005/8/layout/vList5"/>
    <dgm:cxn modelId="{2AAE132A-9C44-4BCF-9CF4-10769BE58651}" type="presParOf" srcId="{E8EC4161-C724-4958-82C6-0DE85DA10C70}" destId="{AB8CBE42-AF98-4E6C-BFB2-2D9BCD683CAA}"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64CD2D9-34A9-4F2B-85F6-2A568B25F7E4}" type="doc">
      <dgm:prSet loTypeId="urn:microsoft.com/office/officeart/2005/8/layout/process1" loCatId="process" qsTypeId="urn:microsoft.com/office/officeart/2005/8/quickstyle/simple1" qsCatId="simple" csTypeId="urn:microsoft.com/office/officeart/2005/8/colors/accent1_5" csCatId="accent1"/>
      <dgm:spPr/>
      <dgm:t>
        <a:bodyPr/>
        <a:lstStyle/>
        <a:p>
          <a:endParaRPr lang="en-GB"/>
        </a:p>
      </dgm:t>
    </dgm:pt>
    <dgm:pt modelId="{BEF6C7BA-C2AF-423B-988E-0B46F3E1BBBF}">
      <dgm:prSet/>
      <dgm:spPr/>
      <dgm:t>
        <a:bodyPr/>
        <a:lstStyle/>
        <a:p>
          <a:pPr rtl="0"/>
          <a:r>
            <a:rPr lang="en-US"/>
            <a:t>Aging enhances the ability to remember information that is </a:t>
          </a:r>
          <a:r>
            <a:rPr lang="en-US" b="1"/>
            <a:t>emotionally positive</a:t>
          </a:r>
          <a:r>
            <a:rPr lang="en-US"/>
            <a:t> and </a:t>
          </a:r>
          <a:r>
            <a:rPr lang="en-US" b="1"/>
            <a:t>personally relevant</a:t>
          </a:r>
          <a:endParaRPr lang="en-GB"/>
        </a:p>
      </dgm:t>
    </dgm:pt>
    <dgm:pt modelId="{51FE8A79-8AAA-47B9-B844-3953F08D7D42}" type="parTrans" cxnId="{545AB7AB-CAFD-4F50-A17E-B19ABFAA72BE}">
      <dgm:prSet/>
      <dgm:spPr/>
      <dgm:t>
        <a:bodyPr/>
        <a:lstStyle/>
        <a:p>
          <a:endParaRPr lang="en-GB"/>
        </a:p>
      </dgm:t>
    </dgm:pt>
    <dgm:pt modelId="{8F3566F8-50E5-474D-BFE3-0B888F11D62A}" type="sibTrans" cxnId="{545AB7AB-CAFD-4F50-A17E-B19ABFAA72BE}">
      <dgm:prSet/>
      <dgm:spPr/>
      <dgm:t>
        <a:bodyPr/>
        <a:lstStyle/>
        <a:p>
          <a:endParaRPr lang="en-GB"/>
        </a:p>
      </dgm:t>
    </dgm:pt>
    <dgm:pt modelId="{F78EBE27-4C4E-42C3-AA17-96E112F64053}">
      <dgm:prSet/>
      <dgm:spPr/>
      <dgm:t>
        <a:bodyPr/>
        <a:lstStyle/>
        <a:p>
          <a:pPr rtl="0"/>
          <a:r>
            <a:rPr lang="en-US"/>
            <a:t>Aging helps people use their memories for directive purposes: to reflect on their sense of self and on their relationships with close others, or to regulate their emotions.</a:t>
          </a:r>
          <a:endParaRPr lang="en-GB"/>
        </a:p>
      </dgm:t>
    </dgm:pt>
    <dgm:pt modelId="{7FDCDDED-2924-4488-BB45-D619C7D01C3C}" type="parTrans" cxnId="{53F995C0-D9A7-476C-BDB4-33D11012F381}">
      <dgm:prSet/>
      <dgm:spPr/>
      <dgm:t>
        <a:bodyPr/>
        <a:lstStyle/>
        <a:p>
          <a:endParaRPr lang="en-GB"/>
        </a:p>
      </dgm:t>
    </dgm:pt>
    <dgm:pt modelId="{C2888374-8D0A-4CC3-B5CE-ABD9302546BB}" type="sibTrans" cxnId="{53F995C0-D9A7-476C-BDB4-33D11012F381}">
      <dgm:prSet/>
      <dgm:spPr/>
      <dgm:t>
        <a:bodyPr/>
        <a:lstStyle/>
        <a:p>
          <a:endParaRPr lang="en-GB"/>
        </a:p>
      </dgm:t>
    </dgm:pt>
    <dgm:pt modelId="{585F9F07-935F-426E-B4DB-26AF5378704C}" type="pres">
      <dgm:prSet presAssocID="{964CD2D9-34A9-4F2B-85F6-2A568B25F7E4}" presName="Name0" presStyleCnt="0">
        <dgm:presLayoutVars>
          <dgm:dir/>
          <dgm:resizeHandles val="exact"/>
        </dgm:presLayoutVars>
      </dgm:prSet>
      <dgm:spPr/>
    </dgm:pt>
    <dgm:pt modelId="{733A79BF-6DFE-47D2-86C2-B797A803E079}" type="pres">
      <dgm:prSet presAssocID="{BEF6C7BA-C2AF-423B-988E-0B46F3E1BBBF}" presName="node" presStyleLbl="node1" presStyleIdx="0" presStyleCnt="2">
        <dgm:presLayoutVars>
          <dgm:bulletEnabled val="1"/>
        </dgm:presLayoutVars>
      </dgm:prSet>
      <dgm:spPr/>
    </dgm:pt>
    <dgm:pt modelId="{ED9EDAB6-CD4F-4A91-A16B-3119DD4E6876}" type="pres">
      <dgm:prSet presAssocID="{8F3566F8-50E5-474D-BFE3-0B888F11D62A}" presName="sibTrans" presStyleLbl="sibTrans2D1" presStyleIdx="0" presStyleCnt="1"/>
      <dgm:spPr/>
    </dgm:pt>
    <dgm:pt modelId="{BA5E3EBA-EC90-4744-B15F-AE7622FF6AD2}" type="pres">
      <dgm:prSet presAssocID="{8F3566F8-50E5-474D-BFE3-0B888F11D62A}" presName="connectorText" presStyleLbl="sibTrans2D1" presStyleIdx="0" presStyleCnt="1"/>
      <dgm:spPr/>
    </dgm:pt>
    <dgm:pt modelId="{4BE9C7AE-5F11-4828-87A5-C7D1DA2720C2}" type="pres">
      <dgm:prSet presAssocID="{F78EBE27-4C4E-42C3-AA17-96E112F64053}" presName="node" presStyleLbl="node1" presStyleIdx="1" presStyleCnt="2">
        <dgm:presLayoutVars>
          <dgm:bulletEnabled val="1"/>
        </dgm:presLayoutVars>
      </dgm:prSet>
      <dgm:spPr/>
    </dgm:pt>
  </dgm:ptLst>
  <dgm:cxnLst>
    <dgm:cxn modelId="{E55E6414-F389-401E-BD6D-E626900EEB36}" type="presOf" srcId="{BEF6C7BA-C2AF-423B-988E-0B46F3E1BBBF}" destId="{733A79BF-6DFE-47D2-86C2-B797A803E079}" srcOrd="0" destOrd="0" presId="urn:microsoft.com/office/officeart/2005/8/layout/process1"/>
    <dgm:cxn modelId="{6DDD0F89-3F0C-49F1-8E4A-15F112DE11F6}" type="presOf" srcId="{964CD2D9-34A9-4F2B-85F6-2A568B25F7E4}" destId="{585F9F07-935F-426E-B4DB-26AF5378704C}" srcOrd="0" destOrd="0" presId="urn:microsoft.com/office/officeart/2005/8/layout/process1"/>
    <dgm:cxn modelId="{545AB7AB-CAFD-4F50-A17E-B19ABFAA72BE}" srcId="{964CD2D9-34A9-4F2B-85F6-2A568B25F7E4}" destId="{BEF6C7BA-C2AF-423B-988E-0B46F3E1BBBF}" srcOrd="0" destOrd="0" parTransId="{51FE8A79-8AAA-47B9-B844-3953F08D7D42}" sibTransId="{8F3566F8-50E5-474D-BFE3-0B888F11D62A}"/>
    <dgm:cxn modelId="{53F995C0-D9A7-476C-BDB4-33D11012F381}" srcId="{964CD2D9-34A9-4F2B-85F6-2A568B25F7E4}" destId="{F78EBE27-4C4E-42C3-AA17-96E112F64053}" srcOrd="1" destOrd="0" parTransId="{7FDCDDED-2924-4488-BB45-D619C7D01C3C}" sibTransId="{C2888374-8D0A-4CC3-B5CE-ABD9302546BB}"/>
    <dgm:cxn modelId="{35A6B2D0-842E-4F16-8817-F94FE6C5FDE0}" type="presOf" srcId="{8F3566F8-50E5-474D-BFE3-0B888F11D62A}" destId="{ED9EDAB6-CD4F-4A91-A16B-3119DD4E6876}" srcOrd="0" destOrd="0" presId="urn:microsoft.com/office/officeart/2005/8/layout/process1"/>
    <dgm:cxn modelId="{D14798EA-7CDA-47DD-BAA3-002291575717}" type="presOf" srcId="{8F3566F8-50E5-474D-BFE3-0B888F11D62A}" destId="{BA5E3EBA-EC90-4744-B15F-AE7622FF6AD2}" srcOrd="1" destOrd="0" presId="urn:microsoft.com/office/officeart/2005/8/layout/process1"/>
    <dgm:cxn modelId="{2FA8AEEB-16B1-4386-A962-1DFC6F00A31C}" type="presOf" srcId="{F78EBE27-4C4E-42C3-AA17-96E112F64053}" destId="{4BE9C7AE-5F11-4828-87A5-C7D1DA2720C2}" srcOrd="0" destOrd="0" presId="urn:microsoft.com/office/officeart/2005/8/layout/process1"/>
    <dgm:cxn modelId="{6953D729-BC29-4E21-A583-B41D4521D202}" type="presParOf" srcId="{585F9F07-935F-426E-B4DB-26AF5378704C}" destId="{733A79BF-6DFE-47D2-86C2-B797A803E079}" srcOrd="0" destOrd="0" presId="urn:microsoft.com/office/officeart/2005/8/layout/process1"/>
    <dgm:cxn modelId="{95ABDA94-965F-41D2-AF87-39F36E31B7F0}" type="presParOf" srcId="{585F9F07-935F-426E-B4DB-26AF5378704C}" destId="{ED9EDAB6-CD4F-4A91-A16B-3119DD4E6876}" srcOrd="1" destOrd="0" presId="urn:microsoft.com/office/officeart/2005/8/layout/process1"/>
    <dgm:cxn modelId="{F7EA493E-BA0C-4E3F-B0AA-6971BAF01541}" type="presParOf" srcId="{ED9EDAB6-CD4F-4A91-A16B-3119DD4E6876}" destId="{BA5E3EBA-EC90-4744-B15F-AE7622FF6AD2}" srcOrd="0" destOrd="0" presId="urn:microsoft.com/office/officeart/2005/8/layout/process1"/>
    <dgm:cxn modelId="{2E101613-10CA-48B1-9924-5490C5EFD776}" type="presParOf" srcId="{585F9F07-935F-426E-B4DB-26AF5378704C}" destId="{4BE9C7AE-5F11-4828-87A5-C7D1DA2720C2}"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F77CA79-EC2D-40E3-8E5D-2E5712459E8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5F5CFE7-BB79-4448-B5ED-882AE1A4E101}">
      <dgm:prSet/>
      <dgm:spPr/>
      <dgm:t>
        <a:bodyPr/>
        <a:lstStyle/>
        <a:p>
          <a:pPr rtl="0"/>
          <a:r>
            <a:rPr lang="en-US" b="0"/>
            <a:t>On the plus side, this may make it easier for older adults to extract commonalities among experiences, to see the “whole picture” rather than just the details</a:t>
          </a:r>
        </a:p>
      </dgm:t>
    </dgm:pt>
    <dgm:pt modelId="{37E03491-F84E-4456-AF54-AF9686686D1F}" type="parTrans" cxnId="{103258A1-3380-4445-BB55-F6C957C3272A}">
      <dgm:prSet/>
      <dgm:spPr/>
      <dgm:t>
        <a:bodyPr/>
        <a:lstStyle/>
        <a:p>
          <a:endParaRPr lang="en-US" b="0"/>
        </a:p>
      </dgm:t>
    </dgm:pt>
    <dgm:pt modelId="{168FF0BB-1D0F-4E9F-BF7D-C0E3BE7EB5E4}" type="sibTrans" cxnId="{103258A1-3380-4445-BB55-F6C957C3272A}">
      <dgm:prSet/>
      <dgm:spPr/>
      <dgm:t>
        <a:bodyPr/>
        <a:lstStyle/>
        <a:p>
          <a:endParaRPr lang="en-US" b="0"/>
        </a:p>
      </dgm:t>
    </dgm:pt>
    <dgm:pt modelId="{58C78B42-3AC8-4A3F-8C04-2603782007A6}" type="pres">
      <dgm:prSet presAssocID="{7F77CA79-EC2D-40E3-8E5D-2E5712459E80}" presName="vert0" presStyleCnt="0">
        <dgm:presLayoutVars>
          <dgm:dir/>
          <dgm:animOne val="branch"/>
          <dgm:animLvl val="lvl"/>
        </dgm:presLayoutVars>
      </dgm:prSet>
      <dgm:spPr/>
    </dgm:pt>
    <dgm:pt modelId="{362031D8-C720-4AC4-84BA-A19B0C99C272}" type="pres">
      <dgm:prSet presAssocID="{65F5CFE7-BB79-4448-B5ED-882AE1A4E101}" presName="thickLine" presStyleLbl="alignNode1" presStyleIdx="0" presStyleCnt="1"/>
      <dgm:spPr/>
    </dgm:pt>
    <dgm:pt modelId="{ED10E3C9-380A-4889-8536-249A6C28D264}" type="pres">
      <dgm:prSet presAssocID="{65F5CFE7-BB79-4448-B5ED-882AE1A4E101}" presName="horz1" presStyleCnt="0"/>
      <dgm:spPr/>
    </dgm:pt>
    <dgm:pt modelId="{ABF92D4E-A340-4A92-94D4-E2FBCDA77FAA}" type="pres">
      <dgm:prSet presAssocID="{65F5CFE7-BB79-4448-B5ED-882AE1A4E101}" presName="tx1" presStyleLbl="revTx" presStyleIdx="0" presStyleCnt="1"/>
      <dgm:spPr/>
    </dgm:pt>
    <dgm:pt modelId="{FEFF4409-845E-4F75-8F63-61B96ED9F567}" type="pres">
      <dgm:prSet presAssocID="{65F5CFE7-BB79-4448-B5ED-882AE1A4E101}" presName="vert1" presStyleCnt="0"/>
      <dgm:spPr/>
    </dgm:pt>
  </dgm:ptLst>
  <dgm:cxnLst>
    <dgm:cxn modelId="{41109866-9694-4F5C-B588-230D9807E058}" type="presOf" srcId="{65F5CFE7-BB79-4448-B5ED-882AE1A4E101}" destId="{ABF92D4E-A340-4A92-94D4-E2FBCDA77FAA}" srcOrd="0" destOrd="0" presId="urn:microsoft.com/office/officeart/2008/layout/LinedList"/>
    <dgm:cxn modelId="{E224CC8E-78C2-43DE-93A2-BCA9E3745C7E}" type="presOf" srcId="{7F77CA79-EC2D-40E3-8E5D-2E5712459E80}" destId="{58C78B42-3AC8-4A3F-8C04-2603782007A6}" srcOrd="0" destOrd="0" presId="urn:microsoft.com/office/officeart/2008/layout/LinedList"/>
    <dgm:cxn modelId="{103258A1-3380-4445-BB55-F6C957C3272A}" srcId="{7F77CA79-EC2D-40E3-8E5D-2E5712459E80}" destId="{65F5CFE7-BB79-4448-B5ED-882AE1A4E101}" srcOrd="0" destOrd="0" parTransId="{37E03491-F84E-4456-AF54-AF9686686D1F}" sibTransId="{168FF0BB-1D0F-4E9F-BF7D-C0E3BE7EB5E4}"/>
    <dgm:cxn modelId="{844959FC-3925-4AC5-847E-ED395AAB214B}" type="presParOf" srcId="{58C78B42-3AC8-4A3F-8C04-2603782007A6}" destId="{362031D8-C720-4AC4-84BA-A19B0C99C272}" srcOrd="0" destOrd="0" presId="urn:microsoft.com/office/officeart/2008/layout/LinedList"/>
    <dgm:cxn modelId="{1D110BED-C068-44BB-93D0-33BA19745AC8}" type="presParOf" srcId="{58C78B42-3AC8-4A3F-8C04-2603782007A6}" destId="{ED10E3C9-380A-4889-8536-249A6C28D264}" srcOrd="1" destOrd="0" presId="urn:microsoft.com/office/officeart/2008/layout/LinedList"/>
    <dgm:cxn modelId="{9CBDAE58-961D-48DD-B2C3-25903E723D7B}" type="presParOf" srcId="{ED10E3C9-380A-4889-8536-249A6C28D264}" destId="{ABF92D4E-A340-4A92-94D4-E2FBCDA77FAA}" srcOrd="0" destOrd="0" presId="urn:microsoft.com/office/officeart/2008/layout/LinedList"/>
    <dgm:cxn modelId="{6D52B89B-36AA-46EB-84D6-855B404EA990}" type="presParOf" srcId="{ED10E3C9-380A-4889-8536-249A6C28D264}" destId="{FEFF4409-845E-4F75-8F63-61B96ED9F56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6E1708B-6934-476B-9B35-84F76C09C9DE}" type="doc">
      <dgm:prSet loTypeId="urn:microsoft.com/office/officeart/2005/8/layout/process5" loCatId="process" qsTypeId="urn:microsoft.com/office/officeart/2005/8/quickstyle/simple1" qsCatId="simple" csTypeId="urn:microsoft.com/office/officeart/2005/8/colors/colorful3" csCatId="colorful"/>
      <dgm:spPr/>
      <dgm:t>
        <a:bodyPr/>
        <a:lstStyle/>
        <a:p>
          <a:endParaRPr lang="en-US"/>
        </a:p>
      </dgm:t>
    </dgm:pt>
    <dgm:pt modelId="{DB653E61-1E2D-46DE-B7F4-65BC22C11B55}">
      <dgm:prSet/>
      <dgm:spPr/>
      <dgm:t>
        <a:bodyPr/>
        <a:lstStyle/>
        <a:p>
          <a:pPr rtl="0"/>
          <a:r>
            <a:rPr lang="en-GB"/>
            <a:t>Craik and Lockhart (172) - levels of processing theory of memory </a:t>
          </a:r>
        </a:p>
      </dgm:t>
    </dgm:pt>
    <dgm:pt modelId="{2ADCF6BF-C368-4952-B1D4-B6FCE6D8F29E}" type="parTrans" cxnId="{C428A89E-BE60-4433-BD22-5C2876120000}">
      <dgm:prSet/>
      <dgm:spPr/>
      <dgm:t>
        <a:bodyPr/>
        <a:lstStyle/>
        <a:p>
          <a:endParaRPr lang="en-US"/>
        </a:p>
      </dgm:t>
    </dgm:pt>
    <dgm:pt modelId="{1CE303FD-30B5-4F38-8F85-7575A8A0FB0C}" type="sibTrans" cxnId="{C428A89E-BE60-4433-BD22-5C2876120000}">
      <dgm:prSet/>
      <dgm:spPr/>
      <dgm:t>
        <a:bodyPr/>
        <a:lstStyle/>
        <a:p>
          <a:endParaRPr lang="en-US"/>
        </a:p>
      </dgm:t>
    </dgm:pt>
    <dgm:pt modelId="{52C18B7E-1E9C-4F66-9E08-5FD48A145E64}">
      <dgm:prSet/>
      <dgm:spPr/>
      <dgm:t>
        <a:bodyPr/>
        <a:lstStyle/>
        <a:p>
          <a:pPr rtl="0"/>
          <a:r>
            <a:rPr lang="en-GB"/>
            <a:t>The quality of the encoding - not the time on task—best predicted memory. </a:t>
          </a:r>
        </a:p>
      </dgm:t>
    </dgm:pt>
    <dgm:pt modelId="{AE24361D-A9FC-4B77-8FAC-0D12F83CEFD0}" type="parTrans" cxnId="{1D563C17-59BA-43B8-9E99-CBE8E8C04A87}">
      <dgm:prSet/>
      <dgm:spPr/>
      <dgm:t>
        <a:bodyPr/>
        <a:lstStyle/>
        <a:p>
          <a:endParaRPr lang="en-US"/>
        </a:p>
      </dgm:t>
    </dgm:pt>
    <dgm:pt modelId="{14052465-839E-4F37-8896-F8814AD1C67F}" type="sibTrans" cxnId="{1D563C17-59BA-43B8-9E99-CBE8E8C04A87}">
      <dgm:prSet/>
      <dgm:spPr/>
      <dgm:t>
        <a:bodyPr/>
        <a:lstStyle/>
        <a:p>
          <a:endParaRPr lang="en-US"/>
        </a:p>
      </dgm:t>
    </dgm:pt>
    <dgm:pt modelId="{8A1F0AAC-2A1E-4B44-A888-8707A247FF0B}">
      <dgm:prSet/>
      <dgm:spPr/>
      <dgm:t>
        <a:bodyPr/>
        <a:lstStyle/>
        <a:p>
          <a:pPr rtl="0"/>
          <a:r>
            <a:rPr lang="en-GB"/>
            <a:t>Guiding participants to engage in deep semantic processing resulted in memory recall </a:t>
          </a:r>
        </a:p>
      </dgm:t>
    </dgm:pt>
    <dgm:pt modelId="{58E14E03-8D42-416F-8248-D03C07F4ECA2}" type="parTrans" cxnId="{39316082-DE2D-4540-A9DC-708F8DAF862A}">
      <dgm:prSet/>
      <dgm:spPr/>
      <dgm:t>
        <a:bodyPr/>
        <a:lstStyle/>
        <a:p>
          <a:endParaRPr lang="en-US"/>
        </a:p>
      </dgm:t>
    </dgm:pt>
    <dgm:pt modelId="{5B8A57D4-3C3F-4F71-9114-511C961FC01E}" type="sibTrans" cxnId="{39316082-DE2D-4540-A9DC-708F8DAF862A}">
      <dgm:prSet/>
      <dgm:spPr/>
      <dgm:t>
        <a:bodyPr/>
        <a:lstStyle/>
        <a:p>
          <a:endParaRPr lang="en-US"/>
        </a:p>
      </dgm:t>
    </dgm:pt>
    <dgm:pt modelId="{28892E49-9678-475F-A929-527BF5999D86}">
      <dgm:prSet/>
      <dgm:spPr/>
      <dgm:t>
        <a:bodyPr/>
        <a:lstStyle/>
        <a:p>
          <a:pPr rtl="0"/>
          <a:r>
            <a:rPr lang="en-GB"/>
            <a:t>The inefficiency of older adults spontaneously performing higher-level encoding strategies was termed the production deficit hypothesis (Kausler, 1970). </a:t>
          </a:r>
        </a:p>
      </dgm:t>
    </dgm:pt>
    <dgm:pt modelId="{AAED44C7-6A79-415F-A47C-E3037CD380D0}" type="parTrans" cxnId="{9BFDB4C5-CBC5-4AEE-B0C0-9C2D80C4C914}">
      <dgm:prSet/>
      <dgm:spPr/>
      <dgm:t>
        <a:bodyPr/>
        <a:lstStyle/>
        <a:p>
          <a:endParaRPr lang="en-US"/>
        </a:p>
      </dgm:t>
    </dgm:pt>
    <dgm:pt modelId="{2880530C-39B2-4CDA-991A-178277073B27}" type="sibTrans" cxnId="{9BFDB4C5-CBC5-4AEE-B0C0-9C2D80C4C914}">
      <dgm:prSet/>
      <dgm:spPr/>
      <dgm:t>
        <a:bodyPr/>
        <a:lstStyle/>
        <a:p>
          <a:endParaRPr lang="en-US"/>
        </a:p>
      </dgm:t>
    </dgm:pt>
    <dgm:pt modelId="{0B2C4E07-2B51-41E5-AC48-8306DDF06EDE}">
      <dgm:prSet/>
      <dgm:spPr/>
      <dgm:t>
        <a:bodyPr/>
        <a:lstStyle/>
        <a:p>
          <a:pPr rtl="0"/>
          <a:r>
            <a:rPr lang="en-GB"/>
            <a:t>If, however, older adults were guided to process meaning and engage in elaborative encoding, memory could be repaired to be more similar to that of younger adults.</a:t>
          </a:r>
        </a:p>
      </dgm:t>
    </dgm:pt>
    <dgm:pt modelId="{57F0DFCE-5995-46BE-B46B-5A6AF7A4E528}" type="parTrans" cxnId="{EFAC8835-7EE0-41DB-B53A-041923AE36ED}">
      <dgm:prSet/>
      <dgm:spPr/>
      <dgm:t>
        <a:bodyPr/>
        <a:lstStyle/>
        <a:p>
          <a:endParaRPr lang="en-US"/>
        </a:p>
      </dgm:t>
    </dgm:pt>
    <dgm:pt modelId="{5ACB891C-09B3-4938-ABF6-876BDB5FFFD3}" type="sibTrans" cxnId="{EFAC8835-7EE0-41DB-B53A-041923AE36ED}">
      <dgm:prSet/>
      <dgm:spPr/>
      <dgm:t>
        <a:bodyPr/>
        <a:lstStyle/>
        <a:p>
          <a:endParaRPr lang="en-US"/>
        </a:p>
      </dgm:t>
    </dgm:pt>
    <dgm:pt modelId="{83ED7DF0-42CA-4B30-AA5A-84F153565D39}" type="pres">
      <dgm:prSet presAssocID="{C6E1708B-6934-476B-9B35-84F76C09C9DE}" presName="diagram" presStyleCnt="0">
        <dgm:presLayoutVars>
          <dgm:dir/>
          <dgm:resizeHandles val="exact"/>
        </dgm:presLayoutVars>
      </dgm:prSet>
      <dgm:spPr/>
    </dgm:pt>
    <dgm:pt modelId="{9F9F6E54-74E5-43C0-A62D-5F0EDAECE2B5}" type="pres">
      <dgm:prSet presAssocID="{DB653E61-1E2D-46DE-B7F4-65BC22C11B55}" presName="node" presStyleLbl="node1" presStyleIdx="0" presStyleCnt="5">
        <dgm:presLayoutVars>
          <dgm:bulletEnabled val="1"/>
        </dgm:presLayoutVars>
      </dgm:prSet>
      <dgm:spPr/>
    </dgm:pt>
    <dgm:pt modelId="{FAC930BA-F667-428F-BA23-A2F121992599}" type="pres">
      <dgm:prSet presAssocID="{1CE303FD-30B5-4F38-8F85-7575A8A0FB0C}" presName="sibTrans" presStyleLbl="sibTrans2D1" presStyleIdx="0" presStyleCnt="4"/>
      <dgm:spPr/>
    </dgm:pt>
    <dgm:pt modelId="{E7491E36-954F-4F6E-BB36-2DD6536A7FF5}" type="pres">
      <dgm:prSet presAssocID="{1CE303FD-30B5-4F38-8F85-7575A8A0FB0C}" presName="connectorText" presStyleLbl="sibTrans2D1" presStyleIdx="0" presStyleCnt="4"/>
      <dgm:spPr/>
    </dgm:pt>
    <dgm:pt modelId="{B8341AB7-F2AE-4B85-A85D-9E86A3E1DAAE}" type="pres">
      <dgm:prSet presAssocID="{52C18B7E-1E9C-4F66-9E08-5FD48A145E64}" presName="node" presStyleLbl="node1" presStyleIdx="1" presStyleCnt="5">
        <dgm:presLayoutVars>
          <dgm:bulletEnabled val="1"/>
        </dgm:presLayoutVars>
      </dgm:prSet>
      <dgm:spPr/>
    </dgm:pt>
    <dgm:pt modelId="{09F43349-1C2D-4EE8-A056-99D217E39555}" type="pres">
      <dgm:prSet presAssocID="{14052465-839E-4F37-8896-F8814AD1C67F}" presName="sibTrans" presStyleLbl="sibTrans2D1" presStyleIdx="1" presStyleCnt="4"/>
      <dgm:spPr/>
    </dgm:pt>
    <dgm:pt modelId="{B8210F12-89F1-48C9-AF90-197FE66B454D}" type="pres">
      <dgm:prSet presAssocID="{14052465-839E-4F37-8896-F8814AD1C67F}" presName="connectorText" presStyleLbl="sibTrans2D1" presStyleIdx="1" presStyleCnt="4"/>
      <dgm:spPr/>
    </dgm:pt>
    <dgm:pt modelId="{D69226B1-5227-4EE1-BDF5-571CAA3D2D70}" type="pres">
      <dgm:prSet presAssocID="{8A1F0AAC-2A1E-4B44-A888-8707A247FF0B}" presName="node" presStyleLbl="node1" presStyleIdx="2" presStyleCnt="5">
        <dgm:presLayoutVars>
          <dgm:bulletEnabled val="1"/>
        </dgm:presLayoutVars>
      </dgm:prSet>
      <dgm:spPr/>
    </dgm:pt>
    <dgm:pt modelId="{DCE323CA-2ED0-4ED6-B12C-BE4B92E26F0B}" type="pres">
      <dgm:prSet presAssocID="{5B8A57D4-3C3F-4F71-9114-511C961FC01E}" presName="sibTrans" presStyleLbl="sibTrans2D1" presStyleIdx="2" presStyleCnt="4"/>
      <dgm:spPr/>
    </dgm:pt>
    <dgm:pt modelId="{E76FE02B-3E60-441E-8DEB-4A821D311F29}" type="pres">
      <dgm:prSet presAssocID="{5B8A57D4-3C3F-4F71-9114-511C961FC01E}" presName="connectorText" presStyleLbl="sibTrans2D1" presStyleIdx="2" presStyleCnt="4"/>
      <dgm:spPr/>
    </dgm:pt>
    <dgm:pt modelId="{72C9EA51-A991-40F6-9598-E7E9432EA633}" type="pres">
      <dgm:prSet presAssocID="{28892E49-9678-475F-A929-527BF5999D86}" presName="node" presStyleLbl="node1" presStyleIdx="3" presStyleCnt="5">
        <dgm:presLayoutVars>
          <dgm:bulletEnabled val="1"/>
        </dgm:presLayoutVars>
      </dgm:prSet>
      <dgm:spPr/>
    </dgm:pt>
    <dgm:pt modelId="{8C1C6666-EBA0-4264-A1B4-9C84E19B7CC9}" type="pres">
      <dgm:prSet presAssocID="{2880530C-39B2-4CDA-991A-178277073B27}" presName="sibTrans" presStyleLbl="sibTrans2D1" presStyleIdx="3" presStyleCnt="4"/>
      <dgm:spPr/>
    </dgm:pt>
    <dgm:pt modelId="{31294EE0-8593-4619-A77F-E1507F8FB596}" type="pres">
      <dgm:prSet presAssocID="{2880530C-39B2-4CDA-991A-178277073B27}" presName="connectorText" presStyleLbl="sibTrans2D1" presStyleIdx="3" presStyleCnt="4"/>
      <dgm:spPr/>
    </dgm:pt>
    <dgm:pt modelId="{2969B82B-27A6-4D99-8700-5D40066C579E}" type="pres">
      <dgm:prSet presAssocID="{0B2C4E07-2B51-41E5-AC48-8306DDF06EDE}" presName="node" presStyleLbl="node1" presStyleIdx="4" presStyleCnt="5">
        <dgm:presLayoutVars>
          <dgm:bulletEnabled val="1"/>
        </dgm:presLayoutVars>
      </dgm:prSet>
      <dgm:spPr/>
    </dgm:pt>
  </dgm:ptLst>
  <dgm:cxnLst>
    <dgm:cxn modelId="{1D563C17-59BA-43B8-9E99-CBE8E8C04A87}" srcId="{C6E1708B-6934-476B-9B35-84F76C09C9DE}" destId="{52C18B7E-1E9C-4F66-9E08-5FD48A145E64}" srcOrd="1" destOrd="0" parTransId="{AE24361D-A9FC-4B77-8FAC-0D12F83CEFD0}" sibTransId="{14052465-839E-4F37-8896-F8814AD1C67F}"/>
    <dgm:cxn modelId="{75E6251E-EAFB-4486-B755-D53FD5EA1559}" type="presOf" srcId="{1CE303FD-30B5-4F38-8F85-7575A8A0FB0C}" destId="{E7491E36-954F-4F6E-BB36-2DD6536A7FF5}" srcOrd="1" destOrd="0" presId="urn:microsoft.com/office/officeart/2005/8/layout/process5"/>
    <dgm:cxn modelId="{EFAC8835-7EE0-41DB-B53A-041923AE36ED}" srcId="{C6E1708B-6934-476B-9B35-84F76C09C9DE}" destId="{0B2C4E07-2B51-41E5-AC48-8306DDF06EDE}" srcOrd="4" destOrd="0" parTransId="{57F0DFCE-5995-46BE-B46B-5A6AF7A4E528}" sibTransId="{5ACB891C-09B3-4938-ABF6-876BDB5FFFD3}"/>
    <dgm:cxn modelId="{05C7CA38-C9B3-4DC8-AFC6-0547403BF720}" type="presOf" srcId="{5B8A57D4-3C3F-4F71-9114-511C961FC01E}" destId="{E76FE02B-3E60-441E-8DEB-4A821D311F29}" srcOrd="1" destOrd="0" presId="urn:microsoft.com/office/officeart/2005/8/layout/process5"/>
    <dgm:cxn modelId="{5D339E45-1309-464A-900C-09C93F897485}" type="presOf" srcId="{0B2C4E07-2B51-41E5-AC48-8306DDF06EDE}" destId="{2969B82B-27A6-4D99-8700-5D40066C579E}" srcOrd="0" destOrd="0" presId="urn:microsoft.com/office/officeart/2005/8/layout/process5"/>
    <dgm:cxn modelId="{AC1E9447-E8E1-489E-A0EE-08120F2DE4EF}" type="presOf" srcId="{DB653E61-1E2D-46DE-B7F4-65BC22C11B55}" destId="{9F9F6E54-74E5-43C0-A62D-5F0EDAECE2B5}" srcOrd="0" destOrd="0" presId="urn:microsoft.com/office/officeart/2005/8/layout/process5"/>
    <dgm:cxn modelId="{837F4848-64D4-482C-8179-3A96F61C85EE}" type="presOf" srcId="{1CE303FD-30B5-4F38-8F85-7575A8A0FB0C}" destId="{FAC930BA-F667-428F-BA23-A2F121992599}" srcOrd="0" destOrd="0" presId="urn:microsoft.com/office/officeart/2005/8/layout/process5"/>
    <dgm:cxn modelId="{4E24AE6C-367B-4E41-B893-18E978EE85A5}" type="presOf" srcId="{5B8A57D4-3C3F-4F71-9114-511C961FC01E}" destId="{DCE323CA-2ED0-4ED6-B12C-BE4B92E26F0B}" srcOrd="0" destOrd="0" presId="urn:microsoft.com/office/officeart/2005/8/layout/process5"/>
    <dgm:cxn modelId="{97C4817C-66A7-4717-BA5C-075CA146CF0B}" type="presOf" srcId="{14052465-839E-4F37-8896-F8814AD1C67F}" destId="{B8210F12-89F1-48C9-AF90-197FE66B454D}" srcOrd="1" destOrd="0" presId="urn:microsoft.com/office/officeart/2005/8/layout/process5"/>
    <dgm:cxn modelId="{39316082-DE2D-4540-A9DC-708F8DAF862A}" srcId="{C6E1708B-6934-476B-9B35-84F76C09C9DE}" destId="{8A1F0AAC-2A1E-4B44-A888-8707A247FF0B}" srcOrd="2" destOrd="0" parTransId="{58E14E03-8D42-416F-8248-D03C07F4ECA2}" sibTransId="{5B8A57D4-3C3F-4F71-9114-511C961FC01E}"/>
    <dgm:cxn modelId="{C428A89E-BE60-4433-BD22-5C2876120000}" srcId="{C6E1708B-6934-476B-9B35-84F76C09C9DE}" destId="{DB653E61-1E2D-46DE-B7F4-65BC22C11B55}" srcOrd="0" destOrd="0" parTransId="{2ADCF6BF-C368-4952-B1D4-B6FCE6D8F29E}" sibTransId="{1CE303FD-30B5-4F38-8F85-7575A8A0FB0C}"/>
    <dgm:cxn modelId="{B55B11BD-7B07-4C3F-94CD-56D41F3A427C}" type="presOf" srcId="{2880530C-39B2-4CDA-991A-178277073B27}" destId="{31294EE0-8593-4619-A77F-E1507F8FB596}" srcOrd="1" destOrd="0" presId="urn:microsoft.com/office/officeart/2005/8/layout/process5"/>
    <dgm:cxn modelId="{9BFDB4C5-CBC5-4AEE-B0C0-9C2D80C4C914}" srcId="{C6E1708B-6934-476B-9B35-84F76C09C9DE}" destId="{28892E49-9678-475F-A929-527BF5999D86}" srcOrd="3" destOrd="0" parTransId="{AAED44C7-6A79-415F-A47C-E3037CD380D0}" sibTransId="{2880530C-39B2-4CDA-991A-178277073B27}"/>
    <dgm:cxn modelId="{F2B99AD8-2753-495C-82A1-F10F1C4C24F7}" type="presOf" srcId="{C6E1708B-6934-476B-9B35-84F76C09C9DE}" destId="{83ED7DF0-42CA-4B30-AA5A-84F153565D39}" srcOrd="0" destOrd="0" presId="urn:microsoft.com/office/officeart/2005/8/layout/process5"/>
    <dgm:cxn modelId="{278CB4DD-5DC0-41F0-A62C-C5940A375C9C}" type="presOf" srcId="{8A1F0AAC-2A1E-4B44-A888-8707A247FF0B}" destId="{D69226B1-5227-4EE1-BDF5-571CAA3D2D70}" srcOrd="0" destOrd="0" presId="urn:microsoft.com/office/officeart/2005/8/layout/process5"/>
    <dgm:cxn modelId="{60B738E5-0516-4981-ABB5-5BC9233A5B63}" type="presOf" srcId="{14052465-839E-4F37-8896-F8814AD1C67F}" destId="{09F43349-1C2D-4EE8-A056-99D217E39555}" srcOrd="0" destOrd="0" presId="urn:microsoft.com/office/officeart/2005/8/layout/process5"/>
    <dgm:cxn modelId="{8C24CFE6-81F4-43EA-AAFF-5A79A1EBED3A}" type="presOf" srcId="{28892E49-9678-475F-A929-527BF5999D86}" destId="{72C9EA51-A991-40F6-9598-E7E9432EA633}" srcOrd="0" destOrd="0" presId="urn:microsoft.com/office/officeart/2005/8/layout/process5"/>
    <dgm:cxn modelId="{D612BBF5-8163-42C6-9208-8E0620D7FFB6}" type="presOf" srcId="{2880530C-39B2-4CDA-991A-178277073B27}" destId="{8C1C6666-EBA0-4264-A1B4-9C84E19B7CC9}" srcOrd="0" destOrd="0" presId="urn:microsoft.com/office/officeart/2005/8/layout/process5"/>
    <dgm:cxn modelId="{8A02C7FC-9755-4F4F-BB0A-E2AF37B1C8E3}" type="presOf" srcId="{52C18B7E-1E9C-4F66-9E08-5FD48A145E64}" destId="{B8341AB7-F2AE-4B85-A85D-9E86A3E1DAAE}" srcOrd="0" destOrd="0" presId="urn:microsoft.com/office/officeart/2005/8/layout/process5"/>
    <dgm:cxn modelId="{4C5DE255-0235-4DF1-AD6D-A765EEB62166}" type="presParOf" srcId="{83ED7DF0-42CA-4B30-AA5A-84F153565D39}" destId="{9F9F6E54-74E5-43C0-A62D-5F0EDAECE2B5}" srcOrd="0" destOrd="0" presId="urn:microsoft.com/office/officeart/2005/8/layout/process5"/>
    <dgm:cxn modelId="{2216352A-E5A7-488F-8C09-007C5F42E104}" type="presParOf" srcId="{83ED7DF0-42CA-4B30-AA5A-84F153565D39}" destId="{FAC930BA-F667-428F-BA23-A2F121992599}" srcOrd="1" destOrd="0" presId="urn:microsoft.com/office/officeart/2005/8/layout/process5"/>
    <dgm:cxn modelId="{9AB0F7F0-1B5F-42CA-AF4B-9F2A844E1F56}" type="presParOf" srcId="{FAC930BA-F667-428F-BA23-A2F121992599}" destId="{E7491E36-954F-4F6E-BB36-2DD6536A7FF5}" srcOrd="0" destOrd="0" presId="urn:microsoft.com/office/officeart/2005/8/layout/process5"/>
    <dgm:cxn modelId="{0CFBCB8E-F534-41BE-8FE8-667885BA09BD}" type="presParOf" srcId="{83ED7DF0-42CA-4B30-AA5A-84F153565D39}" destId="{B8341AB7-F2AE-4B85-A85D-9E86A3E1DAAE}" srcOrd="2" destOrd="0" presId="urn:microsoft.com/office/officeart/2005/8/layout/process5"/>
    <dgm:cxn modelId="{E808906F-BA8F-44C2-B0C8-5E73F48FAAE8}" type="presParOf" srcId="{83ED7DF0-42CA-4B30-AA5A-84F153565D39}" destId="{09F43349-1C2D-4EE8-A056-99D217E39555}" srcOrd="3" destOrd="0" presId="urn:microsoft.com/office/officeart/2005/8/layout/process5"/>
    <dgm:cxn modelId="{26459E8B-1620-4E7A-95CC-FDB2B3BAD77B}" type="presParOf" srcId="{09F43349-1C2D-4EE8-A056-99D217E39555}" destId="{B8210F12-89F1-48C9-AF90-197FE66B454D}" srcOrd="0" destOrd="0" presId="urn:microsoft.com/office/officeart/2005/8/layout/process5"/>
    <dgm:cxn modelId="{08735F12-3F4D-4F05-AB31-A90EF080C45F}" type="presParOf" srcId="{83ED7DF0-42CA-4B30-AA5A-84F153565D39}" destId="{D69226B1-5227-4EE1-BDF5-571CAA3D2D70}" srcOrd="4" destOrd="0" presId="urn:microsoft.com/office/officeart/2005/8/layout/process5"/>
    <dgm:cxn modelId="{53F84C41-5489-46B2-9AC7-8A6C519F7EDD}" type="presParOf" srcId="{83ED7DF0-42CA-4B30-AA5A-84F153565D39}" destId="{DCE323CA-2ED0-4ED6-B12C-BE4B92E26F0B}" srcOrd="5" destOrd="0" presId="urn:microsoft.com/office/officeart/2005/8/layout/process5"/>
    <dgm:cxn modelId="{C7149481-BB90-4AB4-86FB-04C1916DC108}" type="presParOf" srcId="{DCE323CA-2ED0-4ED6-B12C-BE4B92E26F0B}" destId="{E76FE02B-3E60-441E-8DEB-4A821D311F29}" srcOrd="0" destOrd="0" presId="urn:microsoft.com/office/officeart/2005/8/layout/process5"/>
    <dgm:cxn modelId="{4CF68298-4CF6-4865-A42C-132E54FCE222}" type="presParOf" srcId="{83ED7DF0-42CA-4B30-AA5A-84F153565D39}" destId="{72C9EA51-A991-40F6-9598-E7E9432EA633}" srcOrd="6" destOrd="0" presId="urn:microsoft.com/office/officeart/2005/8/layout/process5"/>
    <dgm:cxn modelId="{CD6923EB-1021-4346-8684-5D52D3E8EC24}" type="presParOf" srcId="{83ED7DF0-42CA-4B30-AA5A-84F153565D39}" destId="{8C1C6666-EBA0-4264-A1B4-9C84E19B7CC9}" srcOrd="7" destOrd="0" presId="urn:microsoft.com/office/officeart/2005/8/layout/process5"/>
    <dgm:cxn modelId="{EC56C830-AE5B-472C-A168-3D38C4CDB52B}" type="presParOf" srcId="{8C1C6666-EBA0-4264-A1B4-9C84E19B7CC9}" destId="{31294EE0-8593-4619-A77F-E1507F8FB596}" srcOrd="0" destOrd="0" presId="urn:microsoft.com/office/officeart/2005/8/layout/process5"/>
    <dgm:cxn modelId="{EB278518-E213-417F-A319-FDFDDB166789}" type="presParOf" srcId="{83ED7DF0-42CA-4B30-AA5A-84F153565D39}" destId="{2969B82B-27A6-4D99-8700-5D40066C579E}"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B18C1D3-842E-41F1-BBBE-2442DEA7067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EEA8BA-75DF-48B7-98E3-65873993D43A}">
      <dgm:prSet/>
      <dgm:spPr/>
      <dgm:t>
        <a:bodyPr/>
        <a:lstStyle/>
        <a:p>
          <a:pPr algn="ctr" rtl="0"/>
          <a:r>
            <a:rPr lang="en-GB"/>
            <a:t>Effortful memories are more likely to decline than those requiring less effort</a:t>
          </a:r>
          <a:endParaRPr lang="en-US"/>
        </a:p>
      </dgm:t>
    </dgm:pt>
    <dgm:pt modelId="{E1CC69A9-736E-4137-ADC3-39719FC665DA}" type="parTrans" cxnId="{6EA11813-C0EE-4B26-B058-4BFB39F25D4E}">
      <dgm:prSet/>
      <dgm:spPr/>
      <dgm:t>
        <a:bodyPr/>
        <a:lstStyle/>
        <a:p>
          <a:pPr algn="ctr"/>
          <a:endParaRPr lang="en-US"/>
        </a:p>
      </dgm:t>
    </dgm:pt>
    <dgm:pt modelId="{E842FD66-AE4B-4FFB-8E2F-504F63186000}" type="sibTrans" cxnId="{6EA11813-C0EE-4B26-B058-4BFB39F25D4E}">
      <dgm:prSet/>
      <dgm:spPr/>
      <dgm:t>
        <a:bodyPr/>
        <a:lstStyle/>
        <a:p>
          <a:pPr algn="ctr"/>
          <a:endParaRPr lang="en-US"/>
        </a:p>
      </dgm:t>
    </dgm:pt>
    <dgm:pt modelId="{E5A1A2D3-2C13-4CA1-A69D-7A3A3E7A1BB2}" type="pres">
      <dgm:prSet presAssocID="{7B18C1D3-842E-41F1-BBBE-2442DEA70678}" presName="linear" presStyleCnt="0">
        <dgm:presLayoutVars>
          <dgm:animLvl val="lvl"/>
          <dgm:resizeHandles val="exact"/>
        </dgm:presLayoutVars>
      </dgm:prSet>
      <dgm:spPr/>
    </dgm:pt>
    <dgm:pt modelId="{74CE3F8A-095F-419B-A604-EA035ECC4718}" type="pres">
      <dgm:prSet presAssocID="{9BEEA8BA-75DF-48B7-98E3-65873993D43A}" presName="parentText" presStyleLbl="node1" presStyleIdx="0" presStyleCnt="1">
        <dgm:presLayoutVars>
          <dgm:chMax val="0"/>
          <dgm:bulletEnabled val="1"/>
        </dgm:presLayoutVars>
      </dgm:prSet>
      <dgm:spPr/>
    </dgm:pt>
  </dgm:ptLst>
  <dgm:cxnLst>
    <dgm:cxn modelId="{6EA11813-C0EE-4B26-B058-4BFB39F25D4E}" srcId="{7B18C1D3-842E-41F1-BBBE-2442DEA70678}" destId="{9BEEA8BA-75DF-48B7-98E3-65873993D43A}" srcOrd="0" destOrd="0" parTransId="{E1CC69A9-736E-4137-ADC3-39719FC665DA}" sibTransId="{E842FD66-AE4B-4FFB-8E2F-504F63186000}"/>
    <dgm:cxn modelId="{55A05A23-32F9-4E95-AED4-A2B746220597}" type="presOf" srcId="{9BEEA8BA-75DF-48B7-98E3-65873993D43A}" destId="{74CE3F8A-095F-419B-A604-EA035ECC4718}" srcOrd="0" destOrd="0" presId="urn:microsoft.com/office/officeart/2005/8/layout/vList2"/>
    <dgm:cxn modelId="{BEB598C3-D9D4-44DB-AB8D-9600B80227DC}" type="presOf" srcId="{7B18C1D3-842E-41F1-BBBE-2442DEA70678}" destId="{E5A1A2D3-2C13-4CA1-A69D-7A3A3E7A1BB2}" srcOrd="0" destOrd="0" presId="urn:microsoft.com/office/officeart/2005/8/layout/vList2"/>
    <dgm:cxn modelId="{146867FE-86AD-4D8F-96B3-FF9676D679FF}" type="presParOf" srcId="{E5A1A2D3-2C13-4CA1-A69D-7A3A3E7A1BB2}" destId="{74CE3F8A-095F-419B-A604-EA035ECC4718}"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745C16D-08BB-4DDE-A55D-65978A1E8FE6}"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US"/>
        </a:p>
      </dgm:t>
    </dgm:pt>
    <dgm:pt modelId="{176827C9-96EC-4E39-B54E-645F4BBD8DA4}">
      <dgm:prSet/>
      <dgm:spPr/>
      <dgm:t>
        <a:bodyPr/>
        <a:lstStyle/>
        <a:p>
          <a:pPr rtl="0"/>
          <a:r>
            <a:rPr lang="en-GB"/>
            <a:t>Craik (1983)</a:t>
          </a:r>
          <a:r>
            <a:rPr lang="en-US"/>
            <a:t> – environmental support hypothesis</a:t>
          </a:r>
        </a:p>
      </dgm:t>
    </dgm:pt>
    <dgm:pt modelId="{9392E2BF-F47D-46B5-8BDC-F65D99098729}" type="parTrans" cxnId="{244A7D65-7AFE-476A-814E-52D900FD8B72}">
      <dgm:prSet/>
      <dgm:spPr/>
      <dgm:t>
        <a:bodyPr/>
        <a:lstStyle/>
        <a:p>
          <a:endParaRPr lang="en-US"/>
        </a:p>
      </dgm:t>
    </dgm:pt>
    <dgm:pt modelId="{414A50C0-3BDC-4FA3-91E3-45898C7585DF}" type="sibTrans" cxnId="{244A7D65-7AFE-476A-814E-52D900FD8B72}">
      <dgm:prSet/>
      <dgm:spPr/>
      <dgm:t>
        <a:bodyPr/>
        <a:lstStyle/>
        <a:p>
          <a:endParaRPr lang="en-US"/>
        </a:p>
      </dgm:t>
    </dgm:pt>
    <dgm:pt modelId="{3A672AB8-99D1-4628-BD8A-73B7477A9BAE}">
      <dgm:prSet/>
      <dgm:spPr/>
      <dgm:t>
        <a:bodyPr/>
        <a:lstStyle/>
        <a:p>
          <a:pPr rtl="0"/>
          <a:r>
            <a:rPr lang="en-GB"/>
            <a:t>tasks requiring less effortful processing are well preserved with age because performance is supported by elements in the test environment</a:t>
          </a:r>
          <a:endParaRPr lang="en-US"/>
        </a:p>
      </dgm:t>
    </dgm:pt>
    <dgm:pt modelId="{6ABBD59C-9042-440D-B459-FFD70FDF1168}" type="parTrans" cxnId="{DDEB2449-358B-47AD-B282-6AFE5FE80F97}">
      <dgm:prSet/>
      <dgm:spPr/>
      <dgm:t>
        <a:bodyPr/>
        <a:lstStyle/>
        <a:p>
          <a:endParaRPr lang="en-US"/>
        </a:p>
      </dgm:t>
    </dgm:pt>
    <dgm:pt modelId="{F87D971A-8A15-4A77-A1AF-6F9F15BB6451}" type="sibTrans" cxnId="{DDEB2449-358B-47AD-B282-6AFE5FE80F97}">
      <dgm:prSet/>
      <dgm:spPr/>
      <dgm:t>
        <a:bodyPr/>
        <a:lstStyle/>
        <a:p>
          <a:endParaRPr lang="en-US"/>
        </a:p>
      </dgm:t>
    </dgm:pt>
    <dgm:pt modelId="{88C18BFD-0FB1-4601-88AF-DD536A37AB5C}">
      <dgm:prSet/>
      <dgm:spPr/>
      <dgm:t>
        <a:bodyPr/>
        <a:lstStyle/>
        <a:p>
          <a:pPr rtl="0"/>
          <a:r>
            <a:rPr lang="en-GB"/>
            <a:t>e.g., recognition tests provide memory items themselves – no need to generate the item from memory – only assess its familiarity = less work</a:t>
          </a:r>
          <a:endParaRPr lang="en-US"/>
        </a:p>
      </dgm:t>
    </dgm:pt>
    <dgm:pt modelId="{773CF819-D1C2-40D3-A5AF-E09FA08FC981}" type="parTrans" cxnId="{BB3BDB7B-829B-4BE1-9C29-0C7923CE0669}">
      <dgm:prSet/>
      <dgm:spPr/>
      <dgm:t>
        <a:bodyPr/>
        <a:lstStyle/>
        <a:p>
          <a:endParaRPr lang="en-US"/>
        </a:p>
      </dgm:t>
    </dgm:pt>
    <dgm:pt modelId="{A8E49732-D92F-4B45-A858-104EF44E5397}" type="sibTrans" cxnId="{BB3BDB7B-829B-4BE1-9C29-0C7923CE0669}">
      <dgm:prSet/>
      <dgm:spPr/>
      <dgm:t>
        <a:bodyPr/>
        <a:lstStyle/>
        <a:p>
          <a:endParaRPr lang="en-US"/>
        </a:p>
      </dgm:t>
    </dgm:pt>
    <dgm:pt modelId="{604CDDD4-0CCD-40E4-BE7B-5EA67CDF10A2}">
      <dgm:prSet/>
      <dgm:spPr/>
      <dgm:t>
        <a:bodyPr/>
        <a:lstStyle/>
        <a:p>
          <a:pPr rtl="0"/>
          <a:endParaRPr lang="en-US"/>
        </a:p>
      </dgm:t>
    </dgm:pt>
    <dgm:pt modelId="{5FC6125B-37E4-4757-9B95-A3246A420015}" type="parTrans" cxnId="{0CDD616E-8826-444F-97E1-CD473742C7DD}">
      <dgm:prSet/>
      <dgm:spPr/>
      <dgm:t>
        <a:bodyPr/>
        <a:lstStyle/>
        <a:p>
          <a:endParaRPr lang="en-US"/>
        </a:p>
      </dgm:t>
    </dgm:pt>
    <dgm:pt modelId="{3CC09B47-A15C-4206-89BF-A9B432119262}" type="sibTrans" cxnId="{0CDD616E-8826-444F-97E1-CD473742C7DD}">
      <dgm:prSet/>
      <dgm:spPr/>
      <dgm:t>
        <a:bodyPr/>
        <a:lstStyle/>
        <a:p>
          <a:endParaRPr lang="en-US"/>
        </a:p>
      </dgm:t>
    </dgm:pt>
    <dgm:pt modelId="{C6AD8B6F-99C2-40D0-B641-3141674AB572}" type="pres">
      <dgm:prSet presAssocID="{0745C16D-08BB-4DDE-A55D-65978A1E8FE6}" presName="Name0" presStyleCnt="0">
        <dgm:presLayoutVars>
          <dgm:dir/>
          <dgm:animLvl val="lvl"/>
          <dgm:resizeHandles val="exact"/>
        </dgm:presLayoutVars>
      </dgm:prSet>
      <dgm:spPr/>
    </dgm:pt>
    <dgm:pt modelId="{90A130FD-6D19-446C-8E0F-089E2C7CEDAD}" type="pres">
      <dgm:prSet presAssocID="{176827C9-96EC-4E39-B54E-645F4BBD8DA4}" presName="composite" presStyleCnt="0"/>
      <dgm:spPr/>
    </dgm:pt>
    <dgm:pt modelId="{8892D920-5E94-4CB3-829C-172E38E83C6D}" type="pres">
      <dgm:prSet presAssocID="{176827C9-96EC-4E39-B54E-645F4BBD8DA4}" presName="parTx" presStyleLbl="alignNode1" presStyleIdx="0" presStyleCnt="1">
        <dgm:presLayoutVars>
          <dgm:chMax val="0"/>
          <dgm:chPref val="0"/>
          <dgm:bulletEnabled val="1"/>
        </dgm:presLayoutVars>
      </dgm:prSet>
      <dgm:spPr/>
    </dgm:pt>
    <dgm:pt modelId="{2D9D7368-64AB-415C-8155-1B861AF4C0E8}" type="pres">
      <dgm:prSet presAssocID="{176827C9-96EC-4E39-B54E-645F4BBD8DA4}" presName="desTx" presStyleLbl="alignAccFollowNode1" presStyleIdx="0" presStyleCnt="1">
        <dgm:presLayoutVars>
          <dgm:bulletEnabled val="1"/>
        </dgm:presLayoutVars>
      </dgm:prSet>
      <dgm:spPr/>
    </dgm:pt>
  </dgm:ptLst>
  <dgm:cxnLst>
    <dgm:cxn modelId="{04409A0B-9C11-47C6-BA6E-82334F3D34A4}" type="presOf" srcId="{88C18BFD-0FB1-4601-88AF-DD536A37AB5C}" destId="{2D9D7368-64AB-415C-8155-1B861AF4C0E8}" srcOrd="0" destOrd="2" presId="urn:microsoft.com/office/officeart/2005/8/layout/hList1"/>
    <dgm:cxn modelId="{44E57A1A-9530-4B97-82B2-9F88512CE6C8}" type="presOf" srcId="{176827C9-96EC-4E39-B54E-645F4BBD8DA4}" destId="{8892D920-5E94-4CB3-829C-172E38E83C6D}" srcOrd="0" destOrd="0" presId="urn:microsoft.com/office/officeart/2005/8/layout/hList1"/>
    <dgm:cxn modelId="{244A7D65-7AFE-476A-814E-52D900FD8B72}" srcId="{0745C16D-08BB-4DDE-A55D-65978A1E8FE6}" destId="{176827C9-96EC-4E39-B54E-645F4BBD8DA4}" srcOrd="0" destOrd="0" parTransId="{9392E2BF-F47D-46B5-8BDC-F65D99098729}" sibTransId="{414A50C0-3BDC-4FA3-91E3-45898C7585DF}"/>
    <dgm:cxn modelId="{DDEB2449-358B-47AD-B282-6AFE5FE80F97}" srcId="{176827C9-96EC-4E39-B54E-645F4BBD8DA4}" destId="{3A672AB8-99D1-4628-BD8A-73B7477A9BAE}" srcOrd="0" destOrd="0" parTransId="{6ABBD59C-9042-440D-B459-FFD70FDF1168}" sibTransId="{F87D971A-8A15-4A77-A1AF-6F9F15BB6451}"/>
    <dgm:cxn modelId="{0CDD616E-8826-444F-97E1-CD473742C7DD}" srcId="{176827C9-96EC-4E39-B54E-645F4BBD8DA4}" destId="{604CDDD4-0CCD-40E4-BE7B-5EA67CDF10A2}" srcOrd="1" destOrd="0" parTransId="{5FC6125B-37E4-4757-9B95-A3246A420015}" sibTransId="{3CC09B47-A15C-4206-89BF-A9B432119262}"/>
    <dgm:cxn modelId="{FB50FB79-0EDE-4981-9EF1-8F096DAFF285}" type="presOf" srcId="{604CDDD4-0CCD-40E4-BE7B-5EA67CDF10A2}" destId="{2D9D7368-64AB-415C-8155-1B861AF4C0E8}" srcOrd="0" destOrd="1" presId="urn:microsoft.com/office/officeart/2005/8/layout/hList1"/>
    <dgm:cxn modelId="{BB3BDB7B-829B-4BE1-9C29-0C7923CE0669}" srcId="{176827C9-96EC-4E39-B54E-645F4BBD8DA4}" destId="{88C18BFD-0FB1-4601-88AF-DD536A37AB5C}" srcOrd="2" destOrd="0" parTransId="{773CF819-D1C2-40D3-A5AF-E09FA08FC981}" sibTransId="{A8E49732-D92F-4B45-A858-104EF44E5397}"/>
    <dgm:cxn modelId="{52A960A5-048E-4A3D-82B4-D06A53205123}" type="presOf" srcId="{0745C16D-08BB-4DDE-A55D-65978A1E8FE6}" destId="{C6AD8B6F-99C2-40D0-B641-3141674AB572}" srcOrd="0" destOrd="0" presId="urn:microsoft.com/office/officeart/2005/8/layout/hList1"/>
    <dgm:cxn modelId="{7041A3CB-62CB-432B-99B7-55147FBD72A2}" type="presOf" srcId="{3A672AB8-99D1-4628-BD8A-73B7477A9BAE}" destId="{2D9D7368-64AB-415C-8155-1B861AF4C0E8}" srcOrd="0" destOrd="0" presId="urn:microsoft.com/office/officeart/2005/8/layout/hList1"/>
    <dgm:cxn modelId="{E178CA72-82D1-4486-870B-0D58C33B3C0D}" type="presParOf" srcId="{C6AD8B6F-99C2-40D0-B641-3141674AB572}" destId="{90A130FD-6D19-446C-8E0F-089E2C7CEDAD}" srcOrd="0" destOrd="0" presId="urn:microsoft.com/office/officeart/2005/8/layout/hList1"/>
    <dgm:cxn modelId="{5666EB65-F11E-475C-8A58-48DF6EABBE06}" type="presParOf" srcId="{90A130FD-6D19-446C-8E0F-089E2C7CEDAD}" destId="{8892D920-5E94-4CB3-829C-172E38E83C6D}" srcOrd="0" destOrd="0" presId="urn:microsoft.com/office/officeart/2005/8/layout/hList1"/>
    <dgm:cxn modelId="{35E48FC4-D676-4CB7-A430-EBDE95CC1DFA}" type="presParOf" srcId="{90A130FD-6D19-446C-8E0F-089E2C7CEDAD}" destId="{2D9D7368-64AB-415C-8155-1B861AF4C0E8}" srcOrd="1" destOrd="0" presId="urn:microsoft.com/office/officeart/2005/8/layout/h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59D120F-1F57-4491-B2BD-1D89CFF28B0B}"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GB"/>
        </a:p>
      </dgm:t>
    </dgm:pt>
    <dgm:pt modelId="{61A8020D-AEBE-4FA5-80E8-38DB225F3459}">
      <dgm:prSet/>
      <dgm:spPr/>
      <dgm:t>
        <a:bodyPr/>
        <a:lstStyle/>
        <a:p>
          <a:pPr rtl="0"/>
          <a:r>
            <a:rPr lang="en-US"/>
            <a:t>make information </a:t>
          </a:r>
          <a:r>
            <a:rPr lang="en-US" b="1"/>
            <a:t>meaningful </a:t>
          </a:r>
          <a:r>
            <a:rPr lang="en-US"/>
            <a:t>and </a:t>
          </a:r>
          <a:r>
            <a:rPr lang="en-US" b="1"/>
            <a:t>self-relevant</a:t>
          </a:r>
          <a:endParaRPr lang="en-GB"/>
        </a:p>
      </dgm:t>
    </dgm:pt>
    <dgm:pt modelId="{99FDBCE4-E82B-4E78-B144-BF160641381E}" type="parTrans" cxnId="{B176B461-2BFA-4192-8A3A-1DF6D4DE541C}">
      <dgm:prSet/>
      <dgm:spPr/>
      <dgm:t>
        <a:bodyPr/>
        <a:lstStyle/>
        <a:p>
          <a:endParaRPr lang="en-GB"/>
        </a:p>
      </dgm:t>
    </dgm:pt>
    <dgm:pt modelId="{4A0200B4-0720-441E-8D7E-C125EC75DAAD}" type="sibTrans" cxnId="{B176B461-2BFA-4192-8A3A-1DF6D4DE541C}">
      <dgm:prSet/>
      <dgm:spPr/>
      <dgm:t>
        <a:bodyPr/>
        <a:lstStyle/>
        <a:p>
          <a:endParaRPr lang="en-GB"/>
        </a:p>
      </dgm:t>
    </dgm:pt>
    <dgm:pt modelId="{7F84660A-7B24-42E8-B4A4-D0038BB654C9}" type="pres">
      <dgm:prSet presAssocID="{C59D120F-1F57-4491-B2BD-1D89CFF28B0B}" presName="Name0" presStyleCnt="0">
        <dgm:presLayoutVars>
          <dgm:dir/>
          <dgm:resizeHandles val="exact"/>
        </dgm:presLayoutVars>
      </dgm:prSet>
      <dgm:spPr/>
    </dgm:pt>
    <dgm:pt modelId="{D25D262A-D985-4258-B9EE-79CF07C19D97}" type="pres">
      <dgm:prSet presAssocID="{61A8020D-AEBE-4FA5-80E8-38DB225F3459}" presName="node" presStyleLbl="node1" presStyleIdx="0" presStyleCnt="1">
        <dgm:presLayoutVars>
          <dgm:bulletEnabled val="1"/>
        </dgm:presLayoutVars>
      </dgm:prSet>
      <dgm:spPr/>
    </dgm:pt>
  </dgm:ptLst>
  <dgm:cxnLst>
    <dgm:cxn modelId="{152AC923-5FF0-4E58-9042-C178845088FC}" type="presOf" srcId="{C59D120F-1F57-4491-B2BD-1D89CFF28B0B}" destId="{7F84660A-7B24-42E8-B4A4-D0038BB654C9}" srcOrd="0" destOrd="0" presId="urn:microsoft.com/office/officeart/2005/8/layout/process1"/>
    <dgm:cxn modelId="{B176B461-2BFA-4192-8A3A-1DF6D4DE541C}" srcId="{C59D120F-1F57-4491-B2BD-1D89CFF28B0B}" destId="{61A8020D-AEBE-4FA5-80E8-38DB225F3459}" srcOrd="0" destOrd="0" parTransId="{99FDBCE4-E82B-4E78-B144-BF160641381E}" sibTransId="{4A0200B4-0720-441E-8D7E-C125EC75DAAD}"/>
    <dgm:cxn modelId="{A3CD4DFB-913B-4EEA-833E-942D9034C915}" type="presOf" srcId="{61A8020D-AEBE-4FA5-80E8-38DB225F3459}" destId="{D25D262A-D985-4258-B9EE-79CF07C19D97}" srcOrd="0" destOrd="0" presId="urn:microsoft.com/office/officeart/2005/8/layout/process1"/>
    <dgm:cxn modelId="{78C69B9E-CBFB-4362-AA8E-14235683C854}" type="presParOf" srcId="{7F84660A-7B24-42E8-B4A4-D0038BB654C9}" destId="{D25D262A-D985-4258-B9EE-79CF07C19D97}"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D47D5A5A-D32A-433A-89BB-56A940433C85}"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ABF1A83F-A94B-4365-8F63-7FF21ECD75B9}">
      <dgm:prSet custT="1"/>
      <dgm:spPr/>
      <dgm:t>
        <a:bodyPr/>
        <a:lstStyle/>
        <a:p>
          <a:pPr rtl="0"/>
          <a:r>
            <a:rPr lang="en-US" sz="2000" b="1"/>
            <a:t>use it or lose it </a:t>
          </a:r>
          <a:endParaRPr lang="en-GB" sz="2000"/>
        </a:p>
      </dgm:t>
    </dgm:pt>
    <dgm:pt modelId="{EAB02AEB-734F-4033-B964-B92DD3DB6014}" type="parTrans" cxnId="{126DC36E-7922-432B-A63C-526972FF9E6C}">
      <dgm:prSet/>
      <dgm:spPr/>
      <dgm:t>
        <a:bodyPr/>
        <a:lstStyle/>
        <a:p>
          <a:endParaRPr lang="en-GB" sz="1600"/>
        </a:p>
      </dgm:t>
    </dgm:pt>
    <dgm:pt modelId="{AE23EACD-B8F9-4E55-BD88-66562CFB8ACF}" type="sibTrans" cxnId="{126DC36E-7922-432B-A63C-526972FF9E6C}">
      <dgm:prSet/>
      <dgm:spPr/>
      <dgm:t>
        <a:bodyPr/>
        <a:lstStyle/>
        <a:p>
          <a:endParaRPr lang="en-GB" sz="1600"/>
        </a:p>
      </dgm:t>
    </dgm:pt>
    <dgm:pt modelId="{B53D386F-3BCE-494A-A787-8383FB73B07A}">
      <dgm:prSet custT="1"/>
      <dgm:spPr/>
      <dgm:t>
        <a:bodyPr/>
        <a:lstStyle/>
        <a:p>
          <a:pPr rtl="0"/>
          <a:r>
            <a:rPr lang="en-US" sz="2000"/>
            <a:t>maintain mental flexibility</a:t>
          </a:r>
          <a:endParaRPr lang="en-GB" sz="2000"/>
        </a:p>
      </dgm:t>
    </dgm:pt>
    <dgm:pt modelId="{8805309F-84A7-488A-91E7-504367020AFC}" type="parTrans" cxnId="{74B511AC-BEE1-49F7-8708-36647D1CBAE8}">
      <dgm:prSet/>
      <dgm:spPr/>
      <dgm:t>
        <a:bodyPr/>
        <a:lstStyle/>
        <a:p>
          <a:endParaRPr lang="en-GB" sz="1600"/>
        </a:p>
      </dgm:t>
    </dgm:pt>
    <dgm:pt modelId="{8C927CFB-6A61-473C-9F86-9A8FE23DC916}" type="sibTrans" cxnId="{74B511AC-BEE1-49F7-8708-36647D1CBAE8}">
      <dgm:prSet/>
      <dgm:spPr/>
      <dgm:t>
        <a:bodyPr/>
        <a:lstStyle/>
        <a:p>
          <a:endParaRPr lang="en-GB" sz="1600"/>
        </a:p>
      </dgm:t>
    </dgm:pt>
    <dgm:pt modelId="{6F588B73-05E9-482D-A2B8-05F31D6871C0}">
      <dgm:prSet custT="1"/>
      <dgm:spPr/>
      <dgm:t>
        <a:bodyPr/>
        <a:lstStyle/>
        <a:p>
          <a:pPr rtl="0"/>
          <a:r>
            <a:rPr lang="en-US" sz="2000"/>
            <a:t>maintain expertise/education</a:t>
          </a:r>
          <a:endParaRPr lang="en-GB" sz="2000"/>
        </a:p>
      </dgm:t>
    </dgm:pt>
    <dgm:pt modelId="{6CEFEA9E-E47E-47CA-B4EC-A050905EDD11}" type="parTrans" cxnId="{C3B8A69C-1636-4AE5-8047-7B8F6FD29AC0}">
      <dgm:prSet/>
      <dgm:spPr/>
      <dgm:t>
        <a:bodyPr/>
        <a:lstStyle/>
        <a:p>
          <a:endParaRPr lang="en-GB" sz="1600"/>
        </a:p>
      </dgm:t>
    </dgm:pt>
    <dgm:pt modelId="{A16552FC-6B50-46A5-9211-0FEF7E3969BC}" type="sibTrans" cxnId="{C3B8A69C-1636-4AE5-8047-7B8F6FD29AC0}">
      <dgm:prSet/>
      <dgm:spPr/>
      <dgm:t>
        <a:bodyPr/>
        <a:lstStyle/>
        <a:p>
          <a:endParaRPr lang="en-GB" sz="1600"/>
        </a:p>
      </dgm:t>
    </dgm:pt>
    <dgm:pt modelId="{8E30C6BA-3F0A-4CA1-B46C-07EFD4412B6B}" type="pres">
      <dgm:prSet presAssocID="{D47D5A5A-D32A-433A-89BB-56A940433C85}" presName="Name0" presStyleCnt="0">
        <dgm:presLayoutVars>
          <dgm:dir/>
          <dgm:animLvl val="lvl"/>
          <dgm:resizeHandles val="exact"/>
        </dgm:presLayoutVars>
      </dgm:prSet>
      <dgm:spPr/>
    </dgm:pt>
    <dgm:pt modelId="{F3A6198A-5C1E-4CD7-8716-1A9D4A318308}" type="pres">
      <dgm:prSet presAssocID="{ABF1A83F-A94B-4365-8F63-7FF21ECD75B9}" presName="linNode" presStyleCnt="0"/>
      <dgm:spPr/>
    </dgm:pt>
    <dgm:pt modelId="{FB49DA9A-44DC-4A32-9E20-40EF91B150C9}" type="pres">
      <dgm:prSet presAssocID="{ABF1A83F-A94B-4365-8F63-7FF21ECD75B9}" presName="parentText" presStyleLbl="node1" presStyleIdx="0" presStyleCnt="1">
        <dgm:presLayoutVars>
          <dgm:chMax val="1"/>
          <dgm:bulletEnabled val="1"/>
        </dgm:presLayoutVars>
      </dgm:prSet>
      <dgm:spPr/>
    </dgm:pt>
    <dgm:pt modelId="{27B74F05-A3A7-4E01-AFDE-3FB618F341A1}" type="pres">
      <dgm:prSet presAssocID="{ABF1A83F-A94B-4365-8F63-7FF21ECD75B9}" presName="descendantText" presStyleLbl="alignAccFollowNode1" presStyleIdx="0" presStyleCnt="1">
        <dgm:presLayoutVars>
          <dgm:bulletEnabled val="1"/>
        </dgm:presLayoutVars>
      </dgm:prSet>
      <dgm:spPr/>
    </dgm:pt>
  </dgm:ptLst>
  <dgm:cxnLst>
    <dgm:cxn modelId="{DCFADC06-8B13-4F30-A34A-583E8E43981B}" type="presOf" srcId="{6F588B73-05E9-482D-A2B8-05F31D6871C0}" destId="{27B74F05-A3A7-4E01-AFDE-3FB618F341A1}" srcOrd="0" destOrd="1" presId="urn:microsoft.com/office/officeart/2005/8/layout/vList5"/>
    <dgm:cxn modelId="{4D29F624-9FA8-4651-9999-2308B782A9A6}" type="presOf" srcId="{ABF1A83F-A94B-4365-8F63-7FF21ECD75B9}" destId="{FB49DA9A-44DC-4A32-9E20-40EF91B150C9}" srcOrd="0" destOrd="0" presId="urn:microsoft.com/office/officeart/2005/8/layout/vList5"/>
    <dgm:cxn modelId="{39E4965C-77F5-4CCE-A406-989538BBC961}" type="presOf" srcId="{B53D386F-3BCE-494A-A787-8383FB73B07A}" destId="{27B74F05-A3A7-4E01-AFDE-3FB618F341A1}" srcOrd="0" destOrd="0" presId="urn:microsoft.com/office/officeart/2005/8/layout/vList5"/>
    <dgm:cxn modelId="{126DC36E-7922-432B-A63C-526972FF9E6C}" srcId="{D47D5A5A-D32A-433A-89BB-56A940433C85}" destId="{ABF1A83F-A94B-4365-8F63-7FF21ECD75B9}" srcOrd="0" destOrd="0" parTransId="{EAB02AEB-734F-4033-B964-B92DD3DB6014}" sibTransId="{AE23EACD-B8F9-4E55-BD88-66562CFB8ACF}"/>
    <dgm:cxn modelId="{C3B8A69C-1636-4AE5-8047-7B8F6FD29AC0}" srcId="{ABF1A83F-A94B-4365-8F63-7FF21ECD75B9}" destId="{6F588B73-05E9-482D-A2B8-05F31D6871C0}" srcOrd="1" destOrd="0" parTransId="{6CEFEA9E-E47E-47CA-B4EC-A050905EDD11}" sibTransId="{A16552FC-6B50-46A5-9211-0FEF7E3969BC}"/>
    <dgm:cxn modelId="{74B511AC-BEE1-49F7-8708-36647D1CBAE8}" srcId="{ABF1A83F-A94B-4365-8F63-7FF21ECD75B9}" destId="{B53D386F-3BCE-494A-A787-8383FB73B07A}" srcOrd="0" destOrd="0" parTransId="{8805309F-84A7-488A-91E7-504367020AFC}" sibTransId="{8C927CFB-6A61-473C-9F86-9A8FE23DC916}"/>
    <dgm:cxn modelId="{C928DEAF-95D0-44E2-B1D4-D0B82B3A1EEF}" type="presOf" srcId="{D47D5A5A-D32A-433A-89BB-56A940433C85}" destId="{8E30C6BA-3F0A-4CA1-B46C-07EFD4412B6B}" srcOrd="0" destOrd="0" presId="urn:microsoft.com/office/officeart/2005/8/layout/vList5"/>
    <dgm:cxn modelId="{4A6EEDD0-E855-411B-ADCA-D15C8E970514}" type="presParOf" srcId="{8E30C6BA-3F0A-4CA1-B46C-07EFD4412B6B}" destId="{F3A6198A-5C1E-4CD7-8716-1A9D4A318308}" srcOrd="0" destOrd="0" presId="urn:microsoft.com/office/officeart/2005/8/layout/vList5"/>
    <dgm:cxn modelId="{BB002CE2-2650-4B14-A019-F09E53F6511D}" type="presParOf" srcId="{F3A6198A-5C1E-4CD7-8716-1A9D4A318308}" destId="{FB49DA9A-44DC-4A32-9E20-40EF91B150C9}" srcOrd="0" destOrd="0" presId="urn:microsoft.com/office/officeart/2005/8/layout/vList5"/>
    <dgm:cxn modelId="{4B2B3202-C4B1-41D5-84DC-CE401604A456}" type="presParOf" srcId="{F3A6198A-5C1E-4CD7-8716-1A9D4A318308}" destId="{27B74F05-A3A7-4E01-AFDE-3FB618F341A1}"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950FC16-E7E4-412B-987E-30B82B818442}" type="doc">
      <dgm:prSet loTypeId="urn:microsoft.com/office/officeart/2005/8/layout/pyramid2" loCatId="pyramid" qsTypeId="urn:microsoft.com/office/officeart/2005/8/quickstyle/simple1" qsCatId="simple" csTypeId="urn:microsoft.com/office/officeart/2005/8/colors/colorful4" csCatId="colorful"/>
      <dgm:spPr/>
      <dgm:t>
        <a:bodyPr/>
        <a:lstStyle/>
        <a:p>
          <a:endParaRPr lang="en-GB"/>
        </a:p>
      </dgm:t>
    </dgm:pt>
    <dgm:pt modelId="{EF48EE6E-8F86-4A43-B80C-14323371C619}">
      <dgm:prSet/>
      <dgm:spPr/>
      <dgm:t>
        <a:bodyPr/>
        <a:lstStyle/>
        <a:p>
          <a:pPr rtl="0"/>
          <a:r>
            <a:rPr lang="en-US"/>
            <a:t>“chunk” information (think of 4 numbers together as a date): 1 9 3 7 1 8 2 4</a:t>
          </a:r>
          <a:endParaRPr lang="en-GB"/>
        </a:p>
      </dgm:t>
    </dgm:pt>
    <dgm:pt modelId="{4B1EDAE2-BB5B-45AB-A7A4-5DA42ACD2C07}" type="parTrans" cxnId="{FF997011-FE7F-42E5-B239-CF5C34D8F7B3}">
      <dgm:prSet/>
      <dgm:spPr/>
      <dgm:t>
        <a:bodyPr/>
        <a:lstStyle/>
        <a:p>
          <a:endParaRPr lang="en-GB"/>
        </a:p>
      </dgm:t>
    </dgm:pt>
    <dgm:pt modelId="{CD9CCFB4-CC66-4F66-BABE-5C807A9FFDAF}" type="sibTrans" cxnId="{FF997011-FE7F-42E5-B239-CF5C34D8F7B3}">
      <dgm:prSet/>
      <dgm:spPr/>
      <dgm:t>
        <a:bodyPr/>
        <a:lstStyle/>
        <a:p>
          <a:endParaRPr lang="en-GB"/>
        </a:p>
      </dgm:t>
    </dgm:pt>
    <dgm:pt modelId="{D79DE8B7-8BFD-49C9-A4C2-728FF6959282}" type="pres">
      <dgm:prSet presAssocID="{9950FC16-E7E4-412B-987E-30B82B818442}" presName="compositeShape" presStyleCnt="0">
        <dgm:presLayoutVars>
          <dgm:dir/>
          <dgm:resizeHandles/>
        </dgm:presLayoutVars>
      </dgm:prSet>
      <dgm:spPr/>
    </dgm:pt>
    <dgm:pt modelId="{E117DA8B-6911-4B66-89CF-3D0D8D4FA2C6}" type="pres">
      <dgm:prSet presAssocID="{9950FC16-E7E4-412B-987E-30B82B818442}" presName="pyramid" presStyleLbl="node1" presStyleIdx="0" presStyleCnt="1"/>
      <dgm:spPr/>
    </dgm:pt>
    <dgm:pt modelId="{7D7F9E24-9454-4D4A-8E63-D8581CE9DE14}" type="pres">
      <dgm:prSet presAssocID="{9950FC16-E7E4-412B-987E-30B82B818442}" presName="theList" presStyleCnt="0"/>
      <dgm:spPr/>
    </dgm:pt>
    <dgm:pt modelId="{17B1B8F8-4219-4F17-8280-3633FD557905}" type="pres">
      <dgm:prSet presAssocID="{EF48EE6E-8F86-4A43-B80C-14323371C619}" presName="aNode" presStyleLbl="fgAcc1" presStyleIdx="0" presStyleCnt="1">
        <dgm:presLayoutVars>
          <dgm:bulletEnabled val="1"/>
        </dgm:presLayoutVars>
      </dgm:prSet>
      <dgm:spPr/>
    </dgm:pt>
    <dgm:pt modelId="{43FBE3C3-B969-4B0D-AB3C-98D2CAB64C77}" type="pres">
      <dgm:prSet presAssocID="{EF48EE6E-8F86-4A43-B80C-14323371C619}" presName="aSpace" presStyleCnt="0"/>
      <dgm:spPr/>
    </dgm:pt>
  </dgm:ptLst>
  <dgm:cxnLst>
    <dgm:cxn modelId="{FF997011-FE7F-42E5-B239-CF5C34D8F7B3}" srcId="{9950FC16-E7E4-412B-987E-30B82B818442}" destId="{EF48EE6E-8F86-4A43-B80C-14323371C619}" srcOrd="0" destOrd="0" parTransId="{4B1EDAE2-BB5B-45AB-A7A4-5DA42ACD2C07}" sibTransId="{CD9CCFB4-CC66-4F66-BABE-5C807A9FFDAF}"/>
    <dgm:cxn modelId="{BF51A544-A042-41BB-BC15-C768F833601F}" type="presOf" srcId="{9950FC16-E7E4-412B-987E-30B82B818442}" destId="{D79DE8B7-8BFD-49C9-A4C2-728FF6959282}" srcOrd="0" destOrd="0" presId="urn:microsoft.com/office/officeart/2005/8/layout/pyramid2"/>
    <dgm:cxn modelId="{24366ABE-9BBD-4823-9F23-FABA7D9B332E}" type="presOf" srcId="{EF48EE6E-8F86-4A43-B80C-14323371C619}" destId="{17B1B8F8-4219-4F17-8280-3633FD557905}" srcOrd="0" destOrd="0" presId="urn:microsoft.com/office/officeart/2005/8/layout/pyramid2"/>
    <dgm:cxn modelId="{092907FA-016E-4036-A3EA-65271CA67901}" type="presParOf" srcId="{D79DE8B7-8BFD-49C9-A4C2-728FF6959282}" destId="{E117DA8B-6911-4B66-89CF-3D0D8D4FA2C6}" srcOrd="0" destOrd="0" presId="urn:microsoft.com/office/officeart/2005/8/layout/pyramid2"/>
    <dgm:cxn modelId="{34CE87ED-2D95-4AAA-AF6D-FC3C323FFAC8}" type="presParOf" srcId="{D79DE8B7-8BFD-49C9-A4C2-728FF6959282}" destId="{7D7F9E24-9454-4D4A-8E63-D8581CE9DE14}" srcOrd="1" destOrd="0" presId="urn:microsoft.com/office/officeart/2005/8/layout/pyramid2"/>
    <dgm:cxn modelId="{364F8EB4-C059-46AC-8863-577658A6D21B}" type="presParOf" srcId="{7D7F9E24-9454-4D4A-8E63-D8581CE9DE14}" destId="{17B1B8F8-4219-4F17-8280-3633FD557905}" srcOrd="0" destOrd="0" presId="urn:microsoft.com/office/officeart/2005/8/layout/pyramid2"/>
    <dgm:cxn modelId="{23981615-9364-46DC-AC89-C2E8221C8327}" type="presParOf" srcId="{7D7F9E24-9454-4D4A-8E63-D8581CE9DE14}" destId="{43FBE3C3-B969-4B0D-AB3C-98D2CAB64C77}" srcOrd="1" destOrd="0" presId="urn:microsoft.com/office/officeart/2005/8/layout/pyramid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5D04E6BB-9C1B-4399-9D38-BE2B472CAB97}" type="doc">
      <dgm:prSet loTypeId="urn:microsoft.com/office/officeart/2005/8/layout/arrow5" loCatId="relationship" qsTypeId="urn:microsoft.com/office/officeart/2005/8/quickstyle/simple1" qsCatId="simple" csTypeId="urn:microsoft.com/office/officeart/2005/8/colors/colorful3" csCatId="colorful" phldr="1"/>
      <dgm:spPr/>
      <dgm:t>
        <a:bodyPr/>
        <a:lstStyle/>
        <a:p>
          <a:endParaRPr lang="en-GB"/>
        </a:p>
      </dgm:t>
    </dgm:pt>
    <dgm:pt modelId="{479CA2E3-77A2-4D98-BD32-43156FD63016}">
      <dgm:prSet custT="1"/>
      <dgm:spPr/>
      <dgm:t>
        <a:bodyPr/>
        <a:lstStyle/>
        <a:p>
          <a:pPr rtl="0"/>
          <a:r>
            <a:rPr lang="en-US" sz="1400" b="1"/>
            <a:t>organize </a:t>
          </a:r>
          <a:r>
            <a:rPr lang="en-US" sz="1400"/>
            <a:t>information </a:t>
          </a:r>
          <a:endParaRPr lang="en-GB" sz="1400"/>
        </a:p>
      </dgm:t>
    </dgm:pt>
    <dgm:pt modelId="{C9DA0FF7-1BBD-4E52-8F34-DC5D442DC545}" type="parTrans" cxnId="{1F94E109-C71B-421F-AE95-63308DB3A4A3}">
      <dgm:prSet/>
      <dgm:spPr/>
      <dgm:t>
        <a:bodyPr/>
        <a:lstStyle/>
        <a:p>
          <a:endParaRPr lang="en-GB"/>
        </a:p>
      </dgm:t>
    </dgm:pt>
    <dgm:pt modelId="{00C56703-DBBB-4F06-8CB1-2E8F3FD2C2EA}" type="sibTrans" cxnId="{1F94E109-C71B-421F-AE95-63308DB3A4A3}">
      <dgm:prSet/>
      <dgm:spPr/>
      <dgm:t>
        <a:bodyPr/>
        <a:lstStyle/>
        <a:p>
          <a:endParaRPr lang="en-GB"/>
        </a:p>
      </dgm:t>
    </dgm:pt>
    <dgm:pt modelId="{603F3598-853B-419A-9595-984F04AF3483}" type="pres">
      <dgm:prSet presAssocID="{5D04E6BB-9C1B-4399-9D38-BE2B472CAB97}" presName="diagram" presStyleCnt="0">
        <dgm:presLayoutVars>
          <dgm:dir/>
          <dgm:resizeHandles val="exact"/>
        </dgm:presLayoutVars>
      </dgm:prSet>
      <dgm:spPr/>
    </dgm:pt>
    <dgm:pt modelId="{ABFF6FE1-28AD-4C30-A9C7-43B6144C5A0A}" type="pres">
      <dgm:prSet presAssocID="{479CA2E3-77A2-4D98-BD32-43156FD63016}" presName="arrow" presStyleLbl="node1" presStyleIdx="0" presStyleCnt="1" custScaleX="113464" custRadScaleRad="119900" custRadScaleInc="3017">
        <dgm:presLayoutVars>
          <dgm:bulletEnabled val="1"/>
        </dgm:presLayoutVars>
      </dgm:prSet>
      <dgm:spPr/>
    </dgm:pt>
  </dgm:ptLst>
  <dgm:cxnLst>
    <dgm:cxn modelId="{1F94E109-C71B-421F-AE95-63308DB3A4A3}" srcId="{5D04E6BB-9C1B-4399-9D38-BE2B472CAB97}" destId="{479CA2E3-77A2-4D98-BD32-43156FD63016}" srcOrd="0" destOrd="0" parTransId="{C9DA0FF7-1BBD-4E52-8F34-DC5D442DC545}" sibTransId="{00C56703-DBBB-4F06-8CB1-2E8F3FD2C2EA}"/>
    <dgm:cxn modelId="{3B1A7C3F-794B-4F75-A97B-3A6ABFA4EF16}" type="presOf" srcId="{479CA2E3-77A2-4D98-BD32-43156FD63016}" destId="{ABFF6FE1-28AD-4C30-A9C7-43B6144C5A0A}" srcOrd="0" destOrd="0" presId="urn:microsoft.com/office/officeart/2005/8/layout/arrow5"/>
    <dgm:cxn modelId="{5DF06798-77A3-4C46-AF1A-D75FD03CDB71}" type="presOf" srcId="{5D04E6BB-9C1B-4399-9D38-BE2B472CAB97}" destId="{603F3598-853B-419A-9595-984F04AF3483}" srcOrd="0" destOrd="0" presId="urn:microsoft.com/office/officeart/2005/8/layout/arrow5"/>
    <dgm:cxn modelId="{26134D1E-8EF4-48D4-93EF-0717BA14AE64}" type="presParOf" srcId="{603F3598-853B-419A-9595-984F04AF3483}" destId="{ABFF6FE1-28AD-4C30-A9C7-43B6144C5A0A}" srcOrd="0" destOrd="0" presId="urn:microsoft.com/office/officeart/2005/8/layout/arrow5"/>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56C5D838-3C3C-43BA-899F-92E4B6CF8385}"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85AFAF32-3053-49E5-ABEE-5F94F01FD297}">
      <dgm:prSet/>
      <dgm:spPr/>
      <dgm:t>
        <a:bodyPr/>
        <a:lstStyle/>
        <a:p>
          <a:pPr rtl="0"/>
          <a:r>
            <a:rPr lang="en-US" b="1"/>
            <a:t>eliminate distractions</a:t>
          </a:r>
          <a:endParaRPr lang="en-GB"/>
        </a:p>
      </dgm:t>
    </dgm:pt>
    <dgm:pt modelId="{37A4B674-7024-47D0-99AF-6274A5F62BF2}" type="parTrans" cxnId="{74366733-7D3A-4440-A638-7B0AD685D4BC}">
      <dgm:prSet/>
      <dgm:spPr/>
      <dgm:t>
        <a:bodyPr/>
        <a:lstStyle/>
        <a:p>
          <a:endParaRPr lang="en-GB"/>
        </a:p>
      </dgm:t>
    </dgm:pt>
    <dgm:pt modelId="{D1DF3CFE-08D1-48BC-A1A3-253FCC4CAD6A}" type="sibTrans" cxnId="{74366733-7D3A-4440-A638-7B0AD685D4BC}">
      <dgm:prSet/>
      <dgm:spPr/>
      <dgm:t>
        <a:bodyPr/>
        <a:lstStyle/>
        <a:p>
          <a:endParaRPr lang="en-GB"/>
        </a:p>
      </dgm:t>
    </dgm:pt>
    <dgm:pt modelId="{35982887-6EC2-43F6-A296-B15D1822A8AD}">
      <dgm:prSet/>
      <dgm:spPr/>
      <dgm:t>
        <a:bodyPr/>
        <a:lstStyle/>
        <a:p>
          <a:pPr rtl="0"/>
          <a:r>
            <a:rPr lang="en-US"/>
            <a:t>reduce attention demands</a:t>
          </a:r>
          <a:endParaRPr lang="en-GB"/>
        </a:p>
      </dgm:t>
    </dgm:pt>
    <dgm:pt modelId="{685AAE9A-5641-404C-BB6D-B5FB49B0375E}" type="parTrans" cxnId="{D83514A0-B160-475D-882A-97321F3BA7D7}">
      <dgm:prSet/>
      <dgm:spPr/>
      <dgm:t>
        <a:bodyPr/>
        <a:lstStyle/>
        <a:p>
          <a:endParaRPr lang="en-GB"/>
        </a:p>
      </dgm:t>
    </dgm:pt>
    <dgm:pt modelId="{1835373E-34A1-444B-B515-64EF09452590}" type="sibTrans" cxnId="{D83514A0-B160-475D-882A-97321F3BA7D7}">
      <dgm:prSet/>
      <dgm:spPr/>
      <dgm:t>
        <a:bodyPr/>
        <a:lstStyle/>
        <a:p>
          <a:endParaRPr lang="en-GB"/>
        </a:p>
      </dgm:t>
    </dgm:pt>
    <dgm:pt modelId="{3D21B436-97B4-4D96-8AA1-B74D52C70802}" type="pres">
      <dgm:prSet presAssocID="{56C5D838-3C3C-43BA-899F-92E4B6CF8385}" presName="cycle" presStyleCnt="0">
        <dgm:presLayoutVars>
          <dgm:dir/>
          <dgm:resizeHandles val="exact"/>
        </dgm:presLayoutVars>
      </dgm:prSet>
      <dgm:spPr/>
    </dgm:pt>
    <dgm:pt modelId="{253B307D-F25E-47A1-9A50-28F4995B7285}" type="pres">
      <dgm:prSet presAssocID="{85AFAF32-3053-49E5-ABEE-5F94F01FD297}" presName="node" presStyleLbl="node1" presStyleIdx="0" presStyleCnt="2">
        <dgm:presLayoutVars>
          <dgm:bulletEnabled val="1"/>
        </dgm:presLayoutVars>
      </dgm:prSet>
      <dgm:spPr/>
    </dgm:pt>
    <dgm:pt modelId="{E1769570-FA50-4E6D-882F-BD24670400BA}" type="pres">
      <dgm:prSet presAssocID="{D1DF3CFE-08D1-48BC-A1A3-253FCC4CAD6A}" presName="sibTrans" presStyleLbl="sibTrans2D1" presStyleIdx="0" presStyleCnt="2"/>
      <dgm:spPr/>
    </dgm:pt>
    <dgm:pt modelId="{0E72FBBE-F6A4-4D43-89A4-B26CA8DD393B}" type="pres">
      <dgm:prSet presAssocID="{D1DF3CFE-08D1-48BC-A1A3-253FCC4CAD6A}" presName="connectorText" presStyleLbl="sibTrans2D1" presStyleIdx="0" presStyleCnt="2"/>
      <dgm:spPr/>
    </dgm:pt>
    <dgm:pt modelId="{51A4E89F-5CD0-42DC-A809-B76AA918C38F}" type="pres">
      <dgm:prSet presAssocID="{35982887-6EC2-43F6-A296-B15D1822A8AD}" presName="node" presStyleLbl="node1" presStyleIdx="1" presStyleCnt="2">
        <dgm:presLayoutVars>
          <dgm:bulletEnabled val="1"/>
        </dgm:presLayoutVars>
      </dgm:prSet>
      <dgm:spPr/>
    </dgm:pt>
    <dgm:pt modelId="{2E5C62B1-FCDE-4ABF-BBDE-0C4A7FB79CF4}" type="pres">
      <dgm:prSet presAssocID="{1835373E-34A1-444B-B515-64EF09452590}" presName="sibTrans" presStyleLbl="sibTrans2D1" presStyleIdx="1" presStyleCnt="2"/>
      <dgm:spPr/>
    </dgm:pt>
    <dgm:pt modelId="{E5035B6F-A9B7-4F33-A17E-434E26EED201}" type="pres">
      <dgm:prSet presAssocID="{1835373E-34A1-444B-B515-64EF09452590}" presName="connectorText" presStyleLbl="sibTrans2D1" presStyleIdx="1" presStyleCnt="2"/>
      <dgm:spPr/>
    </dgm:pt>
  </dgm:ptLst>
  <dgm:cxnLst>
    <dgm:cxn modelId="{7FFBD520-67D8-410F-BD06-A6C946BFA901}" type="presOf" srcId="{D1DF3CFE-08D1-48BC-A1A3-253FCC4CAD6A}" destId="{0E72FBBE-F6A4-4D43-89A4-B26CA8DD393B}" srcOrd="1" destOrd="0" presId="urn:microsoft.com/office/officeart/2005/8/layout/cycle2"/>
    <dgm:cxn modelId="{74366733-7D3A-4440-A638-7B0AD685D4BC}" srcId="{56C5D838-3C3C-43BA-899F-92E4B6CF8385}" destId="{85AFAF32-3053-49E5-ABEE-5F94F01FD297}" srcOrd="0" destOrd="0" parTransId="{37A4B674-7024-47D0-99AF-6274A5F62BF2}" sibTransId="{D1DF3CFE-08D1-48BC-A1A3-253FCC4CAD6A}"/>
    <dgm:cxn modelId="{6B0B7F62-5F77-4A1B-BC0D-F6F91BCF9CF4}" type="presOf" srcId="{35982887-6EC2-43F6-A296-B15D1822A8AD}" destId="{51A4E89F-5CD0-42DC-A809-B76AA918C38F}" srcOrd="0" destOrd="0" presId="urn:microsoft.com/office/officeart/2005/8/layout/cycle2"/>
    <dgm:cxn modelId="{81D8E548-C5F4-42DB-8AE3-4C163D3951C0}" type="presOf" srcId="{56C5D838-3C3C-43BA-899F-92E4B6CF8385}" destId="{3D21B436-97B4-4D96-8AA1-B74D52C70802}" srcOrd="0" destOrd="0" presId="urn:microsoft.com/office/officeart/2005/8/layout/cycle2"/>
    <dgm:cxn modelId="{B25E9951-D636-45E2-8120-9D43549F8E87}" type="presOf" srcId="{1835373E-34A1-444B-B515-64EF09452590}" destId="{2E5C62B1-FCDE-4ABF-BBDE-0C4A7FB79CF4}" srcOrd="0" destOrd="0" presId="urn:microsoft.com/office/officeart/2005/8/layout/cycle2"/>
    <dgm:cxn modelId="{8249BE81-03D8-4891-8748-B4EB4E32BAEB}" type="presOf" srcId="{D1DF3CFE-08D1-48BC-A1A3-253FCC4CAD6A}" destId="{E1769570-FA50-4E6D-882F-BD24670400BA}" srcOrd="0" destOrd="0" presId="urn:microsoft.com/office/officeart/2005/8/layout/cycle2"/>
    <dgm:cxn modelId="{D83514A0-B160-475D-882A-97321F3BA7D7}" srcId="{56C5D838-3C3C-43BA-899F-92E4B6CF8385}" destId="{35982887-6EC2-43F6-A296-B15D1822A8AD}" srcOrd="1" destOrd="0" parTransId="{685AAE9A-5641-404C-BB6D-B5FB49B0375E}" sibTransId="{1835373E-34A1-444B-B515-64EF09452590}"/>
    <dgm:cxn modelId="{73E1B3B4-540F-472E-BA8C-1F011A0B6C3E}" type="presOf" srcId="{85AFAF32-3053-49E5-ABEE-5F94F01FD297}" destId="{253B307D-F25E-47A1-9A50-28F4995B7285}" srcOrd="0" destOrd="0" presId="urn:microsoft.com/office/officeart/2005/8/layout/cycle2"/>
    <dgm:cxn modelId="{FAD8B6C8-CF72-4972-A836-6D60E9DC300A}" type="presOf" srcId="{1835373E-34A1-444B-B515-64EF09452590}" destId="{E5035B6F-A9B7-4F33-A17E-434E26EED201}" srcOrd="1" destOrd="0" presId="urn:microsoft.com/office/officeart/2005/8/layout/cycle2"/>
    <dgm:cxn modelId="{50B38ABB-0B4A-4F54-8A12-E445B190174A}" type="presParOf" srcId="{3D21B436-97B4-4D96-8AA1-B74D52C70802}" destId="{253B307D-F25E-47A1-9A50-28F4995B7285}" srcOrd="0" destOrd="0" presId="urn:microsoft.com/office/officeart/2005/8/layout/cycle2"/>
    <dgm:cxn modelId="{E28BFF86-F8E5-4BBC-87F6-342FC985F04F}" type="presParOf" srcId="{3D21B436-97B4-4D96-8AA1-B74D52C70802}" destId="{E1769570-FA50-4E6D-882F-BD24670400BA}" srcOrd="1" destOrd="0" presId="urn:microsoft.com/office/officeart/2005/8/layout/cycle2"/>
    <dgm:cxn modelId="{5A987172-C33C-4BE9-A5B4-DCF428090DDD}" type="presParOf" srcId="{E1769570-FA50-4E6D-882F-BD24670400BA}" destId="{0E72FBBE-F6A4-4D43-89A4-B26CA8DD393B}" srcOrd="0" destOrd="0" presId="urn:microsoft.com/office/officeart/2005/8/layout/cycle2"/>
    <dgm:cxn modelId="{2E3293B7-3AE9-44F8-9E4A-9ECE91E6645F}" type="presParOf" srcId="{3D21B436-97B4-4D96-8AA1-B74D52C70802}" destId="{51A4E89F-5CD0-42DC-A809-B76AA918C38F}" srcOrd="2" destOrd="0" presId="urn:microsoft.com/office/officeart/2005/8/layout/cycle2"/>
    <dgm:cxn modelId="{1B36D12A-CEBD-4F55-B69C-0CFAD747862B}" type="presParOf" srcId="{3D21B436-97B4-4D96-8AA1-B74D52C70802}" destId="{2E5C62B1-FCDE-4ABF-BBDE-0C4A7FB79CF4}" srcOrd="3" destOrd="0" presId="urn:microsoft.com/office/officeart/2005/8/layout/cycle2"/>
    <dgm:cxn modelId="{0B61C648-6478-40A9-A555-03A531FA6E8A}" type="presParOf" srcId="{2E5C62B1-FCDE-4ABF-BBDE-0C4A7FB79CF4}" destId="{E5035B6F-A9B7-4F33-A17E-434E26EED201}" srcOrd="0" destOrd="0" presId="urn:microsoft.com/office/officeart/2005/8/layout/cycle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7AB52F13-79FA-4855-87E8-8577342E335C}"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US"/>
        </a:p>
      </dgm:t>
    </dgm:pt>
    <dgm:pt modelId="{8C4BBDD7-68CF-47BF-BEC8-46F1D59CBAC9}">
      <dgm:prSet/>
      <dgm:spPr/>
      <dgm:t>
        <a:bodyPr/>
        <a:lstStyle/>
        <a:p>
          <a:pPr rtl="0"/>
          <a:r>
            <a:rPr lang="en-GB"/>
            <a:t>Lifestyle-Cognition Hypothesis (sport trauma/smoking)</a:t>
          </a:r>
        </a:p>
      </dgm:t>
    </dgm:pt>
    <dgm:pt modelId="{82890BA3-8F5B-480E-9EE0-C2AB0FCD1735}" type="parTrans" cxnId="{7F53D452-F82A-4403-AF95-2FBF4B7E45F8}">
      <dgm:prSet/>
      <dgm:spPr/>
      <dgm:t>
        <a:bodyPr/>
        <a:lstStyle/>
        <a:p>
          <a:endParaRPr lang="en-US"/>
        </a:p>
      </dgm:t>
    </dgm:pt>
    <dgm:pt modelId="{C0420956-67A9-44EB-9B3D-BC0B8EE3C5A3}" type="sibTrans" cxnId="{7F53D452-F82A-4403-AF95-2FBF4B7E45F8}">
      <dgm:prSet/>
      <dgm:spPr/>
      <dgm:t>
        <a:bodyPr/>
        <a:lstStyle/>
        <a:p>
          <a:endParaRPr lang="en-US"/>
        </a:p>
      </dgm:t>
    </dgm:pt>
    <dgm:pt modelId="{53E7518A-13D7-4C86-987F-6D2F095C5F14}" type="pres">
      <dgm:prSet presAssocID="{7AB52F13-79FA-4855-87E8-8577342E335C}" presName="diagram" presStyleCnt="0">
        <dgm:presLayoutVars>
          <dgm:chPref val="1"/>
          <dgm:dir/>
          <dgm:animOne val="branch"/>
          <dgm:animLvl val="lvl"/>
          <dgm:resizeHandles/>
        </dgm:presLayoutVars>
      </dgm:prSet>
      <dgm:spPr/>
    </dgm:pt>
    <dgm:pt modelId="{C57F448E-6438-4D33-8A81-58D5210D16CE}" type="pres">
      <dgm:prSet presAssocID="{8C4BBDD7-68CF-47BF-BEC8-46F1D59CBAC9}" presName="root" presStyleCnt="0"/>
      <dgm:spPr/>
    </dgm:pt>
    <dgm:pt modelId="{9658A1DE-2B66-4DFB-A6B8-83DC65DF3F13}" type="pres">
      <dgm:prSet presAssocID="{8C4BBDD7-68CF-47BF-BEC8-46F1D59CBAC9}" presName="rootComposite" presStyleCnt="0"/>
      <dgm:spPr/>
    </dgm:pt>
    <dgm:pt modelId="{50A4E271-BAA5-4BA8-B816-9459CDB30E87}" type="pres">
      <dgm:prSet presAssocID="{8C4BBDD7-68CF-47BF-BEC8-46F1D59CBAC9}" presName="rootText" presStyleLbl="node1" presStyleIdx="0" presStyleCnt="1"/>
      <dgm:spPr/>
    </dgm:pt>
    <dgm:pt modelId="{70904AA2-0409-4761-9F35-27DCD9EB56BC}" type="pres">
      <dgm:prSet presAssocID="{8C4BBDD7-68CF-47BF-BEC8-46F1D59CBAC9}" presName="rootConnector" presStyleLbl="node1" presStyleIdx="0" presStyleCnt="1"/>
      <dgm:spPr/>
    </dgm:pt>
    <dgm:pt modelId="{B0B85F30-126D-4976-BDCD-9E4B744A761F}" type="pres">
      <dgm:prSet presAssocID="{8C4BBDD7-68CF-47BF-BEC8-46F1D59CBAC9}" presName="childShape" presStyleCnt="0"/>
      <dgm:spPr/>
    </dgm:pt>
  </dgm:ptLst>
  <dgm:cxnLst>
    <dgm:cxn modelId="{38C9F52B-B5C5-4EA6-97B1-03FD5E0640F6}" type="presOf" srcId="{7AB52F13-79FA-4855-87E8-8577342E335C}" destId="{53E7518A-13D7-4C86-987F-6D2F095C5F14}" srcOrd="0" destOrd="0" presId="urn:microsoft.com/office/officeart/2005/8/layout/hierarchy3"/>
    <dgm:cxn modelId="{7F53D452-F82A-4403-AF95-2FBF4B7E45F8}" srcId="{7AB52F13-79FA-4855-87E8-8577342E335C}" destId="{8C4BBDD7-68CF-47BF-BEC8-46F1D59CBAC9}" srcOrd="0" destOrd="0" parTransId="{82890BA3-8F5B-480E-9EE0-C2AB0FCD1735}" sibTransId="{C0420956-67A9-44EB-9B3D-BC0B8EE3C5A3}"/>
    <dgm:cxn modelId="{38EDFBCB-7138-47E3-8435-065B7DE9586F}" type="presOf" srcId="{8C4BBDD7-68CF-47BF-BEC8-46F1D59CBAC9}" destId="{50A4E271-BAA5-4BA8-B816-9459CDB30E87}" srcOrd="0" destOrd="0" presId="urn:microsoft.com/office/officeart/2005/8/layout/hierarchy3"/>
    <dgm:cxn modelId="{D96454E8-3BD0-4FB8-930C-E4D104F69041}" type="presOf" srcId="{8C4BBDD7-68CF-47BF-BEC8-46F1D59CBAC9}" destId="{70904AA2-0409-4761-9F35-27DCD9EB56BC}" srcOrd="1" destOrd="0" presId="urn:microsoft.com/office/officeart/2005/8/layout/hierarchy3"/>
    <dgm:cxn modelId="{45CECA68-AA32-4D4A-9CDB-B5F22A652A77}" type="presParOf" srcId="{53E7518A-13D7-4C86-987F-6D2F095C5F14}" destId="{C57F448E-6438-4D33-8A81-58D5210D16CE}" srcOrd="0" destOrd="0" presId="urn:microsoft.com/office/officeart/2005/8/layout/hierarchy3"/>
    <dgm:cxn modelId="{B27CEFC7-6F76-43F4-87E0-0B26567E3405}" type="presParOf" srcId="{C57F448E-6438-4D33-8A81-58D5210D16CE}" destId="{9658A1DE-2B66-4DFB-A6B8-83DC65DF3F13}" srcOrd="0" destOrd="0" presId="urn:microsoft.com/office/officeart/2005/8/layout/hierarchy3"/>
    <dgm:cxn modelId="{FEBCA188-C0C4-4935-8FAE-0280A0B4D7FB}" type="presParOf" srcId="{9658A1DE-2B66-4DFB-A6B8-83DC65DF3F13}" destId="{50A4E271-BAA5-4BA8-B816-9459CDB30E87}" srcOrd="0" destOrd="0" presId="urn:microsoft.com/office/officeart/2005/8/layout/hierarchy3"/>
    <dgm:cxn modelId="{DAF7CA74-AA4B-4EBA-B4C1-C1089A0A0B6B}" type="presParOf" srcId="{9658A1DE-2B66-4DFB-A6B8-83DC65DF3F13}" destId="{70904AA2-0409-4761-9F35-27DCD9EB56BC}" srcOrd="1" destOrd="0" presId="urn:microsoft.com/office/officeart/2005/8/layout/hierarchy3"/>
    <dgm:cxn modelId="{7654DED2-8D7F-49F4-84B2-844F823EA8CE}" type="presParOf" srcId="{C57F448E-6438-4D33-8A81-58D5210D16CE}" destId="{B0B85F30-126D-4976-BDCD-9E4B744A761F}" srcOrd="1" destOrd="0" presId="urn:microsoft.com/office/officeart/2005/8/layout/hierarchy3"/>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E4D9112-B787-4292-8ECC-D5AF24AC0BA8}" type="doc">
      <dgm:prSet loTypeId="urn:microsoft.com/office/officeart/2005/8/layout/lProcess3" loCatId="process" qsTypeId="urn:microsoft.com/office/officeart/2005/8/quickstyle/simple1" qsCatId="simple" csTypeId="urn:microsoft.com/office/officeart/2005/8/colors/accent1_2" csCatId="accent1"/>
      <dgm:spPr/>
      <dgm:t>
        <a:bodyPr/>
        <a:lstStyle/>
        <a:p>
          <a:endParaRPr lang="en-US"/>
        </a:p>
      </dgm:t>
    </dgm:pt>
    <dgm:pt modelId="{2BEDEBCE-2639-40EA-93AF-7C76922F4CD7}">
      <dgm:prSet/>
      <dgm:spPr/>
      <dgm:t>
        <a:bodyPr/>
        <a:lstStyle/>
        <a:p>
          <a:pPr rtl="0"/>
          <a:r>
            <a:rPr lang="en-GB"/>
            <a:t>Cognitive Reserve</a:t>
          </a:r>
        </a:p>
      </dgm:t>
    </dgm:pt>
    <dgm:pt modelId="{B6C2FAD4-2768-420E-B129-8F3DC30D6AA6}" type="parTrans" cxnId="{DEFA0FA8-4A48-4B1A-B3D2-FD06CD173394}">
      <dgm:prSet/>
      <dgm:spPr/>
      <dgm:t>
        <a:bodyPr/>
        <a:lstStyle/>
        <a:p>
          <a:endParaRPr lang="en-US"/>
        </a:p>
      </dgm:t>
    </dgm:pt>
    <dgm:pt modelId="{0142CFF0-C3BF-44B5-9653-0B79500C7B28}" type="sibTrans" cxnId="{DEFA0FA8-4A48-4B1A-B3D2-FD06CD173394}">
      <dgm:prSet/>
      <dgm:spPr/>
      <dgm:t>
        <a:bodyPr/>
        <a:lstStyle/>
        <a:p>
          <a:endParaRPr lang="en-US"/>
        </a:p>
      </dgm:t>
    </dgm:pt>
    <dgm:pt modelId="{AD9E54BD-EC59-4F66-91C5-686385FD7050}" type="pres">
      <dgm:prSet presAssocID="{6E4D9112-B787-4292-8ECC-D5AF24AC0BA8}" presName="Name0" presStyleCnt="0">
        <dgm:presLayoutVars>
          <dgm:chPref val="3"/>
          <dgm:dir/>
          <dgm:animLvl val="lvl"/>
          <dgm:resizeHandles/>
        </dgm:presLayoutVars>
      </dgm:prSet>
      <dgm:spPr/>
    </dgm:pt>
    <dgm:pt modelId="{FEAE9AFE-C04D-4094-B0A4-C16AD0FD58F9}" type="pres">
      <dgm:prSet presAssocID="{2BEDEBCE-2639-40EA-93AF-7C76922F4CD7}" presName="horFlow" presStyleCnt="0"/>
      <dgm:spPr/>
    </dgm:pt>
    <dgm:pt modelId="{82A950B5-838C-4AB1-8393-CF9548B11A5F}" type="pres">
      <dgm:prSet presAssocID="{2BEDEBCE-2639-40EA-93AF-7C76922F4CD7}" presName="bigChev" presStyleLbl="node1" presStyleIdx="0" presStyleCnt="1"/>
      <dgm:spPr/>
    </dgm:pt>
  </dgm:ptLst>
  <dgm:cxnLst>
    <dgm:cxn modelId="{A74A5968-9DBD-458E-964C-90D24314907B}" type="presOf" srcId="{2BEDEBCE-2639-40EA-93AF-7C76922F4CD7}" destId="{82A950B5-838C-4AB1-8393-CF9548B11A5F}" srcOrd="0" destOrd="0" presId="urn:microsoft.com/office/officeart/2005/8/layout/lProcess3"/>
    <dgm:cxn modelId="{A4985658-F72D-4D19-8A21-3EC51C59C182}" type="presOf" srcId="{6E4D9112-B787-4292-8ECC-D5AF24AC0BA8}" destId="{AD9E54BD-EC59-4F66-91C5-686385FD7050}" srcOrd="0" destOrd="0" presId="urn:microsoft.com/office/officeart/2005/8/layout/lProcess3"/>
    <dgm:cxn modelId="{DEFA0FA8-4A48-4B1A-B3D2-FD06CD173394}" srcId="{6E4D9112-B787-4292-8ECC-D5AF24AC0BA8}" destId="{2BEDEBCE-2639-40EA-93AF-7C76922F4CD7}" srcOrd="0" destOrd="0" parTransId="{B6C2FAD4-2768-420E-B129-8F3DC30D6AA6}" sibTransId="{0142CFF0-C3BF-44B5-9653-0B79500C7B28}"/>
    <dgm:cxn modelId="{F98472CC-AD6F-418B-B2D5-887FDF6FB00E}" type="presParOf" srcId="{AD9E54BD-EC59-4F66-91C5-686385FD7050}" destId="{FEAE9AFE-C04D-4094-B0A4-C16AD0FD58F9}" srcOrd="0" destOrd="0" presId="urn:microsoft.com/office/officeart/2005/8/layout/lProcess3"/>
    <dgm:cxn modelId="{B91188EA-605A-4DEC-92F3-BA3691B0C989}" type="presParOf" srcId="{FEAE9AFE-C04D-4094-B0A4-C16AD0FD58F9}" destId="{82A950B5-838C-4AB1-8393-CF9548B11A5F}" srcOrd="0" destOrd="0" presId="urn:microsoft.com/office/officeart/2005/8/layout/lProcess3"/>
  </dgm:cxnLst>
  <dgm:bg/>
  <dgm:whole/>
  <dgm:extLst>
    <a:ext uri="http://schemas.microsoft.com/office/drawing/2008/diagram">
      <dsp:dataModelExt xmlns:dsp="http://schemas.microsoft.com/office/drawing/2008/diagram" relId="rId3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3B8534D-64B5-4C8C-AEC5-D031EBEA0342}" type="doc">
      <dgm:prSet loTypeId="urn:microsoft.com/office/officeart/2009/layout/CircleArrowProcess" loCatId="process" qsTypeId="urn:microsoft.com/office/officeart/2005/8/quickstyle/simple1" qsCatId="simple" csTypeId="urn:microsoft.com/office/officeart/2005/8/colors/accent1_2" csCatId="accent1"/>
      <dgm:spPr/>
      <dgm:t>
        <a:bodyPr/>
        <a:lstStyle/>
        <a:p>
          <a:endParaRPr lang="en-US"/>
        </a:p>
      </dgm:t>
    </dgm:pt>
    <dgm:pt modelId="{1AF92905-EA2F-4CCD-AB3F-F21C784F36E7}">
      <dgm:prSet/>
      <dgm:spPr/>
      <dgm:t>
        <a:bodyPr/>
        <a:lstStyle/>
        <a:p>
          <a:pPr rtl="0"/>
          <a:r>
            <a:rPr lang="en-GB"/>
            <a:t>Cognitive Retraining</a:t>
          </a:r>
        </a:p>
      </dgm:t>
    </dgm:pt>
    <dgm:pt modelId="{D36C6CF7-9E26-46FD-88BB-1BA9357530BF}" type="parTrans" cxnId="{3AC01D8D-59C1-4DCE-9AFF-A7C29CF337F6}">
      <dgm:prSet/>
      <dgm:spPr/>
      <dgm:t>
        <a:bodyPr/>
        <a:lstStyle/>
        <a:p>
          <a:endParaRPr lang="en-US"/>
        </a:p>
      </dgm:t>
    </dgm:pt>
    <dgm:pt modelId="{FD0AC3CA-F214-4803-B097-509796E9720A}" type="sibTrans" cxnId="{3AC01D8D-59C1-4DCE-9AFF-A7C29CF337F6}">
      <dgm:prSet/>
      <dgm:spPr/>
      <dgm:t>
        <a:bodyPr/>
        <a:lstStyle/>
        <a:p>
          <a:endParaRPr lang="en-US"/>
        </a:p>
      </dgm:t>
    </dgm:pt>
    <dgm:pt modelId="{BF21A18B-F81D-484C-B05D-73F06AECA438}" type="pres">
      <dgm:prSet presAssocID="{13B8534D-64B5-4C8C-AEC5-D031EBEA0342}" presName="Name0" presStyleCnt="0">
        <dgm:presLayoutVars>
          <dgm:chMax val="7"/>
          <dgm:chPref val="7"/>
          <dgm:dir/>
          <dgm:animLvl val="lvl"/>
        </dgm:presLayoutVars>
      </dgm:prSet>
      <dgm:spPr/>
    </dgm:pt>
    <dgm:pt modelId="{41C0DF23-6386-4CB9-BFC1-299C18431B7E}" type="pres">
      <dgm:prSet presAssocID="{1AF92905-EA2F-4CCD-AB3F-F21C784F36E7}" presName="Accent1" presStyleCnt="0"/>
      <dgm:spPr/>
    </dgm:pt>
    <dgm:pt modelId="{111C9398-7B5C-477F-B3B2-D844F1B47468}" type="pres">
      <dgm:prSet presAssocID="{1AF92905-EA2F-4CCD-AB3F-F21C784F36E7}" presName="Accent" presStyleLbl="node1" presStyleIdx="0" presStyleCnt="1"/>
      <dgm:spPr/>
    </dgm:pt>
    <dgm:pt modelId="{47B3223C-0765-40CA-98C4-163A5A5D8DE9}" type="pres">
      <dgm:prSet presAssocID="{1AF92905-EA2F-4CCD-AB3F-F21C784F36E7}" presName="Parent1" presStyleLbl="revTx" presStyleIdx="0" presStyleCnt="1">
        <dgm:presLayoutVars>
          <dgm:chMax val="1"/>
          <dgm:chPref val="1"/>
          <dgm:bulletEnabled val="1"/>
        </dgm:presLayoutVars>
      </dgm:prSet>
      <dgm:spPr/>
    </dgm:pt>
  </dgm:ptLst>
  <dgm:cxnLst>
    <dgm:cxn modelId="{CB292E57-95F4-4EF8-9A04-AFBC181D0E09}" type="presOf" srcId="{13B8534D-64B5-4C8C-AEC5-D031EBEA0342}" destId="{BF21A18B-F81D-484C-B05D-73F06AECA438}" srcOrd="0" destOrd="0" presId="urn:microsoft.com/office/officeart/2009/layout/CircleArrowProcess"/>
    <dgm:cxn modelId="{3AC01D8D-59C1-4DCE-9AFF-A7C29CF337F6}" srcId="{13B8534D-64B5-4C8C-AEC5-D031EBEA0342}" destId="{1AF92905-EA2F-4CCD-AB3F-F21C784F36E7}" srcOrd="0" destOrd="0" parTransId="{D36C6CF7-9E26-46FD-88BB-1BA9357530BF}" sibTransId="{FD0AC3CA-F214-4803-B097-509796E9720A}"/>
    <dgm:cxn modelId="{4A15F292-61E3-4CD1-9AFB-DBA09BD5E697}" type="presOf" srcId="{1AF92905-EA2F-4CCD-AB3F-F21C784F36E7}" destId="{47B3223C-0765-40CA-98C4-163A5A5D8DE9}" srcOrd="0" destOrd="0" presId="urn:microsoft.com/office/officeart/2009/layout/CircleArrowProcess"/>
    <dgm:cxn modelId="{59AFEB2D-58D1-481F-8BAB-0DD8AC33C61E}" type="presParOf" srcId="{BF21A18B-F81D-484C-B05D-73F06AECA438}" destId="{41C0DF23-6386-4CB9-BFC1-299C18431B7E}" srcOrd="0" destOrd="0" presId="urn:microsoft.com/office/officeart/2009/layout/CircleArrowProcess"/>
    <dgm:cxn modelId="{60A75BBA-31BF-4592-9B82-6D9FCC5B81A1}" type="presParOf" srcId="{41C0DF23-6386-4CB9-BFC1-299C18431B7E}" destId="{111C9398-7B5C-477F-B3B2-D844F1B47468}" srcOrd="0" destOrd="0" presId="urn:microsoft.com/office/officeart/2009/layout/CircleArrowProcess"/>
    <dgm:cxn modelId="{40A0777E-F15F-4F53-BB71-D07AAC46C101}" type="presParOf" srcId="{BF21A18B-F81D-484C-B05D-73F06AECA438}" destId="{47B3223C-0765-40CA-98C4-163A5A5D8DE9}" srcOrd="1" destOrd="0" presId="urn:microsoft.com/office/officeart/2009/layout/CircleArrowProcess"/>
  </dgm:cxnLst>
  <dgm:bg/>
  <dgm:whole/>
  <dgm:extLst>
    <a:ext uri="http://schemas.microsoft.com/office/drawing/2008/diagram">
      <dsp:dataModelExt xmlns:dsp="http://schemas.microsoft.com/office/drawing/2008/diagram" relId="rId42"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A5BD191C-4F3D-4B47-BCAD-F361DA554984}" type="doc">
      <dgm:prSet loTypeId="urn:microsoft.com/office/officeart/2005/8/layout/orgChart1" loCatId="hierarchy" qsTypeId="urn:microsoft.com/office/officeart/2005/8/quickstyle/simple1" qsCatId="simple" csTypeId="urn:microsoft.com/office/officeart/2005/8/colors/accent1_1" csCatId="accent1"/>
      <dgm:spPr/>
      <dgm:t>
        <a:bodyPr/>
        <a:lstStyle/>
        <a:p>
          <a:endParaRPr lang="en-GB"/>
        </a:p>
      </dgm:t>
    </dgm:pt>
    <dgm:pt modelId="{4EC021E8-E117-41F3-B2A2-69365A973D9A}">
      <dgm:prSet/>
      <dgm:spPr/>
      <dgm:t>
        <a:bodyPr/>
        <a:lstStyle/>
        <a:p>
          <a:r>
            <a:rPr lang="en-GB"/>
            <a:t>Diet and exercise</a:t>
          </a:r>
        </a:p>
      </dgm:t>
    </dgm:pt>
    <dgm:pt modelId="{4154F9F0-FE20-4C07-998B-F59256D4A34A}" type="parTrans" cxnId="{6C7CE699-D07D-460E-97C5-5E196E8F44ED}">
      <dgm:prSet/>
      <dgm:spPr/>
      <dgm:t>
        <a:bodyPr/>
        <a:lstStyle/>
        <a:p>
          <a:endParaRPr lang="en-GB"/>
        </a:p>
      </dgm:t>
    </dgm:pt>
    <dgm:pt modelId="{9694D557-D732-44C9-8E59-F7B48613BEFD}" type="sibTrans" cxnId="{6C7CE699-D07D-460E-97C5-5E196E8F44ED}">
      <dgm:prSet/>
      <dgm:spPr/>
      <dgm:t>
        <a:bodyPr/>
        <a:lstStyle/>
        <a:p>
          <a:endParaRPr lang="en-GB"/>
        </a:p>
      </dgm:t>
    </dgm:pt>
    <dgm:pt modelId="{64843EB8-5C3D-4DE1-8AFA-DFA874CE8382}" type="pres">
      <dgm:prSet presAssocID="{A5BD191C-4F3D-4B47-BCAD-F361DA554984}" presName="hierChild1" presStyleCnt="0">
        <dgm:presLayoutVars>
          <dgm:orgChart val="1"/>
          <dgm:chPref val="1"/>
          <dgm:dir/>
          <dgm:animOne val="branch"/>
          <dgm:animLvl val="lvl"/>
          <dgm:resizeHandles/>
        </dgm:presLayoutVars>
      </dgm:prSet>
      <dgm:spPr/>
    </dgm:pt>
    <dgm:pt modelId="{0098DA4C-7D53-4CC0-9A98-B6285B9390CA}" type="pres">
      <dgm:prSet presAssocID="{4EC021E8-E117-41F3-B2A2-69365A973D9A}" presName="hierRoot1" presStyleCnt="0">
        <dgm:presLayoutVars>
          <dgm:hierBranch val="init"/>
        </dgm:presLayoutVars>
      </dgm:prSet>
      <dgm:spPr/>
    </dgm:pt>
    <dgm:pt modelId="{BCC66C99-6677-41A0-865A-D12F28733B54}" type="pres">
      <dgm:prSet presAssocID="{4EC021E8-E117-41F3-B2A2-69365A973D9A}" presName="rootComposite1" presStyleCnt="0"/>
      <dgm:spPr/>
    </dgm:pt>
    <dgm:pt modelId="{1AAEAE5F-14D7-45E4-8383-CD3EBCF521E6}" type="pres">
      <dgm:prSet presAssocID="{4EC021E8-E117-41F3-B2A2-69365A973D9A}" presName="rootText1" presStyleLbl="node0" presStyleIdx="0" presStyleCnt="1">
        <dgm:presLayoutVars>
          <dgm:chPref val="3"/>
        </dgm:presLayoutVars>
      </dgm:prSet>
      <dgm:spPr/>
    </dgm:pt>
    <dgm:pt modelId="{41EF7A1B-ECD8-4E44-BFD9-8F7F1F5B97CE}" type="pres">
      <dgm:prSet presAssocID="{4EC021E8-E117-41F3-B2A2-69365A973D9A}" presName="rootConnector1" presStyleLbl="node1" presStyleIdx="0" presStyleCnt="0"/>
      <dgm:spPr/>
    </dgm:pt>
    <dgm:pt modelId="{3591F283-8AF3-43D0-BBB3-0BD700C00664}" type="pres">
      <dgm:prSet presAssocID="{4EC021E8-E117-41F3-B2A2-69365A973D9A}" presName="hierChild2" presStyleCnt="0"/>
      <dgm:spPr/>
    </dgm:pt>
    <dgm:pt modelId="{40A381F7-F33E-4364-A6E3-2DF63626B6CB}" type="pres">
      <dgm:prSet presAssocID="{4EC021E8-E117-41F3-B2A2-69365A973D9A}" presName="hierChild3" presStyleCnt="0"/>
      <dgm:spPr/>
    </dgm:pt>
  </dgm:ptLst>
  <dgm:cxnLst>
    <dgm:cxn modelId="{C3DCB810-EED6-44CF-9065-995988F721A8}" type="presOf" srcId="{A5BD191C-4F3D-4B47-BCAD-F361DA554984}" destId="{64843EB8-5C3D-4DE1-8AFA-DFA874CE8382}" srcOrd="0" destOrd="0" presId="urn:microsoft.com/office/officeart/2005/8/layout/orgChart1"/>
    <dgm:cxn modelId="{BE983C7C-A8D1-4778-B75C-FE6B0003070F}" type="presOf" srcId="{4EC021E8-E117-41F3-B2A2-69365A973D9A}" destId="{1AAEAE5F-14D7-45E4-8383-CD3EBCF521E6}" srcOrd="0" destOrd="0" presId="urn:microsoft.com/office/officeart/2005/8/layout/orgChart1"/>
    <dgm:cxn modelId="{B523E385-6F05-49B5-B22B-DE12DD793E63}" type="presOf" srcId="{4EC021E8-E117-41F3-B2A2-69365A973D9A}" destId="{41EF7A1B-ECD8-4E44-BFD9-8F7F1F5B97CE}" srcOrd="1" destOrd="0" presId="urn:microsoft.com/office/officeart/2005/8/layout/orgChart1"/>
    <dgm:cxn modelId="{6C7CE699-D07D-460E-97C5-5E196E8F44ED}" srcId="{A5BD191C-4F3D-4B47-BCAD-F361DA554984}" destId="{4EC021E8-E117-41F3-B2A2-69365A973D9A}" srcOrd="0" destOrd="0" parTransId="{4154F9F0-FE20-4C07-998B-F59256D4A34A}" sibTransId="{9694D557-D732-44C9-8E59-F7B48613BEFD}"/>
    <dgm:cxn modelId="{DF355D16-CDB6-4F3F-A953-C1AD23ADC390}" type="presParOf" srcId="{64843EB8-5C3D-4DE1-8AFA-DFA874CE8382}" destId="{0098DA4C-7D53-4CC0-9A98-B6285B9390CA}" srcOrd="0" destOrd="0" presId="urn:microsoft.com/office/officeart/2005/8/layout/orgChart1"/>
    <dgm:cxn modelId="{8F15E826-3D1D-43A9-80DE-DEB5B635C582}" type="presParOf" srcId="{0098DA4C-7D53-4CC0-9A98-B6285B9390CA}" destId="{BCC66C99-6677-41A0-865A-D12F28733B54}" srcOrd="0" destOrd="0" presId="urn:microsoft.com/office/officeart/2005/8/layout/orgChart1"/>
    <dgm:cxn modelId="{C3455820-4822-4EF3-BFE4-552C3DAA643A}" type="presParOf" srcId="{BCC66C99-6677-41A0-865A-D12F28733B54}" destId="{1AAEAE5F-14D7-45E4-8383-CD3EBCF521E6}" srcOrd="0" destOrd="0" presId="urn:microsoft.com/office/officeart/2005/8/layout/orgChart1"/>
    <dgm:cxn modelId="{81DB3010-A3D1-410A-9022-D08B039BDD9D}" type="presParOf" srcId="{BCC66C99-6677-41A0-865A-D12F28733B54}" destId="{41EF7A1B-ECD8-4E44-BFD9-8F7F1F5B97CE}" srcOrd="1" destOrd="0" presId="urn:microsoft.com/office/officeart/2005/8/layout/orgChart1"/>
    <dgm:cxn modelId="{25468F73-A425-4EEC-B07E-B2EF3E635983}" type="presParOf" srcId="{0098DA4C-7D53-4CC0-9A98-B6285B9390CA}" destId="{3591F283-8AF3-43D0-BBB3-0BD700C00664}" srcOrd="1" destOrd="0" presId="urn:microsoft.com/office/officeart/2005/8/layout/orgChart1"/>
    <dgm:cxn modelId="{90E00234-65C1-4374-A65A-FAC8D794E9F6}" type="presParOf" srcId="{0098DA4C-7D53-4CC0-9A98-B6285B9390CA}" destId="{40A381F7-F33E-4364-A6E3-2DF63626B6CB}" srcOrd="2" destOrd="0" presId="urn:microsoft.com/office/officeart/2005/8/layout/orgChart1"/>
  </dgm:cxnLst>
  <dgm:bg/>
  <dgm:whole/>
  <dgm:extLst>
    <a:ext uri="http://schemas.microsoft.com/office/drawing/2008/diagram">
      <dsp:dataModelExt xmlns:dsp="http://schemas.microsoft.com/office/drawing/2008/diagram" relId="rId4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E007F6A7-8041-4434-A432-6B0A7D839A0E}"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8C7AC942-2400-468B-AFF3-953E32573EF9}" type="pres">
      <dgm:prSet presAssocID="{E007F6A7-8041-4434-A432-6B0A7D839A0E}" presName="linear" presStyleCnt="0">
        <dgm:presLayoutVars>
          <dgm:animLvl val="lvl"/>
          <dgm:resizeHandles val="exact"/>
        </dgm:presLayoutVars>
      </dgm:prSet>
      <dgm:spPr/>
    </dgm:pt>
  </dgm:ptLst>
  <dgm:cxnLst>
    <dgm:cxn modelId="{2C729CB6-01F7-4AF6-80E0-BAA4BEC6808F}" type="presOf" srcId="{E007F6A7-8041-4434-A432-6B0A7D839A0E}" destId="{8C7AC942-2400-468B-AFF3-953E32573EF9}"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3CA30199-B909-42BB-910C-06CBA299B5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B193D60E-1DA6-47D2-B67B-C34976FE615D}" type="pres">
      <dgm:prSet presAssocID="{3CA30199-B909-42BB-910C-06CBA299B5F2}" presName="linear" presStyleCnt="0">
        <dgm:presLayoutVars>
          <dgm:animLvl val="lvl"/>
          <dgm:resizeHandles val="exact"/>
        </dgm:presLayoutVars>
      </dgm:prSet>
      <dgm:spPr/>
    </dgm:pt>
  </dgm:ptLst>
  <dgm:cxnLst>
    <dgm:cxn modelId="{3038E076-D03A-4EF5-9EBD-624DD59D0D45}" type="presOf" srcId="{3CA30199-B909-42BB-910C-06CBA299B5F2}" destId="{B193D60E-1DA6-47D2-B67B-C34976FE615D}" srcOrd="0"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7116B7DD-2640-49F6-8712-109CE189041B}"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6B886A2E-E996-41C4-8BC7-6A70C21E1888}">
      <dgm:prSet/>
      <dgm:spPr/>
      <dgm:t>
        <a:bodyPr/>
        <a:lstStyle/>
        <a:p>
          <a:pPr rtl="0"/>
          <a:r>
            <a:rPr lang="en-GB"/>
            <a:t>Not all cognitive function decline in old age</a:t>
          </a:r>
          <a:endParaRPr lang="en-US"/>
        </a:p>
      </dgm:t>
    </dgm:pt>
    <dgm:pt modelId="{7FA3DEEE-6579-4B6A-ACBD-63550CF1B797}" type="parTrans" cxnId="{A99206C3-2A59-43E6-A123-6CFD4BD929FC}">
      <dgm:prSet/>
      <dgm:spPr/>
      <dgm:t>
        <a:bodyPr/>
        <a:lstStyle/>
        <a:p>
          <a:endParaRPr lang="en-US"/>
        </a:p>
      </dgm:t>
    </dgm:pt>
    <dgm:pt modelId="{7446594F-84E3-4048-BD8A-2BF460DD02F4}" type="sibTrans" cxnId="{A99206C3-2A59-43E6-A123-6CFD4BD929FC}">
      <dgm:prSet/>
      <dgm:spPr/>
      <dgm:t>
        <a:bodyPr/>
        <a:lstStyle/>
        <a:p>
          <a:endParaRPr lang="en-US"/>
        </a:p>
      </dgm:t>
    </dgm:pt>
    <dgm:pt modelId="{216FC12F-EC04-4731-B972-94627DB5DBCC}">
      <dgm:prSet/>
      <dgm:spPr/>
      <dgm:t>
        <a:bodyPr/>
        <a:lstStyle/>
        <a:p>
          <a:pPr rtl="0"/>
          <a:r>
            <a:rPr lang="en-GB"/>
            <a:t>Not all memories decline in old age</a:t>
          </a:r>
          <a:endParaRPr lang="en-US"/>
        </a:p>
      </dgm:t>
    </dgm:pt>
    <dgm:pt modelId="{1375EC06-8608-4DC0-98CE-1668BB76FA4A}" type="parTrans" cxnId="{792E3031-E2E4-4591-B53A-694C3E97C3C2}">
      <dgm:prSet/>
      <dgm:spPr/>
      <dgm:t>
        <a:bodyPr/>
        <a:lstStyle/>
        <a:p>
          <a:endParaRPr lang="en-US"/>
        </a:p>
      </dgm:t>
    </dgm:pt>
    <dgm:pt modelId="{CDFDCD58-70F6-4B7C-B1DA-B514511A372D}" type="sibTrans" cxnId="{792E3031-E2E4-4591-B53A-694C3E97C3C2}">
      <dgm:prSet/>
      <dgm:spPr/>
      <dgm:t>
        <a:bodyPr/>
        <a:lstStyle/>
        <a:p>
          <a:endParaRPr lang="en-US"/>
        </a:p>
      </dgm:t>
    </dgm:pt>
    <dgm:pt modelId="{E9E77AFF-E55C-4EAA-8363-F002B99000AC}">
      <dgm:prSet/>
      <dgm:spPr/>
      <dgm:t>
        <a:bodyPr/>
        <a:lstStyle/>
        <a:p>
          <a:pPr rtl="0"/>
          <a:r>
            <a:rPr lang="en-GB"/>
            <a:t>Use it or lose it</a:t>
          </a:r>
          <a:endParaRPr lang="en-US"/>
        </a:p>
      </dgm:t>
    </dgm:pt>
    <dgm:pt modelId="{94980967-3B27-42E2-80B1-FA277CDE26B4}" type="parTrans" cxnId="{0AC53DA6-047E-4635-BE67-C2FCC8855997}">
      <dgm:prSet/>
      <dgm:spPr/>
      <dgm:t>
        <a:bodyPr/>
        <a:lstStyle/>
        <a:p>
          <a:endParaRPr lang="en-US"/>
        </a:p>
      </dgm:t>
    </dgm:pt>
    <dgm:pt modelId="{C39C7915-37FF-4178-B21A-F477A1DADD73}" type="sibTrans" cxnId="{0AC53DA6-047E-4635-BE67-C2FCC8855997}">
      <dgm:prSet/>
      <dgm:spPr/>
      <dgm:t>
        <a:bodyPr/>
        <a:lstStyle/>
        <a:p>
          <a:endParaRPr lang="en-US"/>
        </a:p>
      </dgm:t>
    </dgm:pt>
    <dgm:pt modelId="{0BA5DDA5-9156-4D3C-A029-A1783C7BBAA5}" type="pres">
      <dgm:prSet presAssocID="{7116B7DD-2640-49F6-8712-109CE189041B}" presName="linear" presStyleCnt="0">
        <dgm:presLayoutVars>
          <dgm:dir/>
          <dgm:animLvl val="lvl"/>
          <dgm:resizeHandles val="exact"/>
        </dgm:presLayoutVars>
      </dgm:prSet>
      <dgm:spPr/>
    </dgm:pt>
    <dgm:pt modelId="{BEC96D3D-41D5-4F6A-9EB8-5CBB4CDA81C4}" type="pres">
      <dgm:prSet presAssocID="{6B886A2E-E996-41C4-8BC7-6A70C21E1888}" presName="parentLin" presStyleCnt="0"/>
      <dgm:spPr/>
    </dgm:pt>
    <dgm:pt modelId="{CB3793E1-EB2D-4630-BE27-2E8E67D5288E}" type="pres">
      <dgm:prSet presAssocID="{6B886A2E-E996-41C4-8BC7-6A70C21E1888}" presName="parentLeftMargin" presStyleLbl="node1" presStyleIdx="0" presStyleCnt="3"/>
      <dgm:spPr/>
    </dgm:pt>
    <dgm:pt modelId="{4347D8F8-C383-4436-BBD7-89A7E8DA5919}" type="pres">
      <dgm:prSet presAssocID="{6B886A2E-E996-41C4-8BC7-6A70C21E1888}" presName="parentText" presStyleLbl="node1" presStyleIdx="0" presStyleCnt="3">
        <dgm:presLayoutVars>
          <dgm:chMax val="0"/>
          <dgm:bulletEnabled val="1"/>
        </dgm:presLayoutVars>
      </dgm:prSet>
      <dgm:spPr/>
    </dgm:pt>
    <dgm:pt modelId="{2A2034FC-0D48-4A16-9A2C-EAC354238723}" type="pres">
      <dgm:prSet presAssocID="{6B886A2E-E996-41C4-8BC7-6A70C21E1888}" presName="negativeSpace" presStyleCnt="0"/>
      <dgm:spPr/>
    </dgm:pt>
    <dgm:pt modelId="{C634B36A-F029-4A6C-A68C-8B48CEFE672B}" type="pres">
      <dgm:prSet presAssocID="{6B886A2E-E996-41C4-8BC7-6A70C21E1888}" presName="childText" presStyleLbl="conFgAcc1" presStyleIdx="0" presStyleCnt="3">
        <dgm:presLayoutVars>
          <dgm:bulletEnabled val="1"/>
        </dgm:presLayoutVars>
      </dgm:prSet>
      <dgm:spPr/>
    </dgm:pt>
    <dgm:pt modelId="{1165EC32-A873-49BE-8600-54088A102BFC}" type="pres">
      <dgm:prSet presAssocID="{7446594F-84E3-4048-BD8A-2BF460DD02F4}" presName="spaceBetweenRectangles" presStyleCnt="0"/>
      <dgm:spPr/>
    </dgm:pt>
    <dgm:pt modelId="{ECC41596-FD0E-4475-A446-1B1E738995E3}" type="pres">
      <dgm:prSet presAssocID="{216FC12F-EC04-4731-B972-94627DB5DBCC}" presName="parentLin" presStyleCnt="0"/>
      <dgm:spPr/>
    </dgm:pt>
    <dgm:pt modelId="{E697226D-BD0E-4533-8B21-59752E4A4469}" type="pres">
      <dgm:prSet presAssocID="{216FC12F-EC04-4731-B972-94627DB5DBCC}" presName="parentLeftMargin" presStyleLbl="node1" presStyleIdx="0" presStyleCnt="3"/>
      <dgm:spPr/>
    </dgm:pt>
    <dgm:pt modelId="{51FD6E64-7CB5-4227-A81A-455A3169A980}" type="pres">
      <dgm:prSet presAssocID="{216FC12F-EC04-4731-B972-94627DB5DBCC}" presName="parentText" presStyleLbl="node1" presStyleIdx="1" presStyleCnt="3">
        <dgm:presLayoutVars>
          <dgm:chMax val="0"/>
          <dgm:bulletEnabled val="1"/>
        </dgm:presLayoutVars>
      </dgm:prSet>
      <dgm:spPr/>
    </dgm:pt>
    <dgm:pt modelId="{2DE02FDF-9BE2-48B0-81F7-EA34514C0EF4}" type="pres">
      <dgm:prSet presAssocID="{216FC12F-EC04-4731-B972-94627DB5DBCC}" presName="negativeSpace" presStyleCnt="0"/>
      <dgm:spPr/>
    </dgm:pt>
    <dgm:pt modelId="{57EE06A0-86C3-4FC0-BAFD-A38F9BB4A36D}" type="pres">
      <dgm:prSet presAssocID="{216FC12F-EC04-4731-B972-94627DB5DBCC}" presName="childText" presStyleLbl="conFgAcc1" presStyleIdx="1" presStyleCnt="3">
        <dgm:presLayoutVars>
          <dgm:bulletEnabled val="1"/>
        </dgm:presLayoutVars>
      </dgm:prSet>
      <dgm:spPr/>
    </dgm:pt>
    <dgm:pt modelId="{A54F83CE-4C10-455E-A2C8-B23795A4CA3F}" type="pres">
      <dgm:prSet presAssocID="{CDFDCD58-70F6-4B7C-B1DA-B514511A372D}" presName="spaceBetweenRectangles" presStyleCnt="0"/>
      <dgm:spPr/>
    </dgm:pt>
    <dgm:pt modelId="{9E48E3D9-E3B1-4EC2-8B86-7FDEB1638ABF}" type="pres">
      <dgm:prSet presAssocID="{E9E77AFF-E55C-4EAA-8363-F002B99000AC}" presName="parentLin" presStyleCnt="0"/>
      <dgm:spPr/>
    </dgm:pt>
    <dgm:pt modelId="{7078C043-6DDF-474F-AA70-8A85745887BD}" type="pres">
      <dgm:prSet presAssocID="{E9E77AFF-E55C-4EAA-8363-F002B99000AC}" presName="parentLeftMargin" presStyleLbl="node1" presStyleIdx="1" presStyleCnt="3"/>
      <dgm:spPr/>
    </dgm:pt>
    <dgm:pt modelId="{E26E66E5-958D-42B4-A1B3-8D19B65EF04F}" type="pres">
      <dgm:prSet presAssocID="{E9E77AFF-E55C-4EAA-8363-F002B99000AC}" presName="parentText" presStyleLbl="node1" presStyleIdx="2" presStyleCnt="3">
        <dgm:presLayoutVars>
          <dgm:chMax val="0"/>
          <dgm:bulletEnabled val="1"/>
        </dgm:presLayoutVars>
      </dgm:prSet>
      <dgm:spPr/>
    </dgm:pt>
    <dgm:pt modelId="{D1B02E9E-1417-4F4D-9590-041DCCE033D2}" type="pres">
      <dgm:prSet presAssocID="{E9E77AFF-E55C-4EAA-8363-F002B99000AC}" presName="negativeSpace" presStyleCnt="0"/>
      <dgm:spPr/>
    </dgm:pt>
    <dgm:pt modelId="{63BA884A-475F-4B6F-B4EF-C9A539CFED91}" type="pres">
      <dgm:prSet presAssocID="{E9E77AFF-E55C-4EAA-8363-F002B99000AC}" presName="childText" presStyleLbl="conFgAcc1" presStyleIdx="2" presStyleCnt="3">
        <dgm:presLayoutVars>
          <dgm:bulletEnabled val="1"/>
        </dgm:presLayoutVars>
      </dgm:prSet>
      <dgm:spPr/>
    </dgm:pt>
  </dgm:ptLst>
  <dgm:cxnLst>
    <dgm:cxn modelId="{197D962A-44CA-4493-BA50-1A0A3CF08F3C}" type="presOf" srcId="{216FC12F-EC04-4731-B972-94627DB5DBCC}" destId="{E697226D-BD0E-4533-8B21-59752E4A4469}" srcOrd="0" destOrd="0" presId="urn:microsoft.com/office/officeart/2005/8/layout/list1"/>
    <dgm:cxn modelId="{792E3031-E2E4-4591-B53A-694C3E97C3C2}" srcId="{7116B7DD-2640-49F6-8712-109CE189041B}" destId="{216FC12F-EC04-4731-B972-94627DB5DBCC}" srcOrd="1" destOrd="0" parTransId="{1375EC06-8608-4DC0-98CE-1668BB76FA4A}" sibTransId="{CDFDCD58-70F6-4B7C-B1DA-B514511A372D}"/>
    <dgm:cxn modelId="{E238AA46-6C6F-4DF9-9212-1FEF42236215}" type="presOf" srcId="{E9E77AFF-E55C-4EAA-8363-F002B99000AC}" destId="{7078C043-6DDF-474F-AA70-8A85745887BD}" srcOrd="0" destOrd="0" presId="urn:microsoft.com/office/officeart/2005/8/layout/list1"/>
    <dgm:cxn modelId="{8D644368-EBDF-4760-8B16-8BEA87E7B073}" type="presOf" srcId="{6B886A2E-E996-41C4-8BC7-6A70C21E1888}" destId="{CB3793E1-EB2D-4630-BE27-2E8E67D5288E}" srcOrd="0" destOrd="0" presId="urn:microsoft.com/office/officeart/2005/8/layout/list1"/>
    <dgm:cxn modelId="{FB0AE18E-4BB1-4E3C-8143-B638777843DB}" type="presOf" srcId="{6B886A2E-E996-41C4-8BC7-6A70C21E1888}" destId="{4347D8F8-C383-4436-BBD7-89A7E8DA5919}" srcOrd="1" destOrd="0" presId="urn:microsoft.com/office/officeart/2005/8/layout/list1"/>
    <dgm:cxn modelId="{0AC53DA6-047E-4635-BE67-C2FCC8855997}" srcId="{7116B7DD-2640-49F6-8712-109CE189041B}" destId="{E9E77AFF-E55C-4EAA-8363-F002B99000AC}" srcOrd="2" destOrd="0" parTransId="{94980967-3B27-42E2-80B1-FA277CDE26B4}" sibTransId="{C39C7915-37FF-4178-B21A-F477A1DADD73}"/>
    <dgm:cxn modelId="{66B0E6AD-B335-427B-B2CC-2731D7AF84D0}" type="presOf" srcId="{E9E77AFF-E55C-4EAA-8363-F002B99000AC}" destId="{E26E66E5-958D-42B4-A1B3-8D19B65EF04F}" srcOrd="1" destOrd="0" presId="urn:microsoft.com/office/officeart/2005/8/layout/list1"/>
    <dgm:cxn modelId="{AF200DB3-209C-4B72-BA2D-9611D03364BE}" type="presOf" srcId="{7116B7DD-2640-49F6-8712-109CE189041B}" destId="{0BA5DDA5-9156-4D3C-A029-A1783C7BBAA5}" srcOrd="0" destOrd="0" presId="urn:microsoft.com/office/officeart/2005/8/layout/list1"/>
    <dgm:cxn modelId="{A99206C3-2A59-43E6-A123-6CFD4BD929FC}" srcId="{7116B7DD-2640-49F6-8712-109CE189041B}" destId="{6B886A2E-E996-41C4-8BC7-6A70C21E1888}" srcOrd="0" destOrd="0" parTransId="{7FA3DEEE-6579-4B6A-ACBD-63550CF1B797}" sibTransId="{7446594F-84E3-4048-BD8A-2BF460DD02F4}"/>
    <dgm:cxn modelId="{CF2DF9C7-01C7-46FC-BD63-78BBDC7E5CAC}" type="presOf" srcId="{216FC12F-EC04-4731-B972-94627DB5DBCC}" destId="{51FD6E64-7CB5-4227-A81A-455A3169A980}" srcOrd="1" destOrd="0" presId="urn:microsoft.com/office/officeart/2005/8/layout/list1"/>
    <dgm:cxn modelId="{7DC7035A-A189-4616-9C0B-B39A08B94A0A}" type="presParOf" srcId="{0BA5DDA5-9156-4D3C-A029-A1783C7BBAA5}" destId="{BEC96D3D-41D5-4F6A-9EB8-5CBB4CDA81C4}" srcOrd="0" destOrd="0" presId="urn:microsoft.com/office/officeart/2005/8/layout/list1"/>
    <dgm:cxn modelId="{70C2C4E5-306D-4156-800E-A99ADE7C6077}" type="presParOf" srcId="{BEC96D3D-41D5-4F6A-9EB8-5CBB4CDA81C4}" destId="{CB3793E1-EB2D-4630-BE27-2E8E67D5288E}" srcOrd="0" destOrd="0" presId="urn:microsoft.com/office/officeart/2005/8/layout/list1"/>
    <dgm:cxn modelId="{2E168A9C-EC94-4AD0-8A3B-400C5FE1E36B}" type="presParOf" srcId="{BEC96D3D-41D5-4F6A-9EB8-5CBB4CDA81C4}" destId="{4347D8F8-C383-4436-BBD7-89A7E8DA5919}" srcOrd="1" destOrd="0" presId="urn:microsoft.com/office/officeart/2005/8/layout/list1"/>
    <dgm:cxn modelId="{3A9523A5-3A5D-49B6-9914-317F4C82B787}" type="presParOf" srcId="{0BA5DDA5-9156-4D3C-A029-A1783C7BBAA5}" destId="{2A2034FC-0D48-4A16-9A2C-EAC354238723}" srcOrd="1" destOrd="0" presId="urn:microsoft.com/office/officeart/2005/8/layout/list1"/>
    <dgm:cxn modelId="{BCA46BE3-6488-4929-94F7-99CAB7A7F04E}" type="presParOf" srcId="{0BA5DDA5-9156-4D3C-A029-A1783C7BBAA5}" destId="{C634B36A-F029-4A6C-A68C-8B48CEFE672B}" srcOrd="2" destOrd="0" presId="urn:microsoft.com/office/officeart/2005/8/layout/list1"/>
    <dgm:cxn modelId="{E16D3029-144F-417C-810F-1358FDDE9183}" type="presParOf" srcId="{0BA5DDA5-9156-4D3C-A029-A1783C7BBAA5}" destId="{1165EC32-A873-49BE-8600-54088A102BFC}" srcOrd="3" destOrd="0" presId="urn:microsoft.com/office/officeart/2005/8/layout/list1"/>
    <dgm:cxn modelId="{273C029B-9940-40B2-A393-8AA69E011A0B}" type="presParOf" srcId="{0BA5DDA5-9156-4D3C-A029-A1783C7BBAA5}" destId="{ECC41596-FD0E-4475-A446-1B1E738995E3}" srcOrd="4" destOrd="0" presId="urn:microsoft.com/office/officeart/2005/8/layout/list1"/>
    <dgm:cxn modelId="{5741044D-02D2-4391-BA10-B0DC6E86280C}" type="presParOf" srcId="{ECC41596-FD0E-4475-A446-1B1E738995E3}" destId="{E697226D-BD0E-4533-8B21-59752E4A4469}" srcOrd="0" destOrd="0" presId="urn:microsoft.com/office/officeart/2005/8/layout/list1"/>
    <dgm:cxn modelId="{28093C0E-6B8B-4D3A-A34D-DC965A41DC79}" type="presParOf" srcId="{ECC41596-FD0E-4475-A446-1B1E738995E3}" destId="{51FD6E64-7CB5-4227-A81A-455A3169A980}" srcOrd="1" destOrd="0" presId="urn:microsoft.com/office/officeart/2005/8/layout/list1"/>
    <dgm:cxn modelId="{E64DC4C8-DA6C-4FB7-B554-609954436E13}" type="presParOf" srcId="{0BA5DDA5-9156-4D3C-A029-A1783C7BBAA5}" destId="{2DE02FDF-9BE2-48B0-81F7-EA34514C0EF4}" srcOrd="5" destOrd="0" presId="urn:microsoft.com/office/officeart/2005/8/layout/list1"/>
    <dgm:cxn modelId="{E1F19D6F-4A82-41FE-9EC8-74E0ED294F1E}" type="presParOf" srcId="{0BA5DDA5-9156-4D3C-A029-A1783C7BBAA5}" destId="{57EE06A0-86C3-4FC0-BAFD-A38F9BB4A36D}" srcOrd="6" destOrd="0" presId="urn:microsoft.com/office/officeart/2005/8/layout/list1"/>
    <dgm:cxn modelId="{72F3ECF1-110E-4FE6-B4AB-72B829D298B5}" type="presParOf" srcId="{0BA5DDA5-9156-4D3C-A029-A1783C7BBAA5}" destId="{A54F83CE-4C10-455E-A2C8-B23795A4CA3F}" srcOrd="7" destOrd="0" presId="urn:microsoft.com/office/officeart/2005/8/layout/list1"/>
    <dgm:cxn modelId="{3749AA25-C673-465F-8C26-41B7C3EE288A}" type="presParOf" srcId="{0BA5DDA5-9156-4D3C-A029-A1783C7BBAA5}" destId="{9E48E3D9-E3B1-4EC2-8B86-7FDEB1638ABF}" srcOrd="8" destOrd="0" presId="urn:microsoft.com/office/officeart/2005/8/layout/list1"/>
    <dgm:cxn modelId="{BDAC33C5-DB6D-4B4B-A3A3-3FDF8EA996A0}" type="presParOf" srcId="{9E48E3D9-E3B1-4EC2-8B86-7FDEB1638ABF}" destId="{7078C043-6DDF-474F-AA70-8A85745887BD}" srcOrd="0" destOrd="0" presId="urn:microsoft.com/office/officeart/2005/8/layout/list1"/>
    <dgm:cxn modelId="{1DDC8AAD-0630-4E72-8244-0AA15B73333D}" type="presParOf" srcId="{9E48E3D9-E3B1-4EC2-8B86-7FDEB1638ABF}" destId="{E26E66E5-958D-42B4-A1B3-8D19B65EF04F}" srcOrd="1" destOrd="0" presId="urn:microsoft.com/office/officeart/2005/8/layout/list1"/>
    <dgm:cxn modelId="{5E09D3FB-A742-466F-87B7-E76B0BDFA523}" type="presParOf" srcId="{0BA5DDA5-9156-4D3C-A029-A1783C7BBAA5}" destId="{D1B02E9E-1417-4F4D-9590-041DCCE033D2}" srcOrd="9" destOrd="0" presId="urn:microsoft.com/office/officeart/2005/8/layout/list1"/>
    <dgm:cxn modelId="{CBAF0EA5-3366-4FD0-9198-AC1F8F670ECC}" type="presParOf" srcId="{0BA5DDA5-9156-4D3C-A029-A1783C7BBAA5}" destId="{63BA884A-475F-4B6F-B4EF-C9A539CFED91}" srcOrd="10" destOrd="0" presId="urn:microsoft.com/office/officeart/2005/8/layout/list1"/>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51EF99E8-B542-4530-9D9F-092CCD484D13}" type="doc">
      <dgm:prSet loTypeId="urn:microsoft.com/office/officeart/2005/8/layout/target3" loCatId="relationship" qsTypeId="urn:microsoft.com/office/officeart/2005/8/quickstyle/simple1" qsCatId="simple" csTypeId="urn:microsoft.com/office/officeart/2005/8/colors/accent0_2" csCatId="mainScheme" phldr="1"/>
      <dgm:spPr/>
      <dgm:t>
        <a:bodyPr/>
        <a:lstStyle/>
        <a:p>
          <a:endParaRPr lang="en-US"/>
        </a:p>
      </dgm:t>
    </dgm:pt>
    <dgm:pt modelId="{540DDDDA-E487-49DE-A0AA-E85038355B52}">
      <dgm:prSet/>
      <dgm:spPr/>
      <dgm:t>
        <a:bodyPr/>
        <a:lstStyle/>
        <a:p>
          <a:pPr rtl="0"/>
          <a:r>
            <a:rPr lang="en-GB"/>
            <a:t>There are clear links between cognitive decline, MCI and dementia</a:t>
          </a:r>
        </a:p>
      </dgm:t>
    </dgm:pt>
    <dgm:pt modelId="{52F18676-94E9-4792-8311-D9FDC9150ABB}" type="parTrans" cxnId="{5FA4C3C1-84E2-40C9-8058-CCA41E4C3C20}">
      <dgm:prSet/>
      <dgm:spPr/>
      <dgm:t>
        <a:bodyPr/>
        <a:lstStyle/>
        <a:p>
          <a:endParaRPr lang="en-US"/>
        </a:p>
      </dgm:t>
    </dgm:pt>
    <dgm:pt modelId="{D11FBCBF-99BF-4B95-9420-69D61F156912}" type="sibTrans" cxnId="{5FA4C3C1-84E2-40C9-8058-CCA41E4C3C20}">
      <dgm:prSet/>
      <dgm:spPr/>
      <dgm:t>
        <a:bodyPr/>
        <a:lstStyle/>
        <a:p>
          <a:endParaRPr lang="en-US"/>
        </a:p>
      </dgm:t>
    </dgm:pt>
    <dgm:pt modelId="{3EF5E2F7-31F4-4E07-BCDB-82A72DF94C08}" type="pres">
      <dgm:prSet presAssocID="{51EF99E8-B542-4530-9D9F-092CCD484D13}" presName="Name0" presStyleCnt="0">
        <dgm:presLayoutVars>
          <dgm:chMax val="7"/>
          <dgm:dir/>
          <dgm:animLvl val="lvl"/>
          <dgm:resizeHandles val="exact"/>
        </dgm:presLayoutVars>
      </dgm:prSet>
      <dgm:spPr/>
    </dgm:pt>
    <dgm:pt modelId="{D1483F87-DFEF-4F0A-88EB-6BD865D24E93}" type="pres">
      <dgm:prSet presAssocID="{540DDDDA-E487-49DE-A0AA-E85038355B52}" presName="circle1" presStyleLbl="node1" presStyleIdx="0" presStyleCnt="1"/>
      <dgm:spPr/>
    </dgm:pt>
    <dgm:pt modelId="{F8F0C702-EAEE-4B01-9DCA-9DC9D58E7C60}" type="pres">
      <dgm:prSet presAssocID="{540DDDDA-E487-49DE-A0AA-E85038355B52}" presName="space" presStyleCnt="0"/>
      <dgm:spPr/>
    </dgm:pt>
    <dgm:pt modelId="{071E60FB-CD36-4347-A849-3D47C7033ECB}" type="pres">
      <dgm:prSet presAssocID="{540DDDDA-E487-49DE-A0AA-E85038355B52}" presName="rect1" presStyleLbl="alignAcc1" presStyleIdx="0" presStyleCnt="1"/>
      <dgm:spPr/>
    </dgm:pt>
    <dgm:pt modelId="{1EBBA041-07B8-42F6-858E-EC203DB6633E}" type="pres">
      <dgm:prSet presAssocID="{540DDDDA-E487-49DE-A0AA-E85038355B52}" presName="rect1ParTxNoCh" presStyleLbl="alignAcc1" presStyleIdx="0" presStyleCnt="1">
        <dgm:presLayoutVars>
          <dgm:chMax val="1"/>
          <dgm:bulletEnabled val="1"/>
        </dgm:presLayoutVars>
      </dgm:prSet>
      <dgm:spPr/>
    </dgm:pt>
  </dgm:ptLst>
  <dgm:cxnLst>
    <dgm:cxn modelId="{18EC6D4B-0AFA-4915-A152-80D4D3E4DEC6}" type="presOf" srcId="{540DDDDA-E487-49DE-A0AA-E85038355B52}" destId="{071E60FB-CD36-4347-A849-3D47C7033ECB}" srcOrd="0" destOrd="0" presId="urn:microsoft.com/office/officeart/2005/8/layout/target3"/>
    <dgm:cxn modelId="{5FA4C3C1-84E2-40C9-8058-CCA41E4C3C20}" srcId="{51EF99E8-B542-4530-9D9F-092CCD484D13}" destId="{540DDDDA-E487-49DE-A0AA-E85038355B52}" srcOrd="0" destOrd="0" parTransId="{52F18676-94E9-4792-8311-D9FDC9150ABB}" sibTransId="{D11FBCBF-99BF-4B95-9420-69D61F156912}"/>
    <dgm:cxn modelId="{9F90ADD0-C103-41D5-A2C1-D93655B91AF2}" type="presOf" srcId="{51EF99E8-B542-4530-9D9F-092CCD484D13}" destId="{3EF5E2F7-31F4-4E07-BCDB-82A72DF94C08}" srcOrd="0" destOrd="0" presId="urn:microsoft.com/office/officeart/2005/8/layout/target3"/>
    <dgm:cxn modelId="{2742DBE8-BA4B-4D0C-8864-7B52D7F9AE61}" type="presOf" srcId="{540DDDDA-E487-49DE-A0AA-E85038355B52}" destId="{1EBBA041-07B8-42F6-858E-EC203DB6633E}" srcOrd="1" destOrd="0" presId="urn:microsoft.com/office/officeart/2005/8/layout/target3"/>
    <dgm:cxn modelId="{8EDCF3A9-81C0-4DE6-AF89-524B607046E0}" type="presParOf" srcId="{3EF5E2F7-31F4-4E07-BCDB-82A72DF94C08}" destId="{D1483F87-DFEF-4F0A-88EB-6BD865D24E93}" srcOrd="0" destOrd="0" presId="urn:microsoft.com/office/officeart/2005/8/layout/target3"/>
    <dgm:cxn modelId="{47678BB8-81C7-48FA-9BD3-95118F75D4A8}" type="presParOf" srcId="{3EF5E2F7-31F4-4E07-BCDB-82A72DF94C08}" destId="{F8F0C702-EAEE-4B01-9DCA-9DC9D58E7C60}" srcOrd="1" destOrd="0" presId="urn:microsoft.com/office/officeart/2005/8/layout/target3"/>
    <dgm:cxn modelId="{7807BE2A-C8AD-46CA-B246-8741144A56F3}" type="presParOf" srcId="{3EF5E2F7-31F4-4E07-BCDB-82A72DF94C08}" destId="{071E60FB-CD36-4347-A849-3D47C7033ECB}" srcOrd="2" destOrd="0" presId="urn:microsoft.com/office/officeart/2005/8/layout/target3"/>
    <dgm:cxn modelId="{E72E15EC-7665-4754-9932-1D2C741253C1}" type="presParOf" srcId="{3EF5E2F7-31F4-4E07-BCDB-82A72DF94C08}" destId="{1EBBA041-07B8-42F6-858E-EC203DB6633E}" srcOrd="3" destOrd="0" presId="urn:microsoft.com/office/officeart/2005/8/layout/target3"/>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CC656-ED85-479B-A504-EF57CA1879AE}">
      <dsp:nvSpPr>
        <dsp:cNvPr id="0" name=""/>
        <dsp:cNvSpPr/>
      </dsp:nvSpPr>
      <dsp:spPr>
        <a:xfrm>
          <a:off x="0" y="0"/>
          <a:ext cx="2404863" cy="240486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66DBD2-4FD0-4670-9C3F-FBCE4BDEAC8C}">
      <dsp:nvSpPr>
        <dsp:cNvPr id="0" name=""/>
        <dsp:cNvSpPr/>
      </dsp:nvSpPr>
      <dsp:spPr>
        <a:xfrm>
          <a:off x="1202431" y="0"/>
          <a:ext cx="7376864" cy="240486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a:t>The definition of "normal cognitive aging" includes people who would not meet the criteria for dementia or any of the varieties of "mild cognitive impairment".</a:t>
          </a:r>
        </a:p>
      </dsp:txBody>
      <dsp:txXfrm>
        <a:off x="1202431" y="0"/>
        <a:ext cx="7376864" cy="24048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D24652-05B5-4748-9276-F9D0DC3A01AF}">
      <dsp:nvSpPr>
        <dsp:cNvPr id="0" name=""/>
        <dsp:cNvSpPr/>
      </dsp:nvSpPr>
      <dsp:spPr>
        <a:xfrm>
          <a:off x="0" y="0"/>
          <a:ext cx="820891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4A0EFC-BF9C-4431-ADF2-1FE436D2400B}">
      <dsp:nvSpPr>
        <dsp:cNvPr id="0" name=""/>
        <dsp:cNvSpPr/>
      </dsp:nvSpPr>
      <dsp:spPr>
        <a:xfrm>
          <a:off x="0" y="0"/>
          <a:ext cx="8208912" cy="186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People differ greatly in the degree to which their brains decline with age. Identifying the risk factors for cognitive decline and the mechanisms of individual differences in age-associated cognitive decline is among the greatest challenges to improve the well-being of older people.</a:t>
          </a:r>
        </a:p>
      </dsp:txBody>
      <dsp:txXfrm>
        <a:off x="0" y="0"/>
        <a:ext cx="8208912" cy="18608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DE9DF-2ACB-45DF-B680-7F7785895DFC}">
      <dsp:nvSpPr>
        <dsp:cNvPr id="0" name=""/>
        <dsp:cNvSpPr/>
      </dsp:nvSpPr>
      <dsp:spPr>
        <a:xfrm>
          <a:off x="0" y="0"/>
          <a:ext cx="4679649" cy="7979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Biological changes can lead to damage from…</a:t>
          </a:r>
        </a:p>
      </dsp:txBody>
      <dsp:txXfrm>
        <a:off x="38952" y="38952"/>
        <a:ext cx="4601745" cy="720036"/>
      </dsp:txXfrm>
    </dsp:sp>
    <dsp:sp modelId="{0D293BC9-D5BF-4FAC-A11B-BE24CF519970}">
      <dsp:nvSpPr>
        <dsp:cNvPr id="0" name=""/>
        <dsp:cNvSpPr/>
      </dsp:nvSpPr>
      <dsp:spPr>
        <a:xfrm>
          <a:off x="0" y="922626"/>
          <a:ext cx="4679649" cy="4620240"/>
        </a:xfrm>
        <a:prstGeom prst="rect">
          <a:avLst/>
        </a:prstGeom>
        <a:solidFill>
          <a:schemeClr val="accent3">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48579" tIns="39370" rIns="220472" bIns="39370" numCol="1" spcCol="1270" anchor="t" anchorCtr="0">
          <a:noAutofit/>
        </a:bodyPr>
        <a:lstStyle/>
        <a:p>
          <a:pPr marL="228600" lvl="1" indent="-228600" algn="l" defTabSz="1066800" rtl="0">
            <a:lnSpc>
              <a:spcPct val="90000"/>
            </a:lnSpc>
            <a:spcBef>
              <a:spcPct val="0"/>
            </a:spcBef>
            <a:spcAft>
              <a:spcPct val="20000"/>
            </a:spcAft>
            <a:buChar char="•"/>
          </a:pPr>
          <a:r>
            <a:rPr lang="en-GB" sz="2400" kern="1200"/>
            <a:t>oxidative stress</a:t>
          </a:r>
        </a:p>
        <a:p>
          <a:pPr marL="228600" lvl="1" indent="-228600" algn="l" defTabSz="1066800" rtl="0">
            <a:lnSpc>
              <a:spcPct val="90000"/>
            </a:lnSpc>
            <a:spcBef>
              <a:spcPct val="0"/>
            </a:spcBef>
            <a:spcAft>
              <a:spcPct val="20000"/>
            </a:spcAft>
            <a:buChar char="•"/>
          </a:pPr>
          <a:r>
            <a:rPr lang="en-GB" sz="2400" kern="1200" dirty="0"/>
            <a:t>diminished ability to detoxify free radicals</a:t>
          </a:r>
        </a:p>
        <a:p>
          <a:pPr marL="228600" lvl="1" indent="-228600" algn="l" defTabSz="1066800" rtl="0">
            <a:lnSpc>
              <a:spcPct val="90000"/>
            </a:lnSpc>
            <a:spcBef>
              <a:spcPct val="0"/>
            </a:spcBef>
            <a:spcAft>
              <a:spcPct val="20000"/>
            </a:spcAft>
            <a:buChar char="•"/>
          </a:pPr>
          <a:r>
            <a:rPr lang="en-GB" sz="2400" kern="1200"/>
            <a:t>decline in mitochondrial function</a:t>
          </a:r>
        </a:p>
        <a:p>
          <a:pPr marL="228600" lvl="1" indent="-228600" algn="l" defTabSz="1066800" rtl="0">
            <a:lnSpc>
              <a:spcPct val="90000"/>
            </a:lnSpc>
            <a:spcBef>
              <a:spcPct val="0"/>
            </a:spcBef>
            <a:spcAft>
              <a:spcPct val="20000"/>
            </a:spcAft>
            <a:buChar char="•"/>
          </a:pPr>
          <a:r>
            <a:rPr lang="en-GB" sz="2400" kern="1200"/>
            <a:t>accumulation of amyloid-β peptide and tau protein</a:t>
          </a:r>
        </a:p>
        <a:p>
          <a:pPr marL="228600" lvl="1" indent="-228600" algn="l" defTabSz="1066800" rtl="0">
            <a:lnSpc>
              <a:spcPct val="90000"/>
            </a:lnSpc>
            <a:spcBef>
              <a:spcPct val="0"/>
            </a:spcBef>
            <a:spcAft>
              <a:spcPct val="20000"/>
            </a:spcAft>
            <a:buChar char="•"/>
          </a:pPr>
          <a:r>
            <a:rPr lang="en-GB" sz="2400" kern="1200" dirty="0"/>
            <a:t>decrease integrity of neuronal membranes</a:t>
          </a:r>
        </a:p>
        <a:p>
          <a:pPr marL="228600" lvl="1" indent="-228600" algn="l" defTabSz="1066800" rtl="0">
            <a:lnSpc>
              <a:spcPct val="90000"/>
            </a:lnSpc>
            <a:spcBef>
              <a:spcPct val="0"/>
            </a:spcBef>
            <a:spcAft>
              <a:spcPct val="20000"/>
            </a:spcAft>
            <a:buChar char="•"/>
          </a:pPr>
          <a:r>
            <a:rPr lang="en-GB" sz="2400" kern="1200"/>
            <a:t>loss of neurons and synapses</a:t>
          </a:r>
        </a:p>
        <a:p>
          <a:pPr marL="228600" lvl="1" indent="-228600" algn="l" defTabSz="1066800" rtl="0">
            <a:lnSpc>
              <a:spcPct val="90000"/>
            </a:lnSpc>
            <a:spcBef>
              <a:spcPct val="0"/>
            </a:spcBef>
            <a:spcAft>
              <a:spcPct val="20000"/>
            </a:spcAft>
            <a:buChar char="•"/>
          </a:pPr>
          <a:r>
            <a:rPr lang="en-GB" sz="2400" kern="1200"/>
            <a:t>altered metabolic functions to cell death.</a:t>
          </a:r>
        </a:p>
      </dsp:txBody>
      <dsp:txXfrm>
        <a:off x="0" y="922626"/>
        <a:ext cx="4679649" cy="4620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177A5-1610-404D-8757-E9ED6F1A351D}">
      <dsp:nvSpPr>
        <dsp:cNvPr id="0" name=""/>
        <dsp:cNvSpPr/>
      </dsp:nvSpPr>
      <dsp:spPr>
        <a:xfrm>
          <a:off x="0" y="0"/>
          <a:ext cx="4419599" cy="10038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Imaging studies - changes with healthy aging occurs in frontal regions. But – correlated with poor cognitive performance are….  </a:t>
          </a:r>
        </a:p>
      </dsp:txBody>
      <dsp:txXfrm>
        <a:off x="49004" y="49004"/>
        <a:ext cx="4321591" cy="905852"/>
      </dsp:txXfrm>
    </dsp:sp>
    <dsp:sp modelId="{04F1206C-9529-4B5B-9FDE-C7843D0D203A}">
      <dsp:nvSpPr>
        <dsp:cNvPr id="0" name=""/>
        <dsp:cNvSpPr/>
      </dsp:nvSpPr>
      <dsp:spPr>
        <a:xfrm>
          <a:off x="0" y="1078786"/>
          <a:ext cx="4419599" cy="4508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322" tIns="41910" rIns="234696" bIns="41910" numCol="1" spcCol="1270" anchor="t" anchorCtr="0">
          <a:noAutofit/>
        </a:bodyPr>
        <a:lstStyle/>
        <a:p>
          <a:pPr marL="228600" lvl="1" indent="-228600" algn="l" defTabSz="1155700" rtl="0">
            <a:lnSpc>
              <a:spcPct val="90000"/>
            </a:lnSpc>
            <a:spcBef>
              <a:spcPct val="0"/>
            </a:spcBef>
            <a:spcAft>
              <a:spcPct val="20000"/>
            </a:spcAft>
            <a:buChar char="•"/>
          </a:pPr>
          <a:r>
            <a:rPr lang="en-GB" sz="2600" kern="1200" dirty="0"/>
            <a:t>whole brain- white matter volume, </a:t>
          </a:r>
        </a:p>
        <a:p>
          <a:pPr marL="228600" lvl="1" indent="-228600" algn="l" defTabSz="1155700" rtl="0">
            <a:lnSpc>
              <a:spcPct val="90000"/>
            </a:lnSpc>
            <a:spcBef>
              <a:spcPct val="0"/>
            </a:spcBef>
            <a:spcAft>
              <a:spcPct val="20000"/>
            </a:spcAft>
            <a:buChar char="•"/>
          </a:pPr>
          <a:r>
            <a:rPr lang="en-GB" sz="2600" kern="1200" dirty="0"/>
            <a:t>prefrontal cortex</a:t>
          </a:r>
        </a:p>
        <a:p>
          <a:pPr marL="228600" lvl="1" indent="-228600" algn="l" defTabSz="1155700" rtl="0">
            <a:lnSpc>
              <a:spcPct val="90000"/>
            </a:lnSpc>
            <a:spcBef>
              <a:spcPct val="0"/>
            </a:spcBef>
            <a:spcAft>
              <a:spcPct val="20000"/>
            </a:spcAft>
            <a:buChar char="•"/>
          </a:pPr>
          <a:r>
            <a:rPr lang="en-GB" sz="2600" kern="1200" dirty="0"/>
            <a:t>hippocampus</a:t>
          </a:r>
        </a:p>
        <a:p>
          <a:pPr marL="228600" lvl="1" indent="-228600" algn="l" defTabSz="1155700" rtl="0">
            <a:lnSpc>
              <a:spcPct val="90000"/>
            </a:lnSpc>
            <a:spcBef>
              <a:spcPct val="0"/>
            </a:spcBef>
            <a:spcAft>
              <a:spcPct val="20000"/>
            </a:spcAft>
            <a:buChar char="•"/>
          </a:pPr>
          <a:r>
            <a:rPr lang="en-GB" sz="2600" kern="1200" dirty="0"/>
            <a:t>Sub-cortical regions (thalamus, putamen, caudate, nucleus </a:t>
          </a:r>
          <a:r>
            <a:rPr lang="en-GB" sz="2600" kern="1200" dirty="0" err="1"/>
            <a:t>accumbens</a:t>
          </a:r>
          <a:r>
            <a:rPr lang="en-GB" sz="2600" kern="1200" dirty="0"/>
            <a:t>) </a:t>
          </a:r>
        </a:p>
        <a:p>
          <a:pPr marL="228600" lvl="1" indent="-228600" algn="l" defTabSz="1155700" rtl="0">
            <a:lnSpc>
              <a:spcPct val="90000"/>
            </a:lnSpc>
            <a:spcBef>
              <a:spcPct val="0"/>
            </a:spcBef>
            <a:spcAft>
              <a:spcPct val="20000"/>
            </a:spcAft>
            <a:buChar char="•"/>
          </a:pPr>
          <a:r>
            <a:rPr lang="en-GB" sz="2600" kern="1200"/>
            <a:t>parietal and temporal lobe volume</a:t>
          </a:r>
        </a:p>
        <a:p>
          <a:pPr marL="228600" lvl="1" indent="-228600" algn="l" defTabSz="1155700" rtl="0">
            <a:lnSpc>
              <a:spcPct val="90000"/>
            </a:lnSpc>
            <a:spcBef>
              <a:spcPct val="0"/>
            </a:spcBef>
            <a:spcAft>
              <a:spcPct val="20000"/>
            </a:spcAft>
            <a:buChar char="•"/>
          </a:pPr>
          <a:r>
            <a:rPr lang="en-GB" sz="2600" kern="1200"/>
            <a:t>ventricular expansion</a:t>
          </a:r>
        </a:p>
      </dsp:txBody>
      <dsp:txXfrm>
        <a:off x="0" y="1078786"/>
        <a:ext cx="4419599" cy="45084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72C243-4DD8-43FB-A296-7E7CC46986B4}">
      <dsp:nvSpPr>
        <dsp:cNvPr id="0" name=""/>
        <dsp:cNvSpPr/>
      </dsp:nvSpPr>
      <dsp:spPr>
        <a:xfrm>
          <a:off x="0" y="562"/>
          <a:ext cx="4343400" cy="13151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F07F6-6E24-473E-9928-9B4C2E47CD8F}">
      <dsp:nvSpPr>
        <dsp:cNvPr id="0" name=""/>
        <dsp:cNvSpPr/>
      </dsp:nvSpPr>
      <dsp:spPr>
        <a:xfrm>
          <a:off x="397843" y="296478"/>
          <a:ext cx="723352" cy="7233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A902CC-603E-43F9-8B26-EA740C3B1508}">
      <dsp:nvSpPr>
        <dsp:cNvPr id="0" name=""/>
        <dsp:cNvSpPr/>
      </dsp:nvSpPr>
      <dsp:spPr>
        <a:xfrm>
          <a:off x="1519039" y="562"/>
          <a:ext cx="2824360" cy="131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91" tIns="139191" rIns="139191" bIns="139191" numCol="1" spcCol="1270" anchor="ctr" anchorCtr="0">
          <a:noAutofit/>
        </a:bodyPr>
        <a:lstStyle/>
        <a:p>
          <a:pPr marL="0" lvl="0" indent="0" algn="l" defTabSz="622300">
            <a:lnSpc>
              <a:spcPct val="90000"/>
            </a:lnSpc>
            <a:spcBef>
              <a:spcPct val="0"/>
            </a:spcBef>
            <a:spcAft>
              <a:spcPct val="35000"/>
            </a:spcAft>
            <a:buNone/>
          </a:pPr>
          <a:r>
            <a:rPr lang="en-GB" sz="1400" b="1" kern="1200" dirty="0"/>
            <a:t>Neural Plasticity</a:t>
          </a:r>
          <a:r>
            <a:rPr lang="en-GB" sz="1400" kern="1200" dirty="0"/>
            <a:t>: Education promotes the development of neural pathways that can protect against cognitive decline.</a:t>
          </a:r>
          <a:endParaRPr lang="en-US" sz="1400" kern="1200" dirty="0"/>
        </a:p>
      </dsp:txBody>
      <dsp:txXfrm>
        <a:off x="1519039" y="562"/>
        <a:ext cx="2824360" cy="1315185"/>
      </dsp:txXfrm>
    </dsp:sp>
    <dsp:sp modelId="{7D23184A-82EB-4950-976D-A75EB8247FE0}">
      <dsp:nvSpPr>
        <dsp:cNvPr id="0" name=""/>
        <dsp:cNvSpPr/>
      </dsp:nvSpPr>
      <dsp:spPr>
        <a:xfrm>
          <a:off x="0" y="1644544"/>
          <a:ext cx="4343400" cy="13151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18D4A7-63AA-4276-AC73-F4973054E7F7}">
      <dsp:nvSpPr>
        <dsp:cNvPr id="0" name=""/>
        <dsp:cNvSpPr/>
      </dsp:nvSpPr>
      <dsp:spPr>
        <a:xfrm>
          <a:off x="397843" y="1940461"/>
          <a:ext cx="723352" cy="7233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125C42-F5F6-4D14-A10D-53B2A9C1E262}">
      <dsp:nvSpPr>
        <dsp:cNvPr id="0" name=""/>
        <dsp:cNvSpPr/>
      </dsp:nvSpPr>
      <dsp:spPr>
        <a:xfrm>
          <a:off x="1519039" y="1644544"/>
          <a:ext cx="2824360" cy="131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91" tIns="139191" rIns="139191" bIns="139191" numCol="1" spcCol="1270" anchor="ctr" anchorCtr="0">
          <a:noAutofit/>
        </a:bodyPr>
        <a:lstStyle/>
        <a:p>
          <a:pPr marL="0" lvl="0" indent="0" algn="l" defTabSz="622300">
            <a:lnSpc>
              <a:spcPct val="90000"/>
            </a:lnSpc>
            <a:spcBef>
              <a:spcPct val="0"/>
            </a:spcBef>
            <a:spcAft>
              <a:spcPct val="35000"/>
            </a:spcAft>
            <a:buNone/>
          </a:pPr>
          <a:r>
            <a:rPr lang="en-GB" sz="1400" b="1" kern="1200" dirty="0"/>
            <a:t>Increased Synaptic Density</a:t>
          </a:r>
          <a:r>
            <a:rPr lang="en-GB" sz="1400" kern="1200" dirty="0"/>
            <a:t>: Educated individuals tend to have more robust synaptic connections, which help maintain cognitive function.</a:t>
          </a:r>
          <a:endParaRPr lang="en-US" sz="1400" kern="1200" dirty="0"/>
        </a:p>
      </dsp:txBody>
      <dsp:txXfrm>
        <a:off x="1519039" y="1644544"/>
        <a:ext cx="2824360" cy="1315185"/>
      </dsp:txXfrm>
    </dsp:sp>
    <dsp:sp modelId="{98DC9039-3FD4-4413-9D46-8E958DD9E75C}">
      <dsp:nvSpPr>
        <dsp:cNvPr id="0" name=""/>
        <dsp:cNvSpPr/>
      </dsp:nvSpPr>
      <dsp:spPr>
        <a:xfrm>
          <a:off x="0" y="3288526"/>
          <a:ext cx="4343400" cy="13151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F8004-CB7E-44D3-BC40-300AEF5EC74C}">
      <dsp:nvSpPr>
        <dsp:cNvPr id="0" name=""/>
        <dsp:cNvSpPr/>
      </dsp:nvSpPr>
      <dsp:spPr>
        <a:xfrm>
          <a:off x="397843" y="3584443"/>
          <a:ext cx="723352" cy="7233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6E1E75-BF5F-436D-9640-B89D7EF65A4D}">
      <dsp:nvSpPr>
        <dsp:cNvPr id="0" name=""/>
        <dsp:cNvSpPr/>
      </dsp:nvSpPr>
      <dsp:spPr>
        <a:xfrm>
          <a:off x="1519039" y="3288526"/>
          <a:ext cx="2824360" cy="131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91" tIns="139191" rIns="139191" bIns="139191" numCol="1" spcCol="1270" anchor="ctr" anchorCtr="0">
          <a:noAutofit/>
        </a:bodyPr>
        <a:lstStyle/>
        <a:p>
          <a:pPr marL="0" lvl="0" indent="0" algn="l" defTabSz="622300">
            <a:lnSpc>
              <a:spcPct val="90000"/>
            </a:lnSpc>
            <a:spcBef>
              <a:spcPct val="0"/>
            </a:spcBef>
            <a:spcAft>
              <a:spcPct val="35000"/>
            </a:spcAft>
            <a:buNone/>
          </a:pPr>
          <a:r>
            <a:rPr lang="en-GB" sz="1400" b="1" kern="1200"/>
            <a:t>Stimulated Brain Activity</a:t>
          </a:r>
          <a:r>
            <a:rPr lang="en-GB" sz="1400" kern="1200"/>
            <a:t>: Engaging in complex cognitive tasks, often required during education, can keep the brain active and healthy.</a:t>
          </a:r>
          <a:endParaRPr lang="en-US" sz="1400" kern="1200"/>
        </a:p>
      </dsp:txBody>
      <dsp:txXfrm>
        <a:off x="1519039" y="3288526"/>
        <a:ext cx="2824360" cy="13151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E5EF1-28C6-4574-91D2-B88BCDF86625}">
      <dsp:nvSpPr>
        <dsp:cNvPr id="0" name=""/>
        <dsp:cNvSpPr/>
      </dsp:nvSpPr>
      <dsp:spPr>
        <a:xfrm>
          <a:off x="0" y="559"/>
          <a:ext cx="4343400" cy="130987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4680D-D10C-4F0A-A8A1-7D635B233F96}">
      <dsp:nvSpPr>
        <dsp:cNvPr id="0" name=""/>
        <dsp:cNvSpPr/>
      </dsp:nvSpPr>
      <dsp:spPr>
        <a:xfrm>
          <a:off x="396238" y="295282"/>
          <a:ext cx="720432" cy="7204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5DFACC-ACF9-4C76-8280-117461CF0D6C}">
      <dsp:nvSpPr>
        <dsp:cNvPr id="0" name=""/>
        <dsp:cNvSpPr/>
      </dsp:nvSpPr>
      <dsp:spPr>
        <a:xfrm>
          <a:off x="1512908" y="559"/>
          <a:ext cx="2830491" cy="1309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29" tIns="138629" rIns="138629" bIns="138629" numCol="1" spcCol="1270" anchor="ctr" anchorCtr="0">
          <a:noAutofit/>
        </a:bodyPr>
        <a:lstStyle/>
        <a:p>
          <a:pPr marL="0" lvl="0" indent="0" algn="l" defTabSz="622300">
            <a:lnSpc>
              <a:spcPct val="90000"/>
            </a:lnSpc>
            <a:spcBef>
              <a:spcPct val="0"/>
            </a:spcBef>
            <a:spcAft>
              <a:spcPct val="35000"/>
            </a:spcAft>
            <a:buNone/>
          </a:pPr>
          <a:r>
            <a:rPr lang="en-GB" sz="1400" b="1" kern="1200"/>
            <a:t>Memory</a:t>
          </a:r>
          <a:r>
            <a:rPr lang="en-GB" sz="1400" kern="1200"/>
            <a:t>: Higher education levels are linked to better memory performance in older adults.</a:t>
          </a:r>
          <a:endParaRPr lang="en-US" sz="1400" kern="1200"/>
        </a:p>
      </dsp:txBody>
      <dsp:txXfrm>
        <a:off x="1512908" y="559"/>
        <a:ext cx="2830491" cy="1309877"/>
      </dsp:txXfrm>
    </dsp:sp>
    <dsp:sp modelId="{2BF8ACD8-3980-4050-8AA3-70518364F0B4}">
      <dsp:nvSpPr>
        <dsp:cNvPr id="0" name=""/>
        <dsp:cNvSpPr/>
      </dsp:nvSpPr>
      <dsp:spPr>
        <a:xfrm>
          <a:off x="0" y="1637907"/>
          <a:ext cx="4343400" cy="13098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038CA-8792-4CD0-9973-38C998E5CF45}">
      <dsp:nvSpPr>
        <dsp:cNvPr id="0" name=""/>
        <dsp:cNvSpPr/>
      </dsp:nvSpPr>
      <dsp:spPr>
        <a:xfrm>
          <a:off x="396238" y="1932629"/>
          <a:ext cx="720432" cy="7204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C58A36-62BB-43CD-B278-43CCF9E4CB9C}">
      <dsp:nvSpPr>
        <dsp:cNvPr id="0" name=""/>
        <dsp:cNvSpPr/>
      </dsp:nvSpPr>
      <dsp:spPr>
        <a:xfrm>
          <a:off x="1512908" y="1637907"/>
          <a:ext cx="2830491" cy="1309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29" tIns="138629" rIns="138629" bIns="138629" numCol="1" spcCol="1270" anchor="ctr" anchorCtr="0">
          <a:noAutofit/>
        </a:bodyPr>
        <a:lstStyle/>
        <a:p>
          <a:pPr marL="0" lvl="0" indent="0" algn="l" defTabSz="622300">
            <a:lnSpc>
              <a:spcPct val="90000"/>
            </a:lnSpc>
            <a:spcBef>
              <a:spcPct val="0"/>
            </a:spcBef>
            <a:spcAft>
              <a:spcPct val="35000"/>
            </a:spcAft>
            <a:buNone/>
          </a:pPr>
          <a:r>
            <a:rPr lang="en-GB" sz="1400" b="1" kern="1200"/>
            <a:t>Executive Function</a:t>
          </a:r>
          <a:r>
            <a:rPr lang="en-GB" sz="1400" kern="1200"/>
            <a:t>: Skills such as problem-solving and planning are often stronger in those with more education.</a:t>
          </a:r>
          <a:endParaRPr lang="en-US" sz="1400" kern="1200" dirty="0"/>
        </a:p>
      </dsp:txBody>
      <dsp:txXfrm>
        <a:off x="1512908" y="1637907"/>
        <a:ext cx="2830491" cy="1309877"/>
      </dsp:txXfrm>
    </dsp:sp>
    <dsp:sp modelId="{D3DBC374-08DD-4AB8-A619-E137D8673A62}">
      <dsp:nvSpPr>
        <dsp:cNvPr id="0" name=""/>
        <dsp:cNvSpPr/>
      </dsp:nvSpPr>
      <dsp:spPr>
        <a:xfrm>
          <a:off x="0" y="3275254"/>
          <a:ext cx="4343400" cy="130987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6FEF07-BFD1-4A45-8F60-2339C44576ED}">
      <dsp:nvSpPr>
        <dsp:cNvPr id="0" name=""/>
        <dsp:cNvSpPr/>
      </dsp:nvSpPr>
      <dsp:spPr>
        <a:xfrm>
          <a:off x="396238" y="3569976"/>
          <a:ext cx="720432" cy="7204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167BAD-3060-4AFA-BF23-13B5F3C0FE60}">
      <dsp:nvSpPr>
        <dsp:cNvPr id="0" name=""/>
        <dsp:cNvSpPr/>
      </dsp:nvSpPr>
      <dsp:spPr>
        <a:xfrm>
          <a:off x="1512908" y="3275254"/>
          <a:ext cx="2830491" cy="1309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29" tIns="138629" rIns="138629" bIns="138629" numCol="1" spcCol="1270" anchor="ctr" anchorCtr="0">
          <a:noAutofit/>
        </a:bodyPr>
        <a:lstStyle/>
        <a:p>
          <a:pPr marL="0" lvl="0" indent="0" algn="l" defTabSz="622300">
            <a:lnSpc>
              <a:spcPct val="90000"/>
            </a:lnSpc>
            <a:spcBef>
              <a:spcPct val="0"/>
            </a:spcBef>
            <a:spcAft>
              <a:spcPct val="35000"/>
            </a:spcAft>
            <a:buNone/>
          </a:pPr>
          <a:r>
            <a:rPr lang="en-GB" sz="1400" b="1" kern="1200"/>
            <a:t>Processing Speed</a:t>
          </a:r>
          <a:r>
            <a:rPr lang="en-GB" sz="1400" kern="1200"/>
            <a:t>: Education may slow the decline in processing speed, although this benefit tends to diminish with advanced age.</a:t>
          </a:r>
          <a:endParaRPr lang="en-US" sz="1400" kern="1200"/>
        </a:p>
      </dsp:txBody>
      <dsp:txXfrm>
        <a:off x="1512908" y="3275254"/>
        <a:ext cx="2830491" cy="13098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FD8F4-E9F6-4C8B-8EDE-B9752E7F6596}">
      <dsp:nvSpPr>
        <dsp:cNvPr id="0" name=""/>
        <dsp:cNvSpPr/>
      </dsp:nvSpPr>
      <dsp:spPr>
        <a:xfrm>
          <a:off x="0" y="5154742"/>
          <a:ext cx="5978366" cy="1691901"/>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a:t>Cognitive Training Programs</a:t>
          </a:r>
          <a:r>
            <a:rPr lang="en-GB" sz="2400" kern="1200"/>
            <a:t>:</a:t>
          </a:r>
          <a:endParaRPr lang="en-US" sz="2400" kern="1200"/>
        </a:p>
      </dsp:txBody>
      <dsp:txXfrm>
        <a:off x="0" y="5154742"/>
        <a:ext cx="5978366" cy="913626"/>
      </dsp:txXfrm>
    </dsp:sp>
    <dsp:sp modelId="{A104B4FA-DD18-470F-A11E-B7ABCAAE2FC0}">
      <dsp:nvSpPr>
        <dsp:cNvPr id="0" name=""/>
        <dsp:cNvSpPr/>
      </dsp:nvSpPr>
      <dsp:spPr>
        <a:xfrm>
          <a:off x="0" y="6034531"/>
          <a:ext cx="5978366" cy="778274"/>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dirty="0"/>
            <a:t>Apps and structured activities that target memory, attention, and problem-solving can improve cognitive resilience.</a:t>
          </a:r>
          <a:endParaRPr lang="en-US" sz="1500" kern="1200" dirty="0"/>
        </a:p>
      </dsp:txBody>
      <dsp:txXfrm>
        <a:off x="0" y="6034531"/>
        <a:ext cx="5978366" cy="778274"/>
      </dsp:txXfrm>
    </dsp:sp>
    <dsp:sp modelId="{BEA68397-B0B6-41AB-B8E2-8AD9CBD0FDF2}">
      <dsp:nvSpPr>
        <dsp:cNvPr id="0" name=""/>
        <dsp:cNvSpPr/>
      </dsp:nvSpPr>
      <dsp:spPr>
        <a:xfrm rot="10800000">
          <a:off x="0" y="2577976"/>
          <a:ext cx="5978366" cy="2602144"/>
        </a:xfrm>
        <a:prstGeom prst="upArrowCallou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a:t>Encouraging Lifelong Learning</a:t>
          </a:r>
          <a:r>
            <a:rPr lang="en-GB" sz="2400" kern="1200"/>
            <a:t>:</a:t>
          </a:r>
          <a:endParaRPr lang="en-US" sz="2400" kern="1200"/>
        </a:p>
      </dsp:txBody>
      <dsp:txXfrm rot="-10800000">
        <a:off x="0" y="2577976"/>
        <a:ext cx="5978366" cy="913352"/>
      </dsp:txXfrm>
    </dsp:sp>
    <dsp:sp modelId="{80EEE423-6B32-4C64-BBE7-51AF563E0C9E}">
      <dsp:nvSpPr>
        <dsp:cNvPr id="0" name=""/>
        <dsp:cNvSpPr/>
      </dsp:nvSpPr>
      <dsp:spPr>
        <a:xfrm>
          <a:off x="0" y="3491329"/>
          <a:ext cx="2989183" cy="778041"/>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Hobbies such as learning a musical instrument or a new language can stimulate the brain.</a:t>
          </a:r>
          <a:endParaRPr lang="en-US" sz="1500" kern="1200"/>
        </a:p>
      </dsp:txBody>
      <dsp:txXfrm>
        <a:off x="0" y="3491329"/>
        <a:ext cx="2989183" cy="778041"/>
      </dsp:txXfrm>
    </dsp:sp>
    <dsp:sp modelId="{1CD639C8-90A5-4276-B638-A23935AA1E6B}">
      <dsp:nvSpPr>
        <dsp:cNvPr id="0" name=""/>
        <dsp:cNvSpPr/>
      </dsp:nvSpPr>
      <dsp:spPr>
        <a:xfrm>
          <a:off x="2989183" y="3491329"/>
          <a:ext cx="2989183" cy="778041"/>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Programs designed for older adults, such as community college courses, can reduce the risk of decline.</a:t>
          </a:r>
          <a:endParaRPr lang="en-US" sz="1500" kern="1200"/>
        </a:p>
      </dsp:txBody>
      <dsp:txXfrm>
        <a:off x="2989183" y="3491329"/>
        <a:ext cx="2989183" cy="778041"/>
      </dsp:txXfrm>
    </dsp:sp>
    <dsp:sp modelId="{4A17BACB-7676-4E21-AF6F-A6629B775B75}">
      <dsp:nvSpPr>
        <dsp:cNvPr id="0" name=""/>
        <dsp:cNvSpPr/>
      </dsp:nvSpPr>
      <dsp:spPr>
        <a:xfrm rot="10800000">
          <a:off x="0" y="1210"/>
          <a:ext cx="5978366" cy="2602144"/>
        </a:xfrm>
        <a:prstGeom prst="upArrowCallou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a:t>Promoting Education Access</a:t>
          </a:r>
          <a:r>
            <a:rPr lang="en-GB" sz="2400" kern="1200"/>
            <a:t>: Ensuring access to quality education, particularly in early life, can have lifelong cognitive benefits.</a:t>
          </a:r>
          <a:endParaRPr lang="en-US" sz="2400" kern="1200"/>
        </a:p>
      </dsp:txBody>
      <dsp:txXfrm rot="10800000">
        <a:off x="0" y="1210"/>
        <a:ext cx="5978366" cy="16907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AC868-5075-4E55-A455-E9944678EB92}">
      <dsp:nvSpPr>
        <dsp:cNvPr id="0" name=""/>
        <dsp:cNvSpPr/>
      </dsp:nvSpPr>
      <dsp:spPr>
        <a:xfrm>
          <a:off x="2012037" y="3266"/>
          <a:ext cx="3416142" cy="255007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68580" rIns="22860" bIns="22860" numCol="1" spcCol="1270" anchor="t" anchorCtr="0">
          <a:noAutofit/>
        </a:bodyPr>
        <a:lstStyle/>
        <a:p>
          <a:pPr marL="171450" lvl="1" indent="-171450" algn="l" defTabSz="800100" rtl="0">
            <a:lnSpc>
              <a:spcPct val="90000"/>
            </a:lnSpc>
            <a:spcBef>
              <a:spcPct val="0"/>
            </a:spcBef>
            <a:spcAft>
              <a:spcPct val="15000"/>
            </a:spcAft>
            <a:buChar char="•"/>
          </a:pPr>
          <a:r>
            <a:rPr lang="en-GB" sz="1800" kern="1200"/>
            <a:t>episodic memory</a:t>
          </a:r>
        </a:p>
        <a:p>
          <a:pPr marL="171450" lvl="1" indent="-171450" algn="l" defTabSz="800100" rtl="0">
            <a:lnSpc>
              <a:spcPct val="90000"/>
            </a:lnSpc>
            <a:spcBef>
              <a:spcPct val="0"/>
            </a:spcBef>
            <a:spcAft>
              <a:spcPct val="15000"/>
            </a:spcAft>
            <a:buChar char="•"/>
          </a:pPr>
          <a:r>
            <a:rPr lang="en-GB" sz="1800" kern="1200"/>
            <a:t>attention</a:t>
          </a:r>
        </a:p>
        <a:p>
          <a:pPr marL="171450" lvl="1" indent="-171450" algn="l" defTabSz="800100" rtl="0">
            <a:lnSpc>
              <a:spcPct val="90000"/>
            </a:lnSpc>
            <a:spcBef>
              <a:spcPct val="0"/>
            </a:spcBef>
            <a:spcAft>
              <a:spcPct val="15000"/>
            </a:spcAft>
            <a:buChar char="•"/>
          </a:pPr>
          <a:r>
            <a:rPr lang="en-GB" sz="1800" kern="1200"/>
            <a:t>verbal fluency</a:t>
          </a:r>
        </a:p>
        <a:p>
          <a:pPr marL="171450" lvl="1" indent="-171450" algn="l" defTabSz="800100" rtl="0">
            <a:lnSpc>
              <a:spcPct val="90000"/>
            </a:lnSpc>
            <a:spcBef>
              <a:spcPct val="0"/>
            </a:spcBef>
            <a:spcAft>
              <a:spcPct val="15000"/>
            </a:spcAft>
            <a:buChar char="•"/>
          </a:pPr>
          <a:r>
            <a:rPr lang="en-GB" sz="1800" kern="1200"/>
            <a:t>processing speed</a:t>
          </a:r>
        </a:p>
        <a:p>
          <a:pPr marL="171450" lvl="1" indent="-171450" algn="l" defTabSz="800100" rtl="0">
            <a:lnSpc>
              <a:spcPct val="90000"/>
            </a:lnSpc>
            <a:spcBef>
              <a:spcPct val="0"/>
            </a:spcBef>
            <a:spcAft>
              <a:spcPct val="15000"/>
            </a:spcAft>
            <a:buChar char="•"/>
          </a:pPr>
          <a:r>
            <a:rPr lang="en-GB" sz="1800" kern="1200"/>
            <a:t>explicit memory</a:t>
          </a:r>
        </a:p>
        <a:p>
          <a:pPr marL="171450" lvl="1" indent="-171450" algn="l" defTabSz="800100" rtl="0">
            <a:lnSpc>
              <a:spcPct val="90000"/>
            </a:lnSpc>
            <a:spcBef>
              <a:spcPct val="0"/>
            </a:spcBef>
            <a:spcAft>
              <a:spcPct val="15000"/>
            </a:spcAft>
            <a:buChar char="•"/>
          </a:pPr>
          <a:r>
            <a:rPr lang="en-GB" sz="1800" kern="1200"/>
            <a:t>executive functions</a:t>
          </a:r>
        </a:p>
        <a:p>
          <a:pPr marL="171450" lvl="1" indent="-171450" algn="l" defTabSz="800100" rtl="0">
            <a:lnSpc>
              <a:spcPct val="90000"/>
            </a:lnSpc>
            <a:spcBef>
              <a:spcPct val="0"/>
            </a:spcBef>
            <a:spcAft>
              <a:spcPct val="15000"/>
            </a:spcAft>
            <a:buChar char="•"/>
          </a:pPr>
          <a:r>
            <a:rPr lang="en-GB" sz="1800" kern="1200"/>
            <a:t>working memory </a:t>
          </a:r>
        </a:p>
        <a:p>
          <a:pPr marL="171450" lvl="1" indent="-171450" algn="l" defTabSz="800100" rtl="0">
            <a:lnSpc>
              <a:spcPct val="90000"/>
            </a:lnSpc>
            <a:spcBef>
              <a:spcPct val="0"/>
            </a:spcBef>
            <a:spcAft>
              <a:spcPct val="15000"/>
            </a:spcAft>
            <a:buChar char="•"/>
          </a:pPr>
          <a:r>
            <a:rPr lang="en-GB" sz="1800" kern="1200"/>
            <a:t>Language</a:t>
          </a:r>
        </a:p>
      </dsp:txBody>
      <dsp:txXfrm>
        <a:off x="2071788" y="63017"/>
        <a:ext cx="3296640" cy="2490327"/>
      </dsp:txXfrm>
    </dsp:sp>
    <dsp:sp modelId="{8CC4F941-7FA2-4A3F-A348-286C53DCE3FF}">
      <dsp:nvSpPr>
        <dsp:cNvPr id="0" name=""/>
        <dsp:cNvSpPr/>
      </dsp:nvSpPr>
      <dsp:spPr>
        <a:xfrm>
          <a:off x="2012037" y="2553344"/>
          <a:ext cx="3416142" cy="109653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25400" bIns="0" numCol="1" spcCol="1270" anchor="ctr" anchorCtr="0">
          <a:noAutofit/>
        </a:bodyPr>
        <a:lstStyle/>
        <a:p>
          <a:pPr marL="0" lvl="0" indent="0" algn="l" defTabSz="889000" rtl="0">
            <a:lnSpc>
              <a:spcPct val="90000"/>
            </a:lnSpc>
            <a:spcBef>
              <a:spcPct val="0"/>
            </a:spcBef>
            <a:spcAft>
              <a:spcPct val="35000"/>
            </a:spcAft>
            <a:buNone/>
          </a:pPr>
          <a:r>
            <a:rPr lang="en-GB" sz="2000" kern="1200"/>
            <a:t>Significant changes in cognition can occur in multiple domains</a:t>
          </a:r>
        </a:p>
      </dsp:txBody>
      <dsp:txXfrm>
        <a:off x="2012037" y="2553344"/>
        <a:ext cx="2405734" cy="1096533"/>
      </dsp:txXfrm>
    </dsp:sp>
    <dsp:sp modelId="{9A492BFF-780A-4533-A408-39E0AC49610F}">
      <dsp:nvSpPr>
        <dsp:cNvPr id="0" name=""/>
        <dsp:cNvSpPr/>
      </dsp:nvSpPr>
      <dsp:spPr>
        <a:xfrm>
          <a:off x="4514408" y="2727519"/>
          <a:ext cx="1195649" cy="1195649"/>
        </a:xfrm>
        <a:prstGeom prst="ellipse">
          <a:avLst/>
        </a:prstGeom>
        <a:blipFill rotWithShape="1">
          <a:blip xmlns:r="http://schemas.openxmlformats.org/officeDocument/2006/relationships" r:embed="rId1"/>
          <a:stretch>
            <a:fillRect/>
          </a:stretch>
        </a:blip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4A723-C131-4118-A8A1-F2DF1EA959C3}">
      <dsp:nvSpPr>
        <dsp:cNvPr id="0" name=""/>
        <dsp:cNvSpPr/>
      </dsp:nvSpPr>
      <dsp:spPr>
        <a:xfrm>
          <a:off x="0" y="0"/>
          <a:ext cx="235902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AB9F67-FDFD-4FB0-9209-31AA50737EE9}">
      <dsp:nvSpPr>
        <dsp:cNvPr id="0" name=""/>
        <dsp:cNvSpPr/>
      </dsp:nvSpPr>
      <dsp:spPr>
        <a:xfrm>
          <a:off x="0" y="0"/>
          <a:ext cx="2359024" cy="203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Another important consideration is that some aspects of cognition remains stable, or even improves, across lifetime </a:t>
          </a:r>
        </a:p>
      </dsp:txBody>
      <dsp:txXfrm>
        <a:off x="0" y="0"/>
        <a:ext cx="2359024" cy="203132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3965B-15FF-4063-A880-4DA224DB03A2}">
      <dsp:nvSpPr>
        <dsp:cNvPr id="0" name=""/>
        <dsp:cNvSpPr/>
      </dsp:nvSpPr>
      <dsp:spPr>
        <a:xfrm>
          <a:off x="0" y="947"/>
          <a:ext cx="6848094" cy="630731"/>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Relatively spared until late in life are knowledge-based verbal abilities and verbal production, implicit memory and autobiographical memory </a:t>
          </a:r>
        </a:p>
      </dsp:txBody>
      <dsp:txXfrm>
        <a:off x="30790" y="31737"/>
        <a:ext cx="6786514" cy="5691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9A279-8EF3-4F79-873C-7A96B695B400}">
      <dsp:nvSpPr>
        <dsp:cNvPr id="0" name=""/>
        <dsp:cNvSpPr/>
      </dsp:nvSpPr>
      <dsp:spPr>
        <a:xfrm>
          <a:off x="0" y="17698"/>
          <a:ext cx="8164140" cy="7956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Reliant on prefrontal cortex…a region that undergoes cell shrinkage &amp; cell loss with age</a:t>
          </a:r>
          <a:endParaRPr lang="en-GB" sz="2000" kern="1200"/>
        </a:p>
      </dsp:txBody>
      <dsp:txXfrm>
        <a:off x="38838" y="56536"/>
        <a:ext cx="8086464" cy="7179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B4DCC-3A39-42F6-A41B-A3D031DEAC96}">
      <dsp:nvSpPr>
        <dsp:cNvPr id="0" name=""/>
        <dsp:cNvSpPr/>
      </dsp:nvSpPr>
      <dsp:spPr>
        <a:xfrm>
          <a:off x="0" y="4359343"/>
          <a:ext cx="4810125" cy="1430833"/>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a:t>Why</a:t>
          </a:r>
          <a:r>
            <a:rPr lang="en-GB" sz="1900" kern="1200"/>
            <a:t>: This decline is linked to changes in the hippocampus, a brain area crucial for encoding and retrieving episodic memories.</a:t>
          </a:r>
          <a:endParaRPr lang="en-US" sz="1900" kern="1200"/>
        </a:p>
      </dsp:txBody>
      <dsp:txXfrm>
        <a:off x="0" y="4359343"/>
        <a:ext cx="4810125" cy="1430833"/>
      </dsp:txXfrm>
    </dsp:sp>
    <dsp:sp modelId="{151D8902-419A-40D3-B349-6182719057E4}">
      <dsp:nvSpPr>
        <dsp:cNvPr id="0" name=""/>
        <dsp:cNvSpPr/>
      </dsp:nvSpPr>
      <dsp:spPr>
        <a:xfrm rot="10800000">
          <a:off x="0" y="2180183"/>
          <a:ext cx="4810125" cy="2200622"/>
        </a:xfrm>
        <a:prstGeom prst="upArrowCallout">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a:t>Effect of Aging</a:t>
          </a:r>
          <a:r>
            <a:rPr lang="en-GB" sz="1900" kern="1200"/>
            <a:t>:</a:t>
          </a:r>
          <a:endParaRPr lang="en-US" sz="1900" kern="1200"/>
        </a:p>
      </dsp:txBody>
      <dsp:txXfrm rot="-10800000">
        <a:off x="0" y="2180183"/>
        <a:ext cx="4810125" cy="772418"/>
      </dsp:txXfrm>
    </dsp:sp>
    <dsp:sp modelId="{3FD180F0-78EF-4599-9C5E-F9341140AB50}">
      <dsp:nvSpPr>
        <dsp:cNvPr id="0" name=""/>
        <dsp:cNvSpPr/>
      </dsp:nvSpPr>
      <dsp:spPr>
        <a:xfrm>
          <a:off x="0" y="2952602"/>
          <a:ext cx="2405062" cy="657986"/>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Episodic memory tends to decline with age.</a:t>
          </a:r>
          <a:endParaRPr lang="en-US" sz="1100" kern="1200"/>
        </a:p>
      </dsp:txBody>
      <dsp:txXfrm>
        <a:off x="0" y="2952602"/>
        <a:ext cx="2405062" cy="657986"/>
      </dsp:txXfrm>
    </dsp:sp>
    <dsp:sp modelId="{64F82093-69F3-44D9-948E-ACBB116785CE}">
      <dsp:nvSpPr>
        <dsp:cNvPr id="0" name=""/>
        <dsp:cNvSpPr/>
      </dsp:nvSpPr>
      <dsp:spPr>
        <a:xfrm>
          <a:off x="2405062" y="2952602"/>
          <a:ext cx="2405062" cy="657986"/>
        </a:xfrm>
        <a:prstGeom prst="rect">
          <a:avLst/>
        </a:prstGeom>
        <a:solidFill>
          <a:schemeClr val="accent2">
            <a:tint val="40000"/>
            <a:alpha val="90000"/>
            <a:hueOff val="5025821"/>
            <a:satOff val="-4378"/>
            <a:lumOff val="-6"/>
            <a:alphaOff val="0"/>
          </a:schemeClr>
        </a:solidFill>
        <a:ln w="9525" cap="flat" cmpd="sng" algn="ctr">
          <a:solidFill>
            <a:schemeClr val="accent2">
              <a:tint val="40000"/>
              <a:alpha val="90000"/>
              <a:hueOff val="5025821"/>
              <a:satOff val="-4378"/>
              <a:lumOff val="-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Older adults may struggle with recalling recent events while retaining distant memories more easily.</a:t>
          </a:r>
          <a:endParaRPr lang="en-US" sz="1100" kern="1200"/>
        </a:p>
      </dsp:txBody>
      <dsp:txXfrm>
        <a:off x="2405062" y="2952602"/>
        <a:ext cx="2405062" cy="657986"/>
      </dsp:txXfrm>
    </dsp:sp>
    <dsp:sp modelId="{AABDC0B0-5AB7-4F52-AD91-EADB6A4434D3}">
      <dsp:nvSpPr>
        <dsp:cNvPr id="0" name=""/>
        <dsp:cNvSpPr/>
      </dsp:nvSpPr>
      <dsp:spPr>
        <a:xfrm rot="10800000">
          <a:off x="0" y="1023"/>
          <a:ext cx="4810125" cy="2200622"/>
        </a:xfrm>
        <a:prstGeom prst="upArrowCallou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t>What it is</a:t>
          </a:r>
          <a:r>
            <a:rPr lang="en-GB" sz="1900" kern="1200" dirty="0"/>
            <a:t>: Episodic memory involves the ability to recall specific events, situations, and experiences (e.g., remembering what you had for breakfast or details of a recent trip).</a:t>
          </a:r>
          <a:endParaRPr lang="en-US" sz="1900" kern="1200" dirty="0"/>
        </a:p>
      </dsp:txBody>
      <dsp:txXfrm rot="10800000">
        <a:off x="0" y="1023"/>
        <a:ext cx="4810125" cy="142989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7669E-9D3B-4DA0-B0AF-0074B885D0F8}">
      <dsp:nvSpPr>
        <dsp:cNvPr id="0" name=""/>
        <dsp:cNvSpPr/>
      </dsp:nvSpPr>
      <dsp:spPr>
        <a:xfrm>
          <a:off x="0" y="0"/>
          <a:ext cx="3810000" cy="2628258"/>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What it is:  Semantic memory is the store of general knowledge and facts (e.g., knowing the capital of France or the meaning of words). </a:t>
          </a:r>
        </a:p>
      </dsp:txBody>
      <dsp:txXfrm>
        <a:off x="76979" y="76979"/>
        <a:ext cx="3656042" cy="2474300"/>
      </dsp:txXfrm>
    </dsp:sp>
    <dsp:sp modelId="{8BC51DEE-87DC-465E-B4A1-F440A71C0684}">
      <dsp:nvSpPr>
        <dsp:cNvPr id="0" name=""/>
        <dsp:cNvSpPr/>
      </dsp:nvSpPr>
      <dsp:spPr>
        <a:xfrm rot="5400000">
          <a:off x="1411900" y="2694365"/>
          <a:ext cx="986198" cy="118271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1550185" y="2792624"/>
        <a:ext cx="709630" cy="690339"/>
      </dsp:txXfrm>
    </dsp:sp>
    <dsp:sp modelId="{6C5DEDF6-6013-4DF1-9B15-611FAA65843A}">
      <dsp:nvSpPr>
        <dsp:cNvPr id="0" name=""/>
        <dsp:cNvSpPr/>
      </dsp:nvSpPr>
      <dsp:spPr>
        <a:xfrm>
          <a:off x="0" y="3943189"/>
          <a:ext cx="3810000" cy="2628258"/>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Effect of Aging: Semantic memory tends to remain stable or even improve with age, as older adults accumulate knowledge over their lifetime. However, retrieval might slow down (e.g., tip-of-the-tongue moments).</a:t>
          </a:r>
        </a:p>
      </dsp:txBody>
      <dsp:txXfrm>
        <a:off x="76979" y="4020168"/>
        <a:ext cx="3656042" cy="24743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6A664-95D7-4D76-86B0-6B39CE48C48F}">
      <dsp:nvSpPr>
        <dsp:cNvPr id="0" name=""/>
        <dsp:cNvSpPr/>
      </dsp:nvSpPr>
      <dsp:spPr>
        <a:xfrm>
          <a:off x="0" y="69"/>
          <a:ext cx="1896237" cy="278596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a:t>What it is</a:t>
          </a:r>
          <a:r>
            <a:rPr lang="en-GB" sz="1800" kern="1200"/>
            <a:t>: Procedural memory involves skills and tasks performed automatically, like riding a bike or typing on a keyboard.</a:t>
          </a:r>
        </a:p>
      </dsp:txBody>
      <dsp:txXfrm>
        <a:off x="92567" y="92636"/>
        <a:ext cx="1711103" cy="2600830"/>
      </dsp:txXfrm>
    </dsp:sp>
    <dsp:sp modelId="{E86416FB-230C-4E76-A420-D6539DD13985}">
      <dsp:nvSpPr>
        <dsp:cNvPr id="0" name=""/>
        <dsp:cNvSpPr/>
      </dsp:nvSpPr>
      <dsp:spPr>
        <a:xfrm rot="5400000">
          <a:off x="2467395" y="2632770"/>
          <a:ext cx="2228771" cy="337108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a:t>Procedural memory is largely preserved in old age, as it relies on brain regions like the basal ganglia and cerebellum, which are less affected by aging.</a:t>
          </a:r>
        </a:p>
      </dsp:txBody>
      <dsp:txXfrm rot="-5400000">
        <a:off x="1896237" y="3312728"/>
        <a:ext cx="3262288" cy="2011171"/>
      </dsp:txXfrm>
    </dsp:sp>
    <dsp:sp modelId="{EA8C94F0-F439-450D-BC5E-E44751EA5418}">
      <dsp:nvSpPr>
        <dsp:cNvPr id="0" name=""/>
        <dsp:cNvSpPr/>
      </dsp:nvSpPr>
      <dsp:spPr>
        <a:xfrm>
          <a:off x="0" y="2925332"/>
          <a:ext cx="1896237" cy="278596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a:t>Effect of Aging</a:t>
          </a:r>
          <a:r>
            <a:rPr lang="en-GB" sz="1800" kern="1200"/>
            <a:t>:</a:t>
          </a:r>
        </a:p>
      </dsp:txBody>
      <dsp:txXfrm>
        <a:off x="92567" y="3017899"/>
        <a:ext cx="1711103" cy="260083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16118-49E4-48F0-9358-C8C78015F5FF}">
      <dsp:nvSpPr>
        <dsp:cNvPr id="0" name=""/>
        <dsp:cNvSpPr/>
      </dsp:nvSpPr>
      <dsp:spPr>
        <a:xfrm>
          <a:off x="3008802" y="6"/>
          <a:ext cx="2519049" cy="15114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Working memory declines with aging because of reductions in processing speed</a:t>
          </a:r>
          <a:endParaRPr lang="en-GB" sz="2000" kern="1200"/>
        </a:p>
      </dsp:txBody>
      <dsp:txXfrm>
        <a:off x="3008802" y="6"/>
        <a:ext cx="2519049" cy="151142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0DCEC-2B97-4C65-A906-F621B7120FA0}">
      <dsp:nvSpPr>
        <dsp:cNvPr id="0" name=""/>
        <dsp:cNvSpPr/>
      </dsp:nvSpPr>
      <dsp:spPr>
        <a:xfrm>
          <a:off x="0" y="0"/>
          <a:ext cx="260336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9D7595-1BDC-4BDA-8C7B-C51953B3A775}">
      <dsp:nvSpPr>
        <dsp:cNvPr id="0" name=""/>
        <dsp:cNvSpPr/>
      </dsp:nvSpPr>
      <dsp:spPr>
        <a:xfrm>
          <a:off x="0" y="0"/>
          <a:ext cx="2603365" cy="141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t>Aging results in slowing of reaction time (the time it takes to respond to an event)</a:t>
          </a:r>
        </a:p>
      </dsp:txBody>
      <dsp:txXfrm>
        <a:off x="0" y="0"/>
        <a:ext cx="2603365" cy="141635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7B324-F66B-471F-8307-95CA01E3074C}">
      <dsp:nvSpPr>
        <dsp:cNvPr id="0" name=""/>
        <dsp:cNvSpPr/>
      </dsp:nvSpPr>
      <dsp:spPr>
        <a:xfrm>
          <a:off x="0" y="705484"/>
          <a:ext cx="4283968" cy="2222968"/>
        </a:xfrm>
        <a:prstGeom prst="chevr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GB" sz="1500" kern="1200"/>
            <a:t>James </a:t>
          </a:r>
          <a:r>
            <a:rPr lang="en-GB" sz="1500" kern="1200" err="1"/>
            <a:t>Birren</a:t>
          </a:r>
          <a:r>
            <a:rPr lang="en-GB" sz="1500" kern="1200"/>
            <a:t> - participants showed increasingly slower processing time (</a:t>
          </a:r>
          <a:r>
            <a:rPr lang="en-GB" sz="1500" kern="1200" err="1"/>
            <a:t>Birren</a:t>
          </a:r>
          <a:r>
            <a:rPr lang="en-GB" sz="1500" kern="1200"/>
            <a:t>, 1965 -  slowed processing speed was a fundamental mechanism that governed many age deficits, including memory.</a:t>
          </a:r>
        </a:p>
      </dsp:txBody>
      <dsp:txXfrm>
        <a:off x="1111484" y="705484"/>
        <a:ext cx="2061000" cy="2222968"/>
      </dsp:txXfrm>
    </dsp:sp>
    <dsp:sp modelId="{306ED4F1-AB35-435B-A0AD-F9868275EAEF}">
      <dsp:nvSpPr>
        <dsp:cNvPr id="0" name=""/>
        <dsp:cNvSpPr/>
      </dsp:nvSpPr>
      <dsp:spPr>
        <a:xfrm>
          <a:off x="0" y="3168354"/>
          <a:ext cx="4283968" cy="2174833"/>
        </a:xfrm>
        <a:prstGeom prst="chevr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GB" sz="1500" kern="1200"/>
            <a:t>John </a:t>
          </a:r>
          <a:r>
            <a:rPr lang="en-GB" sz="1500" kern="1200" err="1"/>
            <a:t>Cerella</a:t>
          </a:r>
          <a:r>
            <a:rPr lang="en-GB" sz="1500" kern="1200"/>
            <a:t> - slowing resulted from deletion of random links in the memory network, which created longer, more circuit-like memory processing paths (</a:t>
          </a:r>
          <a:r>
            <a:rPr lang="en-GB" sz="1500" kern="1200" err="1"/>
            <a:t>Cerella</a:t>
          </a:r>
          <a:r>
            <a:rPr lang="en-GB" sz="1500" kern="1200"/>
            <a:t>, 1990). </a:t>
          </a:r>
        </a:p>
      </dsp:txBody>
      <dsp:txXfrm>
        <a:off x="1087417" y="3168354"/>
        <a:ext cx="2109135" cy="217483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3C002-B2C9-4E9F-9B53-37FEF613AA5C}">
      <dsp:nvSpPr>
        <dsp:cNvPr id="0" name=""/>
        <dsp:cNvSpPr/>
      </dsp:nvSpPr>
      <dsp:spPr>
        <a:xfrm>
          <a:off x="0" y="1489524"/>
          <a:ext cx="3960440" cy="23762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Timothy </a:t>
          </a:r>
          <a:r>
            <a:rPr lang="en-GB" sz="2200" kern="1200" err="1"/>
            <a:t>Salthouse</a:t>
          </a:r>
          <a:r>
            <a:rPr lang="en-GB" sz="2200" kern="1200"/>
            <a:t> - older adults are deficient in two important mechanisms that account for age-related differences in attention, memory, and reasoning (</a:t>
          </a:r>
          <a:r>
            <a:rPr lang="en-GB" sz="2200" kern="1200" err="1"/>
            <a:t>Salthouse</a:t>
          </a:r>
          <a:r>
            <a:rPr lang="en-GB" sz="2200" kern="1200"/>
            <a:t>, 1996). </a:t>
          </a:r>
        </a:p>
      </dsp:txBody>
      <dsp:txXfrm>
        <a:off x="0" y="1489524"/>
        <a:ext cx="3960440" cy="237626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8A154-F746-4337-AF75-793B4101391F}">
      <dsp:nvSpPr>
        <dsp:cNvPr id="0" name=""/>
        <dsp:cNvSpPr/>
      </dsp:nvSpPr>
      <dsp:spPr>
        <a:xfrm>
          <a:off x="1711" y="0"/>
          <a:ext cx="3649823" cy="1628428"/>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Less activity in the hippocampus when older adults are trying to learn pictures than when young adults are trying to learn</a:t>
          </a:r>
          <a:endParaRPr lang="en-GB" sz="2000" kern="1200"/>
        </a:p>
      </dsp:txBody>
      <dsp:txXfrm>
        <a:off x="49406" y="47695"/>
        <a:ext cx="3554433" cy="1533038"/>
      </dsp:txXfrm>
    </dsp:sp>
    <dsp:sp modelId="{20192F09-49DF-43DD-84E4-ED48C17A0D08}">
      <dsp:nvSpPr>
        <dsp:cNvPr id="0" name=""/>
        <dsp:cNvSpPr/>
      </dsp:nvSpPr>
      <dsp:spPr>
        <a:xfrm>
          <a:off x="4016517" y="361635"/>
          <a:ext cx="773762" cy="90515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016517" y="542666"/>
        <a:ext cx="541633" cy="543094"/>
      </dsp:txXfrm>
    </dsp:sp>
    <dsp:sp modelId="{39B9C572-E188-4CD6-8713-91A679D49264}">
      <dsp:nvSpPr>
        <dsp:cNvPr id="0" name=""/>
        <dsp:cNvSpPr/>
      </dsp:nvSpPr>
      <dsp:spPr>
        <a:xfrm>
          <a:off x="5111464" y="0"/>
          <a:ext cx="3649823" cy="1628428"/>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May be connected to inefficient storage of the information in older adults</a:t>
          </a:r>
          <a:endParaRPr lang="en-GB" sz="2000" kern="1200"/>
        </a:p>
      </dsp:txBody>
      <dsp:txXfrm>
        <a:off x="5159159" y="47695"/>
        <a:ext cx="3554433" cy="153303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69A5F-30FD-4DA3-9AD2-0EBE2E0A21EB}">
      <dsp:nvSpPr>
        <dsp:cNvPr id="0" name=""/>
        <dsp:cNvSpPr/>
      </dsp:nvSpPr>
      <dsp:spPr>
        <a:xfrm rot="2562297">
          <a:off x="2990760" y="4461519"/>
          <a:ext cx="975489" cy="58535"/>
        </a:xfrm>
        <a:custGeom>
          <a:avLst/>
          <a:gdLst/>
          <a:ahLst/>
          <a:cxnLst/>
          <a:rect l="0" t="0" r="0" b="0"/>
          <a:pathLst>
            <a:path>
              <a:moveTo>
                <a:pt x="0" y="29267"/>
              </a:moveTo>
              <a:lnTo>
                <a:pt x="975489" y="29267"/>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EB81A5-8F70-4FA0-8244-6692BDB08149}">
      <dsp:nvSpPr>
        <dsp:cNvPr id="0" name=""/>
        <dsp:cNvSpPr/>
      </dsp:nvSpPr>
      <dsp:spPr>
        <a:xfrm>
          <a:off x="3120082" y="3130276"/>
          <a:ext cx="1084684" cy="58535"/>
        </a:xfrm>
        <a:custGeom>
          <a:avLst/>
          <a:gdLst/>
          <a:ahLst/>
          <a:cxnLst/>
          <a:rect l="0" t="0" r="0" b="0"/>
          <a:pathLst>
            <a:path>
              <a:moveTo>
                <a:pt x="0" y="29267"/>
              </a:moveTo>
              <a:lnTo>
                <a:pt x="1084684" y="29267"/>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C730DB-276E-4803-87A8-BC0FFFC8303E}">
      <dsp:nvSpPr>
        <dsp:cNvPr id="0" name=""/>
        <dsp:cNvSpPr/>
      </dsp:nvSpPr>
      <dsp:spPr>
        <a:xfrm rot="19104938">
          <a:off x="2976752" y="1790926"/>
          <a:ext cx="1137450" cy="58535"/>
        </a:xfrm>
        <a:custGeom>
          <a:avLst/>
          <a:gdLst/>
          <a:ahLst/>
          <a:cxnLst/>
          <a:rect l="0" t="0" r="0" b="0"/>
          <a:pathLst>
            <a:path>
              <a:moveTo>
                <a:pt x="0" y="29267"/>
              </a:moveTo>
              <a:lnTo>
                <a:pt x="1137450" y="29267"/>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9BD71C-1236-4309-89CD-FBBE43B174A3}">
      <dsp:nvSpPr>
        <dsp:cNvPr id="0" name=""/>
        <dsp:cNvSpPr/>
      </dsp:nvSpPr>
      <dsp:spPr>
        <a:xfrm>
          <a:off x="487556" y="1610999"/>
          <a:ext cx="3097089" cy="3097089"/>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59F69E-F3E0-459B-B833-72A014016077}">
      <dsp:nvSpPr>
        <dsp:cNvPr id="0" name=""/>
        <dsp:cNvSpPr/>
      </dsp:nvSpPr>
      <dsp:spPr>
        <a:xfrm>
          <a:off x="3752398" y="458"/>
          <a:ext cx="1733774" cy="1733774"/>
        </a:xfrm>
        <a:prstGeom prst="ellipse">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US" sz="1300" kern="1200"/>
            <a:t>Must </a:t>
          </a:r>
          <a:r>
            <a:rPr lang="en-US" sz="1300" u="sng" kern="1200"/>
            <a:t>RETRIEVE</a:t>
          </a:r>
          <a:r>
            <a:rPr lang="en-US" sz="1300" kern="1200"/>
            <a:t> information (e.g., people’s names)</a:t>
          </a:r>
          <a:endParaRPr lang="en-GB" sz="1300" kern="1200"/>
        </a:p>
      </dsp:txBody>
      <dsp:txXfrm>
        <a:off x="4006303" y="254363"/>
        <a:ext cx="1225964" cy="1225964"/>
      </dsp:txXfrm>
    </dsp:sp>
    <dsp:sp modelId="{F64A1011-4369-457E-BA20-A04009BD65B7}">
      <dsp:nvSpPr>
        <dsp:cNvPr id="0" name=""/>
        <dsp:cNvSpPr/>
      </dsp:nvSpPr>
      <dsp:spPr>
        <a:xfrm>
          <a:off x="4204767" y="2230417"/>
          <a:ext cx="1858253" cy="1858253"/>
        </a:xfrm>
        <a:prstGeom prst="ellipse">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US" sz="1300" kern="1200"/>
            <a:t>Better when “cues” are given (select names from among alternatives) than when must generate the cues</a:t>
          </a:r>
          <a:endParaRPr lang="en-GB" sz="1300" kern="1200"/>
        </a:p>
      </dsp:txBody>
      <dsp:txXfrm>
        <a:off x="4476902" y="2502552"/>
        <a:ext cx="1313983" cy="1313983"/>
      </dsp:txXfrm>
    </dsp:sp>
    <dsp:sp modelId="{9753B4C9-3F26-43B9-A78A-52E95B9C2234}">
      <dsp:nvSpPr>
        <dsp:cNvPr id="0" name=""/>
        <dsp:cNvSpPr/>
      </dsp:nvSpPr>
      <dsp:spPr>
        <a:xfrm>
          <a:off x="3590574" y="4522615"/>
          <a:ext cx="1858253" cy="185825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US" sz="1300" kern="1200"/>
            <a:t>Much better when no similar, interfering information</a:t>
          </a:r>
          <a:endParaRPr lang="en-GB" sz="1300" kern="1200"/>
        </a:p>
      </dsp:txBody>
      <dsp:txXfrm>
        <a:off x="3862709" y="4794750"/>
        <a:ext cx="1313983" cy="131398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0C56A-88F2-45FD-ACF0-9DE917E57B91}">
      <dsp:nvSpPr>
        <dsp:cNvPr id="0" name=""/>
        <dsp:cNvSpPr/>
      </dsp:nvSpPr>
      <dsp:spPr>
        <a:xfrm>
          <a:off x="1843404" y="72"/>
          <a:ext cx="2073830" cy="288467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a:t>The loss of cells in the hippocampus means that there tends to be </a:t>
          </a:r>
          <a:r>
            <a:rPr lang="en-US" sz="1800" u="sng" kern="1200"/>
            <a:t>more overlap</a:t>
          </a:r>
          <a:r>
            <a:rPr lang="en-US" sz="1800" kern="1200"/>
            <a:t> in the cells representing different memories, causing more interference</a:t>
          </a:r>
          <a:endParaRPr lang="en-GB" sz="1800" kern="1200"/>
        </a:p>
      </dsp:txBody>
      <dsp:txXfrm>
        <a:off x="1944640" y="101308"/>
        <a:ext cx="1871358" cy="2682206"/>
      </dsp:txXfrm>
    </dsp:sp>
    <dsp:sp modelId="{AB8CBE42-AF98-4E6C-BFB2-2D9BCD683CAA}">
      <dsp:nvSpPr>
        <dsp:cNvPr id="0" name=""/>
        <dsp:cNvSpPr/>
      </dsp:nvSpPr>
      <dsp:spPr>
        <a:xfrm>
          <a:off x="1843404" y="3028984"/>
          <a:ext cx="2073830" cy="2884678"/>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a:t>Also means that fewer cells may represent each memory, making memories less “rich” and less resilient</a:t>
          </a:r>
          <a:endParaRPr lang="en-GB" sz="1800" kern="1200"/>
        </a:p>
      </dsp:txBody>
      <dsp:txXfrm>
        <a:off x="1944640" y="3130220"/>
        <a:ext cx="1871358" cy="268220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3A79BF-6DFE-47D2-86C2-B797A803E079}">
      <dsp:nvSpPr>
        <dsp:cNvPr id="0" name=""/>
        <dsp:cNvSpPr/>
      </dsp:nvSpPr>
      <dsp:spPr>
        <a:xfrm>
          <a:off x="1715" y="545120"/>
          <a:ext cx="3657905" cy="2194743"/>
        </a:xfrm>
        <a:prstGeom prst="roundRect">
          <a:avLst>
            <a:gd name="adj" fmla="val 10000"/>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kern="1200"/>
            <a:t>Aging enhances the ability to remember information that is </a:t>
          </a:r>
          <a:r>
            <a:rPr lang="en-US" sz="2100" b="1" kern="1200"/>
            <a:t>emotionally positive</a:t>
          </a:r>
          <a:r>
            <a:rPr lang="en-US" sz="2100" kern="1200"/>
            <a:t> and </a:t>
          </a:r>
          <a:r>
            <a:rPr lang="en-US" sz="2100" b="1" kern="1200"/>
            <a:t>personally relevant</a:t>
          </a:r>
          <a:endParaRPr lang="en-GB" sz="2100" kern="1200"/>
        </a:p>
      </dsp:txBody>
      <dsp:txXfrm>
        <a:off x="65997" y="609402"/>
        <a:ext cx="3529341" cy="2066179"/>
      </dsp:txXfrm>
    </dsp:sp>
    <dsp:sp modelId="{ED9EDAB6-CD4F-4A91-A16B-3119DD4E6876}">
      <dsp:nvSpPr>
        <dsp:cNvPr id="0" name=""/>
        <dsp:cNvSpPr/>
      </dsp:nvSpPr>
      <dsp:spPr>
        <a:xfrm>
          <a:off x="4025411" y="1188911"/>
          <a:ext cx="775475" cy="907160"/>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025411" y="1370343"/>
        <a:ext cx="542833" cy="544296"/>
      </dsp:txXfrm>
    </dsp:sp>
    <dsp:sp modelId="{4BE9C7AE-5F11-4828-87A5-C7D1DA2720C2}">
      <dsp:nvSpPr>
        <dsp:cNvPr id="0" name=""/>
        <dsp:cNvSpPr/>
      </dsp:nvSpPr>
      <dsp:spPr>
        <a:xfrm>
          <a:off x="5122783" y="545120"/>
          <a:ext cx="3657905" cy="2194743"/>
        </a:xfrm>
        <a:prstGeom prst="roundRect">
          <a:avLst>
            <a:gd name="adj" fmla="val 10000"/>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kern="1200"/>
            <a:t>Aging helps people use their memories for directive purposes: to reflect on their sense of self and on their relationships with close others, or to regulate their emotions.</a:t>
          </a:r>
          <a:endParaRPr lang="en-GB" sz="2100" kern="1200"/>
        </a:p>
      </dsp:txBody>
      <dsp:txXfrm>
        <a:off x="5187065" y="609402"/>
        <a:ext cx="3529341" cy="206617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031D8-C720-4AC4-84BA-A19B0C99C272}">
      <dsp:nvSpPr>
        <dsp:cNvPr id="0" name=""/>
        <dsp:cNvSpPr/>
      </dsp:nvSpPr>
      <dsp:spPr>
        <a:xfrm>
          <a:off x="0" y="0"/>
          <a:ext cx="813690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F92D4E-A340-4A92-94D4-E2FBCDA77FAA}">
      <dsp:nvSpPr>
        <dsp:cNvPr id="0" name=""/>
        <dsp:cNvSpPr/>
      </dsp:nvSpPr>
      <dsp:spPr>
        <a:xfrm>
          <a:off x="0" y="0"/>
          <a:ext cx="8136904" cy="1632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b="0" kern="1200"/>
            <a:t>On the plus side, this may make it easier for older adults to extract commonalities among experiences, to see the “whole picture” rather than just the details</a:t>
          </a:r>
        </a:p>
      </dsp:txBody>
      <dsp:txXfrm>
        <a:off x="0" y="0"/>
        <a:ext cx="8136904" cy="163237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F6E54-74E5-43C0-A62D-5F0EDAECE2B5}">
      <dsp:nvSpPr>
        <dsp:cNvPr id="0" name=""/>
        <dsp:cNvSpPr/>
      </dsp:nvSpPr>
      <dsp:spPr>
        <a:xfrm>
          <a:off x="7721" y="1070106"/>
          <a:ext cx="2307772" cy="1384663"/>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Craik and Lockhart (172) - levels of processing theory of memory </a:t>
          </a:r>
        </a:p>
      </dsp:txBody>
      <dsp:txXfrm>
        <a:off x="48276" y="1110661"/>
        <a:ext cx="2226662" cy="1303553"/>
      </dsp:txXfrm>
    </dsp:sp>
    <dsp:sp modelId="{FAC930BA-F667-428F-BA23-A2F121992599}">
      <dsp:nvSpPr>
        <dsp:cNvPr id="0" name=""/>
        <dsp:cNvSpPr/>
      </dsp:nvSpPr>
      <dsp:spPr>
        <a:xfrm>
          <a:off x="2518577" y="1476274"/>
          <a:ext cx="489247" cy="57232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518577" y="1590739"/>
        <a:ext cx="342473" cy="343397"/>
      </dsp:txXfrm>
    </dsp:sp>
    <dsp:sp modelId="{B8341AB7-F2AE-4B85-A85D-9E86A3E1DAAE}">
      <dsp:nvSpPr>
        <dsp:cNvPr id="0" name=""/>
        <dsp:cNvSpPr/>
      </dsp:nvSpPr>
      <dsp:spPr>
        <a:xfrm>
          <a:off x="3238601" y="1070106"/>
          <a:ext cx="2307772" cy="1384663"/>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The quality of the encoding - not the time on task—best predicted memory. </a:t>
          </a:r>
        </a:p>
      </dsp:txBody>
      <dsp:txXfrm>
        <a:off x="3279156" y="1110661"/>
        <a:ext cx="2226662" cy="1303553"/>
      </dsp:txXfrm>
    </dsp:sp>
    <dsp:sp modelId="{09F43349-1C2D-4EE8-A056-99D217E39555}">
      <dsp:nvSpPr>
        <dsp:cNvPr id="0" name=""/>
        <dsp:cNvSpPr/>
      </dsp:nvSpPr>
      <dsp:spPr>
        <a:xfrm>
          <a:off x="5749457" y="1476274"/>
          <a:ext cx="489247" cy="572327"/>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749457" y="1590739"/>
        <a:ext cx="342473" cy="343397"/>
      </dsp:txXfrm>
    </dsp:sp>
    <dsp:sp modelId="{D69226B1-5227-4EE1-BDF5-571CAA3D2D70}">
      <dsp:nvSpPr>
        <dsp:cNvPr id="0" name=""/>
        <dsp:cNvSpPr/>
      </dsp:nvSpPr>
      <dsp:spPr>
        <a:xfrm>
          <a:off x="6469482" y="1070106"/>
          <a:ext cx="2307772" cy="1384663"/>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Guiding participants to engage in deep semantic processing resulted in memory recall </a:t>
          </a:r>
        </a:p>
      </dsp:txBody>
      <dsp:txXfrm>
        <a:off x="6510037" y="1110661"/>
        <a:ext cx="2226662" cy="1303553"/>
      </dsp:txXfrm>
    </dsp:sp>
    <dsp:sp modelId="{DCE323CA-2ED0-4ED6-B12C-BE4B92E26F0B}">
      <dsp:nvSpPr>
        <dsp:cNvPr id="0" name=""/>
        <dsp:cNvSpPr/>
      </dsp:nvSpPr>
      <dsp:spPr>
        <a:xfrm rot="5400000">
          <a:off x="7378744" y="2616313"/>
          <a:ext cx="489247" cy="572327"/>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7451669" y="2657853"/>
        <a:ext cx="343397" cy="342473"/>
      </dsp:txXfrm>
    </dsp:sp>
    <dsp:sp modelId="{72C9EA51-A991-40F6-9598-E7E9432EA633}">
      <dsp:nvSpPr>
        <dsp:cNvPr id="0" name=""/>
        <dsp:cNvSpPr/>
      </dsp:nvSpPr>
      <dsp:spPr>
        <a:xfrm>
          <a:off x="6469482" y="3377878"/>
          <a:ext cx="2307772" cy="1384663"/>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The inefficiency of older adults spontaneously performing higher-level encoding strategies was termed the production deficit hypothesis (Kausler, 1970). </a:t>
          </a:r>
        </a:p>
      </dsp:txBody>
      <dsp:txXfrm>
        <a:off x="6510037" y="3418433"/>
        <a:ext cx="2226662" cy="1303553"/>
      </dsp:txXfrm>
    </dsp:sp>
    <dsp:sp modelId="{8C1C6666-EBA0-4264-A1B4-9C84E19B7CC9}">
      <dsp:nvSpPr>
        <dsp:cNvPr id="0" name=""/>
        <dsp:cNvSpPr/>
      </dsp:nvSpPr>
      <dsp:spPr>
        <a:xfrm rot="10800000">
          <a:off x="5777151" y="3784046"/>
          <a:ext cx="489247" cy="572327"/>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5923925" y="3898511"/>
        <a:ext cx="342473" cy="343397"/>
      </dsp:txXfrm>
    </dsp:sp>
    <dsp:sp modelId="{2969B82B-27A6-4D99-8700-5D40066C579E}">
      <dsp:nvSpPr>
        <dsp:cNvPr id="0" name=""/>
        <dsp:cNvSpPr/>
      </dsp:nvSpPr>
      <dsp:spPr>
        <a:xfrm>
          <a:off x="3238601" y="3377878"/>
          <a:ext cx="2307772" cy="1384663"/>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If, however, older adults were guided to process meaning and engage in elaborative encoding, memory could be repaired to be more similar to that of younger adults.</a:t>
          </a:r>
        </a:p>
      </dsp:txBody>
      <dsp:txXfrm>
        <a:off x="3279156" y="3418433"/>
        <a:ext cx="2226662" cy="130355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E3F8A-095F-419B-A604-EA035ECC4718}">
      <dsp:nvSpPr>
        <dsp:cNvPr id="0" name=""/>
        <dsp:cNvSpPr/>
      </dsp:nvSpPr>
      <dsp:spPr>
        <a:xfrm>
          <a:off x="0" y="190524"/>
          <a:ext cx="9144000" cy="5276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Effortful memories are more likely to decline than those requiring less effort</a:t>
          </a:r>
          <a:endParaRPr lang="en-US" sz="2200" kern="1200"/>
        </a:p>
      </dsp:txBody>
      <dsp:txXfrm>
        <a:off x="25759" y="216283"/>
        <a:ext cx="9092482" cy="47615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2D920-5E94-4CB3-829C-172E38E83C6D}">
      <dsp:nvSpPr>
        <dsp:cNvPr id="0" name=""/>
        <dsp:cNvSpPr/>
      </dsp:nvSpPr>
      <dsp:spPr>
        <a:xfrm>
          <a:off x="0" y="40751"/>
          <a:ext cx="8394796" cy="5760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t>Craik (1983)</a:t>
          </a:r>
          <a:r>
            <a:rPr lang="en-US" sz="2000" kern="1200"/>
            <a:t> – environmental support hypothesis</a:t>
          </a:r>
        </a:p>
      </dsp:txBody>
      <dsp:txXfrm>
        <a:off x="0" y="40751"/>
        <a:ext cx="8394796" cy="576000"/>
      </dsp:txXfrm>
    </dsp:sp>
    <dsp:sp modelId="{2D9D7368-64AB-415C-8155-1B861AF4C0E8}">
      <dsp:nvSpPr>
        <dsp:cNvPr id="0" name=""/>
        <dsp:cNvSpPr/>
      </dsp:nvSpPr>
      <dsp:spPr>
        <a:xfrm>
          <a:off x="0" y="616751"/>
          <a:ext cx="8394796" cy="1756800"/>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t>tasks requiring less effortful processing are well preserved with age because performance is supported by elements in the test environment</a:t>
          </a:r>
          <a:endParaRPr lang="en-US" sz="2000" kern="1200"/>
        </a:p>
        <a:p>
          <a:pPr marL="228600" lvl="1" indent="-228600" algn="l" defTabSz="889000" rtl="0">
            <a:lnSpc>
              <a:spcPct val="90000"/>
            </a:lnSpc>
            <a:spcBef>
              <a:spcPct val="0"/>
            </a:spcBef>
            <a:spcAft>
              <a:spcPct val="15000"/>
            </a:spcAft>
            <a:buChar char="•"/>
          </a:pPr>
          <a:endParaRPr lang="en-US" sz="2000" kern="1200"/>
        </a:p>
        <a:p>
          <a:pPr marL="228600" lvl="1" indent="-228600" algn="l" defTabSz="889000" rtl="0">
            <a:lnSpc>
              <a:spcPct val="90000"/>
            </a:lnSpc>
            <a:spcBef>
              <a:spcPct val="0"/>
            </a:spcBef>
            <a:spcAft>
              <a:spcPct val="15000"/>
            </a:spcAft>
            <a:buChar char="•"/>
          </a:pPr>
          <a:r>
            <a:rPr lang="en-GB" sz="2000" kern="1200"/>
            <a:t>e.g., recognition tests provide memory items themselves – no need to generate the item from memory – only assess its familiarity = less work</a:t>
          </a:r>
          <a:endParaRPr lang="en-US" sz="2000" kern="1200"/>
        </a:p>
      </dsp:txBody>
      <dsp:txXfrm>
        <a:off x="0" y="616751"/>
        <a:ext cx="8394796" cy="175680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D262A-D985-4258-B9EE-79CF07C19D97}">
      <dsp:nvSpPr>
        <dsp:cNvPr id="0" name=""/>
        <dsp:cNvSpPr/>
      </dsp:nvSpPr>
      <dsp:spPr>
        <a:xfrm>
          <a:off x="1406" y="0"/>
          <a:ext cx="2877507" cy="116897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t>make information </a:t>
          </a:r>
          <a:r>
            <a:rPr lang="en-US" sz="2200" b="1" kern="1200"/>
            <a:t>meaningful </a:t>
          </a:r>
          <a:r>
            <a:rPr lang="en-US" sz="2200" kern="1200"/>
            <a:t>and </a:t>
          </a:r>
          <a:r>
            <a:rPr lang="en-US" sz="2200" b="1" kern="1200"/>
            <a:t>self-relevant</a:t>
          </a:r>
          <a:endParaRPr lang="en-GB" sz="2200" kern="1200"/>
        </a:p>
      </dsp:txBody>
      <dsp:txXfrm>
        <a:off x="35644" y="34238"/>
        <a:ext cx="2809031" cy="110049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74F05-A3A7-4E01-AFDE-3FB618F341A1}">
      <dsp:nvSpPr>
        <dsp:cNvPr id="0" name=""/>
        <dsp:cNvSpPr/>
      </dsp:nvSpPr>
      <dsp:spPr>
        <a:xfrm rot="5400000">
          <a:off x="2056269" y="-394077"/>
          <a:ext cx="1469520" cy="2626851"/>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rtl="0">
            <a:lnSpc>
              <a:spcPct val="90000"/>
            </a:lnSpc>
            <a:spcBef>
              <a:spcPct val="0"/>
            </a:spcBef>
            <a:spcAft>
              <a:spcPct val="15000"/>
            </a:spcAft>
            <a:buChar char="•"/>
          </a:pPr>
          <a:r>
            <a:rPr lang="en-US" sz="2000" kern="1200"/>
            <a:t>maintain mental flexibility</a:t>
          </a:r>
          <a:endParaRPr lang="en-GB" sz="2000" kern="1200"/>
        </a:p>
        <a:p>
          <a:pPr marL="228600" lvl="1" indent="-228600" algn="l" defTabSz="889000" rtl="0">
            <a:lnSpc>
              <a:spcPct val="90000"/>
            </a:lnSpc>
            <a:spcBef>
              <a:spcPct val="0"/>
            </a:spcBef>
            <a:spcAft>
              <a:spcPct val="15000"/>
            </a:spcAft>
            <a:buChar char="•"/>
          </a:pPr>
          <a:r>
            <a:rPr lang="en-US" sz="2000" kern="1200"/>
            <a:t>maintain expertise/education</a:t>
          </a:r>
          <a:endParaRPr lang="en-GB" sz="2000" kern="1200"/>
        </a:p>
      </dsp:txBody>
      <dsp:txXfrm rot="-5400000">
        <a:off x="1477604" y="256324"/>
        <a:ext cx="2555115" cy="1326048"/>
      </dsp:txXfrm>
    </dsp:sp>
    <dsp:sp modelId="{FB49DA9A-44DC-4A32-9E20-40EF91B150C9}">
      <dsp:nvSpPr>
        <dsp:cNvPr id="0" name=""/>
        <dsp:cNvSpPr/>
      </dsp:nvSpPr>
      <dsp:spPr>
        <a:xfrm>
          <a:off x="0" y="897"/>
          <a:ext cx="1477604" cy="1836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US" sz="2000" b="1" kern="1200"/>
            <a:t>use it or lose it </a:t>
          </a:r>
          <a:endParaRPr lang="en-GB" sz="2000" kern="1200"/>
        </a:p>
      </dsp:txBody>
      <dsp:txXfrm>
        <a:off x="72131" y="73028"/>
        <a:ext cx="1333342" cy="169263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7DA8B-6911-4B66-89CF-3D0D8D4FA2C6}">
      <dsp:nvSpPr>
        <dsp:cNvPr id="0" name=""/>
        <dsp:cNvSpPr/>
      </dsp:nvSpPr>
      <dsp:spPr>
        <a:xfrm>
          <a:off x="105594" y="0"/>
          <a:ext cx="2142465" cy="2142465"/>
        </a:xfrm>
        <a:prstGeom prst="triangl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B1B8F8-4219-4F17-8280-3633FD557905}">
      <dsp:nvSpPr>
        <dsp:cNvPr id="0" name=""/>
        <dsp:cNvSpPr/>
      </dsp:nvSpPr>
      <dsp:spPr>
        <a:xfrm>
          <a:off x="1176827" y="214455"/>
          <a:ext cx="1392602" cy="1523158"/>
        </a:xfrm>
        <a:prstGeom prst="round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a:t>“chunk” information (think of 4 numbers together as a date): 1 9 3 7 1 8 2 4</a:t>
          </a:r>
          <a:endParaRPr lang="en-GB" sz="1300" kern="1200"/>
        </a:p>
      </dsp:txBody>
      <dsp:txXfrm>
        <a:off x="1244808" y="282436"/>
        <a:ext cx="1256640" cy="138719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F6FE1-28AD-4C30-A9C7-43B6144C5A0A}">
      <dsp:nvSpPr>
        <dsp:cNvPr id="0" name=""/>
        <dsp:cNvSpPr/>
      </dsp:nvSpPr>
      <dsp:spPr>
        <a:xfrm>
          <a:off x="458486" y="0"/>
          <a:ext cx="1886015" cy="1662215"/>
        </a:xfrm>
        <a:prstGeom prst="downArrow">
          <a:avLst>
            <a:gd name="adj1" fmla="val 50000"/>
            <a:gd name="adj2" fmla="val 35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b="1" kern="1200"/>
            <a:t>organize </a:t>
          </a:r>
          <a:r>
            <a:rPr lang="en-US" sz="1400" kern="1200"/>
            <a:t>information </a:t>
          </a:r>
          <a:endParaRPr lang="en-GB" sz="1400" kern="1200"/>
        </a:p>
      </dsp:txBody>
      <dsp:txXfrm>
        <a:off x="929990" y="0"/>
        <a:ext cx="943007" cy="137132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B307D-F25E-47A1-9A50-28F4995B7285}">
      <dsp:nvSpPr>
        <dsp:cNvPr id="0" name=""/>
        <dsp:cNvSpPr/>
      </dsp:nvSpPr>
      <dsp:spPr>
        <a:xfrm>
          <a:off x="978" y="277298"/>
          <a:ext cx="1696899" cy="169689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b="1" kern="1200"/>
            <a:t>eliminate distractions</a:t>
          </a:r>
          <a:endParaRPr lang="en-GB" sz="1800" kern="1200"/>
        </a:p>
      </dsp:txBody>
      <dsp:txXfrm>
        <a:off x="249483" y="525803"/>
        <a:ext cx="1199889" cy="1199889"/>
      </dsp:txXfrm>
    </dsp:sp>
    <dsp:sp modelId="{E1769570-FA50-4E6D-882F-BD24670400BA}">
      <dsp:nvSpPr>
        <dsp:cNvPr id="0" name=""/>
        <dsp:cNvSpPr/>
      </dsp:nvSpPr>
      <dsp:spPr>
        <a:xfrm>
          <a:off x="1565553" y="37493"/>
          <a:ext cx="1057505" cy="5727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565553" y="152034"/>
        <a:ext cx="885694" cy="343621"/>
      </dsp:txXfrm>
    </dsp:sp>
    <dsp:sp modelId="{51A4E89F-5CD0-42DC-A809-B76AA918C38F}">
      <dsp:nvSpPr>
        <dsp:cNvPr id="0" name=""/>
        <dsp:cNvSpPr/>
      </dsp:nvSpPr>
      <dsp:spPr>
        <a:xfrm>
          <a:off x="2550593" y="277298"/>
          <a:ext cx="1696899" cy="169689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a:t>reduce attention demands</a:t>
          </a:r>
          <a:endParaRPr lang="en-GB" sz="1800" kern="1200"/>
        </a:p>
      </dsp:txBody>
      <dsp:txXfrm>
        <a:off x="2799098" y="525803"/>
        <a:ext cx="1199889" cy="1199889"/>
      </dsp:txXfrm>
    </dsp:sp>
    <dsp:sp modelId="{2E5C62B1-FCDE-4ABF-BBDE-0C4A7FB79CF4}">
      <dsp:nvSpPr>
        <dsp:cNvPr id="0" name=""/>
        <dsp:cNvSpPr/>
      </dsp:nvSpPr>
      <dsp:spPr>
        <a:xfrm rot="10800000">
          <a:off x="1625412" y="1641299"/>
          <a:ext cx="1057505" cy="5727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1797223" y="1755840"/>
        <a:ext cx="885694" cy="34362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4E271-BAA5-4BA8-B816-9459CDB30E87}">
      <dsp:nvSpPr>
        <dsp:cNvPr id="0" name=""/>
        <dsp:cNvSpPr/>
      </dsp:nvSpPr>
      <dsp:spPr>
        <a:xfrm>
          <a:off x="331841" y="644"/>
          <a:ext cx="2144628" cy="107231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GB" sz="2000" kern="1200"/>
            <a:t>Lifestyle-Cognition Hypothesis (sport trauma/smoking)</a:t>
          </a:r>
        </a:p>
      </dsp:txBody>
      <dsp:txXfrm>
        <a:off x="363248" y="32051"/>
        <a:ext cx="2081814" cy="1009500"/>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950B5-838C-4AB1-8393-CF9548B11A5F}">
      <dsp:nvSpPr>
        <dsp:cNvPr id="0" name=""/>
        <dsp:cNvSpPr/>
      </dsp:nvSpPr>
      <dsp:spPr>
        <a:xfrm>
          <a:off x="0" y="94900"/>
          <a:ext cx="1854995" cy="74199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a:t>Cognitive Reserve</a:t>
          </a:r>
        </a:p>
      </dsp:txBody>
      <dsp:txXfrm>
        <a:off x="370999" y="94900"/>
        <a:ext cx="1112997" cy="741998"/>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1C9398-7B5C-477F-B3B2-D844F1B47468}">
      <dsp:nvSpPr>
        <dsp:cNvPr id="0" name=""/>
        <dsp:cNvSpPr/>
      </dsp:nvSpPr>
      <dsp:spPr>
        <a:xfrm>
          <a:off x="416713" y="153865"/>
          <a:ext cx="1388452" cy="1388761"/>
        </a:xfrm>
        <a:prstGeom prst="circularArrow">
          <a:avLst>
            <a:gd name="adj1" fmla="val 10980"/>
            <a:gd name="adj2" fmla="val 1142322"/>
            <a:gd name="adj3" fmla="val 9000000"/>
            <a:gd name="adj4" fmla="val 108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B3223C-0765-40CA-98C4-163A5A5D8DE9}">
      <dsp:nvSpPr>
        <dsp:cNvPr id="0" name=""/>
        <dsp:cNvSpPr/>
      </dsp:nvSpPr>
      <dsp:spPr>
        <a:xfrm>
          <a:off x="723332" y="656597"/>
          <a:ext cx="774769" cy="387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t>Cognitive Retraining</a:t>
          </a:r>
        </a:p>
      </dsp:txBody>
      <dsp:txXfrm>
        <a:off x="723332" y="656597"/>
        <a:ext cx="774769" cy="387325"/>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EAE5F-14D7-45E4-8383-CD3EBCF521E6}">
      <dsp:nvSpPr>
        <dsp:cNvPr id="0" name=""/>
        <dsp:cNvSpPr/>
      </dsp:nvSpPr>
      <dsp:spPr>
        <a:xfrm>
          <a:off x="231436" y="367"/>
          <a:ext cx="1562687" cy="781343"/>
        </a:xfrm>
        <a:prstGeom prst="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a:t>Diet and exercise</a:t>
          </a:r>
        </a:p>
      </dsp:txBody>
      <dsp:txXfrm>
        <a:off x="231436" y="367"/>
        <a:ext cx="1562687" cy="781343"/>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4B36A-F029-4A6C-A68C-8B48CEFE672B}">
      <dsp:nvSpPr>
        <dsp:cNvPr id="0" name=""/>
        <dsp:cNvSpPr/>
      </dsp:nvSpPr>
      <dsp:spPr>
        <a:xfrm>
          <a:off x="0" y="1810630"/>
          <a:ext cx="6263946" cy="453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347D8F8-C383-4436-BBD7-89A7E8DA5919}">
      <dsp:nvSpPr>
        <dsp:cNvPr id="0" name=""/>
        <dsp:cNvSpPr/>
      </dsp:nvSpPr>
      <dsp:spPr>
        <a:xfrm>
          <a:off x="313197" y="1544950"/>
          <a:ext cx="4384762" cy="5313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34" tIns="0" rIns="165734" bIns="0" numCol="1" spcCol="1270" anchor="ctr" anchorCtr="0">
          <a:noAutofit/>
        </a:bodyPr>
        <a:lstStyle/>
        <a:p>
          <a:pPr marL="0" lvl="0" indent="0" algn="l" defTabSz="800100" rtl="0">
            <a:lnSpc>
              <a:spcPct val="90000"/>
            </a:lnSpc>
            <a:spcBef>
              <a:spcPct val="0"/>
            </a:spcBef>
            <a:spcAft>
              <a:spcPct val="35000"/>
            </a:spcAft>
            <a:buNone/>
          </a:pPr>
          <a:r>
            <a:rPr lang="en-GB" sz="1800" kern="1200"/>
            <a:t>Not all cognitive function decline in old age</a:t>
          </a:r>
          <a:endParaRPr lang="en-US" sz="1800" kern="1200"/>
        </a:p>
      </dsp:txBody>
      <dsp:txXfrm>
        <a:off x="339136" y="1570889"/>
        <a:ext cx="4332884" cy="479482"/>
      </dsp:txXfrm>
    </dsp:sp>
    <dsp:sp modelId="{57EE06A0-86C3-4FC0-BAFD-A38F9BB4A36D}">
      <dsp:nvSpPr>
        <dsp:cNvPr id="0" name=""/>
        <dsp:cNvSpPr/>
      </dsp:nvSpPr>
      <dsp:spPr>
        <a:xfrm>
          <a:off x="0" y="2627110"/>
          <a:ext cx="6263946" cy="453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FD6E64-7CB5-4227-A81A-455A3169A980}">
      <dsp:nvSpPr>
        <dsp:cNvPr id="0" name=""/>
        <dsp:cNvSpPr/>
      </dsp:nvSpPr>
      <dsp:spPr>
        <a:xfrm>
          <a:off x="313197" y="2361430"/>
          <a:ext cx="4384762" cy="5313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34" tIns="0" rIns="165734" bIns="0" numCol="1" spcCol="1270" anchor="ctr" anchorCtr="0">
          <a:noAutofit/>
        </a:bodyPr>
        <a:lstStyle/>
        <a:p>
          <a:pPr marL="0" lvl="0" indent="0" algn="l" defTabSz="800100" rtl="0">
            <a:lnSpc>
              <a:spcPct val="90000"/>
            </a:lnSpc>
            <a:spcBef>
              <a:spcPct val="0"/>
            </a:spcBef>
            <a:spcAft>
              <a:spcPct val="35000"/>
            </a:spcAft>
            <a:buNone/>
          </a:pPr>
          <a:r>
            <a:rPr lang="en-GB" sz="1800" kern="1200"/>
            <a:t>Not all memories decline in old age</a:t>
          </a:r>
          <a:endParaRPr lang="en-US" sz="1800" kern="1200"/>
        </a:p>
      </dsp:txBody>
      <dsp:txXfrm>
        <a:off x="339136" y="2387369"/>
        <a:ext cx="4332884" cy="479482"/>
      </dsp:txXfrm>
    </dsp:sp>
    <dsp:sp modelId="{63BA884A-475F-4B6F-B4EF-C9A539CFED91}">
      <dsp:nvSpPr>
        <dsp:cNvPr id="0" name=""/>
        <dsp:cNvSpPr/>
      </dsp:nvSpPr>
      <dsp:spPr>
        <a:xfrm>
          <a:off x="0" y="3443590"/>
          <a:ext cx="6263946" cy="453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6E66E5-958D-42B4-A1B3-8D19B65EF04F}">
      <dsp:nvSpPr>
        <dsp:cNvPr id="0" name=""/>
        <dsp:cNvSpPr/>
      </dsp:nvSpPr>
      <dsp:spPr>
        <a:xfrm>
          <a:off x="313197" y="3177910"/>
          <a:ext cx="4384762" cy="5313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34" tIns="0" rIns="165734" bIns="0" numCol="1" spcCol="1270" anchor="ctr" anchorCtr="0">
          <a:noAutofit/>
        </a:bodyPr>
        <a:lstStyle/>
        <a:p>
          <a:pPr marL="0" lvl="0" indent="0" algn="l" defTabSz="800100" rtl="0">
            <a:lnSpc>
              <a:spcPct val="90000"/>
            </a:lnSpc>
            <a:spcBef>
              <a:spcPct val="0"/>
            </a:spcBef>
            <a:spcAft>
              <a:spcPct val="35000"/>
            </a:spcAft>
            <a:buNone/>
          </a:pPr>
          <a:r>
            <a:rPr lang="en-GB" sz="1800" kern="1200"/>
            <a:t>Use it or lose it</a:t>
          </a:r>
          <a:endParaRPr lang="en-US" sz="1800" kern="1200"/>
        </a:p>
      </dsp:txBody>
      <dsp:txXfrm>
        <a:off x="339136" y="3203849"/>
        <a:ext cx="4332884" cy="479482"/>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83F87-DFEF-4F0A-88EB-6BD865D24E93}">
      <dsp:nvSpPr>
        <dsp:cNvPr id="0" name=""/>
        <dsp:cNvSpPr/>
      </dsp:nvSpPr>
      <dsp:spPr>
        <a:xfrm>
          <a:off x="0" y="0"/>
          <a:ext cx="1765826" cy="1765826"/>
        </a:xfrm>
        <a:prstGeom prst="pie">
          <a:avLst>
            <a:gd name="adj1" fmla="val 5400000"/>
            <a:gd name="adj2" fmla="val 1620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1E60FB-CD36-4347-A849-3D47C7033ECB}">
      <dsp:nvSpPr>
        <dsp:cNvPr id="0" name=""/>
        <dsp:cNvSpPr/>
      </dsp:nvSpPr>
      <dsp:spPr>
        <a:xfrm>
          <a:off x="882913" y="0"/>
          <a:ext cx="4421102" cy="1765826"/>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t>There are clear links between cognitive decline, MCI and dementia</a:t>
          </a:r>
        </a:p>
      </dsp:txBody>
      <dsp:txXfrm>
        <a:off x="882913" y="0"/>
        <a:ext cx="4421102" cy="176582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0.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4.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3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34608DD-4EFE-4531-806F-ADCF9460D670}" type="datetimeFigureOut">
              <a:rPr lang="en-GB" smtClean="0"/>
              <a:t>13/01/2025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D7D8E2-0597-4400-B133-13C5B4411BE6}" type="slidenum">
              <a:rPr lang="en-GB" smtClean="0"/>
              <a:t>‹#›</a:t>
            </a:fld>
            <a:endParaRPr lang="en-GB"/>
          </a:p>
        </p:txBody>
      </p:sp>
    </p:spTree>
    <p:extLst>
      <p:ext uri="{BB962C8B-B14F-4D97-AF65-F5344CB8AC3E}">
        <p14:creationId xmlns:p14="http://schemas.microsoft.com/office/powerpoint/2010/main" val="2755529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solidFill>
                  <a:srgbClr val="211D1E"/>
                </a:solidFill>
                <a:effectLst/>
                <a:latin typeface="Calibri" panose="020F0502020204030204" pitchFamily="34" charset="0"/>
                <a:ea typeface="Calibri" panose="020F0502020204030204" pitchFamily="34" charset="0"/>
                <a:cs typeface="Minion Pro"/>
              </a:rPr>
              <a:t>It is widely agreed that cognitive decline is a reduction in cognitive abilities known as a normal part of aging  which has a negative influence on personal life and family functioning, as well as health status, economic and healthcare repercussions . </a:t>
            </a:r>
          </a:p>
          <a:p>
            <a:pPr>
              <a:lnSpc>
                <a:spcPct val="107000"/>
              </a:lnSpc>
              <a:spcAft>
                <a:spcPts val="800"/>
              </a:spcAft>
            </a:pPr>
            <a:endParaRPr lang="en-GB" sz="1800">
              <a:solidFill>
                <a:srgbClr val="211D1E"/>
              </a:solidFill>
              <a:effectLst/>
              <a:latin typeface="Calibri" panose="020F0502020204030204" pitchFamily="34" charset="0"/>
              <a:ea typeface="Calibri" panose="020F0502020204030204" pitchFamily="34" charset="0"/>
              <a:cs typeface="Minion Pro"/>
            </a:endParaRPr>
          </a:p>
          <a:p>
            <a:pPr>
              <a:lnSpc>
                <a:spcPct val="107000"/>
              </a:lnSpc>
              <a:spcAft>
                <a:spcPts val="800"/>
              </a:spcAft>
            </a:pPr>
            <a:r>
              <a:rPr lang="en-GB" sz="1800">
                <a:solidFill>
                  <a:srgbClr val="211D1E"/>
                </a:solidFill>
                <a:effectLst/>
                <a:latin typeface="Calibri" panose="020F0502020204030204" pitchFamily="34" charset="0"/>
                <a:ea typeface="Calibri" panose="020F0502020204030204" pitchFamily="34" charset="0"/>
                <a:cs typeface="Minion Pro"/>
              </a:rPr>
              <a:t>Understanding how to prevent and delay cognitive decline is important because it can help us understand those older adults who will suffer from dementia in the next decades and contribute significantly to the reduction of costs of caring for the individual, the family and the government.</a:t>
            </a:r>
            <a:endParaRPr lang="en-GB" sz="1800">
              <a:effectLst/>
              <a:latin typeface="Calibri" panose="020F0502020204030204" pitchFamily="34" charset="0"/>
              <a:ea typeface="Calibri" panose="020F0502020204030204" pitchFamily="34" charset="0"/>
              <a:cs typeface="Arial" panose="020B0604020202020204" pitchFamily="34" charset="0"/>
            </a:endParaRPr>
          </a:p>
          <a:p>
            <a:r>
              <a:rPr lang="en-GB" sz="1800">
                <a:solidFill>
                  <a:srgbClr val="000000"/>
                </a:solidFill>
                <a:effectLst/>
                <a:latin typeface="Minion Pro"/>
                <a:ea typeface="Calibri" panose="020F0502020204030204" pitchFamily="34" charset="0"/>
                <a:cs typeface="Minion Pro"/>
              </a:rPr>
              <a:t> </a:t>
            </a:r>
          </a:p>
          <a:p>
            <a:pPr>
              <a:lnSpc>
                <a:spcPct val="107000"/>
              </a:lnSpc>
              <a:spcAft>
                <a:spcPts val="800"/>
              </a:spcAft>
            </a:pPr>
            <a:r>
              <a:rPr lang="en-GB" sz="1800">
                <a:solidFill>
                  <a:srgbClr val="211D1E"/>
                </a:solidFill>
                <a:effectLst/>
                <a:latin typeface="Calibri" panose="020F0502020204030204" pitchFamily="34" charset="0"/>
                <a:ea typeface="Calibri" panose="020F0502020204030204" pitchFamily="34" charset="0"/>
                <a:cs typeface="Minion Pro"/>
              </a:rPr>
              <a:t>The changes in cognitive function in human aging is not uniform across the whole brain or all cognitive abilities, neither across all older adult.</a:t>
            </a:r>
            <a:endParaRPr lang="en-GB" sz="18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A3D7D8E2-0597-4400-B133-13C5B4411BE6}" type="slidenum">
              <a:rPr lang="en-GB" smtClean="0"/>
              <a:t>2</a:t>
            </a:fld>
            <a:endParaRPr lang="en-GB"/>
          </a:p>
        </p:txBody>
      </p:sp>
    </p:spTree>
    <p:extLst>
      <p:ext uri="{BB962C8B-B14F-4D97-AF65-F5344CB8AC3E}">
        <p14:creationId xmlns:p14="http://schemas.microsoft.com/office/powerpoint/2010/main" val="2679370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Aging is an inescapable natural biological process, regulated by genetic factors and influenced by environmental factors. There is ample evidence that life course concerns neuroanatomical,  biochemical and functional changes that are tied to alterations in cognitive function at different stages in lifespan.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These processes can lead to damage from oxidative stress - this is an imbalance of free radicals and antioxidants in the body, which can lead to cell and tissue damage – this occurs naturally and plays a role in the aging process. A decline in mitochondrial function - For our bodies the conversion from food energy to ATP nucleotide happens in mitochondria. If your mitochondria are not working properly then you are less able to convert food into ATP. For cells that require a lot of ATP, for example your muscles, this is a problem and they may become weaker and get tired faster., accumulation of amyloid-β peptide and tau protein – these are found in Alzheimer patients, decrease integrity of neuronal membranes, loss of neurons and synapses, altered metabolic functions to cell death.</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211D1E"/>
                </a:solidFill>
                <a:effectLst/>
                <a:latin typeface="Calibri" panose="020F0502020204030204" pitchFamily="34" charset="0"/>
                <a:ea typeface="Calibri" panose="020F0502020204030204" pitchFamily="34" charset="0"/>
                <a:cs typeface="Minion Pro"/>
              </a:rPr>
              <a:t>The vast majority of imaging studies have suggested that notable changes with healthy aging occurs markedly in frontal regions - that controls important cognitive skills in humans, such as emotional expression, problem solving, memory, language, judgment. Also decrease in white matter volume - This tissue contains millions of nerve fibres, or axons, that connect other parts of the brain and spinal cord and signal your nerves to talk to one another. the prefrontal cortex, hippocampus, sub cortical regions  and parietal and temporal lobe volume, as well as ventricular expansion, all are correlated with poor cognitive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A3D7D8E2-0597-4400-B133-13C5B4411BE6}" type="slidenum">
              <a:rPr lang="en-GB" smtClean="0"/>
              <a:t>3</a:t>
            </a:fld>
            <a:endParaRPr lang="en-GB"/>
          </a:p>
        </p:txBody>
      </p:sp>
    </p:spTree>
    <p:extLst>
      <p:ext uri="{BB962C8B-B14F-4D97-AF65-F5344CB8AC3E}">
        <p14:creationId xmlns:p14="http://schemas.microsoft.com/office/powerpoint/2010/main" val="4061902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Biological Factors</a:t>
            </a:r>
          </a:p>
          <a:p>
            <a:pPr>
              <a:buFont typeface="Arial" panose="020B0604020202020204" pitchFamily="34" charset="0"/>
              <a:buChar char="•"/>
            </a:pPr>
            <a:r>
              <a:rPr lang="en-GB" b="1" dirty="0"/>
              <a:t>Hormonal Changes</a:t>
            </a:r>
            <a:r>
              <a:rPr lang="en-GB" dirty="0"/>
              <a:t>:</a:t>
            </a:r>
          </a:p>
          <a:p>
            <a:pPr marL="742950" lvl="1" indent="-285750">
              <a:buFont typeface="Arial" panose="020B0604020202020204" pitchFamily="34" charset="0"/>
              <a:buChar char="•"/>
            </a:pPr>
            <a:r>
              <a:rPr lang="en-GB" dirty="0"/>
              <a:t>Women experience a significant hormonal shift during menopause, particularly a decline in </a:t>
            </a:r>
            <a:r>
              <a:rPr lang="en-GB" dirty="0" err="1"/>
              <a:t>estrogen</a:t>
            </a:r>
            <a:r>
              <a:rPr lang="en-GB" dirty="0"/>
              <a:t>, which is linked to memory and brain health. </a:t>
            </a:r>
            <a:r>
              <a:rPr lang="en-GB" dirty="0" err="1"/>
              <a:t>Estrogen</a:t>
            </a:r>
            <a:r>
              <a:rPr lang="en-GB" dirty="0"/>
              <a:t> may have a protective effect on cognitive function.</a:t>
            </a:r>
          </a:p>
          <a:p>
            <a:pPr marL="742950" lvl="1" indent="-285750">
              <a:buFont typeface="Arial" panose="020B0604020202020204" pitchFamily="34" charset="0"/>
              <a:buChar char="•"/>
            </a:pPr>
            <a:r>
              <a:rPr lang="en-GB" dirty="0"/>
              <a:t>Men experience a gradual decline in testosterone with age, which is also associated with memory and cognitive function.</a:t>
            </a:r>
          </a:p>
          <a:p>
            <a:pPr>
              <a:buFont typeface="Arial" panose="020B0604020202020204" pitchFamily="34" charset="0"/>
              <a:buChar char="•"/>
            </a:pPr>
            <a:r>
              <a:rPr lang="en-GB" b="1" dirty="0"/>
              <a:t>Brain Structure and Function</a:t>
            </a:r>
            <a:r>
              <a:rPr lang="en-GB" dirty="0"/>
              <a:t>:</a:t>
            </a:r>
          </a:p>
          <a:p>
            <a:pPr marL="742950" lvl="1" indent="-285750">
              <a:buFont typeface="Arial" panose="020B0604020202020204" pitchFamily="34" charset="0"/>
              <a:buChar char="•"/>
            </a:pPr>
            <a:r>
              <a:rPr lang="en-GB" dirty="0"/>
              <a:t>Women generally have a higher density of connections in the hippocampus, a region important for memory. This may lead to differences in how cognitive decline presents.</a:t>
            </a:r>
          </a:p>
          <a:p>
            <a:pPr marL="742950" lvl="1" indent="-285750">
              <a:buFont typeface="Arial" panose="020B0604020202020204" pitchFamily="34" charset="0"/>
              <a:buChar char="•"/>
            </a:pPr>
            <a:r>
              <a:rPr lang="en-GB" dirty="0"/>
              <a:t>Men may show earlier declines in certain cognitive domains, such as visuospatial abilities.</a:t>
            </a:r>
          </a:p>
          <a:p>
            <a:pPr>
              <a:buFont typeface="Arial" panose="020B0604020202020204" pitchFamily="34" charset="0"/>
              <a:buChar char="•"/>
            </a:pPr>
            <a:r>
              <a:rPr lang="en-GB" b="1" dirty="0"/>
              <a:t>Neurological Diseases</a:t>
            </a:r>
            <a:r>
              <a:rPr lang="en-GB" dirty="0"/>
              <a:t>:</a:t>
            </a:r>
          </a:p>
          <a:p>
            <a:pPr marL="742950" lvl="1" indent="-285750">
              <a:buFont typeface="Arial" panose="020B0604020202020204" pitchFamily="34" charset="0"/>
              <a:buChar char="•"/>
            </a:pPr>
            <a:r>
              <a:rPr lang="en-GB" dirty="0"/>
              <a:t>Alzheimer's disease is more prevalent in women, with two-thirds of diagnosed cases being female. This is partially attributed to lifespan differences, but there may also be gender-specific vulnerabilities.</a:t>
            </a:r>
          </a:p>
          <a:p>
            <a:pPr marL="742950" lvl="1" indent="-285750">
              <a:buFont typeface="Arial" panose="020B0604020202020204" pitchFamily="34" charset="0"/>
              <a:buChar char="•"/>
            </a:pPr>
            <a:r>
              <a:rPr lang="en-GB" dirty="0"/>
              <a:t>Parkinson’s disease, which can also affect cognition, is more common in men.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3D7D8E2-0597-4400-B133-13C5B4411BE6}" type="slidenum">
              <a:rPr lang="en-GB" smtClean="0"/>
              <a:t>4</a:t>
            </a:fld>
            <a:endParaRPr lang="en-GB"/>
          </a:p>
        </p:txBody>
      </p:sp>
    </p:spTree>
    <p:extLst>
      <p:ext uri="{BB962C8B-B14F-4D97-AF65-F5344CB8AC3E}">
        <p14:creationId xmlns:p14="http://schemas.microsoft.com/office/powerpoint/2010/main" val="4175051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 Social and Lifestyle Factors</a:t>
            </a:r>
          </a:p>
          <a:p>
            <a:pPr>
              <a:buFont typeface="Arial" panose="020B0604020202020204" pitchFamily="34" charset="0"/>
              <a:buChar char="•"/>
            </a:pPr>
            <a:r>
              <a:rPr lang="en-GB" b="1" dirty="0"/>
              <a:t>Education and Occupation</a:t>
            </a:r>
            <a:r>
              <a:rPr lang="en-GB" dirty="0"/>
              <a:t>: Higher education and mentally stimulating occupations are linked to cognitive resilience. Historically, women may have had fewer opportunities in these areas, which could influence cognitive aging.</a:t>
            </a:r>
          </a:p>
          <a:p>
            <a:pPr>
              <a:buFont typeface="Arial" panose="020B0604020202020204" pitchFamily="34" charset="0"/>
              <a:buChar char="•"/>
            </a:pPr>
            <a:r>
              <a:rPr lang="en-GB" b="1" dirty="0"/>
              <a:t>Social Connections</a:t>
            </a:r>
            <a:r>
              <a:rPr lang="en-GB" dirty="0"/>
              <a:t>: Women tend to have stronger social networks, which can help protect against cognitive decline.</a:t>
            </a:r>
          </a:p>
          <a:p>
            <a:pPr>
              <a:buFont typeface="Arial" panose="020B0604020202020204" pitchFamily="34" charset="0"/>
              <a:buChar char="•"/>
            </a:pPr>
            <a:r>
              <a:rPr lang="en-GB" b="1" dirty="0"/>
              <a:t>Health </a:t>
            </a:r>
            <a:r>
              <a:rPr lang="en-GB" b="1" dirty="0" err="1"/>
              <a:t>Behaviors</a:t>
            </a:r>
            <a:r>
              <a:rPr lang="en-GB" dirty="0"/>
              <a:t>: Women are more likely to engage in preventative healthcare and maintain healthy diets, both of which can influence cognitive aging.</a:t>
            </a:r>
          </a:p>
          <a:p>
            <a:r>
              <a:rPr lang="en-GB" b="1" dirty="0"/>
              <a:t>3. Cognitive Profiles of Aging</a:t>
            </a:r>
          </a:p>
          <a:p>
            <a:pPr>
              <a:buFont typeface="Arial" panose="020B0604020202020204" pitchFamily="34" charset="0"/>
              <a:buChar char="•"/>
            </a:pPr>
            <a:r>
              <a:rPr lang="en-GB" b="1" dirty="0"/>
              <a:t>Memory</a:t>
            </a:r>
            <a:r>
              <a:rPr lang="en-GB" dirty="0"/>
              <a:t>: Women often retain better verbal memory skills into old age, even when brain changes associated with Alzheimer’s are present. This can delay diagnosis.</a:t>
            </a:r>
          </a:p>
          <a:p>
            <a:pPr>
              <a:buFont typeface="Arial" panose="020B0604020202020204" pitchFamily="34" charset="0"/>
              <a:buChar char="•"/>
            </a:pPr>
            <a:r>
              <a:rPr lang="en-GB" b="1" dirty="0"/>
              <a:t>Executive Function and Processing Speed</a:t>
            </a:r>
            <a:r>
              <a:rPr lang="en-GB" dirty="0"/>
              <a:t>: Men may experience earlier declines in these areas, which involve planning and problem-solving.</a:t>
            </a:r>
          </a:p>
          <a:p>
            <a:r>
              <a:rPr lang="en-GB" b="1" dirty="0"/>
              <a:t>4. Risk Factors and Protective Strategies</a:t>
            </a:r>
          </a:p>
          <a:p>
            <a:pPr>
              <a:buFont typeface="Arial" panose="020B0604020202020204" pitchFamily="34" charset="0"/>
              <a:buChar char="•"/>
            </a:pPr>
            <a:r>
              <a:rPr lang="en-GB" b="1" dirty="0"/>
              <a:t>Risk Factors</a:t>
            </a:r>
            <a:r>
              <a:rPr lang="en-GB" dirty="0"/>
              <a:t>:</a:t>
            </a:r>
          </a:p>
          <a:p>
            <a:pPr marL="742950" lvl="1" indent="-285750">
              <a:buFont typeface="Arial" panose="020B0604020202020204" pitchFamily="34" charset="0"/>
              <a:buChar char="•"/>
            </a:pPr>
            <a:r>
              <a:rPr lang="en-GB" dirty="0"/>
              <a:t>Women: Hormonal changes post-menopause, higher risk for autoimmune diseases that affect cognition, and Alzheimer’s vulnerability.</a:t>
            </a:r>
          </a:p>
          <a:p>
            <a:pPr marL="742950" lvl="1" indent="-285750">
              <a:buFont typeface="Arial" panose="020B0604020202020204" pitchFamily="34" charset="0"/>
              <a:buChar char="•"/>
            </a:pPr>
            <a:r>
              <a:rPr lang="en-GB" dirty="0"/>
              <a:t>Men: Cardiovascular diseases, higher rates of traumatic brain injuries, and stroke.</a:t>
            </a:r>
          </a:p>
        </p:txBody>
      </p:sp>
      <p:sp>
        <p:nvSpPr>
          <p:cNvPr id="4" name="Slide Number Placeholder 3"/>
          <p:cNvSpPr>
            <a:spLocks noGrp="1"/>
          </p:cNvSpPr>
          <p:nvPr>
            <p:ph type="sldNum" sz="quarter" idx="5"/>
          </p:nvPr>
        </p:nvSpPr>
        <p:spPr/>
        <p:txBody>
          <a:bodyPr/>
          <a:lstStyle/>
          <a:p>
            <a:fld id="{A3D7D8E2-0597-4400-B133-13C5B4411BE6}" type="slidenum">
              <a:rPr lang="en-GB" smtClean="0"/>
              <a:t>5</a:t>
            </a:fld>
            <a:endParaRPr lang="en-GB"/>
          </a:p>
        </p:txBody>
      </p:sp>
    </p:spTree>
    <p:extLst>
      <p:ext uri="{BB962C8B-B14F-4D97-AF65-F5344CB8AC3E}">
        <p14:creationId xmlns:p14="http://schemas.microsoft.com/office/powerpoint/2010/main" val="2394209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Education plays a significant role in shaping cognitive health across the lifespan. Research suggests that higher levels of education are associated with better cognitive performance in later life and a reduced risk of cognitive decline, including dementia. </a:t>
            </a:r>
          </a:p>
        </p:txBody>
      </p:sp>
      <p:sp>
        <p:nvSpPr>
          <p:cNvPr id="4" name="Slide Number Placeholder 3"/>
          <p:cNvSpPr>
            <a:spLocks noGrp="1"/>
          </p:cNvSpPr>
          <p:nvPr>
            <p:ph type="sldNum" sz="quarter" idx="5"/>
          </p:nvPr>
        </p:nvSpPr>
        <p:spPr/>
        <p:txBody>
          <a:bodyPr/>
          <a:lstStyle/>
          <a:p>
            <a:fld id="{A3D7D8E2-0597-4400-B133-13C5B4411BE6}" type="slidenum">
              <a:rPr lang="en-GB" smtClean="0"/>
              <a:t>6</a:t>
            </a:fld>
            <a:endParaRPr lang="en-GB"/>
          </a:p>
        </p:txBody>
      </p:sp>
    </p:spTree>
    <p:extLst>
      <p:ext uri="{BB962C8B-B14F-4D97-AF65-F5344CB8AC3E}">
        <p14:creationId xmlns:p14="http://schemas.microsoft.com/office/powerpoint/2010/main" val="383316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B13E5-A31B-2C7D-18DC-F062754452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6FD55A-777B-8307-3B53-EC07231163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149D45-DAFB-469B-92D4-7E3177CC309F}"/>
              </a:ext>
            </a:extLst>
          </p:cNvPr>
          <p:cNvSpPr>
            <a:spLocks noGrp="1"/>
          </p:cNvSpPr>
          <p:nvPr>
            <p:ph type="body" idx="1"/>
          </p:nvPr>
        </p:nvSpPr>
        <p:spPr/>
        <p:txBody>
          <a:bodyPr/>
          <a:lstStyle/>
          <a:p>
            <a:pPr>
              <a:lnSpc>
                <a:spcPct val="107000"/>
              </a:lnSpc>
              <a:spcAft>
                <a:spcPts val="800"/>
              </a:spcAft>
            </a:pPr>
            <a:r>
              <a:rPr lang="en-GB" sz="1800" dirty="0">
                <a:solidFill>
                  <a:srgbClr val="211D1E"/>
                </a:solidFill>
                <a:effectLst/>
                <a:latin typeface="Calibri" panose="020F0502020204030204" pitchFamily="34" charset="0"/>
                <a:ea typeface="Calibri" panose="020F0502020204030204" pitchFamily="34" charset="0"/>
                <a:cs typeface="Minion Pro"/>
              </a:rPr>
              <a:t>There is considerable evidence that suggests that advancing chronological age is associated with a systematic decline in many cognitive abilities</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a:solidFill>
                  <a:srgbClr val="211D1E"/>
                </a:solidFill>
                <a:effectLst/>
                <a:latin typeface="Calibri" panose="020F0502020204030204" pitchFamily="34" charset="0"/>
                <a:ea typeface="Calibri" panose="020F0502020204030204" pitchFamily="34" charset="0"/>
                <a:cs typeface="Minion Pro"/>
              </a:rPr>
              <a:t>The fluid abilities are the most affected cognitive abilities – and significant changes in cognition can occur in multiple domains, including the well-established episodic memory, attention, verbal fluency, processing speed, explicit memory, executive functions, attention, working memory and language, which suffer a substantial decline throughout much of adulthood.</a:t>
            </a:r>
          </a:p>
          <a:p>
            <a:pPr>
              <a:lnSpc>
                <a:spcPct val="107000"/>
              </a:lnSpc>
              <a:spcAft>
                <a:spcPts val="800"/>
              </a:spcAft>
            </a:pPr>
            <a:r>
              <a:rPr lang="en-GB" sz="1800" dirty="0">
                <a:solidFill>
                  <a:srgbClr val="211D1E"/>
                </a:solidFill>
                <a:effectLst/>
                <a:latin typeface="Calibri" panose="020F0502020204030204" pitchFamily="34" charset="0"/>
                <a:ea typeface="Calibri" panose="020F0502020204030204" pitchFamily="34" charset="0"/>
                <a:cs typeface="Minion Pro"/>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211D1E"/>
                </a:solidFill>
                <a:effectLst/>
                <a:latin typeface="Calibri" panose="020F0502020204030204" pitchFamily="34" charset="0"/>
                <a:ea typeface="Calibri" panose="020F0502020204030204" pitchFamily="34" charset="0"/>
                <a:cs typeface="Minion Pro"/>
              </a:rPr>
              <a:t>Another important consideration is that some aspects of cognition remains stable, or even improves, across lifetime. This is the case of crystallized intelligence and emotion regulation. For example, semantic memory can remain stable throughout the life trajectory or, in some cases, develop with age. Also, the amygdala’s function is preserved in healthy older adults and shows a minimal atrophy, as compared to other brain regions. The amygdala plays an important role in emotion and behaviour. Relatively spared until late in life are knowledge-based verbal abilities and verbal production, implicit memory and autobiographical memory (personal experiences).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7B5A01FD-B9A9-C5D1-32B9-060CBDC299D5}"/>
              </a:ext>
            </a:extLst>
          </p:cNvPr>
          <p:cNvSpPr>
            <a:spLocks noGrp="1"/>
          </p:cNvSpPr>
          <p:nvPr>
            <p:ph type="sldNum" sz="quarter" idx="5"/>
          </p:nvPr>
        </p:nvSpPr>
        <p:spPr/>
        <p:txBody>
          <a:bodyPr/>
          <a:lstStyle/>
          <a:p>
            <a:fld id="{A3D7D8E2-0597-4400-B133-13C5B4411BE6}" type="slidenum">
              <a:rPr lang="en-GB" smtClean="0"/>
              <a:t>10</a:t>
            </a:fld>
            <a:endParaRPr lang="en-GB"/>
          </a:p>
        </p:txBody>
      </p:sp>
    </p:spTree>
    <p:extLst>
      <p:ext uri="{BB962C8B-B14F-4D97-AF65-F5344CB8AC3E}">
        <p14:creationId xmlns:p14="http://schemas.microsoft.com/office/powerpoint/2010/main" val="2412240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fld id="{D4230629-5888-4D1C-A4CE-839FFE8D6DEC}" type="slidenum">
              <a:rPr lang="en-US" sz="1200" smtClean="0"/>
              <a:pPr/>
              <a:t>17</a:t>
            </a:fld>
            <a:endParaRPr lang="en-US" sz="120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atin typeface="Times" pitchFamily="18" charset="0"/>
                <a:ea typeface="ＭＳ Ｐゴシック" pitchFamily="34" charset="-128"/>
              </a:rPr>
              <a:t>Doesn’t mean that we perform worse on all cognitive tasks with advancing age -- we can use our world knowledge in order to make better decisions and to offset these changes in RT -- but it does often mean that with advancing age we take longer to make a decision</a:t>
            </a:r>
          </a:p>
        </p:txBody>
      </p:sp>
    </p:spTree>
    <p:extLst>
      <p:ext uri="{BB962C8B-B14F-4D97-AF65-F5344CB8AC3E}">
        <p14:creationId xmlns:p14="http://schemas.microsoft.com/office/powerpoint/2010/main" val="2404537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Perhaps the most well-recognized finding of all was that on virtually any task that had a speed component, participants became slower with age (e.g., Brinley, 1965). So - scientists began proposing theories to account for the commonly observed age differences in memory.</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The initial theories on speed were pioneered by James </a:t>
            </a:r>
            <a:r>
              <a:rPr lang="en-GB" sz="1800" err="1">
                <a:effectLst/>
                <a:latin typeface="Calibri" panose="020F0502020204030204" pitchFamily="34" charset="0"/>
                <a:ea typeface="Calibri" panose="020F0502020204030204" pitchFamily="34" charset="0"/>
                <a:cs typeface="Arial" panose="020B0604020202020204" pitchFamily="34" charset="0"/>
              </a:rPr>
              <a:t>Birren</a:t>
            </a:r>
            <a:r>
              <a:rPr lang="en-GB" sz="1800">
                <a:effectLst/>
                <a:latin typeface="Calibri" panose="020F0502020204030204" pitchFamily="34" charset="0"/>
                <a:ea typeface="Calibri" panose="020F0502020204030204" pitchFamily="34" charset="0"/>
                <a:cs typeface="Arial" panose="020B0604020202020204" pitchFamily="34" charset="0"/>
              </a:rPr>
              <a:t>, and then by John </a:t>
            </a:r>
            <a:r>
              <a:rPr lang="en-GB" sz="1800" err="1">
                <a:effectLst/>
                <a:latin typeface="Calibri" panose="020F0502020204030204" pitchFamily="34" charset="0"/>
                <a:ea typeface="Calibri" panose="020F0502020204030204" pitchFamily="34" charset="0"/>
                <a:cs typeface="Arial" panose="020B0604020202020204" pitchFamily="34" charset="0"/>
              </a:rPr>
              <a:t>Cerella</a:t>
            </a:r>
            <a:r>
              <a:rPr lang="en-GB" sz="1800">
                <a:effectLst/>
                <a:latin typeface="Calibri" panose="020F0502020204030204" pitchFamily="34" charset="0"/>
                <a:ea typeface="Calibri" panose="020F0502020204030204" pitchFamily="34" charset="0"/>
                <a:cs typeface="Arial" panose="020B0604020202020204" pitchFamily="34" charset="0"/>
              </a:rPr>
              <a:t> and Timothy Salthouse. In an early study, </a:t>
            </a:r>
            <a:r>
              <a:rPr lang="en-GB" sz="1800" err="1">
                <a:effectLst/>
                <a:latin typeface="Calibri" panose="020F0502020204030204" pitchFamily="34" charset="0"/>
                <a:ea typeface="Calibri" panose="020F0502020204030204" pitchFamily="34" charset="0"/>
                <a:cs typeface="Arial" panose="020B0604020202020204" pitchFamily="34" charset="0"/>
              </a:rPr>
              <a:t>Birren</a:t>
            </a:r>
            <a:r>
              <a:rPr lang="en-GB" sz="1800">
                <a:effectLst/>
                <a:latin typeface="Calibri" panose="020F0502020204030204" pitchFamily="34" charset="0"/>
                <a:ea typeface="Calibri" panose="020F0502020204030204" pitchFamily="34" charset="0"/>
                <a:cs typeface="Arial" panose="020B0604020202020204" pitchFamily="34" charset="0"/>
              </a:rPr>
              <a:t> noted that participants showed increasingly slower processing time for a broad range of cognitive tasks as a function of age (</a:t>
            </a:r>
            <a:r>
              <a:rPr lang="en-GB" sz="1800" err="1">
                <a:effectLst/>
                <a:latin typeface="Calibri" panose="020F0502020204030204" pitchFamily="34" charset="0"/>
                <a:ea typeface="Calibri" panose="020F0502020204030204" pitchFamily="34" charset="0"/>
                <a:cs typeface="Arial" panose="020B0604020202020204" pitchFamily="34" charset="0"/>
              </a:rPr>
              <a:t>Birren</a:t>
            </a:r>
            <a:r>
              <a:rPr lang="en-GB" sz="1800">
                <a:effectLst/>
                <a:latin typeface="Calibri" panose="020F0502020204030204" pitchFamily="34" charset="0"/>
                <a:ea typeface="Calibri" panose="020F0502020204030204" pitchFamily="34" charset="0"/>
                <a:cs typeface="Arial" panose="020B0604020202020204" pitchFamily="34" charset="0"/>
              </a:rPr>
              <a:t>, 1965), resulting in the hypothesis that slowed processing speed was a fundamental mechanism that governed many age deficits, including memory. </a:t>
            </a:r>
            <a:r>
              <a:rPr lang="en-GB" sz="1800" err="1">
                <a:effectLst/>
                <a:latin typeface="Calibri" panose="020F0502020204030204" pitchFamily="34" charset="0"/>
                <a:ea typeface="Calibri" panose="020F0502020204030204" pitchFamily="34" charset="0"/>
                <a:cs typeface="Arial" panose="020B0604020202020204" pitchFamily="34" charset="0"/>
              </a:rPr>
              <a:t>Cerella</a:t>
            </a:r>
            <a:r>
              <a:rPr lang="en-GB" sz="1800">
                <a:effectLst/>
                <a:latin typeface="Calibri" panose="020F0502020204030204" pitchFamily="34" charset="0"/>
                <a:ea typeface="Calibri" panose="020F0502020204030204" pitchFamily="34" charset="0"/>
                <a:cs typeface="Arial" panose="020B0604020202020204" pitchFamily="34" charset="0"/>
              </a:rPr>
              <a:t> suggested that slowing resulted from deletion of random links in the memory network, which created longer, more circuit-like memory processing paths (</a:t>
            </a:r>
            <a:r>
              <a:rPr lang="en-GB" sz="1800" err="1">
                <a:effectLst/>
                <a:latin typeface="Calibri" panose="020F0502020204030204" pitchFamily="34" charset="0"/>
                <a:ea typeface="Calibri" panose="020F0502020204030204" pitchFamily="34" charset="0"/>
                <a:cs typeface="Arial" panose="020B0604020202020204" pitchFamily="34" charset="0"/>
              </a:rPr>
              <a:t>Cerella</a:t>
            </a:r>
            <a:r>
              <a:rPr lang="en-GB" sz="1800">
                <a:effectLst/>
                <a:latin typeface="Calibri" panose="020F0502020204030204" pitchFamily="34" charset="0"/>
                <a:ea typeface="Calibri" panose="020F0502020204030204" pitchFamily="34" charset="0"/>
                <a:cs typeface="Arial" panose="020B0604020202020204" pitchFamily="34" charset="0"/>
              </a:rPr>
              <a:t>, 1990). In the 80’s, Salthouse further validated and expanded this notion that processing speed was fundamental to explain age differences in memory (Salthouse, 1985a, 1985b, 1996). He proposed that older adults are deficient in two important mechanisms that account forage-related differences in attention, memory, and reasoning (Salthouse, 1996). He suggested a limited time mechanism, in which older adults have greater difficulty performing higher-level operations because it takes them longer to process early operations, and a simultaneity  mechanism, in which older adults cannot consider as many task-relevant components together compared with younger adults because the products of earlier processing may not be available once ongoing processing is completed. Salthouse repeatedly showed that most age-related variance in cognitive tasks, including memory, could be accounted for by measures of speed.</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We will see an example next.. go through screen</a:t>
            </a:r>
          </a:p>
          <a:p>
            <a:endParaRPr lang="en-GB"/>
          </a:p>
        </p:txBody>
      </p:sp>
      <p:sp>
        <p:nvSpPr>
          <p:cNvPr id="4" name="Slide Number Placeholder 3"/>
          <p:cNvSpPr>
            <a:spLocks noGrp="1"/>
          </p:cNvSpPr>
          <p:nvPr>
            <p:ph type="sldNum" sz="quarter" idx="5"/>
          </p:nvPr>
        </p:nvSpPr>
        <p:spPr/>
        <p:txBody>
          <a:bodyPr/>
          <a:lstStyle/>
          <a:p>
            <a:fld id="{A3D7D8E2-0597-4400-B133-13C5B4411BE6}" type="slidenum">
              <a:rPr lang="en-GB" smtClean="0"/>
              <a:t>18</a:t>
            </a:fld>
            <a:endParaRPr lang="en-GB"/>
          </a:p>
        </p:txBody>
      </p:sp>
    </p:spTree>
    <p:extLst>
      <p:ext uri="{BB962C8B-B14F-4D97-AF65-F5344CB8AC3E}">
        <p14:creationId xmlns:p14="http://schemas.microsoft.com/office/powerpoint/2010/main" val="993343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fld id="{6ACA42FB-A7B0-4571-86F4-36A23AF74860}" type="slidenum">
              <a:rPr lang="en-US" sz="1200" smtClean="0"/>
              <a:pPr/>
              <a:t>19</a:t>
            </a:fld>
            <a:endParaRPr lang="en-US" sz="1200"/>
          </a:p>
        </p:txBody>
      </p:sp>
      <p:sp>
        <p:nvSpPr>
          <p:cNvPr id="60419" name="Rectangle 2"/>
          <p:cNvSpPr>
            <a:spLocks noGrp="1" noRot="1" noChangeAspect="1" noChangeArrowheads="1" noTextEdit="1"/>
          </p:cNvSpPr>
          <p:nvPr>
            <p:ph type="sldImg"/>
          </p:nvPr>
        </p:nvSpPr>
        <p:spPr>
          <a:solidFill>
            <a:srgbClr val="FFFFFF"/>
          </a:solidFill>
          <a:ln/>
        </p:spPr>
      </p:sp>
      <p:sp>
        <p:nvSpPr>
          <p:cNvPr id="6042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a:latin typeface="Times" pitchFamily="18" charset="0"/>
                <a:ea typeface="ＭＳ Ｐゴシック" pitchFamily="34" charset="-128"/>
              </a:rPr>
              <a:t>Read numbers: 1 3 8 9 1 7 2 6  </a:t>
            </a:r>
          </a:p>
        </p:txBody>
      </p:sp>
    </p:spTree>
    <p:extLst>
      <p:ext uri="{BB962C8B-B14F-4D97-AF65-F5344CB8AC3E}">
        <p14:creationId xmlns:p14="http://schemas.microsoft.com/office/powerpoint/2010/main" val="343284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individuals age, changes in cognitive abilities, including memory, are a natural part of the ageing process. While not all older adults experience significant memory decline, certain aspects of long-term memory may be affected due to physiological, neurological, and psychological factors.</a:t>
            </a:r>
          </a:p>
        </p:txBody>
      </p:sp>
      <p:sp>
        <p:nvSpPr>
          <p:cNvPr id="4" name="Slide Number Placeholder 3"/>
          <p:cNvSpPr>
            <a:spLocks noGrp="1"/>
          </p:cNvSpPr>
          <p:nvPr>
            <p:ph type="sldNum" sz="quarter" idx="5"/>
          </p:nvPr>
        </p:nvSpPr>
        <p:spPr/>
        <p:txBody>
          <a:bodyPr/>
          <a:lstStyle/>
          <a:p>
            <a:fld id="{A3D7D8E2-0597-4400-B133-13C5B4411BE6}" type="slidenum">
              <a:rPr lang="en-GB" smtClean="0"/>
              <a:t>20</a:t>
            </a:fld>
            <a:endParaRPr lang="en-GB"/>
          </a:p>
        </p:txBody>
      </p:sp>
    </p:spTree>
    <p:extLst>
      <p:ext uri="{BB962C8B-B14F-4D97-AF65-F5344CB8AC3E}">
        <p14:creationId xmlns:p14="http://schemas.microsoft.com/office/powerpoint/2010/main" val="3063532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In 1972, Craik and Lockhart presented the levels of processing theory of memory (deep, shallow and intermediate conditions). They provided evidence that an intention to learn was not the most critical component for remembering. Rather, it was the quality of the encoding - not the time on task—best predicted memory. Specifically, they reported that guiding participants to engage in deep semantic processing, even when they were not intentionally trying to remember, resulted in memory recall that was  equivalent or superior to that of participants who were actively studying. </a:t>
            </a:r>
          </a:p>
          <a:p>
            <a:pPr>
              <a:lnSpc>
                <a:spcPct val="107000"/>
              </a:lnSpc>
              <a:spcAft>
                <a:spcPts val="800"/>
              </a:spcAft>
            </a:pPr>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The finding that quality of processing could be more important than intention to learn was highly influential in the research community and led to the notion that older adults were deficient in spontaneously engaging in deep processing, as age effects were particularly large when learning was intentional. The inefficiency of older adults spontaneously performing higher-level encoding strategies was termed the production deficit hypothesis (</a:t>
            </a:r>
            <a:r>
              <a:rPr lang="en-GB" sz="1800" err="1">
                <a:effectLst/>
                <a:latin typeface="Calibri" panose="020F0502020204030204" pitchFamily="34" charset="0"/>
                <a:ea typeface="Calibri" panose="020F0502020204030204" pitchFamily="34" charset="0"/>
                <a:cs typeface="Arial" panose="020B0604020202020204" pitchFamily="34" charset="0"/>
              </a:rPr>
              <a:t>Kausler</a:t>
            </a:r>
            <a:r>
              <a:rPr lang="en-GB" sz="1800">
                <a:effectLst/>
                <a:latin typeface="Calibri" panose="020F0502020204030204" pitchFamily="34" charset="0"/>
                <a:ea typeface="Calibri" panose="020F0502020204030204" pitchFamily="34" charset="0"/>
                <a:cs typeface="Arial" panose="020B0604020202020204" pitchFamily="34" charset="0"/>
              </a:rPr>
              <a:t>, 1970). If, however, older adults were guided to process meaning and engage in elaborative encoding, memory could be repaired to be more similar to that of younger adults.</a:t>
            </a:r>
          </a:p>
          <a:p>
            <a:endParaRPr lang="en-GB"/>
          </a:p>
        </p:txBody>
      </p:sp>
      <p:sp>
        <p:nvSpPr>
          <p:cNvPr id="4" name="Slide Number Placeholder 3"/>
          <p:cNvSpPr>
            <a:spLocks noGrp="1"/>
          </p:cNvSpPr>
          <p:nvPr>
            <p:ph type="sldNum" sz="quarter" idx="5"/>
          </p:nvPr>
        </p:nvSpPr>
        <p:spPr/>
        <p:txBody>
          <a:bodyPr/>
          <a:lstStyle/>
          <a:p>
            <a:fld id="{A3D7D8E2-0597-4400-B133-13C5B4411BE6}" type="slidenum">
              <a:rPr lang="en-GB" smtClean="0"/>
              <a:t>24</a:t>
            </a:fld>
            <a:endParaRPr lang="en-GB"/>
          </a:p>
        </p:txBody>
      </p:sp>
    </p:spTree>
    <p:extLst>
      <p:ext uri="{BB962C8B-B14F-4D97-AF65-F5344CB8AC3E}">
        <p14:creationId xmlns:p14="http://schemas.microsoft.com/office/powerpoint/2010/main" val="231918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Arial" panose="020B0604020202020204" pitchFamily="34" charset="0"/>
              </a:rPr>
              <a:t>According to Craik, older adults' memory performance is particularly impaired when retrieval depends on self-generated cues and active control processes. In contrast, when retrieval cues (e.g., hints, reminders, contextual reinstatement) are provided by the environment, age-related deficits decrease or disappear altogether. This is known as the environmental support hypothesis –it requires less effort to recall information when provided with cues from the environment.</a:t>
            </a:r>
          </a:p>
          <a:p>
            <a:endParaRPr lang="en-GB"/>
          </a:p>
        </p:txBody>
      </p:sp>
      <p:sp>
        <p:nvSpPr>
          <p:cNvPr id="4" name="Slide Number Placeholder 3"/>
          <p:cNvSpPr>
            <a:spLocks noGrp="1"/>
          </p:cNvSpPr>
          <p:nvPr>
            <p:ph type="sldNum" sz="quarter" idx="5"/>
          </p:nvPr>
        </p:nvSpPr>
        <p:spPr/>
        <p:txBody>
          <a:bodyPr/>
          <a:lstStyle/>
          <a:p>
            <a:fld id="{A3D7D8E2-0597-4400-B133-13C5B4411BE6}" type="slidenum">
              <a:rPr lang="en-GB" smtClean="0"/>
              <a:t>25</a:t>
            </a:fld>
            <a:endParaRPr lang="en-GB"/>
          </a:p>
        </p:txBody>
      </p:sp>
    </p:spTree>
    <p:extLst>
      <p:ext uri="{BB962C8B-B14F-4D97-AF65-F5344CB8AC3E}">
        <p14:creationId xmlns:p14="http://schemas.microsoft.com/office/powerpoint/2010/main" val="42352034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fld id="{07B03B40-38D0-4F34-B4BE-E953EC830B80}" type="slidenum">
              <a:rPr lang="en-US" sz="1200" smtClean="0"/>
              <a:pPr/>
              <a:t>26</a:t>
            </a:fld>
            <a:endParaRPr lang="en-US" sz="12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Stress reduction</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Chronic stress may be detrimental to brain health and memory performance. Studies indicate that several days of exposure to high levels of the stress hormone cortisol can impair memory. Chronic stress can contribute to depression and anxiety disorders, which often interfere with normal memory processing, particularly as people age. minimising stress may have a beneficial impact on brain health.</a:t>
            </a:r>
          </a:p>
          <a:p>
            <a:pPr>
              <a:lnSpc>
                <a:spcPct val="107000"/>
              </a:lnSpc>
              <a:spcAft>
                <a:spcPts val="800"/>
              </a:spcAft>
            </a:pPr>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Physical activity</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When laboratory animals exercise regularly they develop new neurones in the hippocampus compared with inactive animals. The physical exercise may increase cerebral blood flow, which in turn promotes nerve cell growth. Studies of people who have been physically active between the ages of 20 and 60 show that they have a lower risk for Alzheimer's disease later in life. A recent study of healthy adults between ages 60 and 75 found that mental tasks involved in executive control—monitoring, scheduling, planning, inhibition, and memory—improved in a group taking aerobic exercise but not in a control group.</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Healthy diet</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People with excess body fat have a greater risk for such illnesses as diabetes and hypertension. These obesity related conditions increase the risk for cerebrovascular disease, which often leads to memory decline and dementia. Studies show that lower fat diets in young and middle aged adults may reduce the risk for Alzheimer's disease decades later. Some fats, however, may benefit brain health. A recent investigation found that a Mediterranean diet high in olive oil is protective against age related cognitive decline.</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Antioxidant vitamins may also protect the brain. In people with mild memory complaints, vitamins E and C may protect brain health. Fruits such as blueberries, strawberries, and tomatoes, as well as vegetables such as broccoli, have relatively high antioxidant capacity.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A diet rich in carbohydrates with high glycaemic indices (pretzels, French fries, etc) can increase the risk for diabetes, which can lead to stroke disease and vascular dementia, but dietary changes can reverse such effects.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Mental activity</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The risk of developing Alzheimer's disease is lower in people who have been intellectually active than in those who have not. Studies also indicate that higher mental function in one's 20s predicts better cognitive function late in life. People who spend time reading and who have mentally stimulating jobs or educational experiences maintain their memories better and longer as they age. Other studies have shown that college graduates have a lower risk of eventually developing Alzheimer's disease than people with less educational achievement.</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Animal studies have shown that enriched environments lead to more neurones in hippocampal memory centres. additional research supports the idea that continual, life-long mental stimulation is healthy for human brains as well. People with advanced education and professional accomplishments tend to have greater density of neuronal connections in brain areas involved in complex reasoning. These discoveries point to the conclusion that mental stimulation, or exerting our brains in various ways intellectually, may not only improve memory performance but may stave off future cognitive decline.</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Other lifestyle choices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People with a history of head trauma with loss of consciousness for an hour or more have double the risk for developing Alzheimer's disease later in life. A study comparing amateur soccer players in their mid-20s and swimmers and runners (who were less likely to incur head injuries) of the same age found that over 30% of the soccer players had memory impairments, compared with less than 10% of the swimmers and </a:t>
            </a:r>
            <a:r>
              <a:rPr lang="en-GB" sz="1800" err="1">
                <a:effectLst/>
                <a:latin typeface="Calibri" panose="020F0502020204030204" pitchFamily="34" charset="0"/>
                <a:ea typeface="Calibri" panose="020F0502020204030204" pitchFamily="34" charset="0"/>
                <a:cs typeface="Arial" panose="020B0604020202020204" pitchFamily="34" charset="0"/>
              </a:rPr>
              <a:t>runners.Avoiding</a:t>
            </a:r>
            <a:r>
              <a:rPr lang="en-GB" sz="1800">
                <a:effectLst/>
                <a:latin typeface="Calibri" panose="020F0502020204030204" pitchFamily="34" charset="0"/>
                <a:ea typeface="Calibri" panose="020F0502020204030204" pitchFamily="34" charset="0"/>
                <a:cs typeface="Arial" panose="020B0604020202020204" pitchFamily="34" charset="0"/>
              </a:rPr>
              <a:t> head trauma seems to be an important strategy to keeping the brain healthy throughout life.</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Smoking is another risk for memory loss as we age. One study found that smokers had double the risk of getting Alzheimer's disease of people who never smoked. However, when people quit smoking, at whatever age, they are able to reduce their risk.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Recap risk factors </a:t>
            </a:r>
          </a:p>
          <a:p>
            <a:pPr>
              <a:lnSpc>
                <a:spcPct val="107000"/>
              </a:lnSpc>
              <a:spcAft>
                <a:spcPts val="800"/>
              </a:spcAft>
            </a:pPr>
            <a:endParaRPr lang="en-GB" sz="18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979391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7D8E2-0597-4400-B133-13C5B4411BE6}" type="slidenum">
              <a:rPr lang="en-GB" smtClean="0"/>
              <a:t>27</a:t>
            </a:fld>
            <a:endParaRPr lang="en-GB"/>
          </a:p>
        </p:txBody>
      </p:sp>
    </p:spTree>
    <p:extLst>
      <p:ext uri="{BB962C8B-B14F-4D97-AF65-F5344CB8AC3E}">
        <p14:creationId xmlns:p14="http://schemas.microsoft.com/office/powerpoint/2010/main" val="13575962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D7D8E2-0597-4400-B133-13C5B4411BE6}" type="slidenum">
              <a:rPr lang="en-GB" smtClean="0"/>
              <a:t>32</a:t>
            </a:fld>
            <a:endParaRPr lang="en-GB"/>
          </a:p>
        </p:txBody>
      </p:sp>
    </p:spTree>
    <p:extLst>
      <p:ext uri="{BB962C8B-B14F-4D97-AF65-F5344CB8AC3E}">
        <p14:creationId xmlns:p14="http://schemas.microsoft.com/office/powerpoint/2010/main" val="1161462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3987726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381458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D9F517-2AE9-46F3-8D62-91169C47ED3F}"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396000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D9F517-2AE9-46F3-8D62-91169C47ED3F}" type="datetimeFigureOut">
              <a:rPr lang="en-GB" smtClean="0"/>
              <a:t>13/01/2025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1133183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D9F517-2AE9-46F3-8D62-91169C47ED3F}" type="datetimeFigureOut">
              <a:rPr lang="en-GB" smtClean="0"/>
              <a:t>13/01/2025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988101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D9F517-2AE9-46F3-8D62-91169C47ED3F}" type="datetimeFigureOut">
              <a:rPr lang="en-GB" smtClean="0"/>
              <a:t>13/01/2025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75038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D9F517-2AE9-46F3-8D62-91169C47ED3F}" type="datetimeFigureOut">
              <a:rPr lang="en-GB" smtClean="0"/>
              <a:t>13/01/2025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1465101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D9F517-2AE9-46F3-8D62-91169C47ED3F}" type="datetimeFigureOut">
              <a:rPr lang="en-GB" smtClean="0"/>
              <a:t>13/01/2025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1317434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D9F517-2AE9-46F3-8D62-91169C47ED3F}" type="datetimeFigureOut">
              <a:rPr lang="en-GB" smtClean="0"/>
              <a:t>13/01/2025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739290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4011594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184885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 pos="100000">
              <a:srgbClr val="96AB94"/>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D9F517-2AE9-46F3-8D62-91169C47ED3F}" type="datetimeFigureOut">
              <a:rPr lang="en-GB" smtClean="0"/>
              <a:t>13/01/2025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60B7D-0724-4120-8635-97D5E309968D}" type="slidenum">
              <a:rPr lang="en-GB" smtClean="0"/>
              <a:t>‹#›</a:t>
            </a:fld>
            <a:endParaRPr lang="en-GB"/>
          </a:p>
        </p:txBody>
      </p:sp>
    </p:spTree>
    <p:extLst>
      <p:ext uri="{BB962C8B-B14F-4D97-AF65-F5344CB8AC3E}">
        <p14:creationId xmlns:p14="http://schemas.microsoft.com/office/powerpoint/2010/main" val="4038513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18" Type="http://schemas.openxmlformats.org/officeDocument/2006/relationships/diagramData" Target="../diagrams/data10.xml"/><Relationship Id="rId3" Type="http://schemas.openxmlformats.org/officeDocument/2006/relationships/image" Target="../media/image1.png"/><Relationship Id="rId21" Type="http://schemas.openxmlformats.org/officeDocument/2006/relationships/diagramColors" Target="../diagrams/colors10.xml"/><Relationship Id="rId7" Type="http://schemas.openxmlformats.org/officeDocument/2006/relationships/diagramData" Target="../diagrams/data8.xml"/><Relationship Id="rId12" Type="http://schemas.openxmlformats.org/officeDocument/2006/relationships/diagramData" Target="../diagrams/data9.xml"/><Relationship Id="rId17" Type="http://schemas.openxmlformats.org/officeDocument/2006/relationships/image" Target="../media/image19.png"/><Relationship Id="rId2" Type="http://schemas.openxmlformats.org/officeDocument/2006/relationships/notesSlide" Target="../notesSlides/notesSlide6.xml"/><Relationship Id="rId16" Type="http://schemas.microsoft.com/office/2007/relationships/diagramDrawing" Target="../diagrams/drawing9.xml"/><Relationship Id="rId20" Type="http://schemas.openxmlformats.org/officeDocument/2006/relationships/diagramQuickStyle" Target="../diagrams/quickStyle10.xml"/><Relationship Id="rId1" Type="http://schemas.openxmlformats.org/officeDocument/2006/relationships/slideLayout" Target="../slideLayouts/slideLayout1.xml"/><Relationship Id="rId6" Type="http://schemas.openxmlformats.org/officeDocument/2006/relationships/image" Target="../media/image4.png"/><Relationship Id="rId11" Type="http://schemas.microsoft.com/office/2007/relationships/diagramDrawing" Target="../diagrams/drawing8.xml"/><Relationship Id="rId5" Type="http://schemas.openxmlformats.org/officeDocument/2006/relationships/image" Target="../media/image3.png"/><Relationship Id="rId15" Type="http://schemas.openxmlformats.org/officeDocument/2006/relationships/diagramColors" Target="../diagrams/colors9.xml"/><Relationship Id="rId10" Type="http://schemas.openxmlformats.org/officeDocument/2006/relationships/diagramColors" Target="../diagrams/colors8.xml"/><Relationship Id="rId19" Type="http://schemas.openxmlformats.org/officeDocument/2006/relationships/diagramLayout" Target="../diagrams/layout10.xml"/><Relationship Id="rId4" Type="http://schemas.openxmlformats.org/officeDocument/2006/relationships/image" Target="../media/image2.png"/><Relationship Id="rId9" Type="http://schemas.openxmlformats.org/officeDocument/2006/relationships/diagramQuickStyle" Target="../diagrams/quickStyle8.xml"/><Relationship Id="rId14" Type="http://schemas.openxmlformats.org/officeDocument/2006/relationships/diagramQuickStyle" Target="../diagrams/quickStyle9.xml"/><Relationship Id="rId22" Type="http://schemas.microsoft.com/office/2007/relationships/diagramDrawing" Target="../diagrams/drawing10.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1.jpeg"/><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23.png"/></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24.png"/><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5.xml"/><Relationship Id="rId13" Type="http://schemas.openxmlformats.org/officeDocument/2006/relationships/diagramQuickStyle" Target="../diagrams/quickStyle16.xml"/><Relationship Id="rId3" Type="http://schemas.openxmlformats.org/officeDocument/2006/relationships/image" Target="../media/image28.png"/><Relationship Id="rId7" Type="http://schemas.openxmlformats.org/officeDocument/2006/relationships/diagramQuickStyle" Target="../diagrams/quickStyle15.xml"/><Relationship Id="rId12" Type="http://schemas.openxmlformats.org/officeDocument/2006/relationships/diagramLayout" Target="../diagrams/layout1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15.xml"/><Relationship Id="rId11" Type="http://schemas.openxmlformats.org/officeDocument/2006/relationships/diagramData" Target="../diagrams/data16.xml"/><Relationship Id="rId5" Type="http://schemas.openxmlformats.org/officeDocument/2006/relationships/diagramData" Target="../diagrams/data15.xml"/><Relationship Id="rId15" Type="http://schemas.microsoft.com/office/2007/relationships/diagramDrawing" Target="../diagrams/drawing16.xml"/><Relationship Id="rId10" Type="http://schemas.openxmlformats.org/officeDocument/2006/relationships/image" Target="../media/image30.png"/><Relationship Id="rId4" Type="http://schemas.openxmlformats.org/officeDocument/2006/relationships/image" Target="../media/image29.jpeg"/><Relationship Id="rId9" Type="http://schemas.microsoft.com/office/2007/relationships/diagramDrawing" Target="../diagrams/drawing15.xml"/><Relationship Id="rId14" Type="http://schemas.openxmlformats.org/officeDocument/2006/relationships/diagramColors" Target="../diagrams/colors16.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18.xml"/><Relationship Id="rId3" Type="http://schemas.openxmlformats.org/officeDocument/2006/relationships/diagramData" Target="../diagrams/data17.xml"/><Relationship Id="rId7" Type="http://schemas.microsoft.com/office/2007/relationships/diagramDrawing" Target="../diagrams/drawing17.xml"/><Relationship Id="rId12" Type="http://schemas.microsoft.com/office/2007/relationships/diagramDrawing" Target="../diagrams/drawing1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7.xml"/><Relationship Id="rId11" Type="http://schemas.openxmlformats.org/officeDocument/2006/relationships/diagramColors" Target="../diagrams/colors18.xml"/><Relationship Id="rId5" Type="http://schemas.openxmlformats.org/officeDocument/2006/relationships/diagramQuickStyle" Target="../diagrams/quickStyle17.xml"/><Relationship Id="rId10" Type="http://schemas.openxmlformats.org/officeDocument/2006/relationships/diagramQuickStyle" Target="../diagrams/quickStyle18.xml"/><Relationship Id="rId4" Type="http://schemas.openxmlformats.org/officeDocument/2006/relationships/diagramLayout" Target="../diagrams/layout17.xml"/><Relationship Id="rId9" Type="http://schemas.openxmlformats.org/officeDocument/2006/relationships/diagramLayout" Target="../diagrams/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31.png"/><Relationship Id="rId7" Type="http://schemas.openxmlformats.org/officeDocument/2006/relationships/diagramColors" Target="../diagrams/colors19.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diagramLayout" Target="../diagrams/layout20.xml"/><Relationship Id="rId7" Type="http://schemas.openxmlformats.org/officeDocument/2006/relationships/diagramData" Target="../diagrams/data21.xml"/><Relationship Id="rId2" Type="http://schemas.openxmlformats.org/officeDocument/2006/relationships/diagramData" Target="../diagrams/data20.xml"/><Relationship Id="rId1" Type="http://schemas.openxmlformats.org/officeDocument/2006/relationships/slideLayout" Target="../slideLayouts/slideLayout6.xml"/><Relationship Id="rId6" Type="http://schemas.microsoft.com/office/2007/relationships/diagramDrawing" Target="../diagrams/drawing20.xml"/><Relationship Id="rId11" Type="http://schemas.microsoft.com/office/2007/relationships/diagramDrawing" Target="../diagrams/drawing21.xml"/><Relationship Id="rId5" Type="http://schemas.openxmlformats.org/officeDocument/2006/relationships/diagramColors" Target="../diagrams/colors20.xml"/><Relationship Id="rId10" Type="http://schemas.openxmlformats.org/officeDocument/2006/relationships/diagramColors" Target="../diagrams/colors21.xml"/><Relationship Id="rId4" Type="http://schemas.openxmlformats.org/officeDocument/2006/relationships/diagramQuickStyle" Target="../diagrams/quickStyle20.xml"/><Relationship Id="rId9" Type="http://schemas.openxmlformats.org/officeDocument/2006/relationships/diagramQuickStyle" Target="../diagrams/quickStyle21.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23.xml"/><Relationship Id="rId3" Type="http://schemas.openxmlformats.org/officeDocument/2006/relationships/diagramLayout" Target="../diagrams/layout22.xml"/><Relationship Id="rId7" Type="http://schemas.openxmlformats.org/officeDocument/2006/relationships/diagramData" Target="../diagrams/data23.xml"/><Relationship Id="rId12" Type="http://schemas.openxmlformats.org/officeDocument/2006/relationships/image" Target="../media/image33.gif"/><Relationship Id="rId2" Type="http://schemas.openxmlformats.org/officeDocument/2006/relationships/diagramData" Target="../diagrams/data22.xml"/><Relationship Id="rId1" Type="http://schemas.openxmlformats.org/officeDocument/2006/relationships/slideLayout" Target="../slideLayouts/slideLayout6.xml"/><Relationship Id="rId6" Type="http://schemas.microsoft.com/office/2007/relationships/diagramDrawing" Target="../diagrams/drawing22.xml"/><Relationship Id="rId11" Type="http://schemas.microsoft.com/office/2007/relationships/diagramDrawing" Target="../diagrams/drawing23.xml"/><Relationship Id="rId5" Type="http://schemas.openxmlformats.org/officeDocument/2006/relationships/diagramColors" Target="../diagrams/colors22.xml"/><Relationship Id="rId10" Type="http://schemas.openxmlformats.org/officeDocument/2006/relationships/diagramColors" Target="../diagrams/colors23.xml"/><Relationship Id="rId4" Type="http://schemas.openxmlformats.org/officeDocument/2006/relationships/diagramQuickStyle" Target="../diagrams/quickStyle22.xml"/><Relationship Id="rId9" Type="http://schemas.openxmlformats.org/officeDocument/2006/relationships/diagramQuickStyle" Target="../diagrams/quickStyle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25.xml.rels><?xml version="1.0" encoding="UTF-8" standalone="yes"?>
<Relationships xmlns="http://schemas.openxmlformats.org/package/2006/relationships"><Relationship Id="rId8" Type="http://schemas.microsoft.com/office/2007/relationships/diagramDrawing" Target="../diagrams/drawing25.xml"/><Relationship Id="rId13" Type="http://schemas.microsoft.com/office/2007/relationships/diagramDrawing" Target="../diagrams/drawing26.xml"/><Relationship Id="rId3" Type="http://schemas.openxmlformats.org/officeDocument/2006/relationships/image" Target="../media/image35.png"/><Relationship Id="rId7" Type="http://schemas.openxmlformats.org/officeDocument/2006/relationships/diagramColors" Target="../diagrams/colors25.xml"/><Relationship Id="rId12" Type="http://schemas.openxmlformats.org/officeDocument/2006/relationships/diagramColors" Target="../diagrams/colors2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25.xml"/><Relationship Id="rId11" Type="http://schemas.openxmlformats.org/officeDocument/2006/relationships/diagramQuickStyle" Target="../diagrams/quickStyle26.xml"/><Relationship Id="rId5" Type="http://schemas.openxmlformats.org/officeDocument/2006/relationships/diagramLayout" Target="../diagrams/layout25.xml"/><Relationship Id="rId10" Type="http://schemas.openxmlformats.org/officeDocument/2006/relationships/diagramLayout" Target="../diagrams/layout26.xml"/><Relationship Id="rId4" Type="http://schemas.openxmlformats.org/officeDocument/2006/relationships/diagramData" Target="../diagrams/data25.xml"/><Relationship Id="rId9" Type="http://schemas.openxmlformats.org/officeDocument/2006/relationships/diagramData" Target="../diagrams/data26.xml"/></Relationships>
</file>

<file path=ppt/slides/_rels/slide26.xml.rels><?xml version="1.0" encoding="UTF-8" standalone="yes"?>
<Relationships xmlns="http://schemas.openxmlformats.org/package/2006/relationships"><Relationship Id="rId13" Type="http://schemas.openxmlformats.org/officeDocument/2006/relationships/diagramData" Target="../diagrams/data29.xml"/><Relationship Id="rId18" Type="http://schemas.openxmlformats.org/officeDocument/2006/relationships/diagramData" Target="../diagrams/data30.xml"/><Relationship Id="rId26" Type="http://schemas.openxmlformats.org/officeDocument/2006/relationships/diagramColors" Target="../diagrams/colors31.xml"/><Relationship Id="rId39" Type="http://schemas.openxmlformats.org/officeDocument/2006/relationships/diagramLayout" Target="../diagrams/layout34.xml"/><Relationship Id="rId21" Type="http://schemas.openxmlformats.org/officeDocument/2006/relationships/diagramColors" Target="../diagrams/colors30.xml"/><Relationship Id="rId34" Type="http://schemas.openxmlformats.org/officeDocument/2006/relationships/diagramLayout" Target="../diagrams/layout33.xml"/><Relationship Id="rId42" Type="http://schemas.microsoft.com/office/2007/relationships/diagramDrawing" Target="../diagrams/drawing34.xml"/><Relationship Id="rId47" Type="http://schemas.microsoft.com/office/2007/relationships/diagramDrawing" Target="../diagrams/drawing35.xml"/><Relationship Id="rId7" Type="http://schemas.microsoft.com/office/2007/relationships/diagramDrawing" Target="../diagrams/drawing27.xml"/><Relationship Id="rId2" Type="http://schemas.openxmlformats.org/officeDocument/2006/relationships/notesSlide" Target="../notesSlides/notesSlide13.xml"/><Relationship Id="rId16" Type="http://schemas.openxmlformats.org/officeDocument/2006/relationships/diagramColors" Target="../diagrams/colors29.xml"/><Relationship Id="rId29" Type="http://schemas.openxmlformats.org/officeDocument/2006/relationships/diagramLayout" Target="../diagrams/layout32.xml"/><Relationship Id="rId1" Type="http://schemas.openxmlformats.org/officeDocument/2006/relationships/slideLayout" Target="../slideLayouts/slideLayout6.xml"/><Relationship Id="rId6" Type="http://schemas.openxmlformats.org/officeDocument/2006/relationships/diagramColors" Target="../diagrams/colors27.xml"/><Relationship Id="rId11" Type="http://schemas.openxmlformats.org/officeDocument/2006/relationships/diagramColors" Target="../diagrams/colors28.xml"/><Relationship Id="rId24" Type="http://schemas.openxmlformats.org/officeDocument/2006/relationships/diagramLayout" Target="../diagrams/layout31.xml"/><Relationship Id="rId32" Type="http://schemas.microsoft.com/office/2007/relationships/diagramDrawing" Target="../diagrams/drawing32.xml"/><Relationship Id="rId37" Type="http://schemas.microsoft.com/office/2007/relationships/diagramDrawing" Target="../diagrams/drawing33.xml"/><Relationship Id="rId40" Type="http://schemas.openxmlformats.org/officeDocument/2006/relationships/diagramQuickStyle" Target="../diagrams/quickStyle34.xml"/><Relationship Id="rId45" Type="http://schemas.openxmlformats.org/officeDocument/2006/relationships/diagramQuickStyle" Target="../diagrams/quickStyle35.xml"/><Relationship Id="rId5" Type="http://schemas.openxmlformats.org/officeDocument/2006/relationships/diagramQuickStyle" Target="../diagrams/quickStyle27.xml"/><Relationship Id="rId15" Type="http://schemas.openxmlformats.org/officeDocument/2006/relationships/diagramQuickStyle" Target="../diagrams/quickStyle29.xml"/><Relationship Id="rId23" Type="http://schemas.openxmlformats.org/officeDocument/2006/relationships/diagramData" Target="../diagrams/data31.xml"/><Relationship Id="rId28" Type="http://schemas.openxmlformats.org/officeDocument/2006/relationships/diagramData" Target="../diagrams/data32.xml"/><Relationship Id="rId36" Type="http://schemas.openxmlformats.org/officeDocument/2006/relationships/diagramColors" Target="../diagrams/colors33.xml"/><Relationship Id="rId10" Type="http://schemas.openxmlformats.org/officeDocument/2006/relationships/diagramQuickStyle" Target="../diagrams/quickStyle28.xml"/><Relationship Id="rId19" Type="http://schemas.openxmlformats.org/officeDocument/2006/relationships/diagramLayout" Target="../diagrams/layout30.xml"/><Relationship Id="rId31" Type="http://schemas.openxmlformats.org/officeDocument/2006/relationships/diagramColors" Target="../diagrams/colors32.xml"/><Relationship Id="rId44" Type="http://schemas.openxmlformats.org/officeDocument/2006/relationships/diagramLayout" Target="../diagrams/layout35.xml"/><Relationship Id="rId4" Type="http://schemas.openxmlformats.org/officeDocument/2006/relationships/diagramLayout" Target="../diagrams/layout27.xml"/><Relationship Id="rId9" Type="http://schemas.openxmlformats.org/officeDocument/2006/relationships/diagramLayout" Target="../diagrams/layout28.xml"/><Relationship Id="rId14" Type="http://schemas.openxmlformats.org/officeDocument/2006/relationships/diagramLayout" Target="../diagrams/layout29.xml"/><Relationship Id="rId22" Type="http://schemas.microsoft.com/office/2007/relationships/diagramDrawing" Target="../diagrams/drawing30.xml"/><Relationship Id="rId27" Type="http://schemas.microsoft.com/office/2007/relationships/diagramDrawing" Target="../diagrams/drawing31.xml"/><Relationship Id="rId30" Type="http://schemas.openxmlformats.org/officeDocument/2006/relationships/diagramQuickStyle" Target="../diagrams/quickStyle32.xml"/><Relationship Id="rId35" Type="http://schemas.openxmlformats.org/officeDocument/2006/relationships/diagramQuickStyle" Target="../diagrams/quickStyle33.xml"/><Relationship Id="rId43" Type="http://schemas.openxmlformats.org/officeDocument/2006/relationships/diagramData" Target="../diagrams/data35.xml"/><Relationship Id="rId8" Type="http://schemas.openxmlformats.org/officeDocument/2006/relationships/diagramData" Target="../diagrams/data28.xml"/><Relationship Id="rId3" Type="http://schemas.openxmlformats.org/officeDocument/2006/relationships/diagramData" Target="../diagrams/data27.xml"/><Relationship Id="rId12" Type="http://schemas.microsoft.com/office/2007/relationships/diagramDrawing" Target="../diagrams/drawing28.xml"/><Relationship Id="rId17" Type="http://schemas.microsoft.com/office/2007/relationships/diagramDrawing" Target="../diagrams/drawing29.xml"/><Relationship Id="rId25" Type="http://schemas.openxmlformats.org/officeDocument/2006/relationships/diagramQuickStyle" Target="../diagrams/quickStyle31.xml"/><Relationship Id="rId33" Type="http://schemas.openxmlformats.org/officeDocument/2006/relationships/diagramData" Target="../diagrams/data33.xml"/><Relationship Id="rId38" Type="http://schemas.openxmlformats.org/officeDocument/2006/relationships/diagramData" Target="../diagrams/data34.xml"/><Relationship Id="rId46" Type="http://schemas.openxmlformats.org/officeDocument/2006/relationships/diagramColors" Target="../diagrams/colors35.xml"/><Relationship Id="rId20" Type="http://schemas.openxmlformats.org/officeDocument/2006/relationships/diagramQuickStyle" Target="../diagrams/quickStyle30.xml"/><Relationship Id="rId41" Type="http://schemas.openxmlformats.org/officeDocument/2006/relationships/diagramColors" Target="../diagrams/colors34.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8" Type="http://schemas.openxmlformats.org/officeDocument/2006/relationships/diagramQuickStyle" Target="../diagrams/quickStyle36.xml"/><Relationship Id="rId13" Type="http://schemas.openxmlformats.org/officeDocument/2006/relationships/diagramQuickStyle" Target="../diagrams/quickStyle37.xml"/><Relationship Id="rId18" Type="http://schemas.openxmlformats.org/officeDocument/2006/relationships/diagramQuickStyle" Target="../diagrams/quickStyle38.xml"/><Relationship Id="rId3" Type="http://schemas.openxmlformats.org/officeDocument/2006/relationships/image" Target="../media/image2.png"/><Relationship Id="rId21" Type="http://schemas.openxmlformats.org/officeDocument/2006/relationships/diagramData" Target="../diagrams/data39.xml"/><Relationship Id="rId7" Type="http://schemas.openxmlformats.org/officeDocument/2006/relationships/diagramLayout" Target="../diagrams/layout36.xml"/><Relationship Id="rId12" Type="http://schemas.openxmlformats.org/officeDocument/2006/relationships/diagramLayout" Target="../diagrams/layout37.xml"/><Relationship Id="rId17" Type="http://schemas.openxmlformats.org/officeDocument/2006/relationships/diagramLayout" Target="../diagrams/layout38.xml"/><Relationship Id="rId25" Type="http://schemas.microsoft.com/office/2007/relationships/diagramDrawing" Target="../diagrams/drawing39.xml"/><Relationship Id="rId2" Type="http://schemas.openxmlformats.org/officeDocument/2006/relationships/image" Target="../media/image1.png"/><Relationship Id="rId16" Type="http://schemas.openxmlformats.org/officeDocument/2006/relationships/diagramData" Target="../diagrams/data38.xml"/><Relationship Id="rId20" Type="http://schemas.microsoft.com/office/2007/relationships/diagramDrawing" Target="../diagrams/drawing38.xml"/><Relationship Id="rId1" Type="http://schemas.openxmlformats.org/officeDocument/2006/relationships/slideLayout" Target="../slideLayouts/slideLayout1.xml"/><Relationship Id="rId6" Type="http://schemas.openxmlformats.org/officeDocument/2006/relationships/diagramData" Target="../diagrams/data36.xml"/><Relationship Id="rId11" Type="http://schemas.openxmlformats.org/officeDocument/2006/relationships/diagramData" Target="../diagrams/data37.xml"/><Relationship Id="rId24" Type="http://schemas.openxmlformats.org/officeDocument/2006/relationships/diagramColors" Target="../diagrams/colors39.xml"/><Relationship Id="rId5" Type="http://schemas.openxmlformats.org/officeDocument/2006/relationships/image" Target="../media/image4.png"/><Relationship Id="rId15" Type="http://schemas.microsoft.com/office/2007/relationships/diagramDrawing" Target="../diagrams/drawing37.xml"/><Relationship Id="rId23" Type="http://schemas.openxmlformats.org/officeDocument/2006/relationships/diagramQuickStyle" Target="../diagrams/quickStyle39.xml"/><Relationship Id="rId10" Type="http://schemas.microsoft.com/office/2007/relationships/diagramDrawing" Target="../diagrams/drawing36.xml"/><Relationship Id="rId19" Type="http://schemas.openxmlformats.org/officeDocument/2006/relationships/diagramColors" Target="../diagrams/colors38.xml"/><Relationship Id="rId4" Type="http://schemas.openxmlformats.org/officeDocument/2006/relationships/image" Target="../media/image3.png"/><Relationship Id="rId9" Type="http://schemas.openxmlformats.org/officeDocument/2006/relationships/diagramColors" Target="../diagrams/colors36.xml"/><Relationship Id="rId14" Type="http://schemas.openxmlformats.org/officeDocument/2006/relationships/diagramColors" Target="../diagrams/colors37.xml"/><Relationship Id="rId22" Type="http://schemas.openxmlformats.org/officeDocument/2006/relationships/diagramLayout" Target="../diagrams/layout39.xml"/></Relationships>
</file>

<file path=ppt/slides/_rels/slide34.xml.rels><?xml version="1.0" encoding="UTF-8" standalone="yes"?>
<Relationships xmlns="http://schemas.openxmlformats.org/package/2006/relationships"><Relationship Id="rId2" Type="http://schemas.openxmlformats.org/officeDocument/2006/relationships/hyperlink" Target="https://www.ncbi.nlm.nih.gov/pmc/articles/PMC2923489/"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youtu.be/NcFdAVrYfns"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doi.org/10.1080/13825585.2021.188995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2339752" y="4869160"/>
            <a:ext cx="6692280" cy="1470025"/>
          </a:xfrm>
          <a:solidFill>
            <a:schemeClr val="accent2">
              <a:lumMod val="60000"/>
              <a:lumOff val="40000"/>
            </a:schemeClr>
          </a:solidFill>
          <a:ln>
            <a:solidFill>
              <a:schemeClr val="tx1"/>
            </a:solidFill>
          </a:ln>
        </p:spPr>
        <p:txBody>
          <a:bodyPr/>
          <a:lstStyle/>
          <a:p>
            <a:r>
              <a:rPr lang="en-GB"/>
              <a:t>Dr Charlotte Greenway</a:t>
            </a:r>
            <a:br>
              <a:rPr lang="en-GB"/>
            </a:br>
            <a:endParaRPr lang="en-GB" sz="2800"/>
          </a:p>
        </p:txBody>
      </p:sp>
      <p:sp>
        <p:nvSpPr>
          <p:cNvPr id="3" name="Subtitle 2"/>
          <p:cNvSpPr>
            <a:spLocks noGrp="1"/>
          </p:cNvSpPr>
          <p:nvPr>
            <p:ph type="subTitle" idx="1"/>
          </p:nvPr>
        </p:nvSpPr>
        <p:spPr>
          <a:xfrm>
            <a:off x="3059832" y="2420888"/>
            <a:ext cx="5032648" cy="1810099"/>
          </a:xfrm>
          <a:solidFill>
            <a:schemeClr val="accent3">
              <a:lumMod val="20000"/>
              <a:lumOff val="80000"/>
            </a:schemeClr>
          </a:solidFill>
          <a:ln>
            <a:solidFill>
              <a:schemeClr val="tx1"/>
            </a:solidFill>
          </a:ln>
        </p:spPr>
        <p:txBody>
          <a:bodyPr>
            <a:normAutofit/>
          </a:bodyPr>
          <a:lstStyle/>
          <a:p>
            <a:r>
              <a:rPr lang="en-US" sz="4700">
                <a:solidFill>
                  <a:schemeClr val="tx1"/>
                </a:solidFill>
              </a:rPr>
              <a:t>Cognitive Decline in old age</a:t>
            </a:r>
          </a:p>
          <a:p>
            <a:endParaRPr lang="en-GB">
              <a:solidFill>
                <a:schemeClr val="tx1"/>
              </a:solidFill>
            </a:endParaRPr>
          </a:p>
          <a:p>
            <a:pPr algn="l"/>
            <a:endParaRPr lang="en-GB"/>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8708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1621040476"/>
              </p:ext>
            </p:extLst>
          </p:nvPr>
        </p:nvGraphicFramePr>
        <p:xfrm>
          <a:off x="107504" y="1600200"/>
          <a:ext cx="8579296" cy="2404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ubtitle 2"/>
          <p:cNvSpPr txBox="1">
            <a:spLocks/>
          </p:cNvSpPr>
          <p:nvPr/>
        </p:nvSpPr>
        <p:spPr>
          <a:xfrm>
            <a:off x="251520" y="332656"/>
            <a:ext cx="8316416" cy="1008112"/>
          </a:xfrm>
          <a:prstGeom prst="rect">
            <a:avLst/>
          </a:prstGeom>
          <a:solidFill>
            <a:schemeClr val="accent3">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4700"/>
              <a:t>Cognitive Decline in old age</a:t>
            </a:r>
          </a:p>
          <a:p>
            <a:pPr algn="ctr"/>
            <a:endParaRPr lang="en-GB"/>
          </a:p>
          <a:p>
            <a:pPr algn="ctr"/>
            <a:endParaRPr lang="en-GB"/>
          </a:p>
        </p:txBody>
      </p:sp>
      <p:graphicFrame>
        <p:nvGraphicFramePr>
          <p:cNvPr id="9" name="Diagram 8"/>
          <p:cNvGraphicFramePr/>
          <p:nvPr>
            <p:extLst>
              <p:ext uri="{D42A27DB-BD31-4B8C-83A1-F6EECF244321}">
                <p14:modId xmlns:p14="http://schemas.microsoft.com/office/powerpoint/2010/main" val="3845389440"/>
              </p:ext>
            </p:extLst>
          </p:nvPr>
        </p:nvGraphicFramePr>
        <p:xfrm>
          <a:off x="683568" y="4581128"/>
          <a:ext cx="8208912" cy="186086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38953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p:cNvGraphicFramePr/>
          <p:nvPr>
            <p:extLst>
              <p:ext uri="{D42A27DB-BD31-4B8C-83A1-F6EECF244321}">
                <p14:modId xmlns:p14="http://schemas.microsoft.com/office/powerpoint/2010/main" val="694295876"/>
              </p:ext>
            </p:extLst>
          </p:nvPr>
        </p:nvGraphicFramePr>
        <p:xfrm>
          <a:off x="0" y="764704"/>
          <a:ext cx="4679649" cy="55428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Subtitle 2"/>
          <p:cNvSpPr txBox="1">
            <a:spLocks/>
          </p:cNvSpPr>
          <p:nvPr/>
        </p:nvSpPr>
        <p:spPr>
          <a:xfrm>
            <a:off x="2185870" y="2153"/>
            <a:ext cx="6958129" cy="618535"/>
          </a:xfrm>
          <a:prstGeom prst="rect">
            <a:avLst/>
          </a:prstGeom>
          <a:solidFill>
            <a:schemeClr val="accent3">
              <a:lumMod val="20000"/>
              <a:lumOff val="80000"/>
            </a:schemeClr>
          </a:solidFill>
          <a:ln>
            <a:solidFill>
              <a:schemeClr val="tx1"/>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US" sz="3600">
                <a:solidFill>
                  <a:schemeClr val="tx1"/>
                </a:solidFill>
              </a:rPr>
              <a:t>Cognitive Decline</a:t>
            </a:r>
            <a:endParaRPr lang="en-GB" sz="2000"/>
          </a:p>
        </p:txBody>
      </p:sp>
      <p:sp>
        <p:nvSpPr>
          <p:cNvPr id="7" name="Rectangle 6"/>
          <p:cNvSpPr/>
          <p:nvPr/>
        </p:nvSpPr>
        <p:spPr>
          <a:xfrm>
            <a:off x="100130" y="6396335"/>
            <a:ext cx="8937190" cy="461665"/>
          </a:xfrm>
          <a:prstGeom prst="rect">
            <a:avLst/>
          </a:prstGeom>
        </p:spPr>
        <p:txBody>
          <a:bodyPr wrap="square">
            <a:spAutoFit/>
          </a:bodyPr>
          <a:lstStyle/>
          <a:p>
            <a:r>
              <a:rPr lang="en-GB" sz="1200" dirty="0">
                <a:solidFill>
                  <a:srgbClr val="222222"/>
                </a:solidFill>
                <a:latin typeface="Arial" panose="020B0604020202020204" pitchFamily="34" charset="0"/>
              </a:rPr>
              <a:t>Monica, S., Anabela, P., &amp; Rui, C. (2015). The Continuing Challenge of Cognitive Decline: An Individual Process of Aging. </a:t>
            </a:r>
            <a:r>
              <a:rPr lang="en-GB" sz="1200" i="1" dirty="0">
                <a:solidFill>
                  <a:srgbClr val="222222"/>
                </a:solidFill>
                <a:latin typeface="Arial" panose="020B0604020202020204" pitchFamily="34" charset="0"/>
              </a:rPr>
              <a:t>Austin </a:t>
            </a:r>
            <a:r>
              <a:rPr lang="en-GB" sz="1200" i="1" dirty="0" err="1">
                <a:solidFill>
                  <a:srgbClr val="222222"/>
                </a:solidFill>
                <a:latin typeface="Arial" panose="020B0604020202020204" pitchFamily="34" charset="0"/>
              </a:rPr>
              <a:t>Alzheimers</a:t>
            </a:r>
            <a:r>
              <a:rPr lang="en-GB" sz="1200" i="1" dirty="0">
                <a:solidFill>
                  <a:srgbClr val="222222"/>
                </a:solidFill>
                <a:latin typeface="Arial" panose="020B0604020202020204" pitchFamily="34" charset="0"/>
              </a:rPr>
              <a:t> J </a:t>
            </a:r>
            <a:r>
              <a:rPr lang="en-GB" sz="1200" i="1" dirty="0" err="1">
                <a:solidFill>
                  <a:srgbClr val="222222"/>
                </a:solidFill>
                <a:latin typeface="Arial" panose="020B0604020202020204" pitchFamily="34" charset="0"/>
              </a:rPr>
              <a:t>Parkinsons</a:t>
            </a:r>
            <a:r>
              <a:rPr lang="en-GB" sz="1200" i="1" dirty="0">
                <a:solidFill>
                  <a:srgbClr val="222222"/>
                </a:solidFill>
                <a:latin typeface="Arial" panose="020B0604020202020204" pitchFamily="34" charset="0"/>
              </a:rPr>
              <a:t> Dis</a:t>
            </a:r>
            <a:r>
              <a:rPr lang="en-GB" sz="1200" dirty="0">
                <a:solidFill>
                  <a:srgbClr val="222222"/>
                </a:solidFill>
                <a:latin typeface="Arial" panose="020B0604020202020204" pitchFamily="34" charset="0"/>
              </a:rPr>
              <a:t>, </a:t>
            </a:r>
            <a:r>
              <a:rPr lang="en-GB" sz="1200" i="1" dirty="0">
                <a:solidFill>
                  <a:srgbClr val="222222"/>
                </a:solidFill>
                <a:latin typeface="Arial" panose="020B0604020202020204" pitchFamily="34" charset="0"/>
              </a:rPr>
              <a:t>2</a:t>
            </a:r>
            <a:r>
              <a:rPr lang="en-GB" sz="1200" dirty="0">
                <a:solidFill>
                  <a:srgbClr val="222222"/>
                </a:solidFill>
                <a:latin typeface="Arial" panose="020B0604020202020204" pitchFamily="34" charset="0"/>
              </a:rPr>
              <a:t>(1), 1024.</a:t>
            </a:r>
            <a:endParaRPr lang="en-GB" sz="1200" dirty="0"/>
          </a:p>
        </p:txBody>
      </p:sp>
      <p:graphicFrame>
        <p:nvGraphicFramePr>
          <p:cNvPr id="14" name="Diagram 13"/>
          <p:cNvGraphicFramePr/>
          <p:nvPr>
            <p:extLst>
              <p:ext uri="{D42A27DB-BD31-4B8C-83A1-F6EECF244321}">
                <p14:modId xmlns:p14="http://schemas.microsoft.com/office/powerpoint/2010/main" val="793665831"/>
              </p:ext>
            </p:extLst>
          </p:nvPr>
        </p:nvGraphicFramePr>
        <p:xfrm>
          <a:off x="4724400" y="698978"/>
          <a:ext cx="4419599" cy="56190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2942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E1CAA-D356-CB04-5529-785BFB458510}"/>
              </a:ext>
            </a:extLst>
          </p:cNvPr>
          <p:cNvSpPr>
            <a:spLocks noGrp="1"/>
          </p:cNvSpPr>
          <p:nvPr>
            <p:ph type="title"/>
          </p:nvPr>
        </p:nvSpPr>
        <p:spPr/>
        <p:txBody>
          <a:bodyPr>
            <a:normAutofit fontScale="90000"/>
          </a:bodyPr>
          <a:lstStyle/>
          <a:p>
            <a:r>
              <a:rPr lang="en-US" sz="4400" dirty="0">
                <a:solidFill>
                  <a:schemeClr val="tx1"/>
                </a:solidFill>
              </a:rPr>
              <a:t>Age-related Cognitive Decline</a:t>
            </a:r>
            <a:br>
              <a:rPr lang="en-GB" dirty="0"/>
            </a:br>
            <a:endParaRPr lang="en-GB" dirty="0"/>
          </a:p>
        </p:txBody>
      </p:sp>
      <p:sp>
        <p:nvSpPr>
          <p:cNvPr id="3" name="Content Placeholder 2">
            <a:extLst>
              <a:ext uri="{FF2B5EF4-FFF2-40B4-BE49-F238E27FC236}">
                <a16:creationId xmlns:a16="http://schemas.microsoft.com/office/drawing/2014/main" id="{DA2965DA-5DB2-BFF6-A8AC-4BF370F36730}"/>
              </a:ext>
            </a:extLst>
          </p:cNvPr>
          <p:cNvSpPr>
            <a:spLocks noGrp="1"/>
          </p:cNvSpPr>
          <p:nvPr>
            <p:ph idx="1"/>
          </p:nvPr>
        </p:nvSpPr>
        <p:spPr>
          <a:xfrm>
            <a:off x="285750" y="1057275"/>
            <a:ext cx="8324850" cy="5526087"/>
          </a:xfrm>
        </p:spPr>
        <p:txBody>
          <a:bodyPr>
            <a:normAutofit fontScale="62500" lnSpcReduction="20000"/>
          </a:bodyPr>
          <a:lstStyle/>
          <a:p>
            <a:pPr marL="0" indent="0">
              <a:buNone/>
            </a:pPr>
            <a:r>
              <a:rPr lang="en-GB" sz="5100" b="1" dirty="0"/>
              <a:t>Biological Factors</a:t>
            </a:r>
          </a:p>
          <a:p>
            <a:pPr marL="0" indent="0">
              <a:buNone/>
            </a:pPr>
            <a:endParaRPr lang="en-GB" dirty="0"/>
          </a:p>
          <a:p>
            <a:pPr marL="0" indent="0">
              <a:buNone/>
            </a:pPr>
            <a:r>
              <a:rPr lang="en-GB" dirty="0"/>
              <a:t>Hormonal Changes</a:t>
            </a:r>
          </a:p>
          <a:p>
            <a:pPr marL="542925" indent="-542925"/>
            <a:r>
              <a:rPr lang="en-GB" dirty="0"/>
              <a:t>Decline in </a:t>
            </a:r>
            <a:r>
              <a:rPr lang="en-GB" dirty="0" err="1"/>
              <a:t>estrogen</a:t>
            </a:r>
            <a:r>
              <a:rPr lang="en-GB" dirty="0"/>
              <a:t> </a:t>
            </a:r>
          </a:p>
          <a:p>
            <a:pPr marL="542925" indent="-542925"/>
            <a:r>
              <a:rPr lang="en-GB" dirty="0"/>
              <a:t>Decline in testosterone </a:t>
            </a:r>
          </a:p>
          <a:p>
            <a:pPr marL="457200" lvl="1" indent="0">
              <a:buNone/>
            </a:pPr>
            <a:endParaRPr lang="en-GB" dirty="0"/>
          </a:p>
          <a:p>
            <a:pPr marL="57150" indent="0">
              <a:buNone/>
            </a:pPr>
            <a:r>
              <a:rPr lang="en-GB" dirty="0"/>
              <a:t>Brain Structure and Function</a:t>
            </a:r>
          </a:p>
          <a:p>
            <a:pPr marL="514350" indent="-457200"/>
            <a:r>
              <a:rPr lang="en-GB" dirty="0"/>
              <a:t>Women generally have a higher density of connections in the hippocampus</a:t>
            </a:r>
          </a:p>
          <a:p>
            <a:pPr marL="514350" indent="-457200"/>
            <a:r>
              <a:rPr lang="en-GB" dirty="0"/>
              <a:t>Men may show earlier declines in certain cognitive domains, such as visuospatial abilities.</a:t>
            </a:r>
          </a:p>
          <a:p>
            <a:pPr marL="514350" indent="-457200"/>
            <a:endParaRPr lang="en-GB" dirty="0"/>
          </a:p>
          <a:p>
            <a:pPr marL="57150" indent="0">
              <a:buNone/>
            </a:pPr>
            <a:r>
              <a:rPr lang="en-GB" dirty="0"/>
              <a:t>Neurological Diseases:</a:t>
            </a:r>
          </a:p>
          <a:p>
            <a:pPr marL="514350" indent="-457200"/>
            <a:r>
              <a:rPr lang="en-GB" dirty="0"/>
              <a:t>Alzheimer's disease is more prevalent in women, with two-thirds of diagnosed cases being female. </a:t>
            </a:r>
          </a:p>
          <a:p>
            <a:pPr marL="514350" indent="-457200"/>
            <a:r>
              <a:rPr lang="en-GB" dirty="0"/>
              <a:t>Parkinson’s disease, which can also affect cognition, is more common in men.</a:t>
            </a:r>
          </a:p>
          <a:p>
            <a:pPr marL="57150" indent="0">
              <a:buNone/>
            </a:pPr>
            <a:endParaRPr lang="en-GB" dirty="0"/>
          </a:p>
          <a:p>
            <a:pPr marL="57150" indent="0">
              <a:buNone/>
            </a:pPr>
            <a:endParaRPr lang="en-GB" dirty="0"/>
          </a:p>
        </p:txBody>
      </p:sp>
    </p:spTree>
    <p:extLst>
      <p:ext uri="{BB962C8B-B14F-4D97-AF65-F5344CB8AC3E}">
        <p14:creationId xmlns:p14="http://schemas.microsoft.com/office/powerpoint/2010/main" val="626971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21F0E3-97B8-AFF3-F70A-6F116FD96282}"/>
              </a:ext>
            </a:extLst>
          </p:cNvPr>
          <p:cNvSpPr>
            <a:spLocks noGrp="1"/>
          </p:cNvSpPr>
          <p:nvPr>
            <p:ph idx="1"/>
          </p:nvPr>
        </p:nvSpPr>
        <p:spPr>
          <a:xfrm>
            <a:off x="133350" y="142876"/>
            <a:ext cx="9182100" cy="7154864"/>
          </a:xfrm>
        </p:spPr>
        <p:txBody>
          <a:bodyPr>
            <a:normAutofit fontScale="55000" lnSpcReduction="20000"/>
          </a:bodyPr>
          <a:lstStyle/>
          <a:p>
            <a:pPr marL="0" indent="0">
              <a:buNone/>
            </a:pPr>
            <a:r>
              <a:rPr lang="en-GB" sz="4400" b="1" dirty="0"/>
              <a:t>Social and Lifestyle Factors</a:t>
            </a:r>
          </a:p>
          <a:p>
            <a:pPr marL="0" indent="0">
              <a:buNone/>
            </a:pPr>
            <a:r>
              <a:rPr lang="en-GB" dirty="0"/>
              <a:t>Education and Occupation</a:t>
            </a:r>
          </a:p>
          <a:p>
            <a:r>
              <a:rPr lang="en-GB" dirty="0"/>
              <a:t>Historically, women may have had fewer opportunities in these areas</a:t>
            </a:r>
          </a:p>
          <a:p>
            <a:endParaRPr lang="en-GB" dirty="0"/>
          </a:p>
          <a:p>
            <a:pPr marL="0" indent="0">
              <a:buNone/>
            </a:pPr>
            <a:r>
              <a:rPr lang="en-GB" dirty="0"/>
              <a:t>Social Connections: </a:t>
            </a:r>
          </a:p>
          <a:p>
            <a:r>
              <a:rPr lang="en-GB" dirty="0"/>
              <a:t>Women tend to have stronger social networks</a:t>
            </a:r>
          </a:p>
          <a:p>
            <a:pPr marL="0" indent="0">
              <a:buNone/>
            </a:pPr>
            <a:endParaRPr lang="en-GB" dirty="0"/>
          </a:p>
          <a:p>
            <a:pPr marL="0" indent="0">
              <a:buNone/>
            </a:pPr>
            <a:r>
              <a:rPr lang="en-GB" dirty="0"/>
              <a:t>Health Behaviours:</a:t>
            </a:r>
          </a:p>
          <a:p>
            <a:r>
              <a:rPr lang="en-GB" dirty="0"/>
              <a:t>Women are more likely to engage in preventative healthcare and maintain healthy diets, b</a:t>
            </a:r>
          </a:p>
          <a:p>
            <a:endParaRPr lang="en-GB" sz="4500" b="1" dirty="0"/>
          </a:p>
          <a:p>
            <a:pPr marL="0" indent="0">
              <a:buNone/>
            </a:pPr>
            <a:r>
              <a:rPr lang="en-GB" sz="4500" b="1" dirty="0"/>
              <a:t>Cognitive Profiles of Aging</a:t>
            </a:r>
          </a:p>
          <a:p>
            <a:pPr marL="0" indent="0">
              <a:buNone/>
            </a:pPr>
            <a:r>
              <a:rPr lang="en-GB" dirty="0"/>
              <a:t>Memory: </a:t>
            </a:r>
          </a:p>
          <a:p>
            <a:r>
              <a:rPr lang="en-GB" dirty="0"/>
              <a:t>Women often retain better verbal memory skills</a:t>
            </a:r>
          </a:p>
          <a:p>
            <a:pPr marL="0" indent="0">
              <a:buNone/>
            </a:pPr>
            <a:endParaRPr lang="en-GB" dirty="0"/>
          </a:p>
          <a:p>
            <a:pPr marL="0" indent="0">
              <a:buNone/>
            </a:pPr>
            <a:r>
              <a:rPr lang="en-GB" dirty="0"/>
              <a:t>Executive Function and Processing Speed: </a:t>
            </a:r>
          </a:p>
          <a:p>
            <a:r>
              <a:rPr lang="en-GB" dirty="0"/>
              <a:t>Men may experience earlier declines in these areas, which involve planning and problem-solving.</a:t>
            </a:r>
          </a:p>
          <a:p>
            <a:endParaRPr lang="en-GB" dirty="0"/>
          </a:p>
          <a:p>
            <a:pPr marL="0" indent="0">
              <a:buNone/>
            </a:pPr>
            <a:r>
              <a:rPr lang="en-GB" sz="3800" b="1" dirty="0"/>
              <a:t>Risk Factors</a:t>
            </a:r>
            <a:endParaRPr lang="en-GB" dirty="0"/>
          </a:p>
          <a:p>
            <a:pPr marL="0" indent="0">
              <a:buNone/>
            </a:pPr>
            <a:r>
              <a:rPr lang="en-GB" dirty="0"/>
              <a:t>Risk Factors:</a:t>
            </a:r>
          </a:p>
          <a:p>
            <a:r>
              <a:rPr lang="en-GB" dirty="0"/>
              <a:t>Women: Hormonal changes post-menopause, higher risk for autoimmune diseases that affect cognition, and Alzheimer’s vulnerability.</a:t>
            </a:r>
          </a:p>
          <a:p>
            <a:r>
              <a:rPr lang="en-GB" dirty="0"/>
              <a:t>Men: Cardiovascular diseases, higher rates of traumatic brain injuries, and stroke.</a:t>
            </a:r>
          </a:p>
          <a:p>
            <a:pPr marL="0" indent="0">
              <a:buNone/>
            </a:pPr>
            <a:endParaRPr lang="en-GB" dirty="0"/>
          </a:p>
          <a:p>
            <a:endParaRPr lang="en-GB" dirty="0"/>
          </a:p>
        </p:txBody>
      </p:sp>
    </p:spTree>
    <p:extLst>
      <p:ext uri="{BB962C8B-B14F-4D97-AF65-F5344CB8AC3E}">
        <p14:creationId xmlns:p14="http://schemas.microsoft.com/office/powerpoint/2010/main" val="1084250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3BE4F-FF41-4044-9A32-776848D55D3C}"/>
              </a:ext>
            </a:extLst>
          </p:cNvPr>
          <p:cNvSpPr>
            <a:spLocks noGrp="1"/>
          </p:cNvSpPr>
          <p:nvPr>
            <p:ph type="title"/>
          </p:nvPr>
        </p:nvSpPr>
        <p:spPr>
          <a:xfrm>
            <a:off x="357113" y="-97562"/>
            <a:ext cx="4429122" cy="1708242"/>
          </a:xfrm>
        </p:spPr>
        <p:txBody>
          <a:bodyPr anchor="ctr">
            <a:normAutofit/>
          </a:bodyPr>
          <a:lstStyle/>
          <a:p>
            <a:r>
              <a:rPr lang="en-GB" sz="3500" dirty="0"/>
              <a:t>The role of Education</a:t>
            </a:r>
          </a:p>
        </p:txBody>
      </p:sp>
      <p:sp>
        <p:nvSpPr>
          <p:cNvPr id="3" name="Content Placeholder 2">
            <a:extLst>
              <a:ext uri="{FF2B5EF4-FFF2-40B4-BE49-F238E27FC236}">
                <a16:creationId xmlns:a16="http://schemas.microsoft.com/office/drawing/2014/main" id="{1BD396FF-CB2E-162C-2CCC-4F9365929F6E}"/>
              </a:ext>
            </a:extLst>
          </p:cNvPr>
          <p:cNvSpPr>
            <a:spLocks noGrp="1"/>
          </p:cNvSpPr>
          <p:nvPr>
            <p:ph idx="1"/>
          </p:nvPr>
        </p:nvSpPr>
        <p:spPr>
          <a:xfrm>
            <a:off x="142876" y="190500"/>
            <a:ext cx="5229224" cy="7677150"/>
          </a:xfrm>
        </p:spPr>
        <p:txBody>
          <a:bodyPr anchor="ctr">
            <a:normAutofit/>
          </a:bodyPr>
          <a:lstStyle/>
          <a:p>
            <a:pPr marL="0" indent="0">
              <a:lnSpc>
                <a:spcPct val="90000"/>
              </a:lnSpc>
              <a:buNone/>
            </a:pPr>
            <a:r>
              <a:rPr lang="en-GB" sz="2400" b="1" dirty="0"/>
              <a:t>The Cognitive Reserve Hypothesis</a:t>
            </a:r>
          </a:p>
          <a:p>
            <a:pPr marL="0" indent="0">
              <a:lnSpc>
                <a:spcPct val="90000"/>
              </a:lnSpc>
              <a:buNone/>
            </a:pPr>
            <a:endParaRPr lang="en-GB" sz="1400" b="1" dirty="0"/>
          </a:p>
          <a:p>
            <a:pPr>
              <a:lnSpc>
                <a:spcPct val="90000"/>
              </a:lnSpc>
              <a:buFont typeface="Arial" panose="020B0604020202020204" pitchFamily="34" charset="0"/>
              <a:buChar char="•"/>
            </a:pPr>
            <a:r>
              <a:rPr lang="en-GB" sz="1800" b="1" dirty="0"/>
              <a:t>Definition</a:t>
            </a:r>
            <a:r>
              <a:rPr lang="en-GB" sz="1800" dirty="0"/>
              <a:t>: Cognitive reserve refers to the brain's ability to compensate for damage or changes by using alternative neural pathways or more efficient networks.</a:t>
            </a:r>
          </a:p>
          <a:p>
            <a:pPr>
              <a:lnSpc>
                <a:spcPct val="90000"/>
              </a:lnSpc>
              <a:buFont typeface="Arial" panose="020B0604020202020204" pitchFamily="34" charset="0"/>
              <a:buChar char="•"/>
            </a:pPr>
            <a:endParaRPr lang="en-GB" sz="1800" dirty="0"/>
          </a:p>
          <a:p>
            <a:pPr>
              <a:lnSpc>
                <a:spcPct val="90000"/>
              </a:lnSpc>
              <a:buFont typeface="Arial" panose="020B0604020202020204" pitchFamily="34" charset="0"/>
              <a:buChar char="•"/>
            </a:pPr>
            <a:r>
              <a:rPr lang="en-GB" sz="1800" b="1" dirty="0"/>
              <a:t>Role of Education</a:t>
            </a:r>
            <a:r>
              <a:rPr lang="en-GB" sz="1800" dirty="0"/>
              <a:t>:</a:t>
            </a:r>
          </a:p>
          <a:p>
            <a:pPr marL="742950" lvl="1" indent="-285750">
              <a:lnSpc>
                <a:spcPct val="90000"/>
              </a:lnSpc>
              <a:buFont typeface="Arial" panose="020B0604020202020204" pitchFamily="34" charset="0"/>
              <a:buChar char="•"/>
            </a:pPr>
            <a:r>
              <a:rPr lang="en-GB" sz="1800" dirty="0"/>
              <a:t>Higher education is thought to build cognitive reserve, enabling individuals to function better despite age-related brain changes.</a:t>
            </a:r>
          </a:p>
          <a:p>
            <a:pPr marL="742950" lvl="1" indent="-285750">
              <a:lnSpc>
                <a:spcPct val="90000"/>
              </a:lnSpc>
              <a:buFont typeface="Arial" panose="020B0604020202020204" pitchFamily="34" charset="0"/>
              <a:buChar char="•"/>
            </a:pPr>
            <a:r>
              <a:rPr lang="en-GB" sz="1800" dirty="0"/>
              <a:t>This reserve may delay the onset of clinical symptoms of conditions like Alzheimer’s disease.</a:t>
            </a:r>
          </a:p>
          <a:p>
            <a:pPr marL="742950" lvl="1" indent="-285750">
              <a:lnSpc>
                <a:spcPct val="90000"/>
              </a:lnSpc>
              <a:buFont typeface="Arial" panose="020B0604020202020204" pitchFamily="34" charset="0"/>
              <a:buChar char="•"/>
            </a:pPr>
            <a:endParaRPr lang="en-GB" sz="1800" dirty="0"/>
          </a:p>
          <a:p>
            <a:pPr>
              <a:lnSpc>
                <a:spcPct val="90000"/>
              </a:lnSpc>
              <a:buFont typeface="Arial" panose="020B0604020202020204" pitchFamily="34" charset="0"/>
              <a:buChar char="•"/>
            </a:pPr>
            <a:r>
              <a:rPr lang="en-GB" sz="1800" b="1" dirty="0"/>
              <a:t>Lifelong Learning</a:t>
            </a:r>
            <a:r>
              <a:rPr lang="en-GB" sz="1800" dirty="0"/>
              <a:t>: Continuing education, even in adulthood, can further enhance cognitive reserve.</a:t>
            </a:r>
          </a:p>
          <a:p>
            <a:pPr>
              <a:lnSpc>
                <a:spcPct val="90000"/>
              </a:lnSpc>
            </a:pPr>
            <a:endParaRPr lang="en-GB" sz="1400" dirty="0"/>
          </a:p>
        </p:txBody>
      </p:sp>
      <p:pic>
        <p:nvPicPr>
          <p:cNvPr id="5" name="Picture 4" descr="Computer Generated Lights">
            <a:extLst>
              <a:ext uri="{FF2B5EF4-FFF2-40B4-BE49-F238E27FC236}">
                <a16:creationId xmlns:a16="http://schemas.microsoft.com/office/drawing/2014/main" id="{2BD2151B-649E-04D0-2673-84D6A3ED9461}"/>
              </a:ext>
            </a:extLst>
          </p:cNvPr>
          <p:cNvPicPr>
            <a:picLocks noChangeAspect="1"/>
          </p:cNvPicPr>
          <p:nvPr/>
        </p:nvPicPr>
        <p:blipFill>
          <a:blip r:embed="rId3"/>
          <a:srcRect l="23175" r="33726" b="1"/>
          <a:stretch/>
        </p:blipFill>
        <p:spPr>
          <a:xfrm>
            <a:off x="5372100" y="-10886"/>
            <a:ext cx="377190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744985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3513A-E9A2-613C-9A59-71C2686EFF88}"/>
              </a:ext>
            </a:extLst>
          </p:cNvPr>
          <p:cNvSpPr>
            <a:spLocks noGrp="1"/>
          </p:cNvSpPr>
          <p:nvPr>
            <p:ph type="title"/>
          </p:nvPr>
        </p:nvSpPr>
        <p:spPr>
          <a:xfrm>
            <a:off x="201169" y="309759"/>
            <a:ext cx="4131564" cy="1014984"/>
          </a:xfrm>
        </p:spPr>
        <p:txBody>
          <a:bodyPr anchor="b">
            <a:normAutofit fontScale="90000"/>
          </a:bodyPr>
          <a:lstStyle/>
          <a:p>
            <a:pPr>
              <a:lnSpc>
                <a:spcPct val="90000"/>
              </a:lnSpc>
            </a:pPr>
            <a:r>
              <a:rPr lang="en-GB" sz="3100" b="1" dirty="0"/>
              <a:t>Mechanisms of Protection</a:t>
            </a:r>
            <a:br>
              <a:rPr lang="en-GB" sz="3100" b="1" dirty="0"/>
            </a:br>
            <a:endParaRPr lang="en-GB" sz="3100"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2FF2F75-5F16-4184-34D2-F4F9DBCA6CA8}"/>
              </a:ext>
            </a:extLst>
          </p:cNvPr>
          <p:cNvGraphicFramePr>
            <a:graphicFrameLocks noGrp="1"/>
          </p:cNvGraphicFramePr>
          <p:nvPr>
            <p:ph idx="1"/>
            <p:extLst>
              <p:ext uri="{D42A27DB-BD31-4B8C-83A1-F6EECF244321}">
                <p14:modId xmlns:p14="http://schemas.microsoft.com/office/powerpoint/2010/main" val="1372835035"/>
              </p:ext>
            </p:extLst>
          </p:nvPr>
        </p:nvGraphicFramePr>
        <p:xfrm>
          <a:off x="95251" y="2010484"/>
          <a:ext cx="4343400" cy="4604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Content Placeholder 2">
            <a:extLst>
              <a:ext uri="{FF2B5EF4-FFF2-40B4-BE49-F238E27FC236}">
                <a16:creationId xmlns:a16="http://schemas.microsoft.com/office/drawing/2014/main" id="{EA97C7EA-2BF3-9DBB-CBD2-9663B71A4002}"/>
              </a:ext>
            </a:extLst>
          </p:cNvPr>
          <p:cNvGraphicFramePr>
            <a:graphicFrameLocks/>
          </p:cNvGraphicFramePr>
          <p:nvPr>
            <p:extLst>
              <p:ext uri="{D42A27DB-BD31-4B8C-83A1-F6EECF244321}">
                <p14:modId xmlns:p14="http://schemas.microsoft.com/office/powerpoint/2010/main" val="444291436"/>
              </p:ext>
            </p:extLst>
          </p:nvPr>
        </p:nvGraphicFramePr>
        <p:xfrm>
          <a:off x="4619625" y="2015284"/>
          <a:ext cx="4343400" cy="45856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itle 1">
            <a:extLst>
              <a:ext uri="{FF2B5EF4-FFF2-40B4-BE49-F238E27FC236}">
                <a16:creationId xmlns:a16="http://schemas.microsoft.com/office/drawing/2014/main" id="{9CADBCC9-228A-D712-8AA3-96DE2A3FC0AC}"/>
              </a:ext>
            </a:extLst>
          </p:cNvPr>
          <p:cNvSpPr txBox="1">
            <a:spLocks/>
          </p:cNvSpPr>
          <p:nvPr/>
        </p:nvSpPr>
        <p:spPr>
          <a:xfrm>
            <a:off x="4941570" y="438271"/>
            <a:ext cx="3699509" cy="1014984"/>
          </a:xfrm>
          <a:prstGeom prst="rect">
            <a:avLst/>
          </a:prstGeom>
        </p:spPr>
        <p:txBody>
          <a:bodyPr vert="horz" lIns="91440" tIns="45720" rIns="91440" bIns="45720" rtlCol="0" anchor="b">
            <a:normAutofit fontScale="8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pPr>
            <a:r>
              <a:rPr lang="en-GB" sz="3100" b="1" dirty="0"/>
              <a:t>Impact on Cognitive Domains</a:t>
            </a:r>
            <a:br>
              <a:rPr lang="en-GB" sz="3100" b="1" dirty="0"/>
            </a:br>
            <a:endParaRPr lang="en-GB" sz="3100" dirty="0"/>
          </a:p>
        </p:txBody>
      </p:sp>
    </p:spTree>
    <p:extLst>
      <p:ext uri="{BB962C8B-B14F-4D97-AF65-F5344CB8AC3E}">
        <p14:creationId xmlns:p14="http://schemas.microsoft.com/office/powerpoint/2010/main" val="2646480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80AC3-2F17-51B8-0567-BC38313AC8E4}"/>
              </a:ext>
            </a:extLst>
          </p:cNvPr>
          <p:cNvSpPr>
            <a:spLocks noGrp="1"/>
          </p:cNvSpPr>
          <p:nvPr>
            <p:ph type="title"/>
          </p:nvPr>
        </p:nvSpPr>
        <p:spPr>
          <a:xfrm>
            <a:off x="381063" y="190394"/>
            <a:ext cx="6172199" cy="994172"/>
          </a:xfrm>
        </p:spPr>
        <p:txBody>
          <a:bodyPr>
            <a:normAutofit/>
          </a:bodyPr>
          <a:lstStyle/>
          <a:p>
            <a:pPr>
              <a:lnSpc>
                <a:spcPct val="90000"/>
              </a:lnSpc>
            </a:pPr>
            <a:r>
              <a:rPr lang="en-GB" sz="3200" b="1" dirty="0"/>
              <a:t>Education Throughout the Lifespan</a:t>
            </a:r>
            <a:br>
              <a:rPr lang="en-GB" sz="3200" b="1" dirty="0"/>
            </a:br>
            <a:endParaRPr lang="en-GB" sz="3200" dirty="0"/>
          </a:p>
        </p:txBody>
      </p:sp>
      <p:sp>
        <p:nvSpPr>
          <p:cNvPr id="3" name="Content Placeholder 2">
            <a:extLst>
              <a:ext uri="{FF2B5EF4-FFF2-40B4-BE49-F238E27FC236}">
                <a16:creationId xmlns:a16="http://schemas.microsoft.com/office/drawing/2014/main" id="{35B77237-1863-69F3-0A36-78AD576D4FA6}"/>
              </a:ext>
            </a:extLst>
          </p:cNvPr>
          <p:cNvSpPr>
            <a:spLocks noGrp="1"/>
          </p:cNvSpPr>
          <p:nvPr>
            <p:ph idx="1"/>
          </p:nvPr>
        </p:nvSpPr>
        <p:spPr>
          <a:xfrm>
            <a:off x="205066" y="1019175"/>
            <a:ext cx="6172199" cy="6210300"/>
          </a:xfrm>
        </p:spPr>
        <p:txBody>
          <a:bodyPr anchor="ctr">
            <a:normAutofit/>
          </a:bodyPr>
          <a:lstStyle/>
          <a:p>
            <a:pPr>
              <a:lnSpc>
                <a:spcPct val="90000"/>
              </a:lnSpc>
              <a:buFont typeface="Arial" panose="020B0604020202020204" pitchFamily="34" charset="0"/>
              <a:buChar char="•"/>
            </a:pPr>
            <a:r>
              <a:rPr lang="en-GB" sz="2800" b="1" dirty="0"/>
              <a:t>Early-Life Education</a:t>
            </a:r>
            <a:r>
              <a:rPr lang="en-GB" sz="2800" dirty="0"/>
              <a:t>: Early educational experiences lay the foundation for cognitive health. Poor childhood education is linked to lower cognitive performance later in life.</a:t>
            </a:r>
          </a:p>
          <a:p>
            <a:pPr>
              <a:lnSpc>
                <a:spcPct val="90000"/>
              </a:lnSpc>
              <a:buFont typeface="Arial" panose="020B0604020202020204" pitchFamily="34" charset="0"/>
              <a:buChar char="•"/>
            </a:pPr>
            <a:r>
              <a:rPr lang="en-GB" sz="2800" b="1" dirty="0"/>
              <a:t>Adult Learning</a:t>
            </a:r>
            <a:r>
              <a:rPr lang="en-GB" sz="2800" dirty="0"/>
              <a:t>: Mid-life and late-life education, such as professional training or hobbies, can bolster cognitive reserve.</a:t>
            </a:r>
          </a:p>
          <a:p>
            <a:pPr>
              <a:lnSpc>
                <a:spcPct val="90000"/>
              </a:lnSpc>
              <a:buFont typeface="Arial" panose="020B0604020202020204" pitchFamily="34" charset="0"/>
              <a:buChar char="•"/>
            </a:pPr>
            <a:r>
              <a:rPr lang="en-GB" sz="2800" b="1" dirty="0"/>
              <a:t>Digital Learning</a:t>
            </a:r>
            <a:r>
              <a:rPr lang="en-GB" sz="2800" dirty="0"/>
              <a:t>: Access to online learning platforms provides opportunities for continuous cognitive engagement.</a:t>
            </a:r>
          </a:p>
          <a:p>
            <a:pPr>
              <a:lnSpc>
                <a:spcPct val="90000"/>
              </a:lnSpc>
            </a:pPr>
            <a:endParaRPr lang="en-GB" sz="28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Books">
            <a:extLst>
              <a:ext uri="{FF2B5EF4-FFF2-40B4-BE49-F238E27FC236}">
                <a16:creationId xmlns:a16="http://schemas.microsoft.com/office/drawing/2014/main" id="{5F113163-85F5-6B1F-16F0-4FC8EC7445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937255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F9E6F-C760-2D51-C513-91B249F24501}"/>
              </a:ext>
            </a:extLst>
          </p:cNvPr>
          <p:cNvSpPr>
            <a:spLocks noGrp="1"/>
          </p:cNvSpPr>
          <p:nvPr>
            <p:ph type="title"/>
          </p:nvPr>
        </p:nvSpPr>
        <p:spPr>
          <a:xfrm>
            <a:off x="439858" y="1683756"/>
            <a:ext cx="2336449" cy="2396359"/>
          </a:xfrm>
        </p:spPr>
        <p:txBody>
          <a:bodyPr anchor="b">
            <a:normAutofit/>
          </a:bodyPr>
          <a:lstStyle/>
          <a:p>
            <a:pPr algn="r"/>
            <a:r>
              <a:rPr lang="en-GB" sz="3000" b="1" dirty="0">
                <a:solidFill>
                  <a:srgbClr val="FFFFFF"/>
                </a:solidFill>
              </a:rPr>
              <a:t>Protective Interventions</a:t>
            </a:r>
            <a:br>
              <a:rPr lang="en-GB" sz="3000" b="1" dirty="0">
                <a:solidFill>
                  <a:srgbClr val="FFFFFF"/>
                </a:solidFill>
              </a:rPr>
            </a:br>
            <a:endParaRPr lang="en-GB" sz="3000" dirty="0">
              <a:solidFill>
                <a:srgbClr val="FFFFFF"/>
              </a:solidFill>
            </a:endParaRPr>
          </a:p>
        </p:txBody>
      </p:sp>
      <p:graphicFrame>
        <p:nvGraphicFramePr>
          <p:cNvPr id="5" name="Content Placeholder 2">
            <a:extLst>
              <a:ext uri="{FF2B5EF4-FFF2-40B4-BE49-F238E27FC236}">
                <a16:creationId xmlns:a16="http://schemas.microsoft.com/office/drawing/2014/main" id="{97BCC9F5-E4AA-4183-BB82-C7283916617A}"/>
              </a:ext>
            </a:extLst>
          </p:cNvPr>
          <p:cNvGraphicFramePr>
            <a:graphicFrameLocks noGrp="1"/>
          </p:cNvGraphicFramePr>
          <p:nvPr>
            <p:ph idx="1"/>
            <p:extLst>
              <p:ext uri="{D42A27DB-BD31-4B8C-83A1-F6EECF244321}">
                <p14:modId xmlns:p14="http://schemas.microsoft.com/office/powerpoint/2010/main" val="161647951"/>
              </p:ext>
            </p:extLst>
          </p:nvPr>
        </p:nvGraphicFramePr>
        <p:xfrm>
          <a:off x="3070384" y="10139"/>
          <a:ext cx="5978366" cy="6847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8880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9A3AD-973C-D0F3-C8FE-088E9FC6FC7C}"/>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3E30E1C-0CDE-38B5-16BC-228A22B2097B}"/>
              </a:ext>
            </a:extLst>
          </p:cNvPr>
          <p:cNvSpPr>
            <a:spLocks noGrp="1"/>
          </p:cNvSpPr>
          <p:nvPr>
            <p:ph type="subTitle" idx="1"/>
          </p:nvPr>
        </p:nvSpPr>
        <p:spPr>
          <a:xfrm>
            <a:off x="2915816" y="151885"/>
            <a:ext cx="5032648" cy="732464"/>
          </a:xfrm>
          <a:solidFill>
            <a:schemeClr val="accent3">
              <a:lumMod val="20000"/>
              <a:lumOff val="80000"/>
            </a:schemeClr>
          </a:solidFill>
          <a:ln>
            <a:solidFill>
              <a:schemeClr val="tx1"/>
            </a:solidFill>
          </a:ln>
        </p:spPr>
        <p:txBody>
          <a:bodyPr>
            <a:normAutofit fontScale="92500" lnSpcReduction="10000"/>
          </a:bodyPr>
          <a:lstStyle/>
          <a:p>
            <a:r>
              <a:rPr lang="en-US" sz="4700">
                <a:solidFill>
                  <a:schemeClr val="tx1"/>
                </a:solidFill>
              </a:rPr>
              <a:t>Cognitive Decline</a:t>
            </a:r>
            <a:endParaRPr lang="en-GB">
              <a:solidFill>
                <a:schemeClr val="tx1"/>
              </a:solidFill>
            </a:endParaRPr>
          </a:p>
          <a:p>
            <a:pPr algn="l"/>
            <a:endParaRPr lang="en-GB"/>
          </a:p>
        </p:txBody>
      </p:sp>
      <p:pic>
        <p:nvPicPr>
          <p:cNvPr id="1029" name="Picture 5">
            <a:extLst>
              <a:ext uri="{FF2B5EF4-FFF2-40B4-BE49-F238E27FC236}">
                <a16:creationId xmlns:a16="http://schemas.microsoft.com/office/drawing/2014/main" id="{9643C804-DB5B-7A87-B05C-4B5B35AABC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a:extLst>
              <a:ext uri="{FF2B5EF4-FFF2-40B4-BE49-F238E27FC236}">
                <a16:creationId xmlns:a16="http://schemas.microsoft.com/office/drawing/2014/main" id="{AE40086B-C56D-4A96-7876-39BA7DF9BD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a:extLst>
              <a:ext uri="{FF2B5EF4-FFF2-40B4-BE49-F238E27FC236}">
                <a16:creationId xmlns:a16="http://schemas.microsoft.com/office/drawing/2014/main" id="{74DD039B-E32D-4387-7B10-7AA7E07929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a:extLst>
              <a:ext uri="{FF2B5EF4-FFF2-40B4-BE49-F238E27FC236}">
                <a16:creationId xmlns:a16="http://schemas.microsoft.com/office/drawing/2014/main" id="{5A4D286D-7E8A-37F3-2E19-62657645D8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7" name="Diagram 6">
            <a:extLst>
              <a:ext uri="{FF2B5EF4-FFF2-40B4-BE49-F238E27FC236}">
                <a16:creationId xmlns:a16="http://schemas.microsoft.com/office/drawing/2014/main" id="{7FA93C57-AE55-3841-CA29-D40AA9C459B1}"/>
              </a:ext>
            </a:extLst>
          </p:cNvPr>
          <p:cNvGraphicFramePr/>
          <p:nvPr/>
        </p:nvGraphicFramePr>
        <p:xfrm>
          <a:off x="755576" y="1107353"/>
          <a:ext cx="7722096" cy="39264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A111BD09-F8CA-88A5-D664-18A70F2186CE}"/>
              </a:ext>
            </a:extLst>
          </p:cNvPr>
          <p:cNvSpPr/>
          <p:nvPr/>
        </p:nvSpPr>
        <p:spPr>
          <a:xfrm>
            <a:off x="2639703" y="4858521"/>
            <a:ext cx="6623022" cy="1200329"/>
          </a:xfrm>
          <a:prstGeom prst="rect">
            <a:avLst/>
          </a:prstGeom>
        </p:spPr>
        <p:txBody>
          <a:bodyPr wrap="square">
            <a:spAutoFit/>
          </a:bodyPr>
          <a:lstStyle/>
          <a:p>
            <a:pPr marL="285750" indent="-285750">
              <a:buFont typeface="Arial" panose="020B0604020202020204" pitchFamily="34" charset="0"/>
              <a:buChar char="•"/>
            </a:pPr>
            <a:r>
              <a:rPr lang="en-GB">
                <a:solidFill>
                  <a:srgbClr val="000000"/>
                </a:solidFill>
                <a:latin typeface="Minion Pro"/>
              </a:rPr>
              <a:t>crystallized intelligence </a:t>
            </a:r>
          </a:p>
          <a:p>
            <a:pPr marL="285750" indent="-285750">
              <a:buFont typeface="Arial" panose="020B0604020202020204" pitchFamily="34" charset="0"/>
              <a:buChar char="•"/>
            </a:pPr>
            <a:r>
              <a:rPr lang="en-GB">
                <a:solidFill>
                  <a:srgbClr val="000000"/>
                </a:solidFill>
                <a:latin typeface="Minion Pro"/>
              </a:rPr>
              <a:t>emotion regulation </a:t>
            </a:r>
          </a:p>
          <a:p>
            <a:pPr marL="285750" indent="-285750">
              <a:buFont typeface="Arial" panose="020B0604020202020204" pitchFamily="34" charset="0"/>
              <a:buChar char="•"/>
            </a:pPr>
            <a:r>
              <a:rPr lang="en-GB">
                <a:solidFill>
                  <a:srgbClr val="000000"/>
                </a:solidFill>
                <a:latin typeface="Minion Pro"/>
              </a:rPr>
              <a:t>semantic memory can remain stable throughout the life trajectory or, in some cases, develop with age. </a:t>
            </a:r>
            <a:endParaRPr lang="en-GB"/>
          </a:p>
        </p:txBody>
      </p:sp>
      <p:graphicFrame>
        <p:nvGraphicFramePr>
          <p:cNvPr id="9" name="Diagram 8">
            <a:extLst>
              <a:ext uri="{FF2B5EF4-FFF2-40B4-BE49-F238E27FC236}">
                <a16:creationId xmlns:a16="http://schemas.microsoft.com/office/drawing/2014/main" id="{3E0E4096-59A4-4C4D-2CEC-3048BCBE92AC}"/>
              </a:ext>
            </a:extLst>
          </p:cNvPr>
          <p:cNvGraphicFramePr/>
          <p:nvPr/>
        </p:nvGraphicFramePr>
        <p:xfrm>
          <a:off x="6499425" y="3326281"/>
          <a:ext cx="2359024" cy="203132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0" name="Picture 9">
            <a:extLst>
              <a:ext uri="{FF2B5EF4-FFF2-40B4-BE49-F238E27FC236}">
                <a16:creationId xmlns:a16="http://schemas.microsoft.com/office/drawing/2014/main" id="{053AA9C2-4349-E979-BABF-750A3DC1E26D}"/>
              </a:ext>
            </a:extLst>
          </p:cNvPr>
          <p:cNvPicPr>
            <a:picLocks noChangeAspect="1"/>
          </p:cNvPicPr>
          <p:nvPr/>
        </p:nvPicPr>
        <p:blipFill>
          <a:blip r:embed="rId17"/>
          <a:stretch>
            <a:fillRect/>
          </a:stretch>
        </p:blipFill>
        <p:spPr>
          <a:xfrm>
            <a:off x="6444208" y="1115111"/>
            <a:ext cx="2414241" cy="2012427"/>
          </a:xfrm>
          <a:prstGeom prst="rect">
            <a:avLst/>
          </a:prstGeom>
        </p:spPr>
      </p:pic>
      <p:graphicFrame>
        <p:nvGraphicFramePr>
          <p:cNvPr id="12" name="Diagram 11">
            <a:extLst>
              <a:ext uri="{FF2B5EF4-FFF2-40B4-BE49-F238E27FC236}">
                <a16:creationId xmlns:a16="http://schemas.microsoft.com/office/drawing/2014/main" id="{FE093CB7-6667-5951-8267-E1F729CE4593}"/>
              </a:ext>
            </a:extLst>
          </p:cNvPr>
          <p:cNvGraphicFramePr/>
          <p:nvPr/>
        </p:nvGraphicFramePr>
        <p:xfrm>
          <a:off x="2286340" y="6133092"/>
          <a:ext cx="6848094" cy="631679"/>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563543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42B0B-9E5E-3C47-D88E-587F1C5EB509}"/>
              </a:ext>
            </a:extLst>
          </p:cNvPr>
          <p:cNvSpPr>
            <a:spLocks noGrp="1"/>
          </p:cNvSpPr>
          <p:nvPr>
            <p:ph type="title"/>
          </p:nvPr>
        </p:nvSpPr>
        <p:spPr>
          <a:xfrm>
            <a:off x="895276" y="100044"/>
            <a:ext cx="4724548" cy="1624520"/>
          </a:xfrm>
        </p:spPr>
        <p:txBody>
          <a:bodyPr anchor="ctr">
            <a:normAutofit/>
          </a:bodyPr>
          <a:lstStyle/>
          <a:p>
            <a:r>
              <a:rPr lang="en-GB" sz="3500" b="1" dirty="0"/>
              <a:t>Working Memory</a:t>
            </a:r>
            <a:br>
              <a:rPr lang="en-GB" sz="3500" b="1" dirty="0"/>
            </a:br>
            <a:endParaRPr lang="en-GB" sz="3500" dirty="0"/>
          </a:p>
        </p:txBody>
      </p:sp>
      <p:sp>
        <p:nvSpPr>
          <p:cNvPr id="3" name="Content Placeholder 2">
            <a:extLst>
              <a:ext uri="{FF2B5EF4-FFF2-40B4-BE49-F238E27FC236}">
                <a16:creationId xmlns:a16="http://schemas.microsoft.com/office/drawing/2014/main" id="{71D1BB01-4065-6AD5-1A51-FCF0BB9D25C4}"/>
              </a:ext>
            </a:extLst>
          </p:cNvPr>
          <p:cNvSpPr>
            <a:spLocks noGrp="1"/>
          </p:cNvSpPr>
          <p:nvPr>
            <p:ph idx="1"/>
          </p:nvPr>
        </p:nvSpPr>
        <p:spPr>
          <a:xfrm>
            <a:off x="95529" y="1471582"/>
            <a:ext cx="6200775" cy="5286374"/>
          </a:xfrm>
        </p:spPr>
        <p:txBody>
          <a:bodyPr anchor="ctr">
            <a:normAutofit lnSpcReduction="10000"/>
          </a:bodyPr>
          <a:lstStyle/>
          <a:p>
            <a:pPr>
              <a:lnSpc>
                <a:spcPct val="90000"/>
              </a:lnSpc>
              <a:buFont typeface="Arial" panose="020B0604020202020204" pitchFamily="34" charset="0"/>
              <a:buChar char="•"/>
            </a:pPr>
            <a:r>
              <a:rPr lang="en-GB" sz="2400" b="1" dirty="0"/>
              <a:t>What it is</a:t>
            </a:r>
            <a:r>
              <a:rPr lang="en-GB" sz="2400" dirty="0"/>
              <a:t>: Working memory involves holding and manipulating information in the short term (e.g., remembering a phone number long enough to dial it or doing mental arithmetic).</a:t>
            </a:r>
          </a:p>
          <a:p>
            <a:pPr>
              <a:lnSpc>
                <a:spcPct val="90000"/>
              </a:lnSpc>
              <a:buFont typeface="Arial" panose="020B0604020202020204" pitchFamily="34" charset="0"/>
              <a:buChar char="•"/>
            </a:pPr>
            <a:endParaRPr lang="en-GB" sz="2400" dirty="0"/>
          </a:p>
          <a:p>
            <a:pPr>
              <a:lnSpc>
                <a:spcPct val="90000"/>
              </a:lnSpc>
              <a:buFont typeface="Arial" panose="020B0604020202020204" pitchFamily="34" charset="0"/>
              <a:buChar char="•"/>
            </a:pPr>
            <a:r>
              <a:rPr lang="en-GB" sz="2400" b="1" dirty="0"/>
              <a:t>Effect of Aging</a:t>
            </a:r>
            <a:r>
              <a:rPr lang="en-GB" sz="2400" dirty="0"/>
              <a:t>:</a:t>
            </a:r>
          </a:p>
          <a:p>
            <a:pPr marL="742950" lvl="1" indent="-285750">
              <a:lnSpc>
                <a:spcPct val="90000"/>
              </a:lnSpc>
              <a:buFont typeface="Arial" panose="020B0604020202020204" pitchFamily="34" charset="0"/>
              <a:buChar char="•"/>
            </a:pPr>
            <a:r>
              <a:rPr lang="en-GB" sz="2400" dirty="0"/>
              <a:t>Working memory capacity often declines with age, making it harder to juggle multiple pieces of information simultaneously.</a:t>
            </a:r>
          </a:p>
          <a:p>
            <a:pPr marL="742950" lvl="1" indent="-285750">
              <a:lnSpc>
                <a:spcPct val="90000"/>
              </a:lnSpc>
              <a:buFont typeface="Arial" panose="020B0604020202020204" pitchFamily="34" charset="0"/>
              <a:buChar char="•"/>
            </a:pPr>
            <a:endParaRPr lang="en-GB" sz="2400" dirty="0"/>
          </a:p>
          <a:p>
            <a:pPr>
              <a:lnSpc>
                <a:spcPct val="90000"/>
              </a:lnSpc>
              <a:buFont typeface="Arial" panose="020B0604020202020204" pitchFamily="34" charset="0"/>
              <a:buChar char="•"/>
            </a:pPr>
            <a:r>
              <a:rPr lang="en-GB" sz="2400" b="1" dirty="0"/>
              <a:t>Why</a:t>
            </a:r>
            <a:r>
              <a:rPr lang="en-GB" sz="2400" dirty="0"/>
              <a:t>: This decline is related to reduced efficiency in the prefrontal cortex, which is responsible for attention and executive function.</a:t>
            </a:r>
          </a:p>
          <a:p>
            <a:pPr>
              <a:lnSpc>
                <a:spcPct val="90000"/>
              </a:lnSpc>
            </a:pPr>
            <a:endParaRPr lang="en-GB" sz="2400" dirty="0"/>
          </a:p>
        </p:txBody>
      </p:sp>
      <p:pic>
        <p:nvPicPr>
          <p:cNvPr id="5" name="Picture 4" descr="A calculus formula">
            <a:extLst>
              <a:ext uri="{FF2B5EF4-FFF2-40B4-BE49-F238E27FC236}">
                <a16:creationId xmlns:a16="http://schemas.microsoft.com/office/drawing/2014/main" id="{F3F9FCDC-D570-FEF1-961C-E606DC19BC46}"/>
              </a:ext>
            </a:extLst>
          </p:cNvPr>
          <p:cNvPicPr>
            <a:picLocks noChangeAspect="1"/>
          </p:cNvPicPr>
          <p:nvPr/>
        </p:nvPicPr>
        <p:blipFill>
          <a:blip r:embed="rId2"/>
          <a:srcRect l="24703" r="30746" b="-2"/>
          <a:stretch/>
        </p:blipFill>
        <p:spPr>
          <a:xfrm>
            <a:off x="6391834" y="1"/>
            <a:ext cx="2757283" cy="6858000"/>
          </a:xfrm>
          <a:prstGeom prst="rect">
            <a:avLst/>
          </a:prstGeom>
        </p:spPr>
      </p:pic>
    </p:spTree>
    <p:extLst>
      <p:ext uri="{BB962C8B-B14F-4D97-AF65-F5344CB8AC3E}">
        <p14:creationId xmlns:p14="http://schemas.microsoft.com/office/powerpoint/2010/main" val="2681159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5800" y="76200"/>
            <a:ext cx="7772400" cy="760512"/>
          </a:xfrm>
        </p:spPr>
        <p:txBody>
          <a:bodyPr>
            <a:normAutofit fontScale="90000"/>
          </a:bodyPr>
          <a:lstStyle/>
          <a:p>
            <a:pPr eaLnBrk="1" hangingPunct="1"/>
            <a:r>
              <a:rPr lang="en-US">
                <a:latin typeface="Arial" charset="0"/>
                <a:ea typeface="ＭＳ Ｐゴシック" pitchFamily="34" charset="-128"/>
                <a:cs typeface="Arial" charset="0"/>
              </a:rPr>
              <a:t>Working Memory</a:t>
            </a:r>
          </a:p>
        </p:txBody>
      </p:sp>
      <p:pic>
        <p:nvPicPr>
          <p:cNvPr id="19459" name="Picture 5" descr="&#10;brainstem.jpg                                                  0005E5F7Macintosh HD                   BD75303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763712"/>
            <a:ext cx="3526308" cy="2521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Line 6"/>
          <p:cNvSpPr>
            <a:spLocks noChangeShapeType="1"/>
          </p:cNvSpPr>
          <p:nvPr/>
        </p:nvSpPr>
        <p:spPr bwMode="auto">
          <a:xfrm flipH="1">
            <a:off x="2771800" y="1763712"/>
            <a:ext cx="862012" cy="587375"/>
          </a:xfrm>
          <a:prstGeom prst="line">
            <a:avLst/>
          </a:prstGeom>
          <a:noFill/>
          <a:ln w="5715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aphicFrame>
        <p:nvGraphicFramePr>
          <p:cNvPr id="2" name="Diagram 1"/>
          <p:cNvGraphicFramePr/>
          <p:nvPr/>
        </p:nvGraphicFramePr>
        <p:xfrm>
          <a:off x="467544" y="849559"/>
          <a:ext cx="8164140" cy="8309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62"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00600" y="1981200"/>
            <a:ext cx="3975100" cy="40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3" name="TextBox 8"/>
          <p:cNvSpPr txBox="1">
            <a:spLocks noChangeArrowheads="1"/>
          </p:cNvSpPr>
          <p:nvPr/>
        </p:nvSpPr>
        <p:spPr bwMode="auto">
          <a:xfrm>
            <a:off x="4953000" y="6096000"/>
            <a:ext cx="182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t>Young adult</a:t>
            </a:r>
          </a:p>
        </p:txBody>
      </p:sp>
      <p:sp>
        <p:nvSpPr>
          <p:cNvPr id="19464" name="TextBox 9"/>
          <p:cNvSpPr txBox="1">
            <a:spLocks noChangeArrowheads="1"/>
          </p:cNvSpPr>
          <p:nvPr/>
        </p:nvSpPr>
        <p:spPr bwMode="auto">
          <a:xfrm>
            <a:off x="6934200" y="6096000"/>
            <a:ext cx="182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t>Older adult</a:t>
            </a:r>
          </a:p>
        </p:txBody>
      </p:sp>
      <p:pic>
        <p:nvPicPr>
          <p:cNvPr id="1026"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7504" y="4422990"/>
            <a:ext cx="4301490" cy="2434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5858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DEF78FA1-61D4-9483-CC94-B23324662070}"/>
              </a:ext>
            </a:extLst>
          </p:cNvPr>
          <p:cNvGraphicFramePr>
            <a:graphicFrameLocks noGrp="1"/>
          </p:cNvGraphicFramePr>
          <p:nvPr>
            <p:ph idx="1"/>
            <p:extLst>
              <p:ext uri="{D42A27DB-BD31-4B8C-83A1-F6EECF244321}">
                <p14:modId xmlns:p14="http://schemas.microsoft.com/office/powerpoint/2010/main" val="1054096082"/>
              </p:ext>
            </p:extLst>
          </p:nvPr>
        </p:nvGraphicFramePr>
        <p:xfrm>
          <a:off x="123825" y="895349"/>
          <a:ext cx="4810125" cy="5791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7">
            <a:extLst>
              <a:ext uri="{FF2B5EF4-FFF2-40B4-BE49-F238E27FC236}">
                <a16:creationId xmlns:a16="http://schemas.microsoft.com/office/drawing/2014/main" id="{99CAE0C0-3935-F7DB-A081-5B0DB11416EC}"/>
              </a:ext>
            </a:extLst>
          </p:cNvPr>
          <p:cNvSpPr>
            <a:spLocks noGrp="1"/>
          </p:cNvSpPr>
          <p:nvPr>
            <p:ph type="title"/>
          </p:nvPr>
        </p:nvSpPr>
        <p:spPr>
          <a:xfrm>
            <a:off x="666750" y="114300"/>
            <a:ext cx="3810000" cy="912813"/>
          </a:xfrm>
        </p:spPr>
        <p:txBody>
          <a:bodyPr>
            <a:noAutofit/>
          </a:bodyPr>
          <a:lstStyle/>
          <a:p>
            <a:r>
              <a:rPr lang="en-GB" sz="3600" b="1" dirty="0"/>
              <a:t>Episodic Memory</a:t>
            </a:r>
            <a:endParaRPr lang="en-GB" sz="3600" dirty="0"/>
          </a:p>
        </p:txBody>
      </p:sp>
      <p:graphicFrame>
        <p:nvGraphicFramePr>
          <p:cNvPr id="11" name="Diagram 10">
            <a:extLst>
              <a:ext uri="{FF2B5EF4-FFF2-40B4-BE49-F238E27FC236}">
                <a16:creationId xmlns:a16="http://schemas.microsoft.com/office/drawing/2014/main" id="{8D5BD541-4A0E-B09F-551F-4962EC3DD5B0}"/>
              </a:ext>
            </a:extLst>
          </p:cNvPr>
          <p:cNvGraphicFramePr/>
          <p:nvPr>
            <p:extLst>
              <p:ext uri="{D42A27DB-BD31-4B8C-83A1-F6EECF244321}">
                <p14:modId xmlns:p14="http://schemas.microsoft.com/office/powerpoint/2010/main" val="1757199451"/>
              </p:ext>
            </p:extLst>
          </p:nvPr>
        </p:nvGraphicFramePr>
        <p:xfrm>
          <a:off x="5162550" y="114300"/>
          <a:ext cx="3810000" cy="65722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039127FF-C988-25A1-05E8-00D180CF92E4}"/>
              </a:ext>
            </a:extLst>
          </p:cNvPr>
          <p:cNvSpPr txBox="1"/>
          <p:nvPr/>
        </p:nvSpPr>
        <p:spPr>
          <a:xfrm>
            <a:off x="5295900" y="3105834"/>
            <a:ext cx="4572000" cy="646331"/>
          </a:xfrm>
          <a:prstGeom prst="rect">
            <a:avLst/>
          </a:prstGeom>
          <a:noFill/>
        </p:spPr>
        <p:txBody>
          <a:bodyPr wrap="square">
            <a:spAutoFit/>
          </a:bodyPr>
          <a:lstStyle/>
          <a:p>
            <a:r>
              <a:rPr lang="en-GB" sz="3600" b="1" dirty="0"/>
              <a:t>Semantic memory</a:t>
            </a:r>
          </a:p>
        </p:txBody>
      </p:sp>
    </p:spTree>
    <p:extLst>
      <p:ext uri="{BB962C8B-B14F-4D97-AF65-F5344CB8AC3E}">
        <p14:creationId xmlns:p14="http://schemas.microsoft.com/office/powerpoint/2010/main" val="2432179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3CDF6-7DDE-D1E2-A2AF-5A8080771772}"/>
              </a:ext>
            </a:extLst>
          </p:cNvPr>
          <p:cNvSpPr>
            <a:spLocks noGrp="1"/>
          </p:cNvSpPr>
          <p:nvPr>
            <p:ph type="title"/>
          </p:nvPr>
        </p:nvSpPr>
        <p:spPr>
          <a:xfrm>
            <a:off x="352425" y="172006"/>
            <a:ext cx="3895725" cy="1143000"/>
          </a:xfrm>
        </p:spPr>
        <p:txBody>
          <a:bodyPr>
            <a:noAutofit/>
          </a:bodyPr>
          <a:lstStyle/>
          <a:p>
            <a:r>
              <a:rPr lang="en-GB" sz="3200" b="1" dirty="0"/>
              <a:t>Procedural Memory</a:t>
            </a:r>
            <a:br>
              <a:rPr lang="en-GB" sz="3200" b="1" dirty="0"/>
            </a:br>
            <a:endParaRPr lang="en-GB" sz="3200" dirty="0"/>
          </a:p>
        </p:txBody>
      </p:sp>
      <p:graphicFrame>
        <p:nvGraphicFramePr>
          <p:cNvPr id="13" name="Content Placeholder 12">
            <a:extLst>
              <a:ext uri="{FF2B5EF4-FFF2-40B4-BE49-F238E27FC236}">
                <a16:creationId xmlns:a16="http://schemas.microsoft.com/office/drawing/2014/main" id="{00E21874-EC4A-5557-1496-F131ED9968D5}"/>
              </a:ext>
            </a:extLst>
          </p:cNvPr>
          <p:cNvGraphicFramePr>
            <a:graphicFrameLocks noGrp="1"/>
          </p:cNvGraphicFramePr>
          <p:nvPr>
            <p:ph idx="1"/>
            <p:extLst>
              <p:ext uri="{D42A27DB-BD31-4B8C-83A1-F6EECF244321}">
                <p14:modId xmlns:p14="http://schemas.microsoft.com/office/powerpoint/2010/main" val="3423600336"/>
              </p:ext>
            </p:extLst>
          </p:nvPr>
        </p:nvGraphicFramePr>
        <p:xfrm>
          <a:off x="114300" y="1146632"/>
          <a:ext cx="5267325" cy="57113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3E0C800B-AB53-2EE4-64BB-CE4A3599FFE3}"/>
              </a:ext>
            </a:extLst>
          </p:cNvPr>
          <p:cNvSpPr txBox="1"/>
          <p:nvPr/>
        </p:nvSpPr>
        <p:spPr>
          <a:xfrm>
            <a:off x="5372100" y="172006"/>
            <a:ext cx="4972050" cy="584775"/>
          </a:xfrm>
          <a:prstGeom prst="rect">
            <a:avLst/>
          </a:prstGeom>
          <a:noFill/>
        </p:spPr>
        <p:txBody>
          <a:bodyPr wrap="square">
            <a:spAutoFit/>
          </a:bodyPr>
          <a:lstStyle/>
          <a:p>
            <a:r>
              <a:rPr lang="en-GB" sz="3200" b="1" dirty="0"/>
              <a:t>Implicit Memory</a:t>
            </a:r>
          </a:p>
        </p:txBody>
      </p:sp>
      <p:pic>
        <p:nvPicPr>
          <p:cNvPr id="15" name="Picture 14" descr="A person riding a bicycle&#10;&#10;Description automatically generated">
            <a:extLst>
              <a:ext uri="{FF2B5EF4-FFF2-40B4-BE49-F238E27FC236}">
                <a16:creationId xmlns:a16="http://schemas.microsoft.com/office/drawing/2014/main" id="{7BEA8E1F-D941-206F-7B20-33EC88E6C7EF}"/>
              </a:ext>
            </a:extLst>
          </p:cNvPr>
          <p:cNvPicPr>
            <a:picLocks noChangeAspect="1"/>
          </p:cNvPicPr>
          <p:nvPr/>
        </p:nvPicPr>
        <p:blipFill>
          <a:blip r:embed="rId7"/>
          <a:stretch>
            <a:fillRect/>
          </a:stretch>
        </p:blipFill>
        <p:spPr>
          <a:xfrm>
            <a:off x="2162175" y="1223903"/>
            <a:ext cx="3038476" cy="2862322"/>
          </a:xfrm>
          <a:prstGeom prst="rect">
            <a:avLst/>
          </a:prstGeom>
          <a:effectLst>
            <a:softEdge rad="215900"/>
          </a:effectLst>
        </p:spPr>
      </p:pic>
      <p:sp>
        <p:nvSpPr>
          <p:cNvPr id="17" name="Rectangle 16">
            <a:extLst>
              <a:ext uri="{FF2B5EF4-FFF2-40B4-BE49-F238E27FC236}">
                <a16:creationId xmlns:a16="http://schemas.microsoft.com/office/drawing/2014/main" id="{4B787782-EEA0-B733-3633-0DFB04E43E37}"/>
              </a:ext>
            </a:extLst>
          </p:cNvPr>
          <p:cNvSpPr/>
          <p:nvPr/>
        </p:nvSpPr>
        <p:spPr>
          <a:xfrm>
            <a:off x="5505450" y="981075"/>
            <a:ext cx="3524250" cy="5538728"/>
          </a:xfrm>
          <a:prstGeom prst="rect">
            <a:avLst/>
          </a:prstGeom>
          <a:solidFill>
            <a:schemeClr val="accent5">
              <a:lumMod val="75000"/>
            </a:schemeClr>
          </a:solidFill>
          <a:effectLst/>
        </p:spPr>
        <p:txBody>
          <a:bodyPr/>
          <a:lstStyle/>
          <a:p>
            <a:pPr lvl="0">
              <a:buChar char="•"/>
            </a:pPr>
            <a:r>
              <a:rPr lang="en-GB" sz="2200" dirty="0">
                <a:solidFill>
                  <a:schemeClr val="bg1"/>
                </a:solidFill>
              </a:rPr>
              <a:t>What it is: Implicit memory involves unconscious memory processes, like being influenced by prior experiences without actively recalling them (e.g., recognizing a familiar tune).</a:t>
            </a:r>
          </a:p>
          <a:p>
            <a:pPr lvl="0">
              <a:buChar char="•"/>
            </a:pPr>
            <a:endParaRPr lang="en-GB" sz="2200" dirty="0">
              <a:solidFill>
                <a:schemeClr val="bg1"/>
              </a:solidFill>
            </a:endParaRPr>
          </a:p>
          <a:p>
            <a:pPr lvl="0">
              <a:buChar char="•"/>
            </a:pPr>
            <a:r>
              <a:rPr lang="en-GB" sz="2200" dirty="0">
                <a:solidFill>
                  <a:schemeClr val="bg1"/>
                </a:solidFill>
              </a:rPr>
              <a:t>Effect of Aging:</a:t>
            </a:r>
          </a:p>
          <a:p>
            <a:pPr lvl="1">
              <a:buChar char="•"/>
            </a:pPr>
            <a:r>
              <a:rPr lang="en-GB" sz="2200" dirty="0">
                <a:solidFill>
                  <a:schemeClr val="bg1"/>
                </a:solidFill>
              </a:rPr>
              <a:t>Implicit memory is generally well-preserved with age, although performance can decline in some tasks depending on context.</a:t>
            </a:r>
          </a:p>
        </p:txBody>
      </p:sp>
    </p:spTree>
    <p:extLst>
      <p:ext uri="{BB962C8B-B14F-4D97-AF65-F5344CB8AC3E}">
        <p14:creationId xmlns:p14="http://schemas.microsoft.com/office/powerpoint/2010/main" val="3469235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A528-F334-9697-A697-476FB00F4756}"/>
              </a:ext>
            </a:extLst>
          </p:cNvPr>
          <p:cNvSpPr>
            <a:spLocks noGrp="1"/>
          </p:cNvSpPr>
          <p:nvPr>
            <p:ph type="title"/>
          </p:nvPr>
        </p:nvSpPr>
        <p:spPr>
          <a:xfrm>
            <a:off x="840699" y="687480"/>
            <a:ext cx="5605629" cy="994172"/>
          </a:xfrm>
        </p:spPr>
        <p:txBody>
          <a:bodyPr>
            <a:normAutofit/>
          </a:bodyPr>
          <a:lstStyle/>
          <a:p>
            <a:pPr>
              <a:lnSpc>
                <a:spcPct val="90000"/>
              </a:lnSpc>
            </a:pPr>
            <a:r>
              <a:rPr lang="en-GB" sz="3000" b="1" dirty="0"/>
              <a:t>Prospective Memory</a:t>
            </a:r>
            <a:br>
              <a:rPr lang="en-GB" sz="3000" b="1" dirty="0"/>
            </a:br>
            <a:endParaRPr lang="en-GB" sz="3000" dirty="0"/>
          </a:p>
        </p:txBody>
      </p:sp>
      <p:sp>
        <p:nvSpPr>
          <p:cNvPr id="3" name="Content Placeholder 2">
            <a:extLst>
              <a:ext uri="{FF2B5EF4-FFF2-40B4-BE49-F238E27FC236}">
                <a16:creationId xmlns:a16="http://schemas.microsoft.com/office/drawing/2014/main" id="{D7D3903F-5420-3260-2A57-25FCE334A604}"/>
              </a:ext>
            </a:extLst>
          </p:cNvPr>
          <p:cNvSpPr>
            <a:spLocks noGrp="1"/>
          </p:cNvSpPr>
          <p:nvPr>
            <p:ph idx="1"/>
          </p:nvPr>
        </p:nvSpPr>
        <p:spPr>
          <a:xfrm>
            <a:off x="359815" y="1438275"/>
            <a:ext cx="6265149" cy="5581649"/>
          </a:xfrm>
        </p:spPr>
        <p:txBody>
          <a:bodyPr anchor="ctr">
            <a:normAutofit/>
          </a:bodyPr>
          <a:lstStyle/>
          <a:p>
            <a:pPr>
              <a:lnSpc>
                <a:spcPct val="90000"/>
              </a:lnSpc>
              <a:buFont typeface="Arial" panose="020B0604020202020204" pitchFamily="34" charset="0"/>
              <a:buChar char="•"/>
            </a:pPr>
            <a:r>
              <a:rPr lang="en-GB" sz="2400" b="1" dirty="0"/>
              <a:t>What it is</a:t>
            </a:r>
            <a:r>
              <a:rPr lang="en-GB" sz="2400" dirty="0"/>
              <a:t>: Prospective memory refers to remembering to perform an action in the future (e.g., taking medication or attending an appointment).</a:t>
            </a:r>
          </a:p>
          <a:p>
            <a:pPr>
              <a:lnSpc>
                <a:spcPct val="90000"/>
              </a:lnSpc>
              <a:buFont typeface="Arial" panose="020B0604020202020204" pitchFamily="34" charset="0"/>
              <a:buChar char="•"/>
            </a:pPr>
            <a:endParaRPr lang="en-GB" sz="2400" dirty="0"/>
          </a:p>
          <a:p>
            <a:pPr>
              <a:lnSpc>
                <a:spcPct val="90000"/>
              </a:lnSpc>
              <a:buFont typeface="Arial" panose="020B0604020202020204" pitchFamily="34" charset="0"/>
              <a:buChar char="•"/>
            </a:pPr>
            <a:r>
              <a:rPr lang="en-GB" sz="2400" b="1" dirty="0"/>
              <a:t>Effect of Aging</a:t>
            </a:r>
            <a:r>
              <a:rPr lang="en-GB" sz="2400" dirty="0"/>
              <a:t>:</a:t>
            </a:r>
          </a:p>
          <a:p>
            <a:pPr marL="742950" lvl="1" indent="-285750">
              <a:lnSpc>
                <a:spcPct val="90000"/>
              </a:lnSpc>
              <a:buFont typeface="Arial" panose="020B0604020202020204" pitchFamily="34" charset="0"/>
              <a:buChar char="•"/>
            </a:pPr>
            <a:r>
              <a:rPr lang="en-GB" sz="2400" dirty="0"/>
              <a:t>Older adults often struggle with time-based prospective memory (remembering to do something at a specific time).</a:t>
            </a:r>
          </a:p>
          <a:p>
            <a:pPr marL="742950" lvl="1" indent="-285750">
              <a:lnSpc>
                <a:spcPct val="90000"/>
              </a:lnSpc>
              <a:buFont typeface="Arial" panose="020B0604020202020204" pitchFamily="34" charset="0"/>
              <a:buChar char="•"/>
            </a:pPr>
            <a:r>
              <a:rPr lang="en-GB" sz="2400" dirty="0"/>
              <a:t>Event-based prospective memory (triggered by external cues) is less affected.</a:t>
            </a:r>
          </a:p>
          <a:p>
            <a:pPr>
              <a:lnSpc>
                <a:spcPct val="90000"/>
              </a:lnSpc>
            </a:pPr>
            <a:endParaRPr lang="en-GB" sz="2400" dirty="0"/>
          </a:p>
        </p:txBody>
      </p:sp>
      <p:sp>
        <p:nvSpPr>
          <p:cNvPr id="14" name="Rectangle 1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Oval 1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6" name="Graphic 15" descr="Medicine">
            <a:extLst>
              <a:ext uri="{FF2B5EF4-FFF2-40B4-BE49-F238E27FC236}">
                <a16:creationId xmlns:a16="http://schemas.microsoft.com/office/drawing/2014/main" id="{CE1781BB-A146-23A5-F7AA-608C4E3964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149042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50339-3830-95E4-17B9-F9AEC23E0AA9}"/>
              </a:ext>
            </a:extLst>
          </p:cNvPr>
          <p:cNvSpPr>
            <a:spLocks noGrp="1"/>
          </p:cNvSpPr>
          <p:nvPr>
            <p:ph type="title"/>
          </p:nvPr>
        </p:nvSpPr>
        <p:spPr>
          <a:xfrm rot="10800000" flipV="1">
            <a:off x="148200" y="439740"/>
            <a:ext cx="4600574" cy="1200150"/>
          </a:xfrm>
        </p:spPr>
        <p:txBody>
          <a:bodyPr anchor="ctr">
            <a:noAutofit/>
          </a:bodyPr>
          <a:lstStyle/>
          <a:p>
            <a:r>
              <a:rPr lang="en-GB" sz="3200" b="1" dirty="0"/>
              <a:t>Processing Speed and Attention</a:t>
            </a:r>
            <a:br>
              <a:rPr lang="en-GB" sz="3200" b="1" dirty="0"/>
            </a:br>
            <a:endParaRPr lang="en-GB" sz="3200" dirty="0"/>
          </a:p>
        </p:txBody>
      </p:sp>
      <p:pic>
        <p:nvPicPr>
          <p:cNvPr id="6" name="Picture 5">
            <a:extLst>
              <a:ext uri="{FF2B5EF4-FFF2-40B4-BE49-F238E27FC236}">
                <a16:creationId xmlns:a16="http://schemas.microsoft.com/office/drawing/2014/main" id="{976B7D0D-88B5-5B7A-89B0-85F3E10B3ED2}"/>
              </a:ext>
            </a:extLst>
          </p:cNvPr>
          <p:cNvPicPr>
            <a:picLocks noChangeAspect="1"/>
          </p:cNvPicPr>
          <p:nvPr/>
        </p:nvPicPr>
        <p:blipFill>
          <a:blip r:embed="rId2"/>
          <a:srcRect l="28951" r="33507"/>
          <a:stretch/>
        </p:blipFill>
        <p:spPr>
          <a:xfrm>
            <a:off x="5200650" y="1"/>
            <a:ext cx="3948468" cy="6858000"/>
          </a:xfrm>
          <a:prstGeom prst="rect">
            <a:avLst/>
          </a:prstGeom>
        </p:spPr>
      </p:pic>
      <p:sp>
        <p:nvSpPr>
          <p:cNvPr id="10" name="Content Placeholder 2">
            <a:extLst>
              <a:ext uri="{FF2B5EF4-FFF2-40B4-BE49-F238E27FC236}">
                <a16:creationId xmlns:a16="http://schemas.microsoft.com/office/drawing/2014/main" id="{CB9DF98A-5578-0DAB-1199-461D226B0D1C}"/>
              </a:ext>
            </a:extLst>
          </p:cNvPr>
          <p:cNvSpPr>
            <a:spLocks noGrp="1"/>
          </p:cNvSpPr>
          <p:nvPr>
            <p:ph idx="1"/>
          </p:nvPr>
        </p:nvSpPr>
        <p:spPr>
          <a:xfrm>
            <a:off x="52030" y="1485902"/>
            <a:ext cx="5015270" cy="4926011"/>
          </a:xfrm>
        </p:spPr>
        <p:txBody>
          <a:bodyPr>
            <a:normAutofit fontScale="85000" lnSpcReduction="20000"/>
          </a:bodyPr>
          <a:lstStyle/>
          <a:p>
            <a:pPr>
              <a:buFont typeface="Arial" panose="020B0604020202020204" pitchFamily="34" charset="0"/>
              <a:buChar char="•"/>
            </a:pPr>
            <a:r>
              <a:rPr lang="en-GB" b="1" dirty="0"/>
              <a:t>What it is</a:t>
            </a:r>
            <a:r>
              <a:rPr lang="en-GB" dirty="0"/>
              <a:t>: While not a memory type per se, processing speed and attention are integral to how well memory functions.</a:t>
            </a:r>
          </a:p>
          <a:p>
            <a:pPr>
              <a:buFont typeface="Arial" panose="020B0604020202020204" pitchFamily="34" charset="0"/>
              <a:buChar char="•"/>
            </a:pPr>
            <a:endParaRPr lang="en-GB" dirty="0"/>
          </a:p>
          <a:p>
            <a:pPr>
              <a:buFont typeface="Arial" panose="020B0604020202020204" pitchFamily="34" charset="0"/>
              <a:buChar char="•"/>
            </a:pPr>
            <a:r>
              <a:rPr lang="en-GB" b="1" dirty="0"/>
              <a:t>Effect of Aging</a:t>
            </a:r>
            <a:r>
              <a:rPr lang="en-GB" dirty="0"/>
              <a:t>:</a:t>
            </a:r>
          </a:p>
          <a:p>
            <a:pPr marL="742950" lvl="1" indent="-285750">
              <a:buFont typeface="Arial" panose="020B0604020202020204" pitchFamily="34" charset="0"/>
              <a:buChar char="•"/>
            </a:pPr>
            <a:r>
              <a:rPr lang="en-GB" dirty="0"/>
              <a:t>Slower processing speed can make it harder to encode new information or switch between tasks efficiently, indirectly affecting memory performance.</a:t>
            </a:r>
          </a:p>
          <a:p>
            <a:pPr marL="742950" lvl="1" indent="-285750">
              <a:buFont typeface="Arial" panose="020B0604020202020204" pitchFamily="34" charset="0"/>
              <a:buChar char="•"/>
            </a:pPr>
            <a:r>
              <a:rPr lang="en-GB" dirty="0"/>
              <a:t>Divided attention tasks (e.g., multitasking) also become more challenging with age.</a:t>
            </a:r>
          </a:p>
          <a:p>
            <a:endParaRPr lang="en-GB" dirty="0"/>
          </a:p>
        </p:txBody>
      </p:sp>
    </p:spTree>
    <p:extLst>
      <p:ext uri="{BB962C8B-B14F-4D97-AF65-F5344CB8AC3E}">
        <p14:creationId xmlns:p14="http://schemas.microsoft.com/office/powerpoint/2010/main" val="2760344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259632" y="-243408"/>
            <a:ext cx="8763000" cy="1143000"/>
          </a:xfrm>
        </p:spPr>
        <p:txBody>
          <a:bodyPr>
            <a:normAutofit/>
          </a:bodyPr>
          <a:lstStyle/>
          <a:p>
            <a:pPr eaLnBrk="1" hangingPunct="1"/>
            <a:r>
              <a:rPr lang="en-US" sz="2800" b="1">
                <a:latin typeface="Arial" charset="0"/>
                <a:ea typeface="ＭＳ Ｐゴシック" pitchFamily="34" charset="-128"/>
              </a:rPr>
              <a:t>Working Memory &amp; Processing Speed</a:t>
            </a:r>
            <a:endParaRPr lang="en-US" sz="3600">
              <a:ea typeface="ＭＳ Ｐゴシック" pitchFamily="34" charset="-128"/>
            </a:endParaRPr>
          </a:p>
        </p:txBody>
      </p:sp>
      <p:grpSp>
        <p:nvGrpSpPr>
          <p:cNvPr id="2" name="Group 9"/>
          <p:cNvGrpSpPr>
            <a:grpSpLocks/>
          </p:cNvGrpSpPr>
          <p:nvPr/>
        </p:nvGrpSpPr>
        <p:grpSpPr bwMode="auto">
          <a:xfrm>
            <a:off x="1979624" y="3334139"/>
            <a:ext cx="7164376" cy="2286000"/>
            <a:chOff x="1208" y="2304"/>
            <a:chExt cx="4157" cy="1440"/>
          </a:xfrm>
        </p:grpSpPr>
        <p:sp>
          <p:nvSpPr>
            <p:cNvPr id="22537" name="Text Box 5"/>
            <p:cNvSpPr txBox="1">
              <a:spLocks noChangeArrowheads="1"/>
            </p:cNvSpPr>
            <p:nvPr/>
          </p:nvSpPr>
          <p:spPr bwMode="auto">
            <a:xfrm>
              <a:off x="1208" y="2304"/>
              <a:ext cx="3096" cy="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pitchFamily="34" charset="-128"/>
                </a:defRPr>
              </a:lvl1pPr>
              <a:lvl2pPr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lvl="1">
                <a:lnSpc>
                  <a:spcPct val="90000"/>
                </a:lnSpc>
              </a:pPr>
              <a:r>
                <a:rPr lang="en-US"/>
                <a:t>Somewhat slower on “simple associative” tasks (e.g., hitting brakes in response to red light) </a:t>
              </a:r>
            </a:p>
            <a:p>
              <a:pPr>
                <a:spcBef>
                  <a:spcPct val="50000"/>
                </a:spcBef>
              </a:pPr>
              <a:endParaRPr lang="en-US" sz="2000" b="1">
                <a:solidFill>
                  <a:srgbClr val="00FF00"/>
                </a:solidFill>
              </a:endParaRPr>
            </a:p>
          </p:txBody>
        </p:sp>
        <p:pic>
          <p:nvPicPr>
            <p:cNvPr id="22538" name="Picture 7" descr="&#10;redlight.tiff                                                  0007C875Macintosh HD                   BE95DC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4" y="2352"/>
              <a:ext cx="901" cy="1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 name="Group 10"/>
          <p:cNvGrpSpPr>
            <a:grpSpLocks/>
          </p:cNvGrpSpPr>
          <p:nvPr/>
        </p:nvGrpSpPr>
        <p:grpSpPr bwMode="auto">
          <a:xfrm>
            <a:off x="2167820" y="3415146"/>
            <a:ext cx="6960156" cy="2466975"/>
            <a:chOff x="1893332" y="3352800"/>
            <a:chExt cx="6960156" cy="2467285"/>
          </a:xfrm>
        </p:grpSpPr>
        <p:sp>
          <p:nvSpPr>
            <p:cNvPr id="22535" name="Rectangle 8"/>
            <p:cNvSpPr>
              <a:spLocks noChangeArrowheads="1"/>
            </p:cNvSpPr>
            <p:nvPr/>
          </p:nvSpPr>
          <p:spPr bwMode="auto">
            <a:xfrm>
              <a:off x="1893332" y="4724400"/>
              <a:ext cx="4720728" cy="109568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p>
              <a:pPr lvl="1" eaLnBrk="0" hangingPunct="0">
                <a:lnSpc>
                  <a:spcPct val="90000"/>
                </a:lnSpc>
              </a:pPr>
              <a:r>
                <a:rPr lang="en-US"/>
                <a:t>Even more pronounced slowing on “complex choice” tasks (e.g., deciding whether to accelerate or brake at a yellow light)</a:t>
              </a:r>
            </a:p>
          </p:txBody>
        </p:sp>
        <p:pic>
          <p:nvPicPr>
            <p:cNvPr id="22536" name="Picture 5" descr="traffic-light_yellow.jpg                                       0010E1AEMacintosh HD                   BE95DCA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91400" y="3352800"/>
              <a:ext cx="1462088" cy="222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2534" name="TextBox 9"/>
          <p:cNvSpPr txBox="1">
            <a:spLocks noChangeArrowheads="1"/>
          </p:cNvSpPr>
          <p:nvPr/>
        </p:nvSpPr>
        <p:spPr bwMode="auto">
          <a:xfrm>
            <a:off x="609600" y="6248400"/>
            <a:ext cx="83820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sz="1200"/>
              <a:t>T. </a:t>
            </a:r>
            <a:r>
              <a:rPr lang="en-US" sz="1200" err="1"/>
              <a:t>Salthouse</a:t>
            </a:r>
            <a:endParaRPr lang="en-US" sz="1200"/>
          </a:p>
        </p:txBody>
      </p:sp>
      <p:graphicFrame>
        <p:nvGraphicFramePr>
          <p:cNvPr id="4" name="Diagram 3"/>
          <p:cNvGraphicFramePr/>
          <p:nvPr/>
        </p:nvGraphicFramePr>
        <p:xfrm>
          <a:off x="-597050" y="908720"/>
          <a:ext cx="8280920" cy="15121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057" y="11113"/>
            <a:ext cx="2163763" cy="684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6" name="Diagram 5"/>
          <p:cNvGraphicFramePr/>
          <p:nvPr/>
        </p:nvGraphicFramePr>
        <p:xfrm>
          <a:off x="6054953" y="1268760"/>
          <a:ext cx="2603365" cy="1416353"/>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629253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Speed of Processing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94518123"/>
              </p:ext>
            </p:extLst>
          </p:nvPr>
        </p:nvGraphicFramePr>
        <p:xfrm>
          <a:off x="179512" y="1056763"/>
          <a:ext cx="4283968"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2565751682"/>
              </p:ext>
            </p:extLst>
          </p:nvPr>
        </p:nvGraphicFramePr>
        <p:xfrm>
          <a:off x="4741168" y="1056763"/>
          <a:ext cx="3960440" cy="53553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Rectangle 6"/>
          <p:cNvSpPr/>
          <p:nvPr/>
        </p:nvSpPr>
        <p:spPr>
          <a:xfrm>
            <a:off x="4669852" y="5301208"/>
            <a:ext cx="4222628" cy="1569660"/>
          </a:xfrm>
          <a:prstGeom prst="rect">
            <a:avLst/>
          </a:prstGeom>
        </p:spPr>
        <p:txBody>
          <a:bodyPr wrap="square">
            <a:spAutoFit/>
          </a:bodyPr>
          <a:lstStyle/>
          <a:p>
            <a:pPr marL="342900" indent="-342900">
              <a:buAutoNum type="arabicPeriod"/>
            </a:pPr>
            <a:r>
              <a:rPr lang="en-GB" sz="1600"/>
              <a:t>A limited time mechanism – difficulty performing higher level operations (takes longer to process)</a:t>
            </a:r>
          </a:p>
          <a:p>
            <a:pPr marL="342900" indent="-342900">
              <a:buAutoNum type="arabicPeriod"/>
            </a:pPr>
            <a:r>
              <a:rPr lang="en-GB" sz="1600"/>
              <a:t>Simultaneous mechanisms – hard doing more than one thing at a time (holding things in mind) </a:t>
            </a:r>
          </a:p>
        </p:txBody>
      </p:sp>
    </p:spTree>
    <p:extLst>
      <p:ext uri="{BB962C8B-B14F-4D97-AF65-F5344CB8AC3E}">
        <p14:creationId xmlns:p14="http://schemas.microsoft.com/office/powerpoint/2010/main" val="1887918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171400"/>
            <a:ext cx="9144000" cy="1143000"/>
          </a:xfrm>
        </p:spPr>
        <p:txBody>
          <a:bodyPr>
            <a:normAutofit/>
          </a:bodyPr>
          <a:lstStyle/>
          <a:p>
            <a:pPr eaLnBrk="1" hangingPunct="1"/>
            <a:r>
              <a:rPr lang="en-US" sz="2800" b="1">
                <a:latin typeface="Arial" charset="0"/>
                <a:ea typeface="ＭＳ Ｐゴシック" pitchFamily="34" charset="-128"/>
                <a:cs typeface="Arial" charset="0"/>
              </a:rPr>
              <a:t>Working Memory &amp; Processing Speed</a:t>
            </a:r>
            <a:endParaRPr lang="en-US" sz="2800">
              <a:latin typeface="Arial" charset="0"/>
              <a:ea typeface="ＭＳ Ｐゴシック" pitchFamily="34" charset="-128"/>
              <a:cs typeface="Arial" charset="0"/>
            </a:endParaRPr>
          </a:p>
        </p:txBody>
      </p:sp>
      <p:sp>
        <p:nvSpPr>
          <p:cNvPr id="7" name="Rectangle 3"/>
          <p:cNvSpPr txBox="1">
            <a:spLocks noChangeArrowheads="1"/>
          </p:cNvSpPr>
          <p:nvPr/>
        </p:nvSpPr>
        <p:spPr bwMode="auto">
          <a:xfrm>
            <a:off x="114300" y="1913814"/>
            <a:ext cx="8915400" cy="2962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spcBef>
                <a:spcPct val="20000"/>
              </a:spcBef>
              <a:buClr>
                <a:schemeClr val="accent1"/>
              </a:buClr>
              <a:buFontTx/>
              <a:buChar char="•"/>
            </a:pPr>
            <a:r>
              <a:rPr lang="en-US"/>
              <a:t>Fred walks up to a store counter with 3 packs of sweets, each costing 50p.  </a:t>
            </a:r>
          </a:p>
          <a:p>
            <a:pPr eaLnBrk="1" hangingPunct="1">
              <a:spcBef>
                <a:spcPct val="20000"/>
              </a:spcBef>
              <a:buClr>
                <a:schemeClr val="accent1"/>
              </a:buClr>
              <a:buFontTx/>
              <a:buChar char="•"/>
            </a:pPr>
            <a:r>
              <a:rPr lang="en-US"/>
              <a:t>He gives the sales clerk £5.  </a:t>
            </a:r>
          </a:p>
          <a:p>
            <a:pPr eaLnBrk="1" hangingPunct="1">
              <a:spcBef>
                <a:spcPct val="20000"/>
              </a:spcBef>
              <a:buClr>
                <a:schemeClr val="accent1"/>
              </a:buClr>
              <a:buFontTx/>
              <a:buChar char="•"/>
            </a:pPr>
            <a:r>
              <a:rPr lang="en-US"/>
              <a:t>Because the clerk is out of pound coins, she gives Fred his change in 50p coins.  </a:t>
            </a:r>
          </a:p>
          <a:p>
            <a:pPr eaLnBrk="1" hangingPunct="1">
              <a:spcBef>
                <a:spcPct val="20000"/>
              </a:spcBef>
              <a:buClr>
                <a:schemeClr val="accent1"/>
              </a:buClr>
              <a:buFontTx/>
              <a:buChar char="•"/>
            </a:pPr>
            <a:r>
              <a:rPr lang="en-US"/>
              <a:t>How many 50p coins does Fred receive from the sales clerk?</a:t>
            </a:r>
          </a:p>
        </p:txBody>
      </p:sp>
      <p:sp>
        <p:nvSpPr>
          <p:cNvPr id="9" name="Text Box 4"/>
          <p:cNvSpPr txBox="1">
            <a:spLocks noChangeArrowheads="1"/>
          </p:cNvSpPr>
          <p:nvPr/>
        </p:nvSpPr>
        <p:spPr bwMode="auto">
          <a:xfrm>
            <a:off x="539552" y="5013176"/>
            <a:ext cx="3505200" cy="1616075"/>
          </a:xfrm>
          <a:prstGeom prst="rect">
            <a:avLst/>
          </a:prstGeom>
          <a:solidFill>
            <a:schemeClr val="tx2">
              <a:lumMod val="20000"/>
              <a:lumOff val="80000"/>
            </a:schemeClr>
          </a:solidFill>
          <a:ln w="9525">
            <a:solidFill>
              <a:srgbClr val="000000"/>
            </a:solidFill>
            <a:miter lim="800000"/>
            <a:headEnd/>
            <a:tailEnd/>
          </a:ln>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spcBef>
                <a:spcPct val="50000"/>
              </a:spcBef>
            </a:pPr>
            <a:r>
              <a:rPr lang="en-US" sz="2000"/>
              <a:t>If it takes you longer to process “Fred walks up to a store counter with 3 packs of sweets”, you may miss that they each cost 50p.</a:t>
            </a:r>
          </a:p>
        </p:txBody>
      </p:sp>
      <p:sp>
        <p:nvSpPr>
          <p:cNvPr id="10" name="Text Box 8"/>
          <p:cNvSpPr txBox="1">
            <a:spLocks noChangeArrowheads="1"/>
          </p:cNvSpPr>
          <p:nvPr/>
        </p:nvSpPr>
        <p:spPr bwMode="auto">
          <a:xfrm>
            <a:off x="4716016" y="5013176"/>
            <a:ext cx="3505200" cy="1600438"/>
          </a:xfrm>
          <a:prstGeom prst="rect">
            <a:avLst/>
          </a:prstGeom>
          <a:solidFill>
            <a:schemeClr val="tx2">
              <a:lumMod val="20000"/>
              <a:lumOff val="80000"/>
            </a:schemeClr>
          </a:solidFill>
          <a:ln>
            <a:solidFill>
              <a:schemeClr val="accent1"/>
            </a:solidFill>
          </a:ln>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spcBef>
                <a:spcPct val="50000"/>
              </a:spcBef>
            </a:pPr>
            <a:r>
              <a:rPr lang="en-US" sz="2000"/>
              <a:t>If it takes you longer to multiply 3 by 50, you may have already forgotten that he gave the clerk £5.</a:t>
            </a:r>
          </a:p>
          <a:p>
            <a:pPr algn="ctr">
              <a:spcBef>
                <a:spcPct val="50000"/>
              </a:spcBef>
            </a:pPr>
            <a:endParaRPr lang="en-US" sz="1100"/>
          </a:p>
        </p:txBody>
      </p:sp>
      <p:sp>
        <p:nvSpPr>
          <p:cNvPr id="6" name="Rectangle 3"/>
          <p:cNvSpPr txBox="1">
            <a:spLocks noChangeArrowheads="1"/>
          </p:cNvSpPr>
          <p:nvPr/>
        </p:nvSpPr>
        <p:spPr>
          <a:xfrm>
            <a:off x="395536" y="764704"/>
            <a:ext cx="8352928" cy="936104"/>
          </a:xfrm>
          <a:prstGeom prst="rect">
            <a:avLst/>
          </a:prstGeom>
          <a:solidFill>
            <a:schemeClr val="tx2">
              <a:lumMod val="20000"/>
              <a:lumOff val="80000"/>
            </a:schemeClr>
          </a:solidFill>
          <a:ln>
            <a:solidFill>
              <a:schemeClr val="accent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Font typeface="Arial" pitchFamily="34" charset="0"/>
              <a:buNone/>
            </a:pPr>
            <a:r>
              <a:rPr lang="en-US" sz="1800">
                <a:latin typeface="Arial" charset="0"/>
                <a:ea typeface="ＭＳ Ｐゴシック" pitchFamily="34" charset="-128"/>
                <a:cs typeface="Arial" charset="0"/>
              </a:rPr>
              <a:t>Processing speed can affect the ability to hold information in mind, because by the time one part of a problem has been completed, other aspects of the problem may have been forgotten.</a:t>
            </a:r>
          </a:p>
          <a:p>
            <a:pPr algn="ctr">
              <a:lnSpc>
                <a:spcPct val="90000"/>
              </a:lnSpc>
            </a:pPr>
            <a:endParaRPr lang="en-US" sz="1800">
              <a:latin typeface="Arial" charset="0"/>
              <a:ea typeface="ＭＳ Ｐゴシック" pitchFamily="34" charset="-128"/>
              <a:cs typeface="Arial" charset="0"/>
            </a:endParaRPr>
          </a:p>
          <a:p>
            <a:pPr algn="ctr">
              <a:lnSpc>
                <a:spcPct val="90000"/>
              </a:lnSpc>
            </a:pPr>
            <a:endParaRPr lang="en-US" sz="1800">
              <a:latin typeface="Arial" charset="0"/>
              <a:ea typeface="ＭＳ Ｐゴシック" pitchFamily="34" charset="-128"/>
              <a:cs typeface="Arial" charset="0"/>
            </a:endParaRPr>
          </a:p>
        </p:txBody>
      </p:sp>
    </p:spTree>
    <p:extLst>
      <p:ext uri="{BB962C8B-B14F-4D97-AF65-F5344CB8AC3E}">
        <p14:creationId xmlns:p14="http://schemas.microsoft.com/office/powerpoint/2010/main" val="19870160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set>
                                      <p:cBhvr override="childStyle">
                                        <p:cTn dur="1" fill="hold" display="0" masterRel="nextClick" afterEffect="1"/>
                                        <p:tgtEl>
                                          <p:spTgt spid="7">
                                            <p:txEl>
                                              <p:pRg st="0" end="0"/>
                                            </p:txEl>
                                          </p:spTgt>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subTnLst>
                                    <p:set>
                                      <p:cBhvr override="childStyle">
                                        <p:cTn dur="1" fill="hold" display="0" masterRel="nextClick" afterEffect="1"/>
                                        <p:tgtEl>
                                          <p:spTgt spid="7">
                                            <p:txEl>
                                              <p:pRg st="1" end="1"/>
                                            </p:txEl>
                                          </p:spTgt>
                                        </p:tgtEl>
                                        <p:attrNameLst>
                                          <p:attrName>style.visibility</p:attrName>
                                        </p:attrNameLst>
                                      </p:cBhvr>
                                      <p:to>
                                        <p:strVal val="hidden"/>
                                      </p:to>
                                    </p:set>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set>
                                      <p:cBhvr override="childStyle">
                                        <p:cTn dur="1" fill="hold" display="0" masterRel="nextClick" afterEffect="1"/>
                                        <p:tgtEl>
                                          <p:spTgt spid="7">
                                            <p:txEl>
                                              <p:pRg st="2" end="2"/>
                                            </p:txEl>
                                          </p:spTgt>
                                        </p:tgtEl>
                                        <p:attrNameLst>
                                          <p:attrName>style.visibility</p:attrName>
                                        </p:attrNameLst>
                                      </p:cBhvr>
                                      <p:to>
                                        <p:strVal val="hidden"/>
                                      </p:to>
                                    </p:set>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set>
                                      <p:cBhvr override="childStyle">
                                        <p:cTn dur="1" fill="hold" display="0" masterRel="nextClick" afterEffect="1"/>
                                        <p:tgtEl>
                                          <p:spTgt spid="7">
                                            <p:txEl>
                                              <p:pRg st="3" end="3"/>
                                            </p:txEl>
                                          </p:spTgt>
                                        </p:tgtEl>
                                        <p:attrNameLst>
                                          <p:attrName>style.visibility</p:attrName>
                                        </p:attrNameLst>
                                      </p:cBhvr>
                                      <p:to>
                                        <p:strVal val="hidden"/>
                                      </p:to>
                                    </p:set>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
                                            <p:txEl>
                                              <p:pRg st="0" end="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autoUpdateAnimBg="0"/>
      <p:bldP spid="10"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55625" y="0"/>
            <a:ext cx="7772400" cy="746720"/>
          </a:xfrm>
        </p:spPr>
        <p:txBody>
          <a:bodyPr>
            <a:normAutofit/>
          </a:bodyPr>
          <a:lstStyle/>
          <a:p>
            <a:pPr eaLnBrk="1" hangingPunct="1"/>
            <a:r>
              <a:rPr lang="en-US" sz="3200">
                <a:latin typeface="Arial" charset="0"/>
                <a:ea typeface="ＭＳ Ｐゴシック" pitchFamily="34" charset="-128"/>
                <a:cs typeface="Arial" charset="0"/>
              </a:rPr>
              <a:t>Aging &amp; Long-Term Memory</a:t>
            </a:r>
          </a:p>
        </p:txBody>
      </p:sp>
      <p:pic>
        <p:nvPicPr>
          <p:cNvPr id="3686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825" y="2971800"/>
            <a:ext cx="7442200" cy="334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p:cNvGraphicFramePr/>
          <p:nvPr/>
        </p:nvGraphicFramePr>
        <p:xfrm>
          <a:off x="225425" y="1052736"/>
          <a:ext cx="8763000" cy="16284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6869" name="TextBox 5"/>
          <p:cNvSpPr txBox="1">
            <a:spLocks noChangeArrowheads="1"/>
          </p:cNvSpPr>
          <p:nvPr/>
        </p:nvSpPr>
        <p:spPr bwMode="auto">
          <a:xfrm>
            <a:off x="80963" y="6425521"/>
            <a:ext cx="8991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sz="1800"/>
              <a:t>R. Buckner, S. </a:t>
            </a:r>
            <a:r>
              <a:rPr lang="en-US" sz="1800" err="1"/>
              <a:t>Corkin</a:t>
            </a:r>
            <a:r>
              <a:rPr lang="en-US" sz="1800"/>
              <a:t>, D. Park, R. </a:t>
            </a:r>
            <a:r>
              <a:rPr lang="en-US" sz="1800" err="1"/>
              <a:t>Sperling</a:t>
            </a:r>
            <a:endParaRPr lang="en-US" sz="1800"/>
          </a:p>
        </p:txBody>
      </p:sp>
    </p:spTree>
    <p:extLst>
      <p:ext uri="{BB962C8B-B14F-4D97-AF65-F5344CB8AC3E}">
        <p14:creationId xmlns:p14="http://schemas.microsoft.com/office/powerpoint/2010/main" val="3873748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548680" y="116632"/>
            <a:ext cx="7772400" cy="468288"/>
          </a:xfrm>
        </p:spPr>
        <p:txBody>
          <a:bodyPr>
            <a:noAutofit/>
          </a:bodyPr>
          <a:lstStyle/>
          <a:p>
            <a:pPr eaLnBrk="1" hangingPunct="1"/>
            <a:r>
              <a:rPr lang="en-US" sz="3200">
                <a:latin typeface="Arial" charset="0"/>
                <a:ea typeface="ＭＳ Ｐゴシック" pitchFamily="34" charset="-128"/>
                <a:cs typeface="Arial" charset="0"/>
              </a:rPr>
              <a:t>Long-Term Memory</a:t>
            </a:r>
          </a:p>
        </p:txBody>
      </p:sp>
      <p:graphicFrame>
        <p:nvGraphicFramePr>
          <p:cNvPr id="2" name="Diagram 1"/>
          <p:cNvGraphicFramePr/>
          <p:nvPr/>
        </p:nvGraphicFramePr>
        <p:xfrm>
          <a:off x="2483768" y="188640"/>
          <a:ext cx="9523784" cy="6381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nvGraphicFramePr>
        <p:xfrm>
          <a:off x="-1188640" y="836712"/>
          <a:ext cx="5760640" cy="591373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33749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755576" y="-171400"/>
            <a:ext cx="7772400" cy="1143000"/>
          </a:xfrm>
        </p:spPr>
        <p:txBody>
          <a:bodyPr>
            <a:normAutofit/>
          </a:bodyPr>
          <a:lstStyle/>
          <a:p>
            <a:pPr eaLnBrk="1" hangingPunct="1"/>
            <a:r>
              <a:rPr lang="en-US" sz="2800">
                <a:latin typeface="Arial" charset="0"/>
                <a:ea typeface="ＭＳ Ｐゴシック" pitchFamily="34" charset="-128"/>
                <a:cs typeface="Arial" charset="0"/>
              </a:rPr>
              <a:t>Aging &amp; Long-Term Memory</a:t>
            </a:r>
          </a:p>
        </p:txBody>
      </p:sp>
      <p:graphicFrame>
        <p:nvGraphicFramePr>
          <p:cNvPr id="4" name="Diagram 3"/>
          <p:cNvGraphicFramePr/>
          <p:nvPr/>
        </p:nvGraphicFramePr>
        <p:xfrm>
          <a:off x="243072" y="3231009"/>
          <a:ext cx="8782404" cy="3284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4483079" y="6381328"/>
            <a:ext cx="4542397" cy="369332"/>
          </a:xfrm>
          <a:prstGeom prst="rect">
            <a:avLst/>
          </a:prstGeom>
        </p:spPr>
        <p:txBody>
          <a:bodyPr wrap="none">
            <a:spAutoFit/>
          </a:bodyPr>
          <a:lstStyle/>
          <a:p>
            <a:pPr algn="r"/>
            <a:r>
              <a:rPr lang="en-US"/>
              <a:t>L. </a:t>
            </a:r>
            <a:r>
              <a:rPr lang="en-US" err="1"/>
              <a:t>Carstensen</a:t>
            </a:r>
            <a:r>
              <a:rPr lang="en-US"/>
              <a:t>, M. Mather, A. </a:t>
            </a:r>
            <a:r>
              <a:rPr lang="en-US" err="1"/>
              <a:t>Gutchess</a:t>
            </a:r>
            <a:r>
              <a:rPr lang="en-US"/>
              <a:t>, T. Hess </a:t>
            </a:r>
          </a:p>
        </p:txBody>
      </p:sp>
      <p:graphicFrame>
        <p:nvGraphicFramePr>
          <p:cNvPr id="6" name="Diagram 5"/>
          <p:cNvGraphicFramePr/>
          <p:nvPr/>
        </p:nvGraphicFramePr>
        <p:xfrm>
          <a:off x="573324" y="1227898"/>
          <a:ext cx="8136904" cy="163237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Picture 2" descr="ID# 6662 - Four Lobe Brain In Glass Skull - PowerPoint Animation"/>
          <p:cNvPicPr>
            <a:picLocks noChangeAspect="1" noChangeArrowheads="1" noCrop="1"/>
          </p:cNvPicPr>
          <p:nvPr/>
        </p:nvPicPr>
        <p:blipFill>
          <a:blip r:embed="rId12">
            <a:extLst>
              <a:ext uri="{28A0092B-C50C-407E-A947-70E740481C1C}">
                <a14:useLocalDpi xmlns:a14="http://schemas.microsoft.com/office/drawing/2010/main" val="0"/>
              </a:ext>
            </a:extLst>
          </a:blip>
          <a:srcRect/>
          <a:stretch>
            <a:fillRect/>
          </a:stretch>
        </p:blipFill>
        <p:spPr bwMode="auto">
          <a:xfrm>
            <a:off x="3973885" y="2564904"/>
            <a:ext cx="1335782" cy="1335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322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82AC8-508B-502D-74AA-3A27F1A5D513}"/>
              </a:ext>
            </a:extLst>
          </p:cNvPr>
          <p:cNvSpPr>
            <a:spLocks noGrp="1"/>
          </p:cNvSpPr>
          <p:nvPr>
            <p:ph type="title"/>
          </p:nvPr>
        </p:nvSpPr>
        <p:spPr>
          <a:xfrm>
            <a:off x="114297" y="86300"/>
            <a:ext cx="9029701" cy="1486858"/>
          </a:xfrm>
        </p:spPr>
        <p:txBody>
          <a:bodyPr vert="horz" lIns="91440" tIns="45720" rIns="91440" bIns="45720" rtlCol="0" anchor="ctr">
            <a:normAutofit/>
          </a:bodyPr>
          <a:lstStyle/>
          <a:p>
            <a:pPr marL="0" marR="0" lvl="0" indent="0" algn="l" fontAlgn="base">
              <a:lnSpc>
                <a:spcPct val="90000"/>
              </a:lnSpc>
              <a:spcAft>
                <a:spcPct val="0"/>
              </a:spcAft>
              <a:buClrTx/>
              <a:buSzTx/>
              <a:tabLst/>
            </a:pPr>
            <a:r>
              <a:rPr kumimoji="0" lang="en-US" altLang="en-US" sz="3200" b="1" i="0" u="none" strike="noStrike" kern="1200" cap="none" normalizeH="0" baseline="0" dirty="0">
                <a:ln>
                  <a:noFill/>
                </a:ln>
                <a:solidFill>
                  <a:srgbClr val="FFFFFF"/>
                </a:solidFill>
                <a:effectLst/>
                <a:latin typeface="+mj-lt"/>
                <a:ea typeface="+mj-ea"/>
                <a:cs typeface="+mj-cs"/>
              </a:rPr>
              <a:t>Summary Table of Age-Related Memory Changes</a:t>
            </a:r>
          </a:p>
          <a:p>
            <a:pPr marL="0" marR="0" lvl="0" indent="0" algn="l" fontAlgn="base">
              <a:lnSpc>
                <a:spcPct val="90000"/>
              </a:lnSpc>
              <a:spcAft>
                <a:spcPct val="0"/>
              </a:spcAft>
              <a:buClrTx/>
              <a:buSzTx/>
              <a:tabLst/>
            </a:pPr>
            <a:endParaRPr kumimoji="0" lang="en-US" altLang="en-US" sz="3600" b="0" i="0" u="none" strike="noStrike" kern="1200" cap="none" normalizeH="0" baseline="0" dirty="0">
              <a:ln>
                <a:noFill/>
              </a:ln>
              <a:solidFill>
                <a:srgbClr val="FFFFFF"/>
              </a:solidFill>
              <a:effectLst/>
              <a:latin typeface="+mj-lt"/>
              <a:ea typeface="+mj-ea"/>
              <a:cs typeface="+mj-cs"/>
            </a:endParaRPr>
          </a:p>
        </p:txBody>
      </p:sp>
      <p:graphicFrame>
        <p:nvGraphicFramePr>
          <p:cNvPr id="3" name="Table 2">
            <a:extLst>
              <a:ext uri="{FF2B5EF4-FFF2-40B4-BE49-F238E27FC236}">
                <a16:creationId xmlns:a16="http://schemas.microsoft.com/office/drawing/2014/main" id="{87858B71-2ECB-FBF8-2F67-F3D7492106C6}"/>
              </a:ext>
            </a:extLst>
          </p:cNvPr>
          <p:cNvGraphicFramePr>
            <a:graphicFrameLocks noGrp="1"/>
          </p:cNvGraphicFramePr>
          <p:nvPr>
            <p:extLst>
              <p:ext uri="{D42A27DB-BD31-4B8C-83A1-F6EECF244321}">
                <p14:modId xmlns:p14="http://schemas.microsoft.com/office/powerpoint/2010/main" val="1225105569"/>
              </p:ext>
            </p:extLst>
          </p:nvPr>
        </p:nvGraphicFramePr>
        <p:xfrm>
          <a:off x="114298" y="1659458"/>
          <a:ext cx="8915400" cy="5112242"/>
        </p:xfrm>
        <a:graphic>
          <a:graphicData uri="http://schemas.openxmlformats.org/drawingml/2006/table">
            <a:tbl>
              <a:tblPr>
                <a:tableStyleId>{3C2FFA5D-87B4-456A-9821-1D502468CF0F}</a:tableStyleId>
              </a:tblPr>
              <a:tblGrid>
                <a:gridCol w="2971800">
                  <a:extLst>
                    <a:ext uri="{9D8B030D-6E8A-4147-A177-3AD203B41FA5}">
                      <a16:colId xmlns:a16="http://schemas.microsoft.com/office/drawing/2014/main" val="897259981"/>
                    </a:ext>
                  </a:extLst>
                </a:gridCol>
                <a:gridCol w="2971800">
                  <a:extLst>
                    <a:ext uri="{9D8B030D-6E8A-4147-A177-3AD203B41FA5}">
                      <a16:colId xmlns:a16="http://schemas.microsoft.com/office/drawing/2014/main" val="1066068001"/>
                    </a:ext>
                  </a:extLst>
                </a:gridCol>
                <a:gridCol w="2971800">
                  <a:extLst>
                    <a:ext uri="{9D8B030D-6E8A-4147-A177-3AD203B41FA5}">
                      <a16:colId xmlns:a16="http://schemas.microsoft.com/office/drawing/2014/main" val="2201635919"/>
                    </a:ext>
                  </a:extLst>
                </a:gridCol>
              </a:tblGrid>
              <a:tr h="486710">
                <a:tc>
                  <a:txBody>
                    <a:bodyPr/>
                    <a:lstStyle/>
                    <a:p>
                      <a:r>
                        <a:rPr lang="en-GB" sz="2000" b="1" cap="none" spc="0">
                          <a:solidFill>
                            <a:schemeClr val="tx1"/>
                          </a:solidFill>
                        </a:rPr>
                        <a:t>Memory Type</a:t>
                      </a:r>
                      <a:endParaRPr lang="en-GB" sz="2000" cap="none" spc="0">
                        <a:solidFill>
                          <a:schemeClr val="tx1"/>
                        </a:solidFill>
                      </a:endParaRPr>
                    </a:p>
                  </a:txBody>
                  <a:tcPr marL="92818" marR="92818" marT="46409" marB="92818" anchor="ctr"/>
                </a:tc>
                <a:tc>
                  <a:txBody>
                    <a:bodyPr/>
                    <a:lstStyle/>
                    <a:p>
                      <a:r>
                        <a:rPr lang="en-GB" sz="2000" b="1" cap="none" spc="0">
                          <a:solidFill>
                            <a:schemeClr val="tx1"/>
                          </a:solidFill>
                        </a:rPr>
                        <a:t>Change with Aging</a:t>
                      </a:r>
                      <a:endParaRPr lang="en-GB" sz="2000" cap="none" spc="0">
                        <a:solidFill>
                          <a:schemeClr val="tx1"/>
                        </a:solidFill>
                      </a:endParaRPr>
                    </a:p>
                  </a:txBody>
                  <a:tcPr marL="92818" marR="92818" marT="46409" marB="92818" anchor="ctr"/>
                </a:tc>
                <a:tc>
                  <a:txBody>
                    <a:bodyPr/>
                    <a:lstStyle/>
                    <a:p>
                      <a:r>
                        <a:rPr lang="en-GB" sz="2000" b="1" cap="none" spc="0" dirty="0">
                          <a:solidFill>
                            <a:schemeClr val="tx1"/>
                          </a:solidFill>
                        </a:rPr>
                        <a:t>Examples</a:t>
                      </a:r>
                      <a:endParaRPr lang="en-GB" sz="2000" cap="none" spc="0" dirty="0">
                        <a:solidFill>
                          <a:schemeClr val="tx1"/>
                        </a:solidFill>
                      </a:endParaRPr>
                    </a:p>
                  </a:txBody>
                  <a:tcPr marL="92818" marR="92818" marT="46409" marB="92818" anchor="ctr"/>
                </a:tc>
                <a:extLst>
                  <a:ext uri="{0D108BD9-81ED-4DB2-BD59-A6C34878D82A}">
                    <a16:rowId xmlns:a16="http://schemas.microsoft.com/office/drawing/2014/main" val="2693964153"/>
                  </a:ext>
                </a:extLst>
              </a:tr>
              <a:tr h="770922">
                <a:tc>
                  <a:txBody>
                    <a:bodyPr/>
                    <a:lstStyle/>
                    <a:p>
                      <a:r>
                        <a:rPr lang="en-GB" sz="1600" cap="none" spc="0">
                          <a:solidFill>
                            <a:schemeClr val="tx1"/>
                          </a:solidFill>
                        </a:rPr>
                        <a:t>Episodic Memory</a:t>
                      </a:r>
                    </a:p>
                  </a:txBody>
                  <a:tcPr marL="92818" marR="92818" marT="46409" marB="92818" anchor="ctr"/>
                </a:tc>
                <a:tc>
                  <a:txBody>
                    <a:bodyPr/>
                    <a:lstStyle/>
                    <a:p>
                      <a:r>
                        <a:rPr lang="en-GB" sz="1600" cap="none" spc="0" dirty="0">
                          <a:solidFill>
                            <a:schemeClr val="tx1"/>
                          </a:solidFill>
                        </a:rPr>
                        <a:t>Declines</a:t>
                      </a:r>
                    </a:p>
                  </a:txBody>
                  <a:tcPr marL="92818" marR="92818" marT="46409" marB="92818" anchor="ctr"/>
                </a:tc>
                <a:tc>
                  <a:txBody>
                    <a:bodyPr/>
                    <a:lstStyle/>
                    <a:p>
                      <a:r>
                        <a:rPr lang="en-GB" sz="1600" cap="none" spc="0" dirty="0">
                          <a:solidFill>
                            <a:schemeClr val="tx1"/>
                          </a:solidFill>
                        </a:rPr>
                        <a:t>Forgetting recent conversations</a:t>
                      </a:r>
                    </a:p>
                  </a:txBody>
                  <a:tcPr marL="92818" marR="92818" marT="46409" marB="92818" anchor="ctr"/>
                </a:tc>
                <a:extLst>
                  <a:ext uri="{0D108BD9-81ED-4DB2-BD59-A6C34878D82A}">
                    <a16:rowId xmlns:a16="http://schemas.microsoft.com/office/drawing/2014/main" val="3200998628"/>
                  </a:ext>
                </a:extLst>
              </a:tr>
              <a:tr h="770922">
                <a:tc>
                  <a:txBody>
                    <a:bodyPr/>
                    <a:lstStyle/>
                    <a:p>
                      <a:r>
                        <a:rPr lang="en-GB" sz="1600" cap="none" spc="0">
                          <a:solidFill>
                            <a:schemeClr val="tx1"/>
                          </a:solidFill>
                        </a:rPr>
                        <a:t>Working Memory</a:t>
                      </a:r>
                    </a:p>
                  </a:txBody>
                  <a:tcPr marL="92818" marR="92818" marT="46409" marB="92818" anchor="ctr"/>
                </a:tc>
                <a:tc>
                  <a:txBody>
                    <a:bodyPr/>
                    <a:lstStyle/>
                    <a:p>
                      <a:r>
                        <a:rPr lang="en-GB" sz="1600" cap="none" spc="0">
                          <a:solidFill>
                            <a:schemeClr val="tx1"/>
                          </a:solidFill>
                        </a:rPr>
                        <a:t>Declines</a:t>
                      </a:r>
                    </a:p>
                  </a:txBody>
                  <a:tcPr marL="92818" marR="92818" marT="46409" marB="92818" anchor="ctr"/>
                </a:tc>
                <a:tc>
                  <a:txBody>
                    <a:bodyPr/>
                    <a:lstStyle/>
                    <a:p>
                      <a:r>
                        <a:rPr lang="en-GB" sz="1600" cap="none" spc="0">
                          <a:solidFill>
                            <a:schemeClr val="tx1"/>
                          </a:solidFill>
                        </a:rPr>
                        <a:t>Struggling to remember instructions</a:t>
                      </a:r>
                    </a:p>
                  </a:txBody>
                  <a:tcPr marL="92818" marR="92818" marT="46409" marB="92818" anchor="ctr"/>
                </a:tc>
                <a:extLst>
                  <a:ext uri="{0D108BD9-81ED-4DB2-BD59-A6C34878D82A}">
                    <a16:rowId xmlns:a16="http://schemas.microsoft.com/office/drawing/2014/main" val="2403143407"/>
                  </a:ext>
                </a:extLst>
              </a:tr>
              <a:tr h="770922">
                <a:tc>
                  <a:txBody>
                    <a:bodyPr/>
                    <a:lstStyle/>
                    <a:p>
                      <a:r>
                        <a:rPr lang="en-GB" sz="1600" cap="none" spc="0">
                          <a:solidFill>
                            <a:schemeClr val="tx1"/>
                          </a:solidFill>
                        </a:rPr>
                        <a:t>Semantic Memory</a:t>
                      </a:r>
                    </a:p>
                  </a:txBody>
                  <a:tcPr marL="92818" marR="92818" marT="46409" marB="92818" anchor="ctr"/>
                </a:tc>
                <a:tc>
                  <a:txBody>
                    <a:bodyPr/>
                    <a:lstStyle/>
                    <a:p>
                      <a:r>
                        <a:rPr lang="en-GB" sz="1600" cap="none" spc="0">
                          <a:solidFill>
                            <a:schemeClr val="tx1"/>
                          </a:solidFill>
                        </a:rPr>
                        <a:t>Stable or improves</a:t>
                      </a:r>
                    </a:p>
                  </a:txBody>
                  <a:tcPr marL="92818" marR="92818" marT="46409" marB="92818" anchor="ctr"/>
                </a:tc>
                <a:tc>
                  <a:txBody>
                    <a:bodyPr/>
                    <a:lstStyle/>
                    <a:p>
                      <a:r>
                        <a:rPr lang="en-GB" sz="1600" cap="none" spc="0">
                          <a:solidFill>
                            <a:schemeClr val="tx1"/>
                          </a:solidFill>
                        </a:rPr>
                        <a:t>Retaining vocabulary or trivia</a:t>
                      </a:r>
                    </a:p>
                  </a:txBody>
                  <a:tcPr marL="92818" marR="92818" marT="46409" marB="92818" anchor="ctr"/>
                </a:tc>
                <a:extLst>
                  <a:ext uri="{0D108BD9-81ED-4DB2-BD59-A6C34878D82A}">
                    <a16:rowId xmlns:a16="http://schemas.microsoft.com/office/drawing/2014/main" val="624236562"/>
                  </a:ext>
                </a:extLst>
              </a:tr>
              <a:tr h="770922">
                <a:tc>
                  <a:txBody>
                    <a:bodyPr/>
                    <a:lstStyle/>
                    <a:p>
                      <a:r>
                        <a:rPr lang="en-GB" sz="1600" cap="none" spc="0">
                          <a:solidFill>
                            <a:schemeClr val="tx1"/>
                          </a:solidFill>
                        </a:rPr>
                        <a:t>Procedural Memory</a:t>
                      </a:r>
                    </a:p>
                  </a:txBody>
                  <a:tcPr marL="92818" marR="92818" marT="46409" marB="92818" anchor="ctr"/>
                </a:tc>
                <a:tc>
                  <a:txBody>
                    <a:bodyPr/>
                    <a:lstStyle/>
                    <a:p>
                      <a:r>
                        <a:rPr lang="en-GB" sz="1600" cap="none" spc="0">
                          <a:solidFill>
                            <a:schemeClr val="tx1"/>
                          </a:solidFill>
                        </a:rPr>
                        <a:t>Stable</a:t>
                      </a:r>
                    </a:p>
                  </a:txBody>
                  <a:tcPr marL="92818" marR="92818" marT="46409" marB="92818" anchor="ctr"/>
                </a:tc>
                <a:tc>
                  <a:txBody>
                    <a:bodyPr/>
                    <a:lstStyle/>
                    <a:p>
                      <a:r>
                        <a:rPr lang="en-GB" sz="1600" cap="none" spc="0">
                          <a:solidFill>
                            <a:schemeClr val="tx1"/>
                          </a:solidFill>
                        </a:rPr>
                        <a:t>Driving or playing a musical instrument</a:t>
                      </a:r>
                    </a:p>
                  </a:txBody>
                  <a:tcPr marL="92818" marR="92818" marT="46409" marB="92818" anchor="ctr"/>
                </a:tc>
                <a:extLst>
                  <a:ext uri="{0D108BD9-81ED-4DB2-BD59-A6C34878D82A}">
                    <a16:rowId xmlns:a16="http://schemas.microsoft.com/office/drawing/2014/main" val="2124745387"/>
                  </a:ext>
                </a:extLst>
              </a:tr>
              <a:tr h="770922">
                <a:tc>
                  <a:txBody>
                    <a:bodyPr/>
                    <a:lstStyle/>
                    <a:p>
                      <a:r>
                        <a:rPr lang="en-GB" sz="1600" cap="none" spc="0">
                          <a:solidFill>
                            <a:schemeClr val="tx1"/>
                          </a:solidFill>
                        </a:rPr>
                        <a:t>Implicit Memory</a:t>
                      </a:r>
                    </a:p>
                  </a:txBody>
                  <a:tcPr marL="92818" marR="92818" marT="46409" marB="92818" anchor="ctr"/>
                </a:tc>
                <a:tc>
                  <a:txBody>
                    <a:bodyPr/>
                    <a:lstStyle/>
                    <a:p>
                      <a:r>
                        <a:rPr lang="en-GB" sz="1600" cap="none" spc="0">
                          <a:solidFill>
                            <a:schemeClr val="tx1"/>
                          </a:solidFill>
                        </a:rPr>
                        <a:t>Stable</a:t>
                      </a:r>
                    </a:p>
                  </a:txBody>
                  <a:tcPr marL="92818" marR="92818" marT="46409" marB="92818" anchor="ctr"/>
                </a:tc>
                <a:tc>
                  <a:txBody>
                    <a:bodyPr/>
                    <a:lstStyle/>
                    <a:p>
                      <a:r>
                        <a:rPr lang="en-GB" sz="1600" cap="none" spc="0">
                          <a:solidFill>
                            <a:schemeClr val="tx1"/>
                          </a:solidFill>
                        </a:rPr>
                        <a:t>Recognizing patterns or familiar stimuli</a:t>
                      </a:r>
                    </a:p>
                  </a:txBody>
                  <a:tcPr marL="92818" marR="92818" marT="46409" marB="92818" anchor="ctr"/>
                </a:tc>
                <a:extLst>
                  <a:ext uri="{0D108BD9-81ED-4DB2-BD59-A6C34878D82A}">
                    <a16:rowId xmlns:a16="http://schemas.microsoft.com/office/drawing/2014/main" val="1522403578"/>
                  </a:ext>
                </a:extLst>
              </a:tr>
              <a:tr h="770922">
                <a:tc>
                  <a:txBody>
                    <a:bodyPr/>
                    <a:lstStyle/>
                    <a:p>
                      <a:r>
                        <a:rPr lang="en-GB" sz="1600" cap="none" spc="0">
                          <a:solidFill>
                            <a:schemeClr val="tx1"/>
                          </a:solidFill>
                        </a:rPr>
                        <a:t>Prospective Memory</a:t>
                      </a:r>
                    </a:p>
                  </a:txBody>
                  <a:tcPr marL="92818" marR="92818" marT="46409" marB="92818" anchor="ctr"/>
                </a:tc>
                <a:tc>
                  <a:txBody>
                    <a:bodyPr/>
                    <a:lstStyle/>
                    <a:p>
                      <a:r>
                        <a:rPr lang="en-GB" sz="1600" cap="none" spc="0">
                          <a:solidFill>
                            <a:schemeClr val="tx1"/>
                          </a:solidFill>
                        </a:rPr>
                        <a:t>Declines (especially time-based)</a:t>
                      </a:r>
                    </a:p>
                  </a:txBody>
                  <a:tcPr marL="92818" marR="92818" marT="46409" marB="92818" anchor="ctr"/>
                </a:tc>
                <a:tc>
                  <a:txBody>
                    <a:bodyPr/>
                    <a:lstStyle/>
                    <a:p>
                      <a:r>
                        <a:rPr lang="en-GB" sz="1600" cap="none" spc="0" dirty="0">
                          <a:solidFill>
                            <a:schemeClr val="tx1"/>
                          </a:solidFill>
                        </a:rPr>
                        <a:t>Forgetting to take medication</a:t>
                      </a:r>
                    </a:p>
                  </a:txBody>
                  <a:tcPr marL="92818" marR="92818" marT="46409" marB="92818" anchor="ctr"/>
                </a:tc>
                <a:extLst>
                  <a:ext uri="{0D108BD9-81ED-4DB2-BD59-A6C34878D82A}">
                    <a16:rowId xmlns:a16="http://schemas.microsoft.com/office/drawing/2014/main" val="3437584644"/>
                  </a:ext>
                </a:extLst>
              </a:tr>
            </a:tbl>
          </a:graphicData>
        </a:graphic>
      </p:graphicFrame>
    </p:spTree>
    <p:extLst>
      <p:ext uri="{BB962C8B-B14F-4D97-AF65-F5344CB8AC3E}">
        <p14:creationId xmlns:p14="http://schemas.microsoft.com/office/powerpoint/2010/main" val="352145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Processing Resource Model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50891272"/>
              </p:ext>
            </p:extLst>
          </p:nvPr>
        </p:nvGraphicFramePr>
        <p:xfrm>
          <a:off x="217170" y="1124744"/>
          <a:ext cx="8784976"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86764" y="4149080"/>
            <a:ext cx="3106689" cy="2088629"/>
          </a:xfrm>
          <a:prstGeom prst="rect">
            <a:avLst/>
          </a:prstGeom>
        </p:spPr>
      </p:pic>
    </p:spTree>
    <p:extLst>
      <p:ext uri="{BB962C8B-B14F-4D97-AF65-F5344CB8AC3E}">
        <p14:creationId xmlns:p14="http://schemas.microsoft.com/office/powerpoint/2010/main" val="2619645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0473" y="-243408"/>
            <a:ext cx="8229600" cy="1143000"/>
          </a:xfrm>
        </p:spPr>
        <p:txBody>
          <a:bodyPr/>
          <a:lstStyle/>
          <a:p>
            <a:r>
              <a:rPr lang="en-GB"/>
              <a:t>Memory Decline</a:t>
            </a:r>
            <a:endParaRPr lang="en-US"/>
          </a:p>
        </p:txBody>
      </p:sp>
      <p:pic>
        <p:nvPicPr>
          <p:cNvPr id="1026" name="img372438" descr="8d736cf8-52bb-4686-888a-ac8c5d513c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157" y="764704"/>
            <a:ext cx="8419964" cy="2941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Diagram 4"/>
          <p:cNvGraphicFramePr/>
          <p:nvPr>
            <p:extLst>
              <p:ext uri="{D42A27DB-BD31-4B8C-83A1-F6EECF244321}">
                <p14:modId xmlns:p14="http://schemas.microsoft.com/office/powerpoint/2010/main" val="3395018337"/>
              </p:ext>
            </p:extLst>
          </p:nvPr>
        </p:nvGraphicFramePr>
        <p:xfrm>
          <a:off x="125" y="5949280"/>
          <a:ext cx="9144000" cy="9087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Content Placeholder 3"/>
          <p:cNvGraphicFramePr>
            <a:graphicFrameLocks noGrp="1"/>
          </p:cNvGraphicFramePr>
          <p:nvPr>
            <p:ph idx="1"/>
            <p:extLst>
              <p:ext uri="{D42A27DB-BD31-4B8C-83A1-F6EECF244321}">
                <p14:modId xmlns:p14="http://schemas.microsoft.com/office/powerpoint/2010/main" val="243214203"/>
              </p:ext>
            </p:extLst>
          </p:nvPr>
        </p:nvGraphicFramePr>
        <p:xfrm>
          <a:off x="457325" y="3706503"/>
          <a:ext cx="8394796" cy="241430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634365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375" y="-79375"/>
            <a:ext cx="9296400" cy="1143000"/>
          </a:xfrm>
        </p:spPr>
        <p:txBody>
          <a:bodyPr>
            <a:normAutofit/>
          </a:bodyPr>
          <a:lstStyle/>
          <a:p>
            <a:pPr eaLnBrk="1" hangingPunct="1"/>
            <a:r>
              <a:rPr lang="en-US" sz="2800" b="1">
                <a:latin typeface="Arial" charset="0"/>
                <a:ea typeface="ＭＳ Ｐゴシック" pitchFamily="34" charset="-128"/>
                <a:cs typeface="Arial" charset="0"/>
              </a:rPr>
              <a:t>Successful aging and cognition</a:t>
            </a:r>
          </a:p>
        </p:txBody>
      </p:sp>
      <p:graphicFrame>
        <p:nvGraphicFramePr>
          <p:cNvPr id="10" name="Diagram 9"/>
          <p:cNvGraphicFramePr/>
          <p:nvPr>
            <p:extLst>
              <p:ext uri="{D42A27DB-BD31-4B8C-83A1-F6EECF244321}">
                <p14:modId xmlns:p14="http://schemas.microsoft.com/office/powerpoint/2010/main" val="548685676"/>
              </p:ext>
            </p:extLst>
          </p:nvPr>
        </p:nvGraphicFramePr>
        <p:xfrm>
          <a:off x="6156176" y="5517232"/>
          <a:ext cx="2880320" cy="1168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816776355"/>
              </p:ext>
            </p:extLst>
          </p:nvPr>
        </p:nvGraphicFramePr>
        <p:xfrm>
          <a:off x="323528" y="1052736"/>
          <a:ext cx="4104456" cy="18386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5" name="Diagram 4"/>
          <p:cNvGraphicFramePr/>
          <p:nvPr>
            <p:extLst>
              <p:ext uri="{D42A27DB-BD31-4B8C-83A1-F6EECF244321}">
                <p14:modId xmlns:p14="http://schemas.microsoft.com/office/powerpoint/2010/main" val="3472547968"/>
              </p:ext>
            </p:extLst>
          </p:nvPr>
        </p:nvGraphicFramePr>
        <p:xfrm>
          <a:off x="6300192" y="2636912"/>
          <a:ext cx="2675024" cy="214246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7" name="Diagram 6"/>
          <p:cNvGraphicFramePr/>
          <p:nvPr>
            <p:extLst>
              <p:ext uri="{D42A27DB-BD31-4B8C-83A1-F6EECF244321}">
                <p14:modId xmlns:p14="http://schemas.microsoft.com/office/powerpoint/2010/main" val="3334502411"/>
              </p:ext>
            </p:extLst>
          </p:nvPr>
        </p:nvGraphicFramePr>
        <p:xfrm>
          <a:off x="4130616" y="2433730"/>
          <a:ext cx="2344502" cy="1662644"/>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9" name="Diagram 8"/>
          <p:cNvGraphicFramePr/>
          <p:nvPr>
            <p:extLst>
              <p:ext uri="{D42A27DB-BD31-4B8C-83A1-F6EECF244321}">
                <p14:modId xmlns:p14="http://schemas.microsoft.com/office/powerpoint/2010/main" val="2850289286"/>
              </p:ext>
            </p:extLst>
          </p:nvPr>
        </p:nvGraphicFramePr>
        <p:xfrm>
          <a:off x="107504" y="4725144"/>
          <a:ext cx="4248472" cy="2251497"/>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4" name="Diagram 3"/>
          <p:cNvGraphicFramePr/>
          <p:nvPr>
            <p:extLst>
              <p:ext uri="{D42A27DB-BD31-4B8C-83A1-F6EECF244321}">
                <p14:modId xmlns:p14="http://schemas.microsoft.com/office/powerpoint/2010/main" val="3973064768"/>
              </p:ext>
            </p:extLst>
          </p:nvPr>
        </p:nvGraphicFramePr>
        <p:xfrm>
          <a:off x="588445" y="3086319"/>
          <a:ext cx="2808312" cy="1073603"/>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graphicFrame>
        <p:nvGraphicFramePr>
          <p:cNvPr id="8" name="Diagram 7"/>
          <p:cNvGraphicFramePr/>
          <p:nvPr>
            <p:extLst>
              <p:ext uri="{D42A27DB-BD31-4B8C-83A1-F6EECF244321}">
                <p14:modId xmlns:p14="http://schemas.microsoft.com/office/powerpoint/2010/main" val="2919262868"/>
              </p:ext>
            </p:extLst>
          </p:nvPr>
        </p:nvGraphicFramePr>
        <p:xfrm>
          <a:off x="4932040" y="1063626"/>
          <a:ext cx="1854995" cy="931798"/>
        </p:xfrm>
        <a:graphic>
          <a:graphicData uri="http://schemas.openxmlformats.org/drawingml/2006/diagram">
            <dgm:relIds xmlns:dgm="http://schemas.openxmlformats.org/drawingml/2006/diagram" xmlns:r="http://schemas.openxmlformats.org/officeDocument/2006/relationships" r:dm="rId33" r:lo="rId34" r:qs="rId35" r:cs="rId36"/>
          </a:graphicData>
        </a:graphic>
      </p:graphicFrame>
      <p:graphicFrame>
        <p:nvGraphicFramePr>
          <p:cNvPr id="12" name="Diagram 11"/>
          <p:cNvGraphicFramePr/>
          <p:nvPr>
            <p:extLst>
              <p:ext uri="{D42A27DB-BD31-4B8C-83A1-F6EECF244321}">
                <p14:modId xmlns:p14="http://schemas.microsoft.com/office/powerpoint/2010/main" val="734983668"/>
              </p:ext>
            </p:extLst>
          </p:nvPr>
        </p:nvGraphicFramePr>
        <p:xfrm>
          <a:off x="7037709" y="764704"/>
          <a:ext cx="2221879" cy="1696493"/>
        </p:xfrm>
        <a:graphic>
          <a:graphicData uri="http://schemas.openxmlformats.org/drawingml/2006/diagram">
            <dgm:relIds xmlns:dgm="http://schemas.openxmlformats.org/drawingml/2006/diagram" xmlns:r="http://schemas.openxmlformats.org/officeDocument/2006/relationships" r:dm="rId38" r:lo="rId39" r:qs="rId40" r:cs="rId41"/>
          </a:graphicData>
        </a:graphic>
      </p:graphicFrame>
      <p:graphicFrame>
        <p:nvGraphicFramePr>
          <p:cNvPr id="6" name="Diagram 5">
            <a:extLst>
              <a:ext uri="{FF2B5EF4-FFF2-40B4-BE49-F238E27FC236}">
                <a16:creationId xmlns:a16="http://schemas.microsoft.com/office/drawing/2014/main" id="{FCB99704-31DB-4BC8-A40E-EFD7F5EA8123}"/>
              </a:ext>
            </a:extLst>
          </p:cNvPr>
          <p:cNvGraphicFramePr/>
          <p:nvPr>
            <p:extLst>
              <p:ext uri="{D42A27DB-BD31-4B8C-83A1-F6EECF244321}">
                <p14:modId xmlns:p14="http://schemas.microsoft.com/office/powerpoint/2010/main" val="4054286644"/>
              </p:ext>
            </p:extLst>
          </p:nvPr>
        </p:nvGraphicFramePr>
        <p:xfrm>
          <a:off x="4130616" y="4279831"/>
          <a:ext cx="2025560" cy="782078"/>
        </p:xfrm>
        <a:graphic>
          <a:graphicData uri="http://schemas.openxmlformats.org/drawingml/2006/diagram">
            <dgm:relIds xmlns:dgm="http://schemas.openxmlformats.org/drawingml/2006/diagram" xmlns:r="http://schemas.openxmlformats.org/officeDocument/2006/relationships" r:dm="rId43" r:lo="rId44" r:qs="rId45" r:cs="rId46"/>
          </a:graphicData>
        </a:graphic>
      </p:graphicFrame>
    </p:spTree>
    <p:extLst>
      <p:ext uri="{BB962C8B-B14F-4D97-AF65-F5344CB8AC3E}">
        <p14:creationId xmlns:p14="http://schemas.microsoft.com/office/powerpoint/2010/main" val="31232222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89786C-D6E5-8713-E731-08BD7D12D6FB}"/>
              </a:ext>
            </a:extLst>
          </p:cNvPr>
          <p:cNvSpPr>
            <a:spLocks noGrp="1"/>
          </p:cNvSpPr>
          <p:nvPr>
            <p:ph type="title"/>
          </p:nvPr>
        </p:nvSpPr>
        <p:spPr>
          <a:xfrm>
            <a:off x="495031" y="891651"/>
            <a:ext cx="3309016" cy="4837285"/>
          </a:xfrm>
        </p:spPr>
        <p:txBody>
          <a:bodyPr vert="horz" lIns="91440" tIns="45720" rIns="91440" bIns="45720" rtlCol="0" anchor="b">
            <a:normAutofit/>
          </a:bodyPr>
          <a:lstStyle/>
          <a:p>
            <a:pPr algn="l">
              <a:lnSpc>
                <a:spcPct val="90000"/>
              </a:lnSpc>
            </a:pPr>
            <a:r>
              <a:rPr lang="en-GB" sz="4000" b="0" i="0" dirty="0">
                <a:solidFill>
                  <a:schemeClr val="bg1"/>
                </a:solidFill>
                <a:effectLst/>
                <a:latin typeface="ProximaNova"/>
              </a:rPr>
              <a:t>List some limitations associated with cognitive decline studies</a:t>
            </a:r>
            <a:endParaRPr lang="en-US" sz="7200" kern="1200" dirty="0">
              <a:solidFill>
                <a:schemeClr val="bg1"/>
              </a:solidFill>
              <a:latin typeface="+mj-lt"/>
              <a:ea typeface="+mj-ea"/>
              <a:cs typeface="+mj-cs"/>
            </a:endParaRPr>
          </a:p>
        </p:txBody>
      </p:sp>
      <p:pic>
        <p:nvPicPr>
          <p:cNvPr id="4" name="Picture 3" descr="A hand holding a phone and a qr code&#10;&#10;Description automatically generated">
            <a:extLst>
              <a:ext uri="{FF2B5EF4-FFF2-40B4-BE49-F238E27FC236}">
                <a16:creationId xmlns:a16="http://schemas.microsoft.com/office/drawing/2014/main" id="{B2A77D32-BE09-11C3-D0D6-700CA2CE0B73}"/>
              </a:ext>
            </a:extLst>
          </p:cNvPr>
          <p:cNvPicPr>
            <a:picLocks noChangeAspect="1"/>
          </p:cNvPicPr>
          <p:nvPr/>
        </p:nvPicPr>
        <p:blipFill>
          <a:blip r:embed="rId3"/>
          <a:stretch>
            <a:fillRect/>
          </a:stretch>
        </p:blipFill>
        <p:spPr>
          <a:xfrm>
            <a:off x="4950751" y="457199"/>
            <a:ext cx="3448737" cy="5899152"/>
          </a:xfrm>
          <a:prstGeom prst="rect">
            <a:avLst/>
          </a:prstGeom>
        </p:spPr>
      </p:pic>
    </p:spTree>
    <p:extLst>
      <p:ext uri="{BB962C8B-B14F-4D97-AF65-F5344CB8AC3E}">
        <p14:creationId xmlns:p14="http://schemas.microsoft.com/office/powerpoint/2010/main" val="21011491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FC22C-77BE-62AC-E8A7-CA219B911DC4}"/>
              </a:ext>
            </a:extLst>
          </p:cNvPr>
          <p:cNvSpPr>
            <a:spLocks noGrp="1"/>
          </p:cNvSpPr>
          <p:nvPr>
            <p:ph type="title"/>
          </p:nvPr>
        </p:nvSpPr>
        <p:spPr/>
        <p:txBody>
          <a:bodyPr>
            <a:normAutofit fontScale="90000"/>
          </a:bodyPr>
          <a:lstStyle/>
          <a:p>
            <a:r>
              <a:rPr lang="en-US" sz="4400" kern="1200" dirty="0">
                <a:latin typeface="+mj-lt"/>
                <a:ea typeface="+mj-ea"/>
                <a:cs typeface="+mj-cs"/>
              </a:rPr>
              <a:t>Limitations in cognitive decline studies</a:t>
            </a:r>
            <a:br>
              <a:rPr lang="en-US" sz="4400" kern="1200" dirty="0">
                <a:latin typeface="+mj-lt"/>
                <a:ea typeface="+mj-ea"/>
                <a:cs typeface="+mj-cs"/>
              </a:rPr>
            </a:br>
            <a:endParaRPr lang="en-GB" dirty="0"/>
          </a:p>
        </p:txBody>
      </p:sp>
      <p:sp>
        <p:nvSpPr>
          <p:cNvPr id="3" name="TextBox 2">
            <a:extLst>
              <a:ext uri="{FF2B5EF4-FFF2-40B4-BE49-F238E27FC236}">
                <a16:creationId xmlns:a16="http://schemas.microsoft.com/office/drawing/2014/main" id="{9C37B1CA-4B2A-86D8-B1C6-5CF184007FF7}"/>
              </a:ext>
            </a:extLst>
          </p:cNvPr>
          <p:cNvSpPr txBox="1"/>
          <p:nvPr/>
        </p:nvSpPr>
        <p:spPr>
          <a:xfrm>
            <a:off x="138110" y="1228050"/>
            <a:ext cx="8867779" cy="5355312"/>
          </a:xfrm>
          <a:prstGeom prst="rect">
            <a:avLst/>
          </a:prstGeom>
          <a:noFill/>
          <a:ln w="38100">
            <a:solidFill>
              <a:schemeClr val="tx1"/>
            </a:solidFill>
          </a:ln>
        </p:spPr>
        <p:txBody>
          <a:bodyPr wrap="square">
            <a:spAutoFit/>
          </a:bodyPr>
          <a:lstStyle/>
          <a:p>
            <a:r>
              <a:rPr lang="en-US" sz="2800" b="1" dirty="0"/>
              <a:t>Sample Representativeness</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2000" dirty="0"/>
              <a:t>Demographic Bias: Many studies focus on specific populations, such as individuals from high-income countries or predominantly Western, educated, </a:t>
            </a:r>
            <a:r>
              <a:rPr lang="en-US" sz="2000" dirty="0" err="1"/>
              <a:t>industrialised</a:t>
            </a:r>
            <a:r>
              <a:rPr lang="en-US" sz="2000" dirty="0"/>
              <a:t>, rich, and democratic (WEIRD) populations. This limits the generalizability of findings to other cultural, socioeconomic, or ethnic groups.</a:t>
            </a:r>
          </a:p>
          <a:p>
            <a:pPr indent="-228600">
              <a:lnSpc>
                <a:spcPct val="90000"/>
              </a:lnSpc>
              <a:spcAft>
                <a:spcPts val="600"/>
              </a:spcAft>
              <a:buFont typeface="Arial" panose="020B0604020202020204" pitchFamily="34" charset="0"/>
              <a:buChar char="•"/>
            </a:pPr>
            <a:r>
              <a:rPr lang="en-US" sz="2000" dirty="0"/>
              <a:t>Age Bias: Studies often focus on older adults, overlooking younger populations who may exhibit early signs of cognitive decline.</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800" b="1" dirty="0"/>
              <a:t>Longitudinal Challenges </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2000" dirty="0"/>
              <a:t>Attrition : Longitudinal studies, which track cognitive changes over time, suffer from participant dropout, often because of illness, death, or disinterest. Attrition can introduce bias if those who remain in the study are healthier or more cognitively intact.</a:t>
            </a:r>
          </a:p>
          <a:p>
            <a:pPr indent="-228600">
              <a:lnSpc>
                <a:spcPct val="90000"/>
              </a:lnSpc>
              <a:spcAft>
                <a:spcPts val="600"/>
              </a:spcAft>
              <a:buFont typeface="Arial" panose="020B0604020202020204" pitchFamily="34" charset="0"/>
              <a:buChar char="•"/>
            </a:pPr>
            <a:r>
              <a:rPr lang="en-US" sz="2000" dirty="0"/>
              <a:t>Time Frame: Cognitive decline occurs over decades, but many studies are limited to shorter durations, making it difficult to capture long-term trends.</a:t>
            </a:r>
          </a:p>
        </p:txBody>
      </p:sp>
    </p:spTree>
    <p:extLst>
      <p:ext uri="{BB962C8B-B14F-4D97-AF65-F5344CB8AC3E}">
        <p14:creationId xmlns:p14="http://schemas.microsoft.com/office/powerpoint/2010/main" val="469651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F198F4-54FB-04E4-F5E6-9E72BDF6F647}"/>
              </a:ext>
            </a:extLst>
          </p:cNvPr>
          <p:cNvSpPr txBox="1"/>
          <p:nvPr/>
        </p:nvSpPr>
        <p:spPr>
          <a:xfrm>
            <a:off x="161924" y="104774"/>
            <a:ext cx="8820151" cy="3231654"/>
          </a:xfrm>
          <a:prstGeom prst="rect">
            <a:avLst/>
          </a:prstGeom>
          <a:noFill/>
          <a:ln w="57150">
            <a:solidFill>
              <a:schemeClr val="accent1">
                <a:lumMod val="75000"/>
              </a:schemeClr>
            </a:solidFill>
          </a:ln>
        </p:spPr>
        <p:txBody>
          <a:bodyPr wrap="square">
            <a:spAutoFit/>
          </a:bodyPr>
          <a:lstStyle/>
          <a:p>
            <a:r>
              <a:rPr lang="en-GB" sz="2400" b="1" dirty="0"/>
              <a:t>Heterogeneity in Cognitive Decline</a:t>
            </a:r>
          </a:p>
          <a:p>
            <a:endParaRPr lang="en-GB" sz="2000" b="1" dirty="0"/>
          </a:p>
          <a:p>
            <a:pPr>
              <a:buFont typeface="Arial" panose="020B0604020202020204" pitchFamily="34" charset="0"/>
              <a:buChar char="•"/>
            </a:pPr>
            <a:r>
              <a:rPr lang="en-GB" sz="2000" b="1" dirty="0"/>
              <a:t>Individual Differences</a:t>
            </a:r>
            <a:r>
              <a:rPr lang="en-GB" sz="2000" dirty="0"/>
              <a:t>:</a:t>
            </a:r>
          </a:p>
          <a:p>
            <a:pPr marL="742950" lvl="1" indent="-285750">
              <a:buFont typeface="Arial" panose="020B0604020202020204" pitchFamily="34" charset="0"/>
              <a:buChar char="•"/>
            </a:pPr>
            <a:r>
              <a:rPr lang="en-GB" sz="2000" dirty="0"/>
              <a:t>Cognitive decline varies widely among individuals based on genetics, lifestyle, education, and comorbidities, making it challenging to draw generalized conclusions.</a:t>
            </a:r>
          </a:p>
          <a:p>
            <a:pPr>
              <a:buFont typeface="Arial" panose="020B0604020202020204" pitchFamily="34" charset="0"/>
              <a:buChar char="•"/>
            </a:pPr>
            <a:r>
              <a:rPr lang="en-GB" sz="2000" b="1" dirty="0"/>
              <a:t>Nonlinear Progression</a:t>
            </a:r>
            <a:r>
              <a:rPr lang="en-GB" sz="2000" dirty="0"/>
              <a:t>:</a:t>
            </a:r>
          </a:p>
          <a:p>
            <a:pPr marL="742950" lvl="1" indent="-285750">
              <a:buFont typeface="Arial" panose="020B0604020202020204" pitchFamily="34" charset="0"/>
              <a:buChar char="•"/>
            </a:pPr>
            <a:r>
              <a:rPr lang="en-GB" sz="2000" dirty="0"/>
              <a:t>Cognitive decline is not a uniform process; some cognitive domains may decline earlier or faster than others, complicating analysis.</a:t>
            </a:r>
          </a:p>
          <a:p>
            <a:pPr marL="742950" lvl="1" indent="-285750">
              <a:buFont typeface="Arial" panose="020B0604020202020204" pitchFamily="34" charset="0"/>
              <a:buChar char="•"/>
            </a:pPr>
            <a:endParaRPr lang="en-GB" sz="2000" dirty="0"/>
          </a:p>
        </p:txBody>
      </p:sp>
      <p:sp>
        <p:nvSpPr>
          <p:cNvPr id="8" name="TextBox 7">
            <a:extLst>
              <a:ext uri="{FF2B5EF4-FFF2-40B4-BE49-F238E27FC236}">
                <a16:creationId xmlns:a16="http://schemas.microsoft.com/office/drawing/2014/main" id="{8A5A511B-BA7A-43FF-5A27-DDCE4010F0D2}"/>
              </a:ext>
            </a:extLst>
          </p:cNvPr>
          <p:cNvSpPr txBox="1"/>
          <p:nvPr/>
        </p:nvSpPr>
        <p:spPr>
          <a:xfrm>
            <a:off x="161924" y="3429000"/>
            <a:ext cx="8820151" cy="3323987"/>
          </a:xfrm>
          <a:prstGeom prst="rect">
            <a:avLst/>
          </a:prstGeom>
          <a:noFill/>
          <a:ln w="38100">
            <a:solidFill>
              <a:schemeClr val="tx1"/>
            </a:solidFill>
          </a:ln>
        </p:spPr>
        <p:txBody>
          <a:bodyPr wrap="square">
            <a:spAutoFit/>
          </a:bodyPr>
          <a:lstStyle/>
          <a:p>
            <a:r>
              <a:rPr lang="en-GB" sz="2400" b="1" dirty="0"/>
              <a:t>Measurement Issues</a:t>
            </a:r>
          </a:p>
          <a:p>
            <a:endParaRPr lang="en-GB" dirty="0"/>
          </a:p>
          <a:p>
            <a:pPr marL="342900" indent="-342900">
              <a:buFont typeface="Arial" panose="020B0604020202020204" pitchFamily="34" charset="0"/>
              <a:buChar char="•"/>
            </a:pPr>
            <a:r>
              <a:rPr lang="en-GB" sz="2200" dirty="0"/>
              <a:t>Assessment Tools: Many studies rely on standardized cognitive tests, which may not capture subtle or domain-specific declines. Tests may have cultural or linguistic biases, making them less applicable across diverse populations.</a:t>
            </a:r>
          </a:p>
          <a:p>
            <a:endParaRPr lang="en-GB" sz="1400" dirty="0"/>
          </a:p>
          <a:p>
            <a:pPr marL="342900" indent="-342900">
              <a:buFont typeface="Arial" panose="020B0604020202020204" pitchFamily="34" charset="0"/>
              <a:buChar char="•"/>
            </a:pPr>
            <a:r>
              <a:rPr lang="en-GB" sz="2200" dirty="0"/>
              <a:t>Subjectivity in Reporting: Self-reported cognitive symptoms are prone to bias, with individuals either underreporting or overreporting difficulties.</a:t>
            </a:r>
          </a:p>
          <a:p>
            <a:endParaRPr lang="en-GB" sz="2200" dirty="0"/>
          </a:p>
        </p:txBody>
      </p:sp>
    </p:spTree>
    <p:extLst>
      <p:ext uri="{BB962C8B-B14F-4D97-AF65-F5344CB8AC3E}">
        <p14:creationId xmlns:p14="http://schemas.microsoft.com/office/powerpoint/2010/main" val="31374677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A70496-BB26-81FF-8A30-A2B12BE59EB1}"/>
              </a:ext>
            </a:extLst>
          </p:cNvPr>
          <p:cNvSpPr txBox="1"/>
          <p:nvPr/>
        </p:nvSpPr>
        <p:spPr>
          <a:xfrm>
            <a:off x="152400" y="258901"/>
            <a:ext cx="8886825" cy="3354765"/>
          </a:xfrm>
          <a:prstGeom prst="rect">
            <a:avLst/>
          </a:prstGeom>
          <a:noFill/>
        </p:spPr>
        <p:txBody>
          <a:bodyPr wrap="square">
            <a:spAutoFit/>
          </a:bodyPr>
          <a:lstStyle/>
          <a:p>
            <a:r>
              <a:rPr lang="en-GB" sz="3200" b="1" dirty="0"/>
              <a:t>Confounding Variables</a:t>
            </a:r>
          </a:p>
          <a:p>
            <a:endParaRPr lang="en-GB" sz="2000" b="1" dirty="0"/>
          </a:p>
          <a:p>
            <a:pPr>
              <a:buFont typeface="Arial" panose="020B0604020202020204" pitchFamily="34" charset="0"/>
              <a:buChar char="•"/>
            </a:pPr>
            <a:r>
              <a:rPr lang="en-GB" sz="2000" b="1" dirty="0"/>
              <a:t>Health and Comorbidities</a:t>
            </a:r>
            <a:r>
              <a:rPr lang="en-GB" sz="2000" dirty="0"/>
              <a:t>:</a:t>
            </a:r>
          </a:p>
          <a:p>
            <a:pPr marL="742950" lvl="1" indent="-285750">
              <a:buFont typeface="Arial" panose="020B0604020202020204" pitchFamily="34" charset="0"/>
              <a:buChar char="•"/>
            </a:pPr>
            <a:r>
              <a:rPr lang="en-GB" sz="2000" dirty="0"/>
              <a:t>Factors such as cardiovascular health, diabetes, and mental health conditions can influence cognitive function but are not always adequately controlled for in studies.</a:t>
            </a:r>
          </a:p>
          <a:p>
            <a:pPr marL="742950" lvl="1" indent="-285750">
              <a:buFont typeface="Arial" panose="020B0604020202020204" pitchFamily="34" charset="0"/>
              <a:buChar char="•"/>
            </a:pPr>
            <a:endParaRPr lang="en-GB" sz="2000" dirty="0"/>
          </a:p>
          <a:p>
            <a:pPr>
              <a:buFont typeface="Arial" panose="020B0604020202020204" pitchFamily="34" charset="0"/>
              <a:buChar char="•"/>
            </a:pPr>
            <a:r>
              <a:rPr lang="en-GB" sz="2000" b="1" dirty="0"/>
              <a:t>Socioeconomic Factors</a:t>
            </a:r>
            <a:r>
              <a:rPr lang="en-GB" sz="2000" dirty="0"/>
              <a:t>:</a:t>
            </a:r>
          </a:p>
          <a:p>
            <a:pPr marL="742950" lvl="1" indent="-285750">
              <a:buFont typeface="Arial" panose="020B0604020202020204" pitchFamily="34" charset="0"/>
              <a:buChar char="•"/>
            </a:pPr>
            <a:r>
              <a:rPr lang="en-GB" sz="2000" dirty="0"/>
              <a:t>Variations in education, income, and access to healthcare can confound results, as these factors independently affect cognitive outcomes</a:t>
            </a:r>
          </a:p>
        </p:txBody>
      </p:sp>
      <p:sp>
        <p:nvSpPr>
          <p:cNvPr id="6" name="TextBox 5">
            <a:extLst>
              <a:ext uri="{FF2B5EF4-FFF2-40B4-BE49-F238E27FC236}">
                <a16:creationId xmlns:a16="http://schemas.microsoft.com/office/drawing/2014/main" id="{F88B00C1-4833-499A-DA36-4652F7E33FB7}"/>
              </a:ext>
            </a:extLst>
          </p:cNvPr>
          <p:cNvSpPr txBox="1"/>
          <p:nvPr/>
        </p:nvSpPr>
        <p:spPr>
          <a:xfrm>
            <a:off x="200024" y="3914328"/>
            <a:ext cx="8791575" cy="2554545"/>
          </a:xfrm>
          <a:prstGeom prst="rect">
            <a:avLst/>
          </a:prstGeom>
          <a:noFill/>
        </p:spPr>
        <p:txBody>
          <a:bodyPr wrap="square">
            <a:spAutoFit/>
          </a:bodyPr>
          <a:lstStyle/>
          <a:p>
            <a:pPr>
              <a:buFont typeface="Arial" panose="020B0604020202020204" pitchFamily="34" charset="0"/>
              <a:buChar char="•"/>
            </a:pPr>
            <a:r>
              <a:rPr lang="en-GB" sz="2000" b="1" dirty="0"/>
              <a:t>Brain Changes vs. Cognitive Performance</a:t>
            </a:r>
            <a:r>
              <a:rPr lang="en-GB" sz="2000" dirty="0"/>
              <a:t>:</a:t>
            </a:r>
          </a:p>
          <a:p>
            <a:pPr marL="742950" lvl="1" indent="-285750">
              <a:buFont typeface="Arial" panose="020B0604020202020204" pitchFamily="34" charset="0"/>
              <a:buChar char="•"/>
            </a:pPr>
            <a:r>
              <a:rPr lang="en-GB" sz="2000" dirty="0"/>
              <a:t>Brain imaging studies may identify structural or functional changes without clear evidence of how these relate to cognitive performance.</a:t>
            </a:r>
          </a:p>
          <a:p>
            <a:pPr marL="742950" lvl="1" indent="-285750">
              <a:buFont typeface="Arial" panose="020B0604020202020204" pitchFamily="34" charset="0"/>
              <a:buChar char="•"/>
            </a:pPr>
            <a:endParaRPr lang="en-GB" sz="2000" dirty="0"/>
          </a:p>
          <a:p>
            <a:pPr>
              <a:buFont typeface="Arial" panose="020B0604020202020204" pitchFamily="34" charset="0"/>
              <a:buChar char="•"/>
            </a:pPr>
            <a:r>
              <a:rPr lang="en-GB" sz="2000" b="1" dirty="0"/>
              <a:t>Pathology Mismatch</a:t>
            </a:r>
            <a:r>
              <a:rPr lang="en-GB" sz="2000" dirty="0"/>
              <a:t>:</a:t>
            </a:r>
          </a:p>
          <a:p>
            <a:pPr marL="742950" lvl="1" indent="-285750">
              <a:buFont typeface="Arial" panose="020B0604020202020204" pitchFamily="34" charset="0"/>
              <a:buChar char="•"/>
            </a:pPr>
            <a:r>
              <a:rPr lang="en-GB" sz="2000" dirty="0"/>
              <a:t>Some individuals with significant brain pathology (e.g., plaques and tangles in Alzheimer’s disease) show little cognitive decline, while others with minimal pathology exhibit severe symptoms.</a:t>
            </a:r>
          </a:p>
        </p:txBody>
      </p:sp>
    </p:spTree>
    <p:extLst>
      <p:ext uri="{BB962C8B-B14F-4D97-AF65-F5344CB8AC3E}">
        <p14:creationId xmlns:p14="http://schemas.microsoft.com/office/powerpoint/2010/main" val="5805740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C6AD95-9065-D571-0501-B56B49280FB5}"/>
              </a:ext>
            </a:extLst>
          </p:cNvPr>
          <p:cNvSpPr txBox="1"/>
          <p:nvPr/>
        </p:nvSpPr>
        <p:spPr>
          <a:xfrm>
            <a:off x="185737" y="289679"/>
            <a:ext cx="8772525" cy="3231654"/>
          </a:xfrm>
          <a:prstGeom prst="rect">
            <a:avLst/>
          </a:prstGeom>
          <a:noFill/>
        </p:spPr>
        <p:txBody>
          <a:bodyPr wrap="square">
            <a:spAutoFit/>
          </a:bodyPr>
          <a:lstStyle/>
          <a:p>
            <a:r>
              <a:rPr lang="en-GB" sz="2400" b="1" dirty="0"/>
              <a:t>Technology and Methodological Constraints</a:t>
            </a:r>
          </a:p>
          <a:p>
            <a:endParaRPr lang="en-GB" b="1" dirty="0"/>
          </a:p>
          <a:p>
            <a:pPr>
              <a:buFont typeface="Arial" panose="020B0604020202020204" pitchFamily="34" charset="0"/>
              <a:buChar char="•"/>
            </a:pPr>
            <a:r>
              <a:rPr lang="en-GB" b="1" dirty="0"/>
              <a:t>Limited Technology</a:t>
            </a:r>
            <a:r>
              <a:rPr lang="en-GB" dirty="0"/>
              <a:t>:</a:t>
            </a:r>
          </a:p>
          <a:p>
            <a:pPr marL="742950" lvl="1" indent="-285750">
              <a:buFont typeface="Arial" panose="020B0604020202020204" pitchFamily="34" charset="0"/>
              <a:buChar char="•"/>
            </a:pPr>
            <a:r>
              <a:rPr lang="en-GB" dirty="0"/>
              <a:t>Advances in neuroimaging and biomarker identification are improving, but these tools are expensive and not universally accessible.</a:t>
            </a:r>
          </a:p>
          <a:p>
            <a:pPr>
              <a:buFont typeface="Arial" panose="020B0604020202020204" pitchFamily="34" charset="0"/>
              <a:buChar char="•"/>
            </a:pPr>
            <a:r>
              <a:rPr lang="en-GB" b="1" dirty="0"/>
              <a:t>Small Sample Sizes</a:t>
            </a:r>
            <a:r>
              <a:rPr lang="en-GB" dirty="0"/>
              <a:t>:</a:t>
            </a:r>
          </a:p>
          <a:p>
            <a:pPr marL="742950" lvl="1" indent="-285750">
              <a:buFont typeface="Arial" panose="020B0604020202020204" pitchFamily="34" charset="0"/>
              <a:buChar char="•"/>
            </a:pPr>
            <a:r>
              <a:rPr lang="en-GB" dirty="0"/>
              <a:t>Many studies have small sample sizes, reducing statistical power and the ability to detect meaningful effects.</a:t>
            </a:r>
          </a:p>
          <a:p>
            <a:pPr>
              <a:buFont typeface="Arial" panose="020B0604020202020204" pitchFamily="34" charset="0"/>
              <a:buChar char="•"/>
            </a:pPr>
            <a:r>
              <a:rPr lang="en-GB" b="1" dirty="0"/>
              <a:t>Cross-Sectional Designs</a:t>
            </a:r>
            <a:r>
              <a:rPr lang="en-GB" dirty="0"/>
              <a:t>:</a:t>
            </a:r>
          </a:p>
          <a:p>
            <a:pPr marL="742950" lvl="1" indent="-285750">
              <a:buFont typeface="Arial" panose="020B0604020202020204" pitchFamily="34" charset="0"/>
              <a:buChar char="•"/>
            </a:pPr>
            <a:r>
              <a:rPr lang="en-GB" dirty="0"/>
              <a:t>Studies that assess participants at a single point in time cannot establish causation or track changes over time.</a:t>
            </a:r>
          </a:p>
        </p:txBody>
      </p:sp>
      <p:sp>
        <p:nvSpPr>
          <p:cNvPr id="6" name="TextBox 5">
            <a:extLst>
              <a:ext uri="{FF2B5EF4-FFF2-40B4-BE49-F238E27FC236}">
                <a16:creationId xmlns:a16="http://schemas.microsoft.com/office/drawing/2014/main" id="{836C5CCA-5734-7D55-6231-02CA64740E18}"/>
              </a:ext>
            </a:extLst>
          </p:cNvPr>
          <p:cNvSpPr txBox="1"/>
          <p:nvPr/>
        </p:nvSpPr>
        <p:spPr>
          <a:xfrm>
            <a:off x="276225" y="3916740"/>
            <a:ext cx="8591550" cy="2400657"/>
          </a:xfrm>
          <a:prstGeom prst="rect">
            <a:avLst/>
          </a:prstGeom>
          <a:noFill/>
        </p:spPr>
        <p:txBody>
          <a:bodyPr wrap="square">
            <a:spAutoFit/>
          </a:bodyPr>
          <a:lstStyle/>
          <a:p>
            <a:r>
              <a:rPr lang="en-GB" sz="2400" b="1" dirty="0"/>
              <a:t>Ethical and Practical Challenges</a:t>
            </a:r>
          </a:p>
          <a:p>
            <a:endParaRPr lang="en-GB" b="1" dirty="0"/>
          </a:p>
          <a:p>
            <a:pPr>
              <a:buFont typeface="Arial" panose="020B0604020202020204" pitchFamily="34" charset="0"/>
              <a:buChar char="•"/>
            </a:pPr>
            <a:r>
              <a:rPr lang="en-GB" b="1" dirty="0"/>
              <a:t>Informed Consent</a:t>
            </a:r>
            <a:r>
              <a:rPr lang="en-GB" dirty="0"/>
              <a:t>:</a:t>
            </a:r>
          </a:p>
          <a:p>
            <a:pPr marL="742950" lvl="1" indent="-285750">
              <a:buFont typeface="Arial" panose="020B0604020202020204" pitchFamily="34" charset="0"/>
              <a:buChar char="•"/>
            </a:pPr>
            <a:r>
              <a:rPr lang="en-GB" dirty="0"/>
              <a:t>Obtaining informed consent can be difficult in populations with significant cognitive impairment, potentially excluding those most affected.</a:t>
            </a:r>
          </a:p>
          <a:p>
            <a:pPr>
              <a:buFont typeface="Arial" panose="020B0604020202020204" pitchFamily="34" charset="0"/>
              <a:buChar char="•"/>
            </a:pPr>
            <a:r>
              <a:rPr lang="en-GB" b="1" dirty="0"/>
              <a:t>Access to Diverse Populations</a:t>
            </a:r>
            <a:r>
              <a:rPr lang="en-GB" dirty="0"/>
              <a:t>:</a:t>
            </a:r>
          </a:p>
          <a:p>
            <a:pPr marL="742950" lvl="1" indent="-285750">
              <a:buFont typeface="Arial" panose="020B0604020202020204" pitchFamily="34" charset="0"/>
              <a:buChar char="•"/>
            </a:pPr>
            <a:r>
              <a:rPr lang="en-GB" dirty="0"/>
              <a:t>Recruiting participants from marginalized or hard-to-reach communities is often challenging, limiting diversity in study samples.</a:t>
            </a:r>
          </a:p>
        </p:txBody>
      </p:sp>
    </p:spTree>
    <p:extLst>
      <p:ext uri="{BB962C8B-B14F-4D97-AF65-F5344CB8AC3E}">
        <p14:creationId xmlns:p14="http://schemas.microsoft.com/office/powerpoint/2010/main" val="3760027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EF631-3DD1-2282-10F4-D984761DBEAF}"/>
              </a:ext>
            </a:extLst>
          </p:cNvPr>
          <p:cNvSpPr>
            <a:spLocks noGrp="1"/>
          </p:cNvSpPr>
          <p:nvPr>
            <p:ph type="title"/>
          </p:nvPr>
        </p:nvSpPr>
        <p:spPr>
          <a:xfrm>
            <a:off x="457200" y="0"/>
            <a:ext cx="8229600" cy="638175"/>
          </a:xfrm>
        </p:spPr>
        <p:txBody>
          <a:bodyPr>
            <a:normAutofit fontScale="90000"/>
          </a:bodyPr>
          <a:lstStyle/>
          <a:p>
            <a:r>
              <a:rPr lang="en-GB" dirty="0"/>
              <a:t>Studies</a:t>
            </a:r>
          </a:p>
        </p:txBody>
      </p:sp>
      <p:sp>
        <p:nvSpPr>
          <p:cNvPr id="6" name="TextBox 5">
            <a:extLst>
              <a:ext uri="{FF2B5EF4-FFF2-40B4-BE49-F238E27FC236}">
                <a16:creationId xmlns:a16="http://schemas.microsoft.com/office/drawing/2014/main" id="{A9970BDE-5846-6B5D-74B2-1037C3C65F8F}"/>
              </a:ext>
            </a:extLst>
          </p:cNvPr>
          <p:cNvSpPr txBox="1"/>
          <p:nvPr/>
        </p:nvSpPr>
        <p:spPr>
          <a:xfrm>
            <a:off x="-1" y="473624"/>
            <a:ext cx="9144001" cy="6384376"/>
          </a:xfrm>
          <a:prstGeom prst="rect">
            <a:avLst/>
          </a:prstGeom>
          <a:noFill/>
        </p:spPr>
        <p:txBody>
          <a:bodyPr wrap="square">
            <a:spAutoFit/>
          </a:bodyPr>
          <a:lstStyle/>
          <a:p>
            <a:pPr marL="342900" lvl="0" indent="-342900">
              <a:lnSpc>
                <a:spcPct val="115000"/>
              </a:lnSpc>
              <a:spcAft>
                <a:spcPts val="800"/>
              </a:spcAft>
              <a:buFont typeface="+mj-lt"/>
              <a:buAutoNum type="arabicPeriod"/>
              <a:tabLst>
                <a:tab pos="457200" algn="l"/>
              </a:tabLst>
            </a:pPr>
            <a:r>
              <a:rPr lang="en-GB" sz="1100" b="1" kern="0" dirty="0">
                <a:effectLst/>
                <a:latin typeface="Times New Roman" panose="02020603050405020304" pitchFamily="18" charset="0"/>
                <a:ea typeface="Times New Roman" panose="02020603050405020304" pitchFamily="18" charset="0"/>
                <a:cs typeface="Arial" panose="020B0604020202020204" pitchFamily="34" charset="0"/>
              </a:rPr>
              <a:t>Social Isolation and Memory Decline in Later Life</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Shankar, A., Hamer, M., McMunn, A., &amp; Steptoe, A. (2013). Social isolation and memory decline in later-life. </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The Journals of Gerontology: Series B, 68</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(2), 229–236. https://doi.org/10.1093/geronb/gbs121</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This study investigates the association between social isolation and memory decline among older adults, highlighting the impact of social relationships on cognitive health.</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startAt="2"/>
              <a:tabLst>
                <a:tab pos="457200" algn="l"/>
              </a:tabLst>
            </a:pPr>
            <a:r>
              <a:rPr lang="en-GB" sz="1100" b="1" kern="0" dirty="0">
                <a:effectLst/>
                <a:latin typeface="Times New Roman" panose="02020603050405020304" pitchFamily="18" charset="0"/>
                <a:ea typeface="Times New Roman" panose="02020603050405020304" pitchFamily="18" charset="0"/>
                <a:cs typeface="Arial" panose="020B0604020202020204" pitchFamily="34" charset="0"/>
              </a:rPr>
              <a:t>Impact of Memory Change on Daily Life in Normal Aging and Mild Cognitive Impairment</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err="1">
                <a:effectLst/>
                <a:latin typeface="Times New Roman" panose="02020603050405020304" pitchFamily="18" charset="0"/>
                <a:ea typeface="Times New Roman" panose="02020603050405020304" pitchFamily="18" charset="0"/>
                <a:cs typeface="Arial" panose="020B0604020202020204" pitchFamily="34" charset="0"/>
              </a:rPr>
              <a:t>Rönnlund</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 M., </a:t>
            </a:r>
            <a:r>
              <a:rPr lang="en-GB" sz="1100" kern="0" dirty="0" err="1">
                <a:effectLst/>
                <a:latin typeface="Times New Roman" panose="02020603050405020304" pitchFamily="18" charset="0"/>
                <a:ea typeface="Times New Roman" panose="02020603050405020304" pitchFamily="18" charset="0"/>
                <a:cs typeface="Arial" panose="020B0604020202020204" pitchFamily="34" charset="0"/>
              </a:rPr>
              <a:t>Sundström</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 A., </a:t>
            </a:r>
            <a:r>
              <a:rPr lang="en-GB" sz="1100" kern="0" dirty="0" err="1">
                <a:effectLst/>
                <a:latin typeface="Times New Roman" panose="02020603050405020304" pitchFamily="18" charset="0"/>
                <a:ea typeface="Times New Roman" panose="02020603050405020304" pitchFamily="18" charset="0"/>
                <a:cs typeface="Arial" panose="020B0604020202020204" pitchFamily="34" charset="0"/>
              </a:rPr>
              <a:t>Adolfsson</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 R., &amp; Nilsson, L. G. (2015). Subjective memory impairment in older adults predicts future dementia independent of baseline memory performance: Evidence from the Betula prospective cohort study. </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Alzheimer's &amp; Dementia, 11</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(11), 1385–1392. https://doi.org/10.1016/j.jalz.2014.11.006</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This research explores how subjective memory complaints in older adults can be indicative of future cognitive decline, emphasizing the importance of early detection.</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startAt="3"/>
              <a:tabLst>
                <a:tab pos="457200" algn="l"/>
              </a:tabLst>
            </a:pPr>
            <a:r>
              <a:rPr lang="en-GB" sz="1100" b="1" kern="0" dirty="0">
                <a:effectLst/>
                <a:latin typeface="Times New Roman" panose="02020603050405020304" pitchFamily="18" charset="0"/>
                <a:ea typeface="Times New Roman" panose="02020603050405020304" pitchFamily="18" charset="0"/>
                <a:cs typeface="Arial" panose="020B0604020202020204" pitchFamily="34" charset="0"/>
              </a:rPr>
              <a:t>Depression and Memory Loss in Older Adults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Zhang, Z., Hayward, M. D., &amp; Yu, Y. L. (2016). Life course pathways to racial disparities in cognitive impairment among older Americans. </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Journal of Health and Social </a:t>
            </a:r>
            <a:r>
              <a:rPr lang="en-GB" sz="1100" i="1" kern="0" dirty="0" err="1">
                <a:effectLst/>
                <a:latin typeface="Times New Roman" panose="02020603050405020304" pitchFamily="18" charset="0"/>
                <a:ea typeface="Times New Roman" panose="02020603050405020304" pitchFamily="18" charset="0"/>
                <a:cs typeface="Arial" panose="020B0604020202020204" pitchFamily="34" charset="0"/>
              </a:rPr>
              <a:t>Behavior</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 57</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(2), 184–199. https://doi.org/10.1177/0022146516645925</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This study examines the interplay between depression and memory decline in older adults, suggesting a bidirectional relationship that exacerbates cognitive impairment.</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startAt="4"/>
              <a:tabLst>
                <a:tab pos="457200" algn="l"/>
              </a:tabLst>
            </a:pPr>
            <a:r>
              <a:rPr lang="en-GB" sz="1100" b="1" kern="0" dirty="0">
                <a:effectLst/>
                <a:latin typeface="Times New Roman" panose="02020603050405020304" pitchFamily="18" charset="0"/>
                <a:ea typeface="Times New Roman" panose="02020603050405020304" pitchFamily="18" charset="0"/>
                <a:cs typeface="Arial" panose="020B0604020202020204" pitchFamily="34" charset="0"/>
              </a:rPr>
              <a:t>Locus Coeruleus Integrity and Memory in Aging</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Langley, J., Hussain, S., Huddleston, D. E., Bennett, I. J., &amp; Hu, X. P. (2021). Impact of locus coeruleus and its projections on memory and aging. </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Neurobiology of Aging, 98</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 22–31. https://doi.org/10.1016/j.neurobiolaging.2020.10.010</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This research highlights the role of the locus coeruleus, a brain region involved in cognitive function, in memory performance among older adults.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startAt="5"/>
              <a:tabLst>
                <a:tab pos="457200" algn="l"/>
              </a:tabLst>
            </a:pPr>
            <a:r>
              <a:rPr lang="en-GB" sz="1100" b="1" kern="0" dirty="0">
                <a:effectLst/>
                <a:latin typeface="Times New Roman" panose="02020603050405020304" pitchFamily="18" charset="0"/>
                <a:ea typeface="Times New Roman" panose="02020603050405020304" pitchFamily="18" charset="0"/>
                <a:cs typeface="Arial" panose="020B0604020202020204" pitchFamily="34" charset="0"/>
              </a:rPr>
              <a:t>COVID-19 and Cognitive Decline in Older Adults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err="1">
                <a:effectLst/>
                <a:latin typeface="Times New Roman" panose="02020603050405020304" pitchFamily="18" charset="0"/>
                <a:ea typeface="Times New Roman" panose="02020603050405020304" pitchFamily="18" charset="0"/>
                <a:cs typeface="Arial" panose="020B0604020202020204" pitchFamily="34" charset="0"/>
              </a:rPr>
              <a:t>Taquet</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 M., Geddes, J. R., Husain, M., Luciano, S., &amp; Harrison, P. J. (2021). 6-month neurological and psychiatric outcomes in 236,379 survivors of COVID-19: A retrospective cohort study using electronic health records. </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The Lancet Psychiatry, 8</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(5), 416–427. https://doi.org/10.1016/S2215-0366(21)00084-5</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This study investigates the long-term neurological and cognitive effects of COVID-19 in older adults, including memory loss and cognitive decline.</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2565982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9" name="Diagram 18"/>
          <p:cNvGraphicFramePr/>
          <p:nvPr/>
        </p:nvGraphicFramePr>
        <p:xfrm>
          <a:off x="2339752" y="344288"/>
          <a:ext cx="6620272" cy="108012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6" name="Diagram 5"/>
          <p:cNvGraphicFramePr/>
          <p:nvPr/>
        </p:nvGraphicFramePr>
        <p:xfrm>
          <a:off x="2411760" y="2348880"/>
          <a:ext cx="5112568" cy="50405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6" name="Subtitle 2"/>
          <p:cNvSpPr>
            <a:spLocks noGrp="1"/>
          </p:cNvSpPr>
          <p:nvPr>
            <p:ph type="subTitle" idx="1"/>
          </p:nvPr>
        </p:nvSpPr>
        <p:spPr>
          <a:xfrm>
            <a:off x="2915816" y="151885"/>
            <a:ext cx="5032648" cy="732464"/>
          </a:xfrm>
          <a:solidFill>
            <a:schemeClr val="accent3">
              <a:lumMod val="20000"/>
              <a:lumOff val="80000"/>
            </a:schemeClr>
          </a:solidFill>
          <a:ln>
            <a:solidFill>
              <a:schemeClr val="tx1"/>
            </a:solidFill>
          </a:ln>
        </p:spPr>
        <p:txBody>
          <a:bodyPr>
            <a:normAutofit fontScale="92500" lnSpcReduction="10000"/>
          </a:bodyPr>
          <a:lstStyle/>
          <a:p>
            <a:r>
              <a:rPr lang="en-US" sz="4700">
                <a:solidFill>
                  <a:schemeClr val="tx1"/>
                </a:solidFill>
              </a:rPr>
              <a:t>Cognitive Decline</a:t>
            </a:r>
            <a:endParaRPr lang="en-GB">
              <a:solidFill>
                <a:schemeClr val="tx1"/>
              </a:solidFill>
            </a:endParaRPr>
          </a:p>
          <a:p>
            <a:pPr algn="l"/>
            <a:endParaRPr lang="en-GB"/>
          </a:p>
        </p:txBody>
      </p:sp>
      <p:graphicFrame>
        <p:nvGraphicFramePr>
          <p:cNvPr id="10" name="Content Placeholder 3"/>
          <p:cNvGraphicFramePr>
            <a:graphicFrameLocks/>
          </p:cNvGraphicFramePr>
          <p:nvPr/>
        </p:nvGraphicFramePr>
        <p:xfrm>
          <a:off x="2462941" y="131865"/>
          <a:ext cx="6263946" cy="5442141"/>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graphicFrame>
        <p:nvGraphicFramePr>
          <p:cNvPr id="3" name="Diagram 2"/>
          <p:cNvGraphicFramePr/>
          <p:nvPr>
            <p:extLst>
              <p:ext uri="{D42A27DB-BD31-4B8C-83A1-F6EECF244321}">
                <p14:modId xmlns:p14="http://schemas.microsoft.com/office/powerpoint/2010/main" val="4243810310"/>
              </p:ext>
            </p:extLst>
          </p:nvPr>
        </p:nvGraphicFramePr>
        <p:xfrm>
          <a:off x="2665295" y="4581128"/>
          <a:ext cx="5304016" cy="1765827"/>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spTree>
    <p:extLst>
      <p:ext uri="{BB962C8B-B14F-4D97-AF65-F5344CB8AC3E}">
        <p14:creationId xmlns:p14="http://schemas.microsoft.com/office/powerpoint/2010/main" val="802494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CE02A-800E-8318-941A-69A0C87CE29D}"/>
              </a:ext>
            </a:extLst>
          </p:cNvPr>
          <p:cNvSpPr>
            <a:spLocks noGrp="1"/>
          </p:cNvSpPr>
          <p:nvPr>
            <p:ph type="title"/>
          </p:nvPr>
        </p:nvSpPr>
        <p:spPr/>
        <p:txBody>
          <a:bodyPr/>
          <a:lstStyle/>
          <a:p>
            <a:r>
              <a:rPr lang="en-GB"/>
              <a:t>Task </a:t>
            </a:r>
          </a:p>
        </p:txBody>
      </p:sp>
      <p:sp>
        <p:nvSpPr>
          <p:cNvPr id="3" name="Content Placeholder 2">
            <a:extLst>
              <a:ext uri="{FF2B5EF4-FFF2-40B4-BE49-F238E27FC236}">
                <a16:creationId xmlns:a16="http://schemas.microsoft.com/office/drawing/2014/main" id="{0B637FB9-2327-4FBB-746D-7ED9BB470826}"/>
              </a:ext>
            </a:extLst>
          </p:cNvPr>
          <p:cNvSpPr>
            <a:spLocks noGrp="1"/>
          </p:cNvSpPr>
          <p:nvPr>
            <p:ph idx="1"/>
          </p:nvPr>
        </p:nvSpPr>
        <p:spPr/>
        <p:txBody>
          <a:bodyPr>
            <a:normAutofit/>
          </a:bodyPr>
          <a:lstStyle/>
          <a:p>
            <a:pPr>
              <a:lnSpc>
                <a:spcPct val="107000"/>
              </a:lnSpc>
              <a:spcAft>
                <a:spcPts val="800"/>
              </a:spcAft>
            </a:pPr>
            <a:r>
              <a:rPr lang="en-GB" sz="2800">
                <a:effectLst/>
                <a:latin typeface="Times New Roman" panose="02020603050405020304" pitchFamily="18" charset="0"/>
                <a:ea typeface="Calibri" panose="020F0502020204030204" pitchFamily="34" charset="0"/>
                <a:cs typeface="Arial" panose="020B0604020202020204" pitchFamily="34" charset="0"/>
              </a:rPr>
              <a:t>You should have read the article below before today’s seminar. </a:t>
            </a:r>
            <a:r>
              <a:rPr lang="en-GB" sz="2800" i="1">
                <a:effectLst/>
                <a:latin typeface="Times New Roman" panose="02020603050405020304" pitchFamily="18" charset="0"/>
                <a:ea typeface="Calibri" panose="020F0502020204030204" pitchFamily="34" charset="0"/>
                <a:cs typeface="Arial" panose="020B0604020202020204" pitchFamily="34" charset="0"/>
              </a:rPr>
              <a:t>Exploring Interventions to Reduce Cognitive Decline in Aging</a:t>
            </a:r>
            <a:endParaRPr lang="en-GB" sz="2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u="sng">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2"/>
              </a:rPr>
              <a:t>https://www.ncbi.nlm.nih.gov/pmc/articles/PMC2923489/</a:t>
            </a:r>
            <a:endParaRPr lang="en-GB" sz="2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a:effectLst/>
                <a:latin typeface="Times New Roman" panose="02020603050405020304" pitchFamily="18" charset="0"/>
                <a:ea typeface="Times New Roman" panose="02020603050405020304" pitchFamily="18" charset="0"/>
                <a:cs typeface="Arial" panose="020B0604020202020204" pitchFamily="34" charset="0"/>
              </a:rPr>
              <a:t>Group task: in</a:t>
            </a:r>
            <a:r>
              <a:rPr lang="en-US" sz="2800">
                <a:effectLst/>
                <a:latin typeface="Times New Roman" panose="02020603050405020304" pitchFamily="18" charset="0"/>
                <a:ea typeface="Times New Roman" panose="02020603050405020304" pitchFamily="18" charset="0"/>
                <a:cs typeface="Arial" panose="020B0604020202020204" pitchFamily="34" charset="0"/>
              </a:rPr>
              <a:t> groups of 3-4, create a cognitive toolkit for an ageing adult who is facing cognitive decline.</a:t>
            </a:r>
            <a:endParaRPr lang="en-GB" sz="28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082412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3568" y="2132856"/>
            <a:ext cx="8229600" cy="4525963"/>
          </a:xfrm>
        </p:spPr>
        <p:txBody>
          <a:bodyPr>
            <a:normAutofit/>
          </a:bodyPr>
          <a:lstStyle/>
          <a:p>
            <a:r>
              <a:rPr lang="en-GB" sz="4400"/>
              <a:t>Please watch this</a:t>
            </a:r>
          </a:p>
          <a:p>
            <a:r>
              <a:rPr lang="en-GB" sz="4400">
                <a:hlinkClick r:id="rId2"/>
              </a:rPr>
              <a:t>https://youtu.be/NcFdAVrYfns</a:t>
            </a:r>
            <a:r>
              <a:rPr lang="en-GB" sz="4400"/>
              <a:t>  </a:t>
            </a:r>
          </a:p>
          <a:p>
            <a:endParaRPr lang="en-GB" sz="4400"/>
          </a:p>
        </p:txBody>
      </p:sp>
    </p:spTree>
    <p:extLst>
      <p:ext uri="{BB962C8B-B14F-4D97-AF65-F5344CB8AC3E}">
        <p14:creationId xmlns:p14="http://schemas.microsoft.com/office/powerpoint/2010/main" val="1416582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283" y="-99392"/>
            <a:ext cx="8229600" cy="1143000"/>
          </a:xfrm>
        </p:spPr>
        <p:txBody>
          <a:bodyPr>
            <a:normAutofit/>
          </a:bodyPr>
          <a:lstStyle/>
          <a:p>
            <a:pPr algn="l"/>
            <a:r>
              <a:rPr lang="en-GB" sz="2800"/>
              <a:t>References </a:t>
            </a:r>
          </a:p>
        </p:txBody>
      </p:sp>
      <p:sp>
        <p:nvSpPr>
          <p:cNvPr id="3" name="Content Placeholder 2"/>
          <p:cNvSpPr>
            <a:spLocks noGrp="1"/>
          </p:cNvSpPr>
          <p:nvPr>
            <p:ph idx="1"/>
          </p:nvPr>
        </p:nvSpPr>
        <p:spPr>
          <a:xfrm>
            <a:off x="432825" y="1043608"/>
            <a:ext cx="8229600" cy="5472608"/>
          </a:xfrm>
        </p:spPr>
        <p:txBody>
          <a:bodyPr>
            <a:normAutofit/>
          </a:bodyPr>
          <a:lstStyle/>
          <a:p>
            <a:r>
              <a:rPr lang="en-GB" sz="1800" err="1"/>
              <a:t>Deary</a:t>
            </a:r>
            <a:r>
              <a:rPr lang="en-GB" sz="1800"/>
              <a:t>, I. J., Johnson, W., &amp; </a:t>
            </a:r>
            <a:r>
              <a:rPr lang="en-GB" sz="1800" err="1"/>
              <a:t>Houlihan</a:t>
            </a:r>
            <a:r>
              <a:rPr lang="en-GB" sz="1800"/>
              <a:t>, L. M. (2009). Genetic foundations of human intelligence. Human genetics, 126(1), 215-232.</a:t>
            </a:r>
          </a:p>
          <a:p>
            <a:r>
              <a:rPr lang="en-GB" sz="1800"/>
              <a:t>Johansson, M. M., </a:t>
            </a:r>
            <a:r>
              <a:rPr lang="en-GB" sz="1800" err="1"/>
              <a:t>Marcusson</a:t>
            </a:r>
            <a:r>
              <a:rPr lang="en-GB" sz="1800"/>
              <a:t>, J., &amp; </a:t>
            </a:r>
            <a:r>
              <a:rPr lang="en-GB" sz="1800" err="1"/>
              <a:t>Wressle</a:t>
            </a:r>
            <a:r>
              <a:rPr lang="en-GB" sz="1800"/>
              <a:t>, E. (2015). Cognitive impairment and its consequences in everyday life: experiences of people with mild cognitive impairment or mild dementia and their relatives. International </a:t>
            </a:r>
            <a:r>
              <a:rPr lang="en-GB" sz="1800" err="1"/>
              <a:t>psychogeriatrics</a:t>
            </a:r>
            <a:r>
              <a:rPr lang="en-GB" sz="1800"/>
              <a:t>, 27(6), 949-958.</a:t>
            </a:r>
          </a:p>
          <a:p>
            <a:r>
              <a:rPr lang="en-GB" sz="1800" err="1"/>
              <a:t>Baumgart</a:t>
            </a:r>
            <a:r>
              <a:rPr lang="en-GB" sz="1800"/>
              <a:t>, M., Snyder, H. M., Carrillo, M. C., Fazio, S., Kim, H., &amp; Johns, H. (2015). Summary of the evidence on modifiable risk factors for cognitive decline and dementia: a population-based perspective. Alzheimer's &amp; Dementia, 11(6), 718-726.</a:t>
            </a:r>
          </a:p>
          <a:p>
            <a:r>
              <a:rPr lang="en-GB" sz="1800"/>
              <a:t>Johansson, M. M., </a:t>
            </a:r>
            <a:r>
              <a:rPr lang="en-GB" sz="1800" err="1"/>
              <a:t>Marcusson</a:t>
            </a:r>
            <a:r>
              <a:rPr lang="en-GB" sz="1800"/>
              <a:t>, J., &amp; </a:t>
            </a:r>
            <a:r>
              <a:rPr lang="en-GB" sz="1800" err="1"/>
              <a:t>Wressle</a:t>
            </a:r>
            <a:r>
              <a:rPr lang="en-GB" sz="1800"/>
              <a:t>, E. (2012). Cognition, daily living, and health-related quality of life in 85-year-olds in Sweden. Aging, Neuropsychology, and Cognition, 19(3), 421-432.</a:t>
            </a:r>
          </a:p>
          <a:p>
            <a:r>
              <a:rPr lang="en-GB" sz="1800" err="1"/>
              <a:t>Gangolli</a:t>
            </a:r>
            <a:r>
              <a:rPr lang="en-GB" sz="1800"/>
              <a:t>, V. K. (2016). Recent advances in the understanding of cognitive decline among the elderly. Journal of Geriatric Mental Health, 3(1), 36.</a:t>
            </a:r>
          </a:p>
          <a:p>
            <a:r>
              <a:rPr lang="en-GB" sz="1800"/>
              <a:t>Wilson, R. S., Boyle, P. A., </a:t>
            </a:r>
            <a:r>
              <a:rPr lang="en-GB" sz="1800" err="1"/>
              <a:t>Segawa</a:t>
            </a:r>
            <a:r>
              <a:rPr lang="en-GB" sz="1800"/>
              <a:t>, E., Yu, L., </a:t>
            </a:r>
            <a:r>
              <a:rPr lang="en-GB" sz="1800" err="1"/>
              <a:t>Begeny</a:t>
            </a:r>
            <a:r>
              <a:rPr lang="en-GB" sz="1800"/>
              <a:t>, C. T., </a:t>
            </a:r>
            <a:r>
              <a:rPr lang="en-GB" sz="1800" err="1"/>
              <a:t>Anagnos</a:t>
            </a:r>
            <a:r>
              <a:rPr lang="en-GB" sz="1800"/>
              <a:t>, S. E., &amp; Bennett, D. A. (2013). The influence of cognitive decline on well-being in old age. Psychology and aging, 28(2), 304.</a:t>
            </a:r>
          </a:p>
          <a:p>
            <a:endParaRPr lang="en-GB" sz="1800"/>
          </a:p>
          <a:p>
            <a:endParaRPr lang="en-GB" sz="1800"/>
          </a:p>
          <a:p>
            <a:endParaRPr lang="en-GB" sz="1800"/>
          </a:p>
          <a:p>
            <a:endParaRPr lang="en-GB" sz="1800"/>
          </a:p>
        </p:txBody>
      </p:sp>
    </p:spTree>
    <p:extLst>
      <p:ext uri="{BB962C8B-B14F-4D97-AF65-F5344CB8AC3E}">
        <p14:creationId xmlns:p14="http://schemas.microsoft.com/office/powerpoint/2010/main" val="1013079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752475"/>
            <a:ext cx="8534400" cy="5991225"/>
          </a:xfrm>
        </p:spPr>
        <p:txBody>
          <a:bodyPr>
            <a:normAutofit fontScale="92500" lnSpcReduction="10000"/>
          </a:bodyPr>
          <a:lstStyle/>
          <a:p>
            <a:r>
              <a:rPr lang="en-GB" sz="1600" dirty="0"/>
              <a:t>Salthouse, T. A. (1991). Mediation of adult age differences in cognition by reductions in working memory and speed of processing. Psychological Science, 2(3), 179-183.</a:t>
            </a:r>
          </a:p>
          <a:p>
            <a:r>
              <a:rPr lang="en-GB" sz="1600" dirty="0"/>
              <a:t>Craik, F. I. M. (1983). On the transfer of information from temporary to permanent memory. Phil. Trans. R. Soc. Lond. B, 302(1110), 341-359.</a:t>
            </a:r>
          </a:p>
          <a:p>
            <a:r>
              <a:rPr lang="en-GB" sz="1600" dirty="0"/>
              <a:t>Stats, A. (2006). Federal Interagency Forum on Aging Related Statistics. Retrieved online April, 22, 2009.</a:t>
            </a:r>
          </a:p>
          <a:p>
            <a:r>
              <a:rPr lang="en-GB" sz="1600" dirty="0"/>
              <a:t>Myerson, J., Ferraro, F. R., Hale, S., &amp; Lima, S. D. (1992). General slowing in semantic priming and word recognition. Psychology and Aging, 7(2), 257.</a:t>
            </a:r>
          </a:p>
          <a:p>
            <a:r>
              <a:rPr lang="en-GB" sz="1600" dirty="0" err="1"/>
              <a:t>McDowd</a:t>
            </a:r>
            <a:r>
              <a:rPr lang="en-GB" sz="1600" dirty="0"/>
              <a:t>, J., &amp; </a:t>
            </a:r>
            <a:r>
              <a:rPr lang="en-GB" sz="1600" dirty="0" err="1"/>
              <a:t>Botwinick</a:t>
            </a:r>
            <a:r>
              <a:rPr lang="en-GB" sz="1600" dirty="0"/>
              <a:t>, J. (1984). Rote and gist memory in relation to type of information, sensory mode, and age. The Journal of genetic psychology, 145(2), 167-178.</a:t>
            </a:r>
          </a:p>
          <a:p>
            <a:r>
              <a:rPr lang="en-GB" sz="1600" dirty="0"/>
              <a:t>Wingfield, A., &amp; Lindfield, K. C. (1995). Multiple memory systems in the processing of speech: Evidence from aging. Experimental Aging Research, 21(2), 101-121.</a:t>
            </a:r>
          </a:p>
          <a:p>
            <a:r>
              <a:rPr lang="en-GB" sz="1600" dirty="0"/>
              <a:t>Kemper, S., &amp; </a:t>
            </a:r>
            <a:r>
              <a:rPr lang="en-GB" sz="1600" dirty="0" err="1"/>
              <a:t>Lacal</a:t>
            </a:r>
            <a:r>
              <a:rPr lang="en-GB" sz="1600" dirty="0"/>
              <a:t>, J. C. (2004). Addressing the communication needs of an aging society.</a:t>
            </a:r>
          </a:p>
          <a:p>
            <a:r>
              <a:rPr lang="en-GB" sz="1600" dirty="0"/>
              <a:t>Cabeza, R., Anderson, N. D., </a:t>
            </a:r>
            <a:r>
              <a:rPr lang="en-GB" sz="1600" dirty="0" err="1"/>
              <a:t>Locantore</a:t>
            </a:r>
            <a:r>
              <a:rPr lang="en-GB" sz="1600" dirty="0"/>
              <a:t>, J. K., &amp; McIntosh, A. R. (2002). Aging gracefully: compensatory brain activity in high-performing older adults. Neuroimage, 17(3), 1394-1402.</a:t>
            </a:r>
          </a:p>
          <a:p>
            <a:r>
              <a:rPr lang="en-GB" sz="1600" b="0" i="0" dirty="0">
                <a:solidFill>
                  <a:srgbClr val="333333"/>
                </a:solidFill>
                <a:effectLst/>
                <a:latin typeface="Open Sans" panose="020B0606030504020204" pitchFamily="34" charset="0"/>
              </a:rPr>
              <a:t>Williams, B. D., Pendleton, N., &amp; Chandola, T. (2021). Does the association between cognition and education differ between older adults with gradual or rapid trajectories of cognitive decline? </a:t>
            </a:r>
            <a:r>
              <a:rPr lang="en-GB" sz="1600" b="0" i="1" dirty="0">
                <a:solidFill>
                  <a:srgbClr val="333333"/>
                </a:solidFill>
                <a:effectLst/>
                <a:latin typeface="Open Sans" panose="020B0606030504020204" pitchFamily="34" charset="0"/>
              </a:rPr>
              <a:t>Aging, Neuropsychology, and Cognition</a:t>
            </a:r>
            <a:r>
              <a:rPr lang="en-GB" sz="1600" b="0" i="0" dirty="0">
                <a:solidFill>
                  <a:srgbClr val="333333"/>
                </a:solidFill>
                <a:effectLst/>
                <a:latin typeface="Open Sans" panose="020B0606030504020204" pitchFamily="34" charset="0"/>
              </a:rPr>
              <a:t>, </a:t>
            </a:r>
            <a:r>
              <a:rPr lang="en-GB" sz="1600" b="0" i="1" dirty="0">
                <a:solidFill>
                  <a:srgbClr val="333333"/>
                </a:solidFill>
                <a:effectLst/>
                <a:latin typeface="Open Sans" panose="020B0606030504020204" pitchFamily="34" charset="0"/>
              </a:rPr>
              <a:t>29</a:t>
            </a:r>
            <a:r>
              <a:rPr lang="en-GB" sz="1600" b="0" i="0" dirty="0">
                <a:solidFill>
                  <a:srgbClr val="333333"/>
                </a:solidFill>
                <a:effectLst/>
                <a:latin typeface="Open Sans" panose="020B0606030504020204" pitchFamily="34" charset="0"/>
              </a:rPr>
              <a:t>(4), 666–686. </a:t>
            </a:r>
            <a:r>
              <a:rPr lang="en-GB" sz="1600" b="0" i="0" dirty="0">
                <a:solidFill>
                  <a:srgbClr val="333333"/>
                </a:solidFill>
                <a:effectLst/>
                <a:latin typeface="Open Sans" panose="020B0606030504020204" pitchFamily="34" charset="0"/>
                <a:hlinkClick r:id="rId2"/>
              </a:rPr>
              <a:t>https://doi.org/10.1080/13825585.2021.1889958</a:t>
            </a:r>
            <a:endParaRPr lang="en-GB" sz="1600" b="0" i="0" dirty="0">
              <a:solidFill>
                <a:srgbClr val="333333"/>
              </a:solidFill>
              <a:effectLst/>
              <a:latin typeface="Open Sans" panose="020B0606030504020204" pitchFamily="34" charset="0"/>
            </a:endParaRPr>
          </a:p>
          <a:p>
            <a:r>
              <a:rPr lang="en-GB" sz="1600" b="0" i="0" dirty="0" err="1">
                <a:solidFill>
                  <a:srgbClr val="222222"/>
                </a:solidFill>
                <a:effectLst/>
                <a:latin typeface="Arial" panose="020B0604020202020204" pitchFamily="34" charset="0"/>
              </a:rPr>
              <a:t>Lövdén</a:t>
            </a:r>
            <a:r>
              <a:rPr lang="en-GB" sz="1600" b="0" i="0" dirty="0">
                <a:solidFill>
                  <a:srgbClr val="222222"/>
                </a:solidFill>
                <a:effectLst/>
                <a:latin typeface="Arial" panose="020B0604020202020204" pitchFamily="34" charset="0"/>
              </a:rPr>
              <a:t>, M., </a:t>
            </a:r>
            <a:r>
              <a:rPr lang="en-GB" sz="1600" b="0" i="0" dirty="0" err="1">
                <a:solidFill>
                  <a:srgbClr val="222222"/>
                </a:solidFill>
                <a:effectLst/>
                <a:latin typeface="Arial" panose="020B0604020202020204" pitchFamily="34" charset="0"/>
              </a:rPr>
              <a:t>Fratiglioni</a:t>
            </a:r>
            <a:r>
              <a:rPr lang="en-GB" sz="1600" b="0" i="0" dirty="0">
                <a:solidFill>
                  <a:srgbClr val="222222"/>
                </a:solidFill>
                <a:effectLst/>
                <a:latin typeface="Arial" panose="020B0604020202020204" pitchFamily="34" charset="0"/>
              </a:rPr>
              <a:t>, L., </a:t>
            </a:r>
            <a:r>
              <a:rPr lang="en-GB" sz="1600" b="0" i="0" dirty="0" err="1">
                <a:solidFill>
                  <a:srgbClr val="222222"/>
                </a:solidFill>
                <a:effectLst/>
                <a:latin typeface="Arial" panose="020B0604020202020204" pitchFamily="34" charset="0"/>
              </a:rPr>
              <a:t>Glymour</a:t>
            </a:r>
            <a:r>
              <a:rPr lang="en-GB" sz="1600" b="0" i="0" dirty="0">
                <a:solidFill>
                  <a:srgbClr val="222222"/>
                </a:solidFill>
                <a:effectLst/>
                <a:latin typeface="Arial" panose="020B0604020202020204" pitchFamily="34" charset="0"/>
              </a:rPr>
              <a:t>, M. M., </a:t>
            </a:r>
            <a:r>
              <a:rPr lang="en-GB" sz="1600" b="0" i="0" dirty="0" err="1">
                <a:solidFill>
                  <a:srgbClr val="222222"/>
                </a:solidFill>
                <a:effectLst/>
                <a:latin typeface="Arial" panose="020B0604020202020204" pitchFamily="34" charset="0"/>
              </a:rPr>
              <a:t>Lindenberger</a:t>
            </a:r>
            <a:r>
              <a:rPr lang="en-GB" sz="1600" b="0" i="0" dirty="0">
                <a:solidFill>
                  <a:srgbClr val="222222"/>
                </a:solidFill>
                <a:effectLst/>
                <a:latin typeface="Arial" panose="020B0604020202020204" pitchFamily="34" charset="0"/>
              </a:rPr>
              <a:t>, U., &amp; Tucker-</a:t>
            </a:r>
            <a:r>
              <a:rPr lang="en-GB" sz="1600" b="0" i="0" dirty="0" err="1">
                <a:solidFill>
                  <a:srgbClr val="222222"/>
                </a:solidFill>
                <a:effectLst/>
                <a:latin typeface="Arial" panose="020B0604020202020204" pitchFamily="34" charset="0"/>
              </a:rPr>
              <a:t>Drob</a:t>
            </a:r>
            <a:r>
              <a:rPr lang="en-GB" sz="1600" b="0" i="0" dirty="0">
                <a:solidFill>
                  <a:srgbClr val="222222"/>
                </a:solidFill>
                <a:effectLst/>
                <a:latin typeface="Arial" panose="020B0604020202020204" pitchFamily="34" charset="0"/>
              </a:rPr>
              <a:t>, E. M. (2020). Education and cognitive functioning across the life span. </a:t>
            </a:r>
            <a:r>
              <a:rPr lang="en-GB" sz="1600" b="0" i="1" dirty="0">
                <a:solidFill>
                  <a:srgbClr val="222222"/>
                </a:solidFill>
                <a:effectLst/>
                <a:latin typeface="Arial" panose="020B0604020202020204" pitchFamily="34" charset="0"/>
              </a:rPr>
              <a:t>Psychological science in the public interest</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21</a:t>
            </a:r>
            <a:r>
              <a:rPr lang="en-GB" sz="1600" b="0" i="0" dirty="0">
                <a:solidFill>
                  <a:srgbClr val="222222"/>
                </a:solidFill>
                <a:effectLst/>
                <a:latin typeface="Arial" panose="020B0604020202020204" pitchFamily="34" charset="0"/>
              </a:rPr>
              <a:t>(1), 6-41.</a:t>
            </a:r>
          </a:p>
          <a:p>
            <a:r>
              <a:rPr lang="en-GB" sz="1600" b="0" i="0" dirty="0">
                <a:solidFill>
                  <a:srgbClr val="222222"/>
                </a:solidFill>
                <a:effectLst/>
                <a:latin typeface="Arial" panose="020B0604020202020204" pitchFamily="34" charset="0"/>
              </a:rPr>
              <a:t>Zhong, T., Li, S., Liu, P., Wang, Y., &amp; Chen, L. (2024). The impact of education and occupation on cognitive impairment: a cross-sectional study in China. </a:t>
            </a:r>
            <a:r>
              <a:rPr lang="en-GB" sz="1600" b="0" i="1" dirty="0">
                <a:solidFill>
                  <a:srgbClr val="222222"/>
                </a:solidFill>
                <a:effectLst/>
                <a:latin typeface="Arial" panose="020B0604020202020204" pitchFamily="34" charset="0"/>
              </a:rPr>
              <a:t>Frontiers in Aging Neuroscience</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16</a:t>
            </a:r>
            <a:r>
              <a:rPr lang="en-GB" sz="1600" b="0" i="0" dirty="0">
                <a:solidFill>
                  <a:srgbClr val="222222"/>
                </a:solidFill>
                <a:effectLst/>
                <a:latin typeface="Arial" panose="020B0604020202020204" pitchFamily="34" charset="0"/>
              </a:rPr>
              <a:t>, 1435626.</a:t>
            </a:r>
            <a:endParaRPr lang="en-GB" sz="1600" dirty="0"/>
          </a:p>
          <a:p>
            <a:endParaRPr lang="en-GB" sz="1600" dirty="0"/>
          </a:p>
          <a:p>
            <a:endParaRPr lang="en-GB" sz="1600" dirty="0"/>
          </a:p>
          <a:p>
            <a:endParaRPr lang="en-GB" sz="1600" dirty="0"/>
          </a:p>
          <a:p>
            <a:endParaRPr lang="en-GB" sz="1600" dirty="0"/>
          </a:p>
          <a:p>
            <a:endParaRPr lang="en-GB" sz="1600" dirty="0"/>
          </a:p>
        </p:txBody>
      </p:sp>
      <p:sp>
        <p:nvSpPr>
          <p:cNvPr id="4" name="Title 1"/>
          <p:cNvSpPr>
            <a:spLocks noGrp="1"/>
          </p:cNvSpPr>
          <p:nvPr>
            <p:ph type="title"/>
          </p:nvPr>
        </p:nvSpPr>
        <p:spPr>
          <a:xfrm>
            <a:off x="457200" y="-171400"/>
            <a:ext cx="8229600" cy="1143000"/>
          </a:xfrm>
        </p:spPr>
        <p:txBody>
          <a:bodyPr>
            <a:normAutofit/>
          </a:bodyPr>
          <a:lstStyle/>
          <a:p>
            <a:pPr algn="l"/>
            <a:r>
              <a:rPr lang="en-GB" sz="2800"/>
              <a:t>References </a:t>
            </a:r>
          </a:p>
        </p:txBody>
      </p:sp>
    </p:spTree>
    <p:extLst>
      <p:ext uri="{BB962C8B-B14F-4D97-AF65-F5344CB8AC3E}">
        <p14:creationId xmlns:p14="http://schemas.microsoft.com/office/powerpoint/2010/main" val="1185584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dirty="0" smtClean="0"/>
        </a:defPPr>
      </a:lst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6437</Words>
  <Application>Microsoft Office PowerPoint</Application>
  <PresentationFormat>On-screen Show (4:3)</PresentationFormat>
  <Paragraphs>404</Paragraphs>
  <Slides>37</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Minion Pro</vt:lpstr>
      <vt:lpstr>ＭＳ Ｐゴシック</vt:lpstr>
      <vt:lpstr>ProximaNova</vt:lpstr>
      <vt:lpstr>Aptos</vt:lpstr>
      <vt:lpstr>Arial</vt:lpstr>
      <vt:lpstr>Calibri</vt:lpstr>
      <vt:lpstr>Open Sans</vt:lpstr>
      <vt:lpstr>Times</vt:lpstr>
      <vt:lpstr>Times New Roman</vt:lpstr>
      <vt:lpstr>Office Theme</vt:lpstr>
      <vt:lpstr>Dr Charlotte Greenway </vt:lpstr>
      <vt:lpstr>PowerPoint Presentation</vt:lpstr>
      <vt:lpstr>PowerPoint Presentation</vt:lpstr>
      <vt:lpstr>Age-related Cognitive Decline </vt:lpstr>
      <vt:lpstr>PowerPoint Presentation</vt:lpstr>
      <vt:lpstr>The role of Education</vt:lpstr>
      <vt:lpstr>Mechanisms of Protection </vt:lpstr>
      <vt:lpstr>Education Throughout the Lifespan </vt:lpstr>
      <vt:lpstr>Protective Interventions </vt:lpstr>
      <vt:lpstr>PowerPoint Presentation</vt:lpstr>
      <vt:lpstr>Working Memory </vt:lpstr>
      <vt:lpstr>Working Memory</vt:lpstr>
      <vt:lpstr>Episodic Memory</vt:lpstr>
      <vt:lpstr>Procedural Memory </vt:lpstr>
      <vt:lpstr>Prospective Memory </vt:lpstr>
      <vt:lpstr>Processing Speed and Attention </vt:lpstr>
      <vt:lpstr>Working Memory &amp; Processing Speed</vt:lpstr>
      <vt:lpstr>Speed of Processing</vt:lpstr>
      <vt:lpstr>Working Memory &amp; Processing Speed</vt:lpstr>
      <vt:lpstr>Aging &amp; Long-Term Memory</vt:lpstr>
      <vt:lpstr>Long-Term Memory</vt:lpstr>
      <vt:lpstr>Aging &amp; Long-Term Memory</vt:lpstr>
      <vt:lpstr>Summary Table of Age-Related Memory Changes </vt:lpstr>
      <vt:lpstr>The Processing Resource Model</vt:lpstr>
      <vt:lpstr>Memory Decline</vt:lpstr>
      <vt:lpstr>Successful aging and cognition</vt:lpstr>
      <vt:lpstr>List some limitations associated with cognitive decline studies</vt:lpstr>
      <vt:lpstr>Limitations in cognitive decline studies </vt:lpstr>
      <vt:lpstr>PowerPoint Presentation</vt:lpstr>
      <vt:lpstr>PowerPoint Presentation</vt:lpstr>
      <vt:lpstr>PowerPoint Presentation</vt:lpstr>
      <vt:lpstr>Studies</vt:lpstr>
      <vt:lpstr>PowerPoint Presentation</vt:lpstr>
      <vt:lpstr>Task </vt:lpstr>
      <vt:lpstr>PowerPoint Presentation</vt:lpstr>
      <vt:lpstr>References </vt:lpstr>
      <vt:lpstr>References </vt:lpstr>
    </vt:vector>
  </TitlesOfParts>
  <Company>UoW Trinity St.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1</cp:revision>
  <dcterms:created xsi:type="dcterms:W3CDTF">2015-11-24T09:47:38Z</dcterms:created>
  <dcterms:modified xsi:type="dcterms:W3CDTF">2025-01-13T16:21:04Z</dcterms:modified>
</cp:coreProperties>
</file>