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8" r:id="rId6"/>
  </p:sldMasterIdLst>
  <p:notesMasterIdLst>
    <p:notesMasterId r:id="rId54"/>
  </p:notesMasterIdLst>
  <p:sldIdLst>
    <p:sldId id="313" r:id="rId7"/>
    <p:sldId id="490" r:id="rId8"/>
    <p:sldId id="432" r:id="rId9"/>
    <p:sldId id="537" r:id="rId10"/>
    <p:sldId id="508" r:id="rId11"/>
    <p:sldId id="501" r:id="rId12"/>
    <p:sldId id="500" r:id="rId13"/>
    <p:sldId id="431" r:id="rId14"/>
    <p:sldId id="503" r:id="rId15"/>
    <p:sldId id="481" r:id="rId16"/>
    <p:sldId id="510" r:id="rId17"/>
    <p:sldId id="511" r:id="rId18"/>
    <p:sldId id="504" r:id="rId19"/>
    <p:sldId id="513" r:id="rId20"/>
    <p:sldId id="535" r:id="rId21"/>
    <p:sldId id="287" r:id="rId22"/>
    <p:sldId id="516" r:id="rId23"/>
    <p:sldId id="517" r:id="rId24"/>
    <p:sldId id="355" r:id="rId25"/>
    <p:sldId id="273" r:id="rId26"/>
    <p:sldId id="518" r:id="rId27"/>
    <p:sldId id="522" r:id="rId28"/>
    <p:sldId id="525" r:id="rId29"/>
    <p:sldId id="524" r:id="rId30"/>
    <p:sldId id="526" r:id="rId31"/>
    <p:sldId id="527" r:id="rId32"/>
    <p:sldId id="528" r:id="rId33"/>
    <p:sldId id="529" r:id="rId34"/>
    <p:sldId id="530" r:id="rId35"/>
    <p:sldId id="446" r:id="rId36"/>
    <p:sldId id="444" r:id="rId37"/>
    <p:sldId id="539" r:id="rId38"/>
    <p:sldId id="531" r:id="rId39"/>
    <p:sldId id="471" r:id="rId40"/>
    <p:sldId id="447" r:id="rId41"/>
    <p:sldId id="451" r:id="rId42"/>
    <p:sldId id="452" r:id="rId43"/>
    <p:sldId id="469" r:id="rId44"/>
    <p:sldId id="470" r:id="rId45"/>
    <p:sldId id="411" r:id="rId46"/>
    <p:sldId id="366" r:id="rId47"/>
    <p:sldId id="282" r:id="rId48"/>
    <p:sldId id="285" r:id="rId49"/>
    <p:sldId id="506" r:id="rId50"/>
    <p:sldId id="538" r:id="rId51"/>
    <p:sldId id="534" r:id="rId52"/>
    <p:sldId id="430" r:id="rId5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E6E6"/>
    <a:srgbClr val="FF00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BAE1F0D-C3D3-60CE-3A43-904D74EA6E15}" v="1" dt="2024-10-14T12:36:16.7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presProps" Target="presProp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slide" Target="slides/slide47.xml"/><Relationship Id="rId58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viewProps" Target="viewProps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microsoft.com/office/2016/11/relationships/changesInfo" Target="changesInfos/changesInfo1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theme" Target="theme/theme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ddwen Davies" userId="S::heddwen.davies@uwtsd.ac.uk::b3b4628a-d1d7-4a79-b47e-b6ca4059bab0" providerId="AD" clId="Web-{CD113FF4-EE51-789A-E8E6-6FA1CE7CDAB0}"/>
    <pc:docChg chg="modSld">
      <pc:chgData name="Heddwen Davies" userId="S::heddwen.davies@uwtsd.ac.uk::b3b4628a-d1d7-4a79-b47e-b6ca4059bab0" providerId="AD" clId="Web-{CD113FF4-EE51-789A-E8E6-6FA1CE7CDAB0}" dt="2024-08-02T14:23:55.422" v="43" actId="20577"/>
      <pc:docMkLst>
        <pc:docMk/>
      </pc:docMkLst>
      <pc:sldChg chg="modSp">
        <pc:chgData name="Heddwen Davies" userId="S::heddwen.davies@uwtsd.ac.uk::b3b4628a-d1d7-4a79-b47e-b6ca4059bab0" providerId="AD" clId="Web-{CD113FF4-EE51-789A-E8E6-6FA1CE7CDAB0}" dt="2024-08-02T14:23:31.921" v="38" actId="20577"/>
        <pc:sldMkLst>
          <pc:docMk/>
          <pc:sldMk cId="1382419262" sldId="338"/>
        </pc:sldMkLst>
        <pc:spChg chg="mod">
          <ac:chgData name="Heddwen Davies" userId="S::heddwen.davies@uwtsd.ac.uk::b3b4628a-d1d7-4a79-b47e-b6ca4059bab0" providerId="AD" clId="Web-{CD113FF4-EE51-789A-E8E6-6FA1CE7CDAB0}" dt="2024-08-02T14:23:31.921" v="38" actId="20577"/>
          <ac:spMkLst>
            <pc:docMk/>
            <pc:sldMk cId="1382419262" sldId="338"/>
            <ac:spMk id="2" creationId="{89C63647-1C52-9242-B210-5136CB08B345}"/>
          </ac:spMkLst>
        </pc:spChg>
        <pc:spChg chg="mod">
          <ac:chgData name="Heddwen Davies" userId="S::heddwen.davies@uwtsd.ac.uk::b3b4628a-d1d7-4a79-b47e-b6ca4059bab0" providerId="AD" clId="Web-{CD113FF4-EE51-789A-E8E6-6FA1CE7CDAB0}" dt="2024-08-02T14:23:16.264" v="36" actId="20577"/>
          <ac:spMkLst>
            <pc:docMk/>
            <pc:sldMk cId="1382419262" sldId="338"/>
            <ac:spMk id="3" creationId="{81F5EA6F-7AD1-3E42-811C-5F3D614C7670}"/>
          </ac:spMkLst>
        </pc:spChg>
      </pc:sldChg>
      <pc:sldChg chg="modSp">
        <pc:chgData name="Heddwen Davies" userId="S::heddwen.davies@uwtsd.ac.uk::b3b4628a-d1d7-4a79-b47e-b6ca4059bab0" providerId="AD" clId="Web-{CD113FF4-EE51-789A-E8E6-6FA1CE7CDAB0}" dt="2024-08-02T14:23:55.422" v="43" actId="20577"/>
        <pc:sldMkLst>
          <pc:docMk/>
          <pc:sldMk cId="12617817" sldId="340"/>
        </pc:sldMkLst>
        <pc:spChg chg="mod">
          <ac:chgData name="Heddwen Davies" userId="S::heddwen.davies@uwtsd.ac.uk::b3b4628a-d1d7-4a79-b47e-b6ca4059bab0" providerId="AD" clId="Web-{CD113FF4-EE51-789A-E8E6-6FA1CE7CDAB0}" dt="2024-08-02T14:23:55.422" v="43" actId="20577"/>
          <ac:spMkLst>
            <pc:docMk/>
            <pc:sldMk cId="12617817" sldId="340"/>
            <ac:spMk id="2" creationId="{0D8B6296-7C55-8E43-AE67-474ACDB410B8}"/>
          </ac:spMkLst>
        </pc:spChg>
      </pc:sldChg>
    </pc:docChg>
  </pc:docChgLst>
  <pc:docChgLst>
    <pc:chgData name="Anna Stevenson" userId="S::a.stevenson@uwtsd.ac.uk::ae8dda73-5b0a-4ab6-8413-d9e5d0f56ad1" providerId="AD" clId="Web-{3AD63DDF-778A-297A-99D7-E66001CCE6F1}"/>
    <pc:docChg chg="addSld delSld modSld sldOrd">
      <pc:chgData name="Anna Stevenson" userId="S::a.stevenson@uwtsd.ac.uk::ae8dda73-5b0a-4ab6-8413-d9e5d0f56ad1" providerId="AD" clId="Web-{3AD63DDF-778A-297A-99D7-E66001CCE6F1}" dt="2024-08-22T15:48:49.460" v="202" actId="20577"/>
      <pc:docMkLst>
        <pc:docMk/>
      </pc:docMkLst>
      <pc:sldChg chg="del">
        <pc:chgData name="Anna Stevenson" userId="S::a.stevenson@uwtsd.ac.uk::ae8dda73-5b0a-4ab6-8413-d9e5d0f56ad1" providerId="AD" clId="Web-{3AD63DDF-778A-297A-99D7-E66001CCE6F1}" dt="2024-08-22T15:45:31.171" v="106"/>
        <pc:sldMkLst>
          <pc:docMk/>
          <pc:sldMk cId="3577568159" sldId="276"/>
        </pc:sldMkLst>
      </pc:sldChg>
      <pc:sldChg chg="del">
        <pc:chgData name="Anna Stevenson" userId="S::a.stevenson@uwtsd.ac.uk::ae8dda73-5b0a-4ab6-8413-d9e5d0f56ad1" providerId="AD" clId="Web-{3AD63DDF-778A-297A-99D7-E66001CCE6F1}" dt="2024-08-22T15:45:13.999" v="103"/>
        <pc:sldMkLst>
          <pc:docMk/>
          <pc:sldMk cId="1741582521" sldId="277"/>
        </pc:sldMkLst>
      </pc:sldChg>
      <pc:sldChg chg="del">
        <pc:chgData name="Anna Stevenson" userId="S::a.stevenson@uwtsd.ac.uk::ae8dda73-5b0a-4ab6-8413-d9e5d0f56ad1" providerId="AD" clId="Web-{3AD63DDF-778A-297A-99D7-E66001CCE6F1}" dt="2024-08-22T15:45:14.624" v="104"/>
        <pc:sldMkLst>
          <pc:docMk/>
          <pc:sldMk cId="573132187" sldId="278"/>
        </pc:sldMkLst>
      </pc:sldChg>
      <pc:sldChg chg="del">
        <pc:chgData name="Anna Stevenson" userId="S::a.stevenson@uwtsd.ac.uk::ae8dda73-5b0a-4ab6-8413-d9e5d0f56ad1" providerId="AD" clId="Web-{3AD63DDF-778A-297A-99D7-E66001CCE6F1}" dt="2024-08-22T15:45:15.467" v="105"/>
        <pc:sldMkLst>
          <pc:docMk/>
          <pc:sldMk cId="2921295888" sldId="279"/>
        </pc:sldMkLst>
      </pc:sldChg>
      <pc:sldChg chg="del">
        <pc:chgData name="Anna Stevenson" userId="S::a.stevenson@uwtsd.ac.uk::ae8dda73-5b0a-4ab6-8413-d9e5d0f56ad1" providerId="AD" clId="Web-{3AD63DDF-778A-297A-99D7-E66001CCE6F1}" dt="2024-08-22T15:45:31.765" v="107"/>
        <pc:sldMkLst>
          <pc:docMk/>
          <pc:sldMk cId="4180819838" sldId="280"/>
        </pc:sldMkLst>
      </pc:sldChg>
      <pc:sldChg chg="modSp">
        <pc:chgData name="Anna Stevenson" userId="S::a.stevenson@uwtsd.ac.uk::ae8dda73-5b0a-4ab6-8413-d9e5d0f56ad1" providerId="AD" clId="Web-{3AD63DDF-778A-297A-99D7-E66001CCE6F1}" dt="2024-08-22T15:47:36.207" v="153" actId="20577"/>
        <pc:sldMkLst>
          <pc:docMk/>
          <pc:sldMk cId="3485062339" sldId="282"/>
        </pc:sldMkLst>
        <pc:spChg chg="mod">
          <ac:chgData name="Anna Stevenson" userId="S::a.stevenson@uwtsd.ac.uk::ae8dda73-5b0a-4ab6-8413-d9e5d0f56ad1" providerId="AD" clId="Web-{3AD63DDF-778A-297A-99D7-E66001CCE6F1}" dt="2024-08-22T15:47:36.207" v="153" actId="20577"/>
          <ac:spMkLst>
            <pc:docMk/>
            <pc:sldMk cId="3485062339" sldId="282"/>
            <ac:spMk id="7" creationId="{61E54D60-25E3-AA01-7D9B-1A2DB4F24015}"/>
          </ac:spMkLst>
        </pc:spChg>
      </pc:sldChg>
      <pc:sldChg chg="del">
        <pc:chgData name="Anna Stevenson" userId="S::a.stevenson@uwtsd.ac.uk::ae8dda73-5b0a-4ab6-8413-d9e5d0f56ad1" providerId="AD" clId="Web-{3AD63DDF-778A-297A-99D7-E66001CCE6F1}" dt="2024-08-22T15:45:56.875" v="113"/>
        <pc:sldMkLst>
          <pc:docMk/>
          <pc:sldMk cId="1283321602" sldId="284"/>
        </pc:sldMkLst>
      </pc:sldChg>
      <pc:sldChg chg="del">
        <pc:chgData name="Anna Stevenson" userId="S::a.stevenson@uwtsd.ac.uk::ae8dda73-5b0a-4ab6-8413-d9e5d0f56ad1" providerId="AD" clId="Web-{3AD63DDF-778A-297A-99D7-E66001CCE6F1}" dt="2024-08-22T15:47:48.161" v="154"/>
        <pc:sldMkLst>
          <pc:docMk/>
          <pc:sldMk cId="958502687" sldId="286"/>
        </pc:sldMkLst>
      </pc:sldChg>
      <pc:sldChg chg="ord">
        <pc:chgData name="Anna Stevenson" userId="S::a.stevenson@uwtsd.ac.uk::ae8dda73-5b0a-4ab6-8413-d9e5d0f56ad1" providerId="AD" clId="Web-{3AD63DDF-778A-297A-99D7-E66001CCE6F1}" dt="2024-08-22T15:46:52.909" v="127"/>
        <pc:sldMkLst>
          <pc:docMk/>
          <pc:sldMk cId="2859924920" sldId="366"/>
        </pc:sldMkLst>
      </pc:sldChg>
      <pc:sldChg chg="ord">
        <pc:chgData name="Anna Stevenson" userId="S::a.stevenson@uwtsd.ac.uk::ae8dda73-5b0a-4ab6-8413-d9e5d0f56ad1" providerId="AD" clId="Web-{3AD63DDF-778A-297A-99D7-E66001CCE6F1}" dt="2024-08-22T15:46:52.909" v="128"/>
        <pc:sldMkLst>
          <pc:docMk/>
          <pc:sldMk cId="2995264797" sldId="411"/>
        </pc:sldMkLst>
      </pc:sldChg>
      <pc:sldChg chg="ord">
        <pc:chgData name="Anna Stevenson" userId="S::a.stevenson@uwtsd.ac.uk::ae8dda73-5b0a-4ab6-8413-d9e5d0f56ad1" providerId="AD" clId="Web-{3AD63DDF-778A-297A-99D7-E66001CCE6F1}" dt="2024-08-22T15:46:01.485" v="114"/>
        <pc:sldMkLst>
          <pc:docMk/>
          <pc:sldMk cId="3867489291" sldId="444"/>
        </pc:sldMkLst>
      </pc:sldChg>
      <pc:sldChg chg="ord">
        <pc:chgData name="Anna Stevenson" userId="S::a.stevenson@uwtsd.ac.uk::ae8dda73-5b0a-4ab6-8413-d9e5d0f56ad1" providerId="AD" clId="Web-{3AD63DDF-778A-297A-99D7-E66001CCE6F1}" dt="2024-08-22T15:46:01.485" v="115"/>
        <pc:sldMkLst>
          <pc:docMk/>
          <pc:sldMk cId="1173574030" sldId="446"/>
        </pc:sldMkLst>
      </pc:sldChg>
      <pc:sldChg chg="ord">
        <pc:chgData name="Anna Stevenson" userId="S::a.stevenson@uwtsd.ac.uk::ae8dda73-5b0a-4ab6-8413-d9e5d0f56ad1" providerId="AD" clId="Web-{3AD63DDF-778A-297A-99D7-E66001CCE6F1}" dt="2024-08-22T15:46:52.909" v="133"/>
        <pc:sldMkLst>
          <pc:docMk/>
          <pc:sldMk cId="3196793553" sldId="447"/>
        </pc:sldMkLst>
      </pc:sldChg>
      <pc:sldChg chg="del">
        <pc:chgData name="Anna Stevenson" userId="S::a.stevenson@uwtsd.ac.uk::ae8dda73-5b0a-4ab6-8413-d9e5d0f56ad1" providerId="AD" clId="Web-{3AD63DDF-778A-297A-99D7-E66001CCE6F1}" dt="2024-08-22T15:47:00.128" v="135"/>
        <pc:sldMkLst>
          <pc:docMk/>
          <pc:sldMk cId="3288308306" sldId="450"/>
        </pc:sldMkLst>
      </pc:sldChg>
      <pc:sldChg chg="ord">
        <pc:chgData name="Anna Stevenson" userId="S::a.stevenson@uwtsd.ac.uk::ae8dda73-5b0a-4ab6-8413-d9e5d0f56ad1" providerId="AD" clId="Web-{3AD63DDF-778A-297A-99D7-E66001CCE6F1}" dt="2024-08-22T15:46:52.909" v="132"/>
        <pc:sldMkLst>
          <pc:docMk/>
          <pc:sldMk cId="2394114469" sldId="451"/>
        </pc:sldMkLst>
      </pc:sldChg>
      <pc:sldChg chg="ord">
        <pc:chgData name="Anna Stevenson" userId="S::a.stevenson@uwtsd.ac.uk::ae8dda73-5b0a-4ab6-8413-d9e5d0f56ad1" providerId="AD" clId="Web-{3AD63DDF-778A-297A-99D7-E66001CCE6F1}" dt="2024-08-22T15:46:52.909" v="131"/>
        <pc:sldMkLst>
          <pc:docMk/>
          <pc:sldMk cId="2426639284" sldId="452"/>
        </pc:sldMkLst>
      </pc:sldChg>
      <pc:sldChg chg="del">
        <pc:chgData name="Anna Stevenson" userId="S::a.stevenson@uwtsd.ac.uk::ae8dda73-5b0a-4ab6-8413-d9e5d0f56ad1" providerId="AD" clId="Web-{3AD63DDF-778A-297A-99D7-E66001CCE6F1}" dt="2024-08-22T15:47:08.769" v="139"/>
        <pc:sldMkLst>
          <pc:docMk/>
          <pc:sldMk cId="4247571193" sldId="465"/>
        </pc:sldMkLst>
      </pc:sldChg>
      <pc:sldChg chg="del">
        <pc:chgData name="Anna Stevenson" userId="S::a.stevenson@uwtsd.ac.uk::ae8dda73-5b0a-4ab6-8413-d9e5d0f56ad1" providerId="AD" clId="Web-{3AD63DDF-778A-297A-99D7-E66001CCE6F1}" dt="2024-08-22T15:47:08.034" v="138"/>
        <pc:sldMkLst>
          <pc:docMk/>
          <pc:sldMk cId="1834009519" sldId="466"/>
        </pc:sldMkLst>
      </pc:sldChg>
      <pc:sldChg chg="del">
        <pc:chgData name="Anna Stevenson" userId="S::a.stevenson@uwtsd.ac.uk::ae8dda73-5b0a-4ab6-8413-d9e5d0f56ad1" providerId="AD" clId="Web-{3AD63DDF-778A-297A-99D7-E66001CCE6F1}" dt="2024-08-22T15:47:04.550" v="136"/>
        <pc:sldMkLst>
          <pc:docMk/>
          <pc:sldMk cId="661511143" sldId="467"/>
        </pc:sldMkLst>
      </pc:sldChg>
      <pc:sldChg chg="del">
        <pc:chgData name="Anna Stevenson" userId="S::a.stevenson@uwtsd.ac.uk::ae8dda73-5b0a-4ab6-8413-d9e5d0f56ad1" providerId="AD" clId="Web-{3AD63DDF-778A-297A-99D7-E66001CCE6F1}" dt="2024-08-22T15:47:05.175" v="137"/>
        <pc:sldMkLst>
          <pc:docMk/>
          <pc:sldMk cId="2093197970" sldId="468"/>
        </pc:sldMkLst>
      </pc:sldChg>
      <pc:sldChg chg="ord">
        <pc:chgData name="Anna Stevenson" userId="S::a.stevenson@uwtsd.ac.uk::ae8dda73-5b0a-4ab6-8413-d9e5d0f56ad1" providerId="AD" clId="Web-{3AD63DDF-778A-297A-99D7-E66001CCE6F1}" dt="2024-08-22T15:46:52.909" v="130"/>
        <pc:sldMkLst>
          <pc:docMk/>
          <pc:sldMk cId="2997803759" sldId="469"/>
        </pc:sldMkLst>
      </pc:sldChg>
      <pc:sldChg chg="ord">
        <pc:chgData name="Anna Stevenson" userId="S::a.stevenson@uwtsd.ac.uk::ae8dda73-5b0a-4ab6-8413-d9e5d0f56ad1" providerId="AD" clId="Web-{3AD63DDF-778A-297A-99D7-E66001CCE6F1}" dt="2024-08-22T15:46:52.909" v="129"/>
        <pc:sldMkLst>
          <pc:docMk/>
          <pc:sldMk cId="2484889181" sldId="470"/>
        </pc:sldMkLst>
      </pc:sldChg>
      <pc:sldChg chg="ord">
        <pc:chgData name="Anna Stevenson" userId="S::a.stevenson@uwtsd.ac.uk::ae8dda73-5b0a-4ab6-8413-d9e5d0f56ad1" providerId="AD" clId="Web-{3AD63DDF-778A-297A-99D7-E66001CCE6F1}" dt="2024-08-22T15:46:52.924" v="134"/>
        <pc:sldMkLst>
          <pc:docMk/>
          <pc:sldMk cId="416230086" sldId="471"/>
        </pc:sldMkLst>
      </pc:sldChg>
      <pc:sldChg chg="del">
        <pc:chgData name="Anna Stevenson" userId="S::a.stevenson@uwtsd.ac.uk::ae8dda73-5b0a-4ab6-8413-d9e5d0f56ad1" providerId="AD" clId="Web-{3AD63DDF-778A-297A-99D7-E66001CCE6F1}" dt="2024-08-22T15:45:32.546" v="108"/>
        <pc:sldMkLst>
          <pc:docMk/>
          <pc:sldMk cId="3978006545" sldId="519"/>
        </pc:sldMkLst>
      </pc:sldChg>
      <pc:sldChg chg="del">
        <pc:chgData name="Anna Stevenson" userId="S::a.stevenson@uwtsd.ac.uk::ae8dda73-5b0a-4ab6-8413-d9e5d0f56ad1" providerId="AD" clId="Web-{3AD63DDF-778A-297A-99D7-E66001CCE6F1}" dt="2024-08-22T15:47:11.160" v="140"/>
        <pc:sldMkLst>
          <pc:docMk/>
          <pc:sldMk cId="2399476628" sldId="520"/>
        </pc:sldMkLst>
      </pc:sldChg>
      <pc:sldChg chg="del">
        <pc:chgData name="Anna Stevenson" userId="S::a.stevenson@uwtsd.ac.uk::ae8dda73-5b0a-4ab6-8413-d9e5d0f56ad1" providerId="AD" clId="Web-{3AD63DDF-778A-297A-99D7-E66001CCE6F1}" dt="2024-08-22T15:45:11.514" v="102"/>
        <pc:sldMkLst>
          <pc:docMk/>
          <pc:sldMk cId="2868028460" sldId="521"/>
        </pc:sldMkLst>
      </pc:sldChg>
      <pc:sldChg chg="del">
        <pc:chgData name="Anna Stevenson" userId="S::a.stevenson@uwtsd.ac.uk::ae8dda73-5b0a-4ab6-8413-d9e5d0f56ad1" providerId="AD" clId="Web-{3AD63DDF-778A-297A-99D7-E66001CCE6F1}" dt="2024-08-22T15:45:08.576" v="101"/>
        <pc:sldMkLst>
          <pc:docMk/>
          <pc:sldMk cId="672614208" sldId="523"/>
        </pc:sldMkLst>
      </pc:sldChg>
      <pc:sldChg chg="modSp">
        <pc:chgData name="Anna Stevenson" userId="S::a.stevenson@uwtsd.ac.uk::ae8dda73-5b0a-4ab6-8413-d9e5d0f56ad1" providerId="AD" clId="Web-{3AD63DDF-778A-297A-99D7-E66001CCE6F1}" dt="2024-08-22T15:40:45.222" v="1" actId="14100"/>
        <pc:sldMkLst>
          <pc:docMk/>
          <pc:sldMk cId="2865350942" sldId="524"/>
        </pc:sldMkLst>
        <pc:spChg chg="mod">
          <ac:chgData name="Anna Stevenson" userId="S::a.stevenson@uwtsd.ac.uk::ae8dda73-5b0a-4ab6-8413-d9e5d0f56ad1" providerId="AD" clId="Web-{3AD63DDF-778A-297A-99D7-E66001CCE6F1}" dt="2024-08-22T15:40:45.222" v="1" actId="14100"/>
          <ac:spMkLst>
            <pc:docMk/>
            <pc:sldMk cId="2865350942" sldId="524"/>
            <ac:spMk id="8" creationId="{334242CF-BA21-CAC4-B04A-B8690223D53F}"/>
          </ac:spMkLst>
        </pc:spChg>
      </pc:sldChg>
      <pc:sldChg chg="modSp add replId">
        <pc:chgData name="Anna Stevenson" userId="S::a.stevenson@uwtsd.ac.uk::ae8dda73-5b0a-4ab6-8413-d9e5d0f56ad1" providerId="AD" clId="Web-{3AD63DDF-778A-297A-99D7-E66001CCE6F1}" dt="2024-08-22T15:41:21.489" v="12" actId="20577"/>
        <pc:sldMkLst>
          <pc:docMk/>
          <pc:sldMk cId="1987266132" sldId="526"/>
        </pc:sldMkLst>
        <pc:spChg chg="mod">
          <ac:chgData name="Anna Stevenson" userId="S::a.stevenson@uwtsd.ac.uk::ae8dda73-5b0a-4ab6-8413-d9e5d0f56ad1" providerId="AD" clId="Web-{3AD63DDF-778A-297A-99D7-E66001CCE6F1}" dt="2024-08-22T15:41:21.489" v="12" actId="20577"/>
          <ac:spMkLst>
            <pc:docMk/>
            <pc:sldMk cId="1987266132" sldId="526"/>
            <ac:spMk id="3" creationId="{E346986F-8E98-415B-AABA-416BF8080193}"/>
          </ac:spMkLst>
        </pc:spChg>
        <pc:spChg chg="mod">
          <ac:chgData name="Anna Stevenson" userId="S::a.stevenson@uwtsd.ac.uk::ae8dda73-5b0a-4ab6-8413-d9e5d0f56ad1" providerId="AD" clId="Web-{3AD63DDF-778A-297A-99D7-E66001CCE6F1}" dt="2024-08-22T15:41:16.614" v="8" actId="1076"/>
          <ac:spMkLst>
            <pc:docMk/>
            <pc:sldMk cId="1987266132" sldId="526"/>
            <ac:spMk id="4" creationId="{9626A4DD-855C-48C5-AFBC-5099CD29A0CC}"/>
          </ac:spMkLst>
        </pc:spChg>
        <pc:spChg chg="mod">
          <ac:chgData name="Anna Stevenson" userId="S::a.stevenson@uwtsd.ac.uk::ae8dda73-5b0a-4ab6-8413-d9e5d0f56ad1" providerId="AD" clId="Web-{3AD63DDF-778A-297A-99D7-E66001CCE6F1}" dt="2024-08-22T15:41:16.630" v="9" actId="1076"/>
          <ac:spMkLst>
            <pc:docMk/>
            <pc:sldMk cId="1987266132" sldId="526"/>
            <ac:spMk id="8" creationId="{334242CF-BA21-CAC4-B04A-B8690223D53F}"/>
          </ac:spMkLst>
        </pc:spChg>
      </pc:sldChg>
      <pc:sldChg chg="modSp add replId">
        <pc:chgData name="Anna Stevenson" userId="S::a.stevenson@uwtsd.ac.uk::ae8dda73-5b0a-4ab6-8413-d9e5d0f56ad1" providerId="AD" clId="Web-{3AD63DDF-778A-297A-99D7-E66001CCE6F1}" dt="2024-08-22T15:41:52.350" v="22" actId="14100"/>
        <pc:sldMkLst>
          <pc:docMk/>
          <pc:sldMk cId="810693623" sldId="527"/>
        </pc:sldMkLst>
        <pc:spChg chg="mod">
          <ac:chgData name="Anna Stevenson" userId="S::a.stevenson@uwtsd.ac.uk::ae8dda73-5b0a-4ab6-8413-d9e5d0f56ad1" providerId="AD" clId="Web-{3AD63DDF-778A-297A-99D7-E66001CCE6F1}" dt="2024-08-22T15:41:47.537" v="20" actId="1076"/>
          <ac:spMkLst>
            <pc:docMk/>
            <pc:sldMk cId="810693623" sldId="527"/>
            <ac:spMk id="4" creationId="{9626A4DD-855C-48C5-AFBC-5099CD29A0CC}"/>
          </ac:spMkLst>
        </pc:spChg>
        <pc:spChg chg="mod">
          <ac:chgData name="Anna Stevenson" userId="S::a.stevenson@uwtsd.ac.uk::ae8dda73-5b0a-4ab6-8413-d9e5d0f56ad1" providerId="AD" clId="Web-{3AD63DDF-778A-297A-99D7-E66001CCE6F1}" dt="2024-08-22T15:41:52.350" v="22" actId="14100"/>
          <ac:spMkLst>
            <pc:docMk/>
            <pc:sldMk cId="810693623" sldId="527"/>
            <ac:spMk id="8" creationId="{334242CF-BA21-CAC4-B04A-B8690223D53F}"/>
          </ac:spMkLst>
        </pc:spChg>
      </pc:sldChg>
      <pc:sldChg chg="addSp modSp add ord replId">
        <pc:chgData name="Anna Stevenson" userId="S::a.stevenson@uwtsd.ac.uk::ae8dda73-5b0a-4ab6-8413-d9e5d0f56ad1" providerId="AD" clId="Web-{3AD63DDF-778A-297A-99D7-E66001CCE6F1}" dt="2024-08-22T15:43:16.556" v="48" actId="20577"/>
        <pc:sldMkLst>
          <pc:docMk/>
          <pc:sldMk cId="1615485203" sldId="528"/>
        </pc:sldMkLst>
        <pc:spChg chg="mod">
          <ac:chgData name="Anna Stevenson" userId="S::a.stevenson@uwtsd.ac.uk::ae8dda73-5b0a-4ab6-8413-d9e5d0f56ad1" providerId="AD" clId="Web-{3AD63DDF-778A-297A-99D7-E66001CCE6F1}" dt="2024-08-22T15:42:34.336" v="28" actId="20577"/>
          <ac:spMkLst>
            <pc:docMk/>
            <pc:sldMk cId="1615485203" sldId="528"/>
            <ac:spMk id="2" creationId="{71DD0232-D093-4654-8F3B-D4EAD12D1B50}"/>
          </ac:spMkLst>
        </pc:spChg>
        <pc:spChg chg="add mod">
          <ac:chgData name="Anna Stevenson" userId="S::a.stevenson@uwtsd.ac.uk::ae8dda73-5b0a-4ab6-8413-d9e5d0f56ad1" providerId="AD" clId="Web-{3AD63DDF-778A-297A-99D7-E66001CCE6F1}" dt="2024-08-22T15:43:05.556" v="40" actId="1076"/>
          <ac:spMkLst>
            <pc:docMk/>
            <pc:sldMk cId="1615485203" sldId="528"/>
            <ac:spMk id="3" creationId="{E031EB00-2AD2-D9FC-71E1-B67B37D7D5B9}"/>
          </ac:spMkLst>
        </pc:spChg>
        <pc:spChg chg="add mod">
          <ac:chgData name="Anna Stevenson" userId="S::a.stevenson@uwtsd.ac.uk::ae8dda73-5b0a-4ab6-8413-d9e5d0f56ad1" providerId="AD" clId="Web-{3AD63DDF-778A-297A-99D7-E66001CCE6F1}" dt="2024-08-22T15:43:16.556" v="48" actId="20577"/>
          <ac:spMkLst>
            <pc:docMk/>
            <pc:sldMk cId="1615485203" sldId="528"/>
            <ac:spMk id="4" creationId="{320C24EB-EB10-EE23-2274-3154CC2C60F1}"/>
          </ac:spMkLst>
        </pc:spChg>
        <pc:spChg chg="mod">
          <ac:chgData name="Anna Stevenson" userId="S::a.stevenson@uwtsd.ac.uk::ae8dda73-5b0a-4ab6-8413-d9e5d0f56ad1" providerId="AD" clId="Web-{3AD63DDF-778A-297A-99D7-E66001CCE6F1}" dt="2024-08-22T15:42:36.570" v="30" actId="20577"/>
          <ac:spMkLst>
            <pc:docMk/>
            <pc:sldMk cId="1615485203" sldId="528"/>
            <ac:spMk id="5" creationId="{5265B7B2-E8C1-481D-80CF-A082A16B2D89}"/>
          </ac:spMkLst>
        </pc:spChg>
      </pc:sldChg>
      <pc:sldChg chg="delSp modSp add ord replId addAnim delAnim">
        <pc:chgData name="Anna Stevenson" userId="S::a.stevenson@uwtsd.ac.uk::ae8dda73-5b0a-4ab6-8413-d9e5d0f56ad1" providerId="AD" clId="Web-{3AD63DDF-778A-297A-99D7-E66001CCE6F1}" dt="2024-08-22T15:44:30.981" v="85" actId="20577"/>
        <pc:sldMkLst>
          <pc:docMk/>
          <pc:sldMk cId="120967341" sldId="529"/>
        </pc:sldMkLst>
        <pc:spChg chg="mod">
          <ac:chgData name="Anna Stevenson" userId="S::a.stevenson@uwtsd.ac.uk::ae8dda73-5b0a-4ab6-8413-d9e5d0f56ad1" providerId="AD" clId="Web-{3AD63DDF-778A-297A-99D7-E66001CCE6F1}" dt="2024-08-22T15:44:30.981" v="85" actId="20577"/>
          <ac:spMkLst>
            <pc:docMk/>
            <pc:sldMk cId="120967341" sldId="529"/>
            <ac:spMk id="3" creationId="{E346986F-8E98-415B-AABA-416BF8080193}"/>
          </ac:spMkLst>
        </pc:spChg>
        <pc:spChg chg="mod">
          <ac:chgData name="Anna Stevenson" userId="S::a.stevenson@uwtsd.ac.uk::ae8dda73-5b0a-4ab6-8413-d9e5d0f56ad1" providerId="AD" clId="Web-{3AD63DDF-778A-297A-99D7-E66001CCE6F1}" dt="2024-08-22T15:43:44.057" v="63" actId="1076"/>
          <ac:spMkLst>
            <pc:docMk/>
            <pc:sldMk cId="120967341" sldId="529"/>
            <ac:spMk id="4" creationId="{9626A4DD-855C-48C5-AFBC-5099CD29A0CC}"/>
          </ac:spMkLst>
        </pc:spChg>
        <pc:spChg chg="del mod">
          <ac:chgData name="Anna Stevenson" userId="S::a.stevenson@uwtsd.ac.uk::ae8dda73-5b0a-4ab6-8413-d9e5d0f56ad1" providerId="AD" clId="Web-{3AD63DDF-778A-297A-99D7-E66001CCE6F1}" dt="2024-08-22T15:43:30.307" v="52"/>
          <ac:spMkLst>
            <pc:docMk/>
            <pc:sldMk cId="120967341" sldId="529"/>
            <ac:spMk id="5" creationId="{30D7669E-CA7C-E0DF-3743-92215EDBC908}"/>
          </ac:spMkLst>
        </pc:spChg>
        <pc:spChg chg="mod">
          <ac:chgData name="Anna Stevenson" userId="S::a.stevenson@uwtsd.ac.uk::ae8dda73-5b0a-4ab6-8413-d9e5d0f56ad1" providerId="AD" clId="Web-{3AD63DDF-778A-297A-99D7-E66001CCE6F1}" dt="2024-08-22T15:44:26.340" v="82" actId="1076"/>
          <ac:spMkLst>
            <pc:docMk/>
            <pc:sldMk cId="120967341" sldId="529"/>
            <ac:spMk id="8" creationId="{334242CF-BA21-CAC4-B04A-B8690223D53F}"/>
          </ac:spMkLst>
        </pc:spChg>
      </pc:sldChg>
      <pc:sldChg chg="add del replId">
        <pc:chgData name="Anna Stevenson" userId="S::a.stevenson@uwtsd.ac.uk::ae8dda73-5b0a-4ab6-8413-d9e5d0f56ad1" providerId="AD" clId="Web-{3AD63DDF-778A-297A-99D7-E66001CCE6F1}" dt="2024-08-22T15:44:09.980" v="73"/>
        <pc:sldMkLst>
          <pc:docMk/>
          <pc:sldMk cId="248697028" sldId="530"/>
        </pc:sldMkLst>
      </pc:sldChg>
      <pc:sldChg chg="modSp add replId">
        <pc:chgData name="Anna Stevenson" userId="S::a.stevenson@uwtsd.ac.uk::ae8dda73-5b0a-4ab6-8413-d9e5d0f56ad1" providerId="AD" clId="Web-{3AD63DDF-778A-297A-99D7-E66001CCE6F1}" dt="2024-08-22T15:45:07.233" v="100" actId="20577"/>
        <pc:sldMkLst>
          <pc:docMk/>
          <pc:sldMk cId="1114524077" sldId="530"/>
        </pc:sldMkLst>
        <pc:spChg chg="mod">
          <ac:chgData name="Anna Stevenson" userId="S::a.stevenson@uwtsd.ac.uk::ae8dda73-5b0a-4ab6-8413-d9e5d0f56ad1" providerId="AD" clId="Web-{3AD63DDF-778A-297A-99D7-E66001CCE6F1}" dt="2024-08-22T15:45:07.233" v="100" actId="20577"/>
          <ac:spMkLst>
            <pc:docMk/>
            <pc:sldMk cId="1114524077" sldId="530"/>
            <ac:spMk id="3" creationId="{E346986F-8E98-415B-AABA-416BF8080193}"/>
          </ac:spMkLst>
        </pc:spChg>
        <pc:spChg chg="mod">
          <ac:chgData name="Anna Stevenson" userId="S::a.stevenson@uwtsd.ac.uk::ae8dda73-5b0a-4ab6-8413-d9e5d0f56ad1" providerId="AD" clId="Web-{3AD63DDF-778A-297A-99D7-E66001CCE6F1}" dt="2024-08-22T15:44:53.513" v="96" actId="20577"/>
          <ac:spMkLst>
            <pc:docMk/>
            <pc:sldMk cId="1114524077" sldId="530"/>
            <ac:spMk id="4" creationId="{9626A4DD-855C-48C5-AFBC-5099CD29A0CC}"/>
          </ac:spMkLst>
        </pc:spChg>
        <pc:spChg chg="mod">
          <ac:chgData name="Anna Stevenson" userId="S::a.stevenson@uwtsd.ac.uk::ae8dda73-5b0a-4ab6-8413-d9e5d0f56ad1" providerId="AD" clId="Web-{3AD63DDF-778A-297A-99D7-E66001CCE6F1}" dt="2024-08-22T15:45:01.936" v="98" actId="1076"/>
          <ac:spMkLst>
            <pc:docMk/>
            <pc:sldMk cId="1114524077" sldId="530"/>
            <ac:spMk id="8" creationId="{334242CF-BA21-CAC4-B04A-B8690223D53F}"/>
          </ac:spMkLst>
        </pc:spChg>
      </pc:sldChg>
      <pc:sldChg chg="modSp new">
        <pc:chgData name="Anna Stevenson" userId="S::a.stevenson@uwtsd.ac.uk::ae8dda73-5b0a-4ab6-8413-d9e5d0f56ad1" providerId="AD" clId="Web-{3AD63DDF-778A-297A-99D7-E66001CCE6F1}" dt="2024-08-22T15:46:20.439" v="126" actId="20577"/>
        <pc:sldMkLst>
          <pc:docMk/>
          <pc:sldMk cId="4244219009" sldId="531"/>
        </pc:sldMkLst>
        <pc:spChg chg="mod">
          <ac:chgData name="Anna Stevenson" userId="S::a.stevenson@uwtsd.ac.uk::ae8dda73-5b0a-4ab6-8413-d9e5d0f56ad1" providerId="AD" clId="Web-{3AD63DDF-778A-297A-99D7-E66001CCE6F1}" dt="2024-08-22T15:46:14.470" v="123" actId="20577"/>
          <ac:spMkLst>
            <pc:docMk/>
            <pc:sldMk cId="4244219009" sldId="531"/>
            <ac:spMk id="2" creationId="{DD34CE27-4907-9912-D53B-DB743B5D3578}"/>
          </ac:spMkLst>
        </pc:spChg>
        <pc:spChg chg="mod">
          <ac:chgData name="Anna Stevenson" userId="S::a.stevenson@uwtsd.ac.uk::ae8dda73-5b0a-4ab6-8413-d9e5d0f56ad1" providerId="AD" clId="Web-{3AD63DDF-778A-297A-99D7-E66001CCE6F1}" dt="2024-08-22T15:46:20.439" v="126" actId="20577"/>
          <ac:spMkLst>
            <pc:docMk/>
            <pc:sldMk cId="4244219009" sldId="531"/>
            <ac:spMk id="3" creationId="{41EB958D-A1AC-6AE4-BCCB-E4BF4DD0B3DC}"/>
          </ac:spMkLst>
        </pc:spChg>
      </pc:sldChg>
      <pc:sldChg chg="addSp delSp modSp new del">
        <pc:chgData name="Anna Stevenson" userId="S::a.stevenson@uwtsd.ac.uk::ae8dda73-5b0a-4ab6-8413-d9e5d0f56ad1" providerId="AD" clId="Web-{3AD63DDF-778A-297A-99D7-E66001CCE6F1}" dt="2024-08-22T15:48:34.741" v="189"/>
        <pc:sldMkLst>
          <pc:docMk/>
          <pc:sldMk cId="3144482070" sldId="532"/>
        </pc:sldMkLst>
        <pc:spChg chg="del">
          <ac:chgData name="Anna Stevenson" userId="S::a.stevenson@uwtsd.ac.uk::ae8dda73-5b0a-4ab6-8413-d9e5d0f56ad1" providerId="AD" clId="Web-{3AD63DDF-778A-297A-99D7-E66001CCE6F1}" dt="2024-08-22T15:48:01.693" v="157"/>
          <ac:spMkLst>
            <pc:docMk/>
            <pc:sldMk cId="3144482070" sldId="532"/>
            <ac:spMk id="2" creationId="{750B07B3-8227-EC43-2D36-C864919D96D8}"/>
          </ac:spMkLst>
        </pc:spChg>
        <pc:spChg chg="del">
          <ac:chgData name="Anna Stevenson" userId="S::a.stevenson@uwtsd.ac.uk::ae8dda73-5b0a-4ab6-8413-d9e5d0f56ad1" providerId="AD" clId="Web-{3AD63DDF-778A-297A-99D7-E66001CCE6F1}" dt="2024-08-22T15:48:01.693" v="156"/>
          <ac:spMkLst>
            <pc:docMk/>
            <pc:sldMk cId="3144482070" sldId="532"/>
            <ac:spMk id="3" creationId="{EDED1280-2BDB-C4B2-1B61-B47FB4043E2B}"/>
          </ac:spMkLst>
        </pc:spChg>
        <pc:picChg chg="add mod">
          <ac:chgData name="Anna Stevenson" userId="S::a.stevenson@uwtsd.ac.uk::ae8dda73-5b0a-4ab6-8413-d9e5d0f56ad1" providerId="AD" clId="Web-{3AD63DDF-778A-297A-99D7-E66001CCE6F1}" dt="2024-08-22T15:48:06.474" v="160" actId="1076"/>
          <ac:picMkLst>
            <pc:docMk/>
            <pc:sldMk cId="3144482070" sldId="532"/>
            <ac:picMk id="4" creationId="{FE3A91BF-6A28-AE0B-FC90-0BE4E5B0A08D}"/>
          </ac:picMkLst>
        </pc:picChg>
      </pc:sldChg>
      <pc:sldChg chg="addSp delSp modSp new">
        <pc:chgData name="Anna Stevenson" userId="S::a.stevenson@uwtsd.ac.uk::ae8dda73-5b0a-4ab6-8413-d9e5d0f56ad1" providerId="AD" clId="Web-{3AD63DDF-778A-297A-99D7-E66001CCE6F1}" dt="2024-08-22T15:48:32.803" v="188"/>
        <pc:sldMkLst>
          <pc:docMk/>
          <pc:sldMk cId="34067561" sldId="533"/>
        </pc:sldMkLst>
        <pc:spChg chg="mod">
          <ac:chgData name="Anna Stevenson" userId="S::a.stevenson@uwtsd.ac.uk::ae8dda73-5b0a-4ab6-8413-d9e5d0f56ad1" providerId="AD" clId="Web-{3AD63DDF-778A-297A-99D7-E66001CCE6F1}" dt="2024-08-22T15:48:32.725" v="187" actId="20577"/>
          <ac:spMkLst>
            <pc:docMk/>
            <pc:sldMk cId="34067561" sldId="533"/>
            <ac:spMk id="2" creationId="{02A51DC8-8D5B-0029-E780-24AFBAA27101}"/>
          </ac:spMkLst>
        </pc:spChg>
        <pc:spChg chg="del">
          <ac:chgData name="Anna Stevenson" userId="S::a.stevenson@uwtsd.ac.uk::ae8dda73-5b0a-4ab6-8413-d9e5d0f56ad1" providerId="AD" clId="Web-{3AD63DDF-778A-297A-99D7-E66001CCE6F1}" dt="2024-08-22T15:48:20.694" v="184"/>
          <ac:spMkLst>
            <pc:docMk/>
            <pc:sldMk cId="34067561" sldId="533"/>
            <ac:spMk id="3" creationId="{762A5B5B-6596-04CB-D4A2-3A3641B44C26}"/>
          </ac:spMkLst>
        </pc:spChg>
        <pc:picChg chg="add">
          <ac:chgData name="Anna Stevenson" userId="S::a.stevenson@uwtsd.ac.uk::ae8dda73-5b0a-4ab6-8413-d9e5d0f56ad1" providerId="AD" clId="Web-{3AD63DDF-778A-297A-99D7-E66001CCE6F1}" dt="2024-08-22T15:48:32.803" v="188"/>
          <ac:picMkLst>
            <pc:docMk/>
            <pc:sldMk cId="34067561" sldId="533"/>
            <ac:picMk id="5" creationId="{C261A68B-F7BD-A627-2F82-62CEC306064E}"/>
          </ac:picMkLst>
        </pc:picChg>
      </pc:sldChg>
      <pc:sldChg chg="modSp new">
        <pc:chgData name="Anna Stevenson" userId="S::a.stevenson@uwtsd.ac.uk::ae8dda73-5b0a-4ab6-8413-d9e5d0f56ad1" providerId="AD" clId="Web-{3AD63DDF-778A-297A-99D7-E66001CCE6F1}" dt="2024-08-22T15:48:49.460" v="202" actId="20577"/>
        <pc:sldMkLst>
          <pc:docMk/>
          <pc:sldMk cId="1323162804" sldId="534"/>
        </pc:sldMkLst>
        <pc:spChg chg="mod">
          <ac:chgData name="Anna Stevenson" userId="S::a.stevenson@uwtsd.ac.uk::ae8dda73-5b0a-4ab6-8413-d9e5d0f56ad1" providerId="AD" clId="Web-{3AD63DDF-778A-297A-99D7-E66001CCE6F1}" dt="2024-08-22T15:48:38.304" v="197" actId="20577"/>
          <ac:spMkLst>
            <pc:docMk/>
            <pc:sldMk cId="1323162804" sldId="534"/>
            <ac:spMk id="2" creationId="{C661A4C1-7ADD-2C40-A9AC-157E3B636038}"/>
          </ac:spMkLst>
        </pc:spChg>
        <pc:spChg chg="mod">
          <ac:chgData name="Anna Stevenson" userId="S::a.stevenson@uwtsd.ac.uk::ae8dda73-5b0a-4ab6-8413-d9e5d0f56ad1" providerId="AD" clId="Web-{3AD63DDF-778A-297A-99D7-E66001CCE6F1}" dt="2024-08-22T15:48:49.460" v="202" actId="20577"/>
          <ac:spMkLst>
            <pc:docMk/>
            <pc:sldMk cId="1323162804" sldId="534"/>
            <ac:spMk id="3" creationId="{64486335-BE45-14BC-9989-B56107A1A224}"/>
          </ac:spMkLst>
        </pc:spChg>
      </pc:sldChg>
    </pc:docChg>
  </pc:docChgLst>
  <pc:docChgLst>
    <pc:chgData name="Anna Stevenson" userId="S::a.stevenson@uwtsd.ac.uk::ae8dda73-5b0a-4ab6-8413-d9e5d0f56ad1" providerId="AD" clId="Web-{F3F60F16-59E0-0A87-EB6A-FFAE85564775}"/>
    <pc:docChg chg="addSld delSld modSld addMainMaster modMainMaster">
      <pc:chgData name="Anna Stevenson" userId="S::a.stevenson@uwtsd.ac.uk::ae8dda73-5b0a-4ab6-8413-d9e5d0f56ad1" providerId="AD" clId="Web-{F3F60F16-59E0-0A87-EB6A-FFAE85564775}" dt="2023-10-15T18:11:30.792" v="22"/>
      <pc:docMkLst>
        <pc:docMk/>
      </pc:docMkLst>
      <pc:sldChg chg="del">
        <pc:chgData name="Anna Stevenson" userId="S::a.stevenson@uwtsd.ac.uk::ae8dda73-5b0a-4ab6-8413-d9e5d0f56ad1" providerId="AD" clId="Web-{F3F60F16-59E0-0A87-EB6A-FFAE85564775}" dt="2023-10-15T18:11:21.714" v="4"/>
        <pc:sldMkLst>
          <pc:docMk/>
          <pc:sldMk cId="1080217446" sldId="336"/>
        </pc:sldMkLst>
      </pc:sldChg>
      <pc:sldChg chg="modSp">
        <pc:chgData name="Anna Stevenson" userId="S::a.stevenson@uwtsd.ac.uk::ae8dda73-5b0a-4ab6-8413-d9e5d0f56ad1" providerId="AD" clId="Web-{F3F60F16-59E0-0A87-EB6A-FFAE85564775}" dt="2023-10-15T18:11:13.448" v="1" actId="20577"/>
        <pc:sldMkLst>
          <pc:docMk/>
          <pc:sldMk cId="1382419262" sldId="338"/>
        </pc:sldMkLst>
        <pc:spChg chg="mod">
          <ac:chgData name="Anna Stevenson" userId="S::a.stevenson@uwtsd.ac.uk::ae8dda73-5b0a-4ab6-8413-d9e5d0f56ad1" providerId="AD" clId="Web-{F3F60F16-59E0-0A87-EB6A-FFAE85564775}" dt="2023-10-15T18:11:13.448" v="1" actId="20577"/>
          <ac:spMkLst>
            <pc:docMk/>
            <pc:sldMk cId="1382419262" sldId="338"/>
            <ac:spMk id="3" creationId="{81F5EA6F-7AD1-3E42-811C-5F3D614C7670}"/>
          </ac:spMkLst>
        </pc:spChg>
      </pc:sldChg>
      <pc:sldChg chg="modSp">
        <pc:chgData name="Anna Stevenson" userId="S::a.stevenson@uwtsd.ac.uk::ae8dda73-5b0a-4ab6-8413-d9e5d0f56ad1" providerId="AD" clId="Web-{F3F60F16-59E0-0A87-EB6A-FFAE85564775}" dt="2023-10-15T18:11:20.323" v="3" actId="20577"/>
        <pc:sldMkLst>
          <pc:docMk/>
          <pc:sldMk cId="4275856761" sldId="339"/>
        </pc:sldMkLst>
        <pc:spChg chg="mod">
          <ac:chgData name="Anna Stevenson" userId="S::a.stevenson@uwtsd.ac.uk::ae8dda73-5b0a-4ab6-8413-d9e5d0f56ad1" providerId="AD" clId="Web-{F3F60F16-59E0-0A87-EB6A-FFAE85564775}" dt="2023-10-15T18:11:20.323" v="3" actId="20577"/>
          <ac:spMkLst>
            <pc:docMk/>
            <pc:sldMk cId="4275856761" sldId="339"/>
            <ac:spMk id="3" creationId="{A7EDAEDC-6D5E-5A4F-A3D7-7B2C6F00BBC0}"/>
          </ac:spMkLst>
        </pc:spChg>
      </pc:sldChg>
      <pc:sldChg chg="add">
        <pc:chgData name="Anna Stevenson" userId="S::a.stevenson@uwtsd.ac.uk::ae8dda73-5b0a-4ab6-8413-d9e5d0f56ad1" providerId="AD" clId="Web-{F3F60F16-59E0-0A87-EB6A-FFAE85564775}" dt="2023-10-15T18:11:23.886" v="5"/>
        <pc:sldMkLst>
          <pc:docMk/>
          <pc:sldMk cId="2990469372" sldId="341"/>
        </pc:sldMkLst>
      </pc:sldChg>
      <pc:sldChg chg="add">
        <pc:chgData name="Anna Stevenson" userId="S::a.stevenson@uwtsd.ac.uk::ae8dda73-5b0a-4ab6-8413-d9e5d0f56ad1" providerId="AD" clId="Web-{F3F60F16-59E0-0A87-EB6A-FFAE85564775}" dt="2023-10-15T18:11:24.276" v="6"/>
        <pc:sldMkLst>
          <pc:docMk/>
          <pc:sldMk cId="3490493117" sldId="342"/>
        </pc:sldMkLst>
      </pc:sldChg>
      <pc:sldChg chg="add">
        <pc:chgData name="Anna Stevenson" userId="S::a.stevenson@uwtsd.ac.uk::ae8dda73-5b0a-4ab6-8413-d9e5d0f56ad1" providerId="AD" clId="Web-{F3F60F16-59E0-0A87-EB6A-FFAE85564775}" dt="2023-10-15T18:11:24.651" v="7"/>
        <pc:sldMkLst>
          <pc:docMk/>
          <pc:sldMk cId="2024422877" sldId="343"/>
        </pc:sldMkLst>
      </pc:sldChg>
      <pc:sldChg chg="add">
        <pc:chgData name="Anna Stevenson" userId="S::a.stevenson@uwtsd.ac.uk::ae8dda73-5b0a-4ab6-8413-d9e5d0f56ad1" providerId="AD" clId="Web-{F3F60F16-59E0-0A87-EB6A-FFAE85564775}" dt="2023-10-15T18:11:25.011" v="8"/>
        <pc:sldMkLst>
          <pc:docMk/>
          <pc:sldMk cId="3638146742" sldId="344"/>
        </pc:sldMkLst>
      </pc:sldChg>
      <pc:sldChg chg="add">
        <pc:chgData name="Anna Stevenson" userId="S::a.stevenson@uwtsd.ac.uk::ae8dda73-5b0a-4ab6-8413-d9e5d0f56ad1" providerId="AD" clId="Web-{F3F60F16-59E0-0A87-EB6A-FFAE85564775}" dt="2023-10-15T18:11:25.511" v="9"/>
        <pc:sldMkLst>
          <pc:docMk/>
          <pc:sldMk cId="2369166711" sldId="345"/>
        </pc:sldMkLst>
      </pc:sldChg>
      <pc:sldChg chg="add">
        <pc:chgData name="Anna Stevenson" userId="S::a.stevenson@uwtsd.ac.uk::ae8dda73-5b0a-4ab6-8413-d9e5d0f56ad1" providerId="AD" clId="Web-{F3F60F16-59E0-0A87-EB6A-FFAE85564775}" dt="2023-10-15T18:11:26.105" v="10"/>
        <pc:sldMkLst>
          <pc:docMk/>
          <pc:sldMk cId="4071099037" sldId="346"/>
        </pc:sldMkLst>
      </pc:sldChg>
      <pc:sldChg chg="add">
        <pc:chgData name="Anna Stevenson" userId="S::a.stevenson@uwtsd.ac.uk::ae8dda73-5b0a-4ab6-8413-d9e5d0f56ad1" providerId="AD" clId="Web-{F3F60F16-59E0-0A87-EB6A-FFAE85564775}" dt="2023-10-15T18:11:26.511" v="11"/>
        <pc:sldMkLst>
          <pc:docMk/>
          <pc:sldMk cId="3674465907" sldId="347"/>
        </pc:sldMkLst>
      </pc:sldChg>
      <pc:sldChg chg="add">
        <pc:chgData name="Anna Stevenson" userId="S::a.stevenson@uwtsd.ac.uk::ae8dda73-5b0a-4ab6-8413-d9e5d0f56ad1" providerId="AD" clId="Web-{F3F60F16-59E0-0A87-EB6A-FFAE85564775}" dt="2023-10-15T18:11:26.870" v="12"/>
        <pc:sldMkLst>
          <pc:docMk/>
          <pc:sldMk cId="2612489286" sldId="348"/>
        </pc:sldMkLst>
      </pc:sldChg>
      <pc:sldChg chg="add">
        <pc:chgData name="Anna Stevenson" userId="S::a.stevenson@uwtsd.ac.uk::ae8dda73-5b0a-4ab6-8413-d9e5d0f56ad1" providerId="AD" clId="Web-{F3F60F16-59E0-0A87-EB6A-FFAE85564775}" dt="2023-10-15T18:11:27.292" v="13"/>
        <pc:sldMkLst>
          <pc:docMk/>
          <pc:sldMk cId="3601813870" sldId="349"/>
        </pc:sldMkLst>
      </pc:sldChg>
      <pc:sldChg chg="add">
        <pc:chgData name="Anna Stevenson" userId="S::a.stevenson@uwtsd.ac.uk::ae8dda73-5b0a-4ab6-8413-d9e5d0f56ad1" providerId="AD" clId="Web-{F3F60F16-59E0-0A87-EB6A-FFAE85564775}" dt="2023-10-15T18:11:27.652" v="14"/>
        <pc:sldMkLst>
          <pc:docMk/>
          <pc:sldMk cId="2580064316" sldId="350"/>
        </pc:sldMkLst>
      </pc:sldChg>
      <pc:sldChg chg="add">
        <pc:chgData name="Anna Stevenson" userId="S::a.stevenson@uwtsd.ac.uk::ae8dda73-5b0a-4ab6-8413-d9e5d0f56ad1" providerId="AD" clId="Web-{F3F60F16-59E0-0A87-EB6A-FFAE85564775}" dt="2023-10-15T18:11:28.089" v="15"/>
        <pc:sldMkLst>
          <pc:docMk/>
          <pc:sldMk cId="1594970292" sldId="351"/>
        </pc:sldMkLst>
      </pc:sldChg>
      <pc:sldChg chg="add">
        <pc:chgData name="Anna Stevenson" userId="S::a.stevenson@uwtsd.ac.uk::ae8dda73-5b0a-4ab6-8413-d9e5d0f56ad1" providerId="AD" clId="Web-{F3F60F16-59E0-0A87-EB6A-FFAE85564775}" dt="2023-10-15T18:11:28.480" v="16"/>
        <pc:sldMkLst>
          <pc:docMk/>
          <pc:sldMk cId="1198140162" sldId="352"/>
        </pc:sldMkLst>
      </pc:sldChg>
      <pc:sldChg chg="add">
        <pc:chgData name="Anna Stevenson" userId="S::a.stevenson@uwtsd.ac.uk::ae8dda73-5b0a-4ab6-8413-d9e5d0f56ad1" providerId="AD" clId="Web-{F3F60F16-59E0-0A87-EB6A-FFAE85564775}" dt="2023-10-15T18:11:28.855" v="17"/>
        <pc:sldMkLst>
          <pc:docMk/>
          <pc:sldMk cId="766100666" sldId="353"/>
        </pc:sldMkLst>
      </pc:sldChg>
      <pc:sldChg chg="add">
        <pc:chgData name="Anna Stevenson" userId="S::a.stevenson@uwtsd.ac.uk::ae8dda73-5b0a-4ab6-8413-d9e5d0f56ad1" providerId="AD" clId="Web-{F3F60F16-59E0-0A87-EB6A-FFAE85564775}" dt="2023-10-15T18:11:29.245" v="18"/>
        <pc:sldMkLst>
          <pc:docMk/>
          <pc:sldMk cId="1815390827" sldId="354"/>
        </pc:sldMkLst>
      </pc:sldChg>
      <pc:sldChg chg="add">
        <pc:chgData name="Anna Stevenson" userId="S::a.stevenson@uwtsd.ac.uk::ae8dda73-5b0a-4ab6-8413-d9e5d0f56ad1" providerId="AD" clId="Web-{F3F60F16-59E0-0A87-EB6A-FFAE85564775}" dt="2023-10-15T18:11:29.573" v="19"/>
        <pc:sldMkLst>
          <pc:docMk/>
          <pc:sldMk cId="555547677" sldId="355"/>
        </pc:sldMkLst>
      </pc:sldChg>
      <pc:sldChg chg="add">
        <pc:chgData name="Anna Stevenson" userId="S::a.stevenson@uwtsd.ac.uk::ae8dda73-5b0a-4ab6-8413-d9e5d0f56ad1" providerId="AD" clId="Web-{F3F60F16-59E0-0A87-EB6A-FFAE85564775}" dt="2023-10-15T18:11:29.933" v="20"/>
        <pc:sldMkLst>
          <pc:docMk/>
          <pc:sldMk cId="2273359597" sldId="356"/>
        </pc:sldMkLst>
      </pc:sldChg>
      <pc:sldChg chg="add">
        <pc:chgData name="Anna Stevenson" userId="S::a.stevenson@uwtsd.ac.uk::ae8dda73-5b0a-4ab6-8413-d9e5d0f56ad1" providerId="AD" clId="Web-{F3F60F16-59E0-0A87-EB6A-FFAE85564775}" dt="2023-10-15T18:11:30.480" v="21"/>
        <pc:sldMkLst>
          <pc:docMk/>
          <pc:sldMk cId="291005229" sldId="357"/>
        </pc:sldMkLst>
      </pc:sldChg>
      <pc:sldChg chg="add">
        <pc:chgData name="Anna Stevenson" userId="S::a.stevenson@uwtsd.ac.uk::ae8dda73-5b0a-4ab6-8413-d9e5d0f56ad1" providerId="AD" clId="Web-{F3F60F16-59E0-0A87-EB6A-FFAE85564775}" dt="2023-10-15T18:11:30.792" v="22"/>
        <pc:sldMkLst>
          <pc:docMk/>
          <pc:sldMk cId="512650561" sldId="358"/>
        </pc:sldMkLst>
      </pc:sldChg>
      <pc:sldMasterChg chg="addSldLayout">
        <pc:chgData name="Anna Stevenson" userId="S::a.stevenson@uwtsd.ac.uk::ae8dda73-5b0a-4ab6-8413-d9e5d0f56ad1" providerId="AD" clId="Web-{F3F60F16-59E0-0A87-EB6A-FFAE85564775}" dt="2023-10-15T18:11:24.651" v="7"/>
        <pc:sldMasterMkLst>
          <pc:docMk/>
          <pc:sldMasterMk cId="1384196811" sldId="2147483658"/>
        </pc:sldMasterMkLst>
        <pc:sldLayoutChg chg="add">
          <pc:chgData name="Anna Stevenson" userId="S::a.stevenson@uwtsd.ac.uk::ae8dda73-5b0a-4ab6-8413-d9e5d0f56ad1" providerId="AD" clId="Web-{F3F60F16-59E0-0A87-EB6A-FFAE85564775}" dt="2023-10-15T18:11:24.651" v="7"/>
          <pc:sldLayoutMkLst>
            <pc:docMk/>
            <pc:sldMasterMk cId="1384196811" sldId="2147483658"/>
            <pc:sldLayoutMk cId="2842403455" sldId="2147483706"/>
          </pc:sldLayoutMkLst>
        </pc:sldLayoutChg>
      </pc:sldMasterChg>
      <pc:sldMasterChg chg="modSldLayout">
        <pc:chgData name="Anna Stevenson" userId="S::a.stevenson@uwtsd.ac.uk::ae8dda73-5b0a-4ab6-8413-d9e5d0f56ad1" providerId="AD" clId="Web-{F3F60F16-59E0-0A87-EB6A-FFAE85564775}" dt="2023-10-15T18:11:23.886" v="5"/>
        <pc:sldMasterMkLst>
          <pc:docMk/>
          <pc:sldMasterMk cId="1800093731" sldId="2147483659"/>
        </pc:sldMasterMkLst>
        <pc:sldLayoutChg chg="replId">
          <pc:chgData name="Anna Stevenson" userId="S::a.stevenson@uwtsd.ac.uk::ae8dda73-5b0a-4ab6-8413-d9e5d0f56ad1" providerId="AD" clId="Web-{F3F60F16-59E0-0A87-EB6A-FFAE85564775}" dt="2023-10-15T18:11:23.886" v="5"/>
          <pc:sldLayoutMkLst>
            <pc:docMk/>
            <pc:sldMasterMk cId="1800093731" sldId="2147483659"/>
            <pc:sldLayoutMk cId="1597148504" sldId="2147483715"/>
          </pc:sldLayoutMkLst>
        </pc:sldLayoutChg>
      </pc:sldMasterChg>
      <pc:sldMasterChg chg="add addSldLayout">
        <pc:chgData name="Anna Stevenson" userId="S::a.stevenson@uwtsd.ac.uk::ae8dda73-5b0a-4ab6-8413-d9e5d0f56ad1" providerId="AD" clId="Web-{F3F60F16-59E0-0A87-EB6A-FFAE85564775}" dt="2023-10-15T18:11:23.886" v="5"/>
        <pc:sldMasterMkLst>
          <pc:docMk/>
          <pc:sldMasterMk cId="509104092" sldId="2147483660"/>
        </pc:sldMasterMkLst>
        <pc:sldLayoutChg chg="add">
          <pc:chgData name="Anna Stevenson" userId="S::a.stevenson@uwtsd.ac.uk::ae8dda73-5b0a-4ab6-8413-d9e5d0f56ad1" providerId="AD" clId="Web-{F3F60F16-59E0-0A87-EB6A-FFAE85564775}" dt="2023-10-15T18:11:23.886" v="5"/>
          <pc:sldLayoutMkLst>
            <pc:docMk/>
            <pc:sldMasterMk cId="509104092" sldId="2147483660"/>
            <pc:sldLayoutMk cId="3226961651" sldId="2147483661"/>
          </pc:sldLayoutMkLst>
        </pc:sldLayoutChg>
        <pc:sldLayoutChg chg="add">
          <pc:chgData name="Anna Stevenson" userId="S::a.stevenson@uwtsd.ac.uk::ae8dda73-5b0a-4ab6-8413-d9e5d0f56ad1" providerId="AD" clId="Web-{F3F60F16-59E0-0A87-EB6A-FFAE85564775}" dt="2023-10-15T18:11:23.886" v="5"/>
          <pc:sldLayoutMkLst>
            <pc:docMk/>
            <pc:sldMasterMk cId="509104092" sldId="2147483660"/>
            <pc:sldLayoutMk cId="2559846961" sldId="2147483662"/>
          </pc:sldLayoutMkLst>
        </pc:sldLayoutChg>
        <pc:sldLayoutChg chg="add">
          <pc:chgData name="Anna Stevenson" userId="S::a.stevenson@uwtsd.ac.uk::ae8dda73-5b0a-4ab6-8413-d9e5d0f56ad1" providerId="AD" clId="Web-{F3F60F16-59E0-0A87-EB6A-FFAE85564775}" dt="2023-10-15T18:11:23.886" v="5"/>
          <pc:sldLayoutMkLst>
            <pc:docMk/>
            <pc:sldMasterMk cId="509104092" sldId="2147483660"/>
            <pc:sldLayoutMk cId="1015047696" sldId="2147483664"/>
          </pc:sldLayoutMkLst>
        </pc:sldLayoutChg>
        <pc:sldLayoutChg chg="add">
          <pc:chgData name="Anna Stevenson" userId="S::a.stevenson@uwtsd.ac.uk::ae8dda73-5b0a-4ab6-8413-d9e5d0f56ad1" providerId="AD" clId="Web-{F3F60F16-59E0-0A87-EB6A-FFAE85564775}" dt="2023-10-15T18:11:23.886" v="5"/>
          <pc:sldLayoutMkLst>
            <pc:docMk/>
            <pc:sldMasterMk cId="509104092" sldId="2147483660"/>
            <pc:sldLayoutMk cId="3254424546" sldId="2147483665"/>
          </pc:sldLayoutMkLst>
        </pc:sldLayoutChg>
        <pc:sldLayoutChg chg="add">
          <pc:chgData name="Anna Stevenson" userId="S::a.stevenson@uwtsd.ac.uk::ae8dda73-5b0a-4ab6-8413-d9e5d0f56ad1" providerId="AD" clId="Web-{F3F60F16-59E0-0A87-EB6A-FFAE85564775}" dt="2023-10-15T18:11:23.886" v="5"/>
          <pc:sldLayoutMkLst>
            <pc:docMk/>
            <pc:sldMasterMk cId="509104092" sldId="2147483660"/>
            <pc:sldLayoutMk cId="909243197" sldId="2147483666"/>
          </pc:sldLayoutMkLst>
        </pc:sldLayoutChg>
        <pc:sldLayoutChg chg="add">
          <pc:chgData name="Anna Stevenson" userId="S::a.stevenson@uwtsd.ac.uk::ae8dda73-5b0a-4ab6-8413-d9e5d0f56ad1" providerId="AD" clId="Web-{F3F60F16-59E0-0A87-EB6A-FFAE85564775}" dt="2023-10-15T18:11:23.886" v="5"/>
          <pc:sldLayoutMkLst>
            <pc:docMk/>
            <pc:sldMasterMk cId="509104092" sldId="2147483660"/>
            <pc:sldLayoutMk cId="3858342677" sldId="2147483667"/>
          </pc:sldLayoutMkLst>
        </pc:sldLayoutChg>
        <pc:sldLayoutChg chg="add">
          <pc:chgData name="Anna Stevenson" userId="S::a.stevenson@uwtsd.ac.uk::ae8dda73-5b0a-4ab6-8413-d9e5d0f56ad1" providerId="AD" clId="Web-{F3F60F16-59E0-0A87-EB6A-FFAE85564775}" dt="2023-10-15T18:11:23.886" v="5"/>
          <pc:sldLayoutMkLst>
            <pc:docMk/>
            <pc:sldMasterMk cId="509104092" sldId="2147483660"/>
            <pc:sldLayoutMk cId="4149895886" sldId="2147483668"/>
          </pc:sldLayoutMkLst>
        </pc:sldLayoutChg>
        <pc:sldLayoutChg chg="add">
          <pc:chgData name="Anna Stevenson" userId="S::a.stevenson@uwtsd.ac.uk::ae8dda73-5b0a-4ab6-8413-d9e5d0f56ad1" providerId="AD" clId="Web-{F3F60F16-59E0-0A87-EB6A-FFAE85564775}" dt="2023-10-15T18:11:23.886" v="5"/>
          <pc:sldLayoutMkLst>
            <pc:docMk/>
            <pc:sldMasterMk cId="509104092" sldId="2147483660"/>
            <pc:sldLayoutMk cId="2767811847" sldId="2147483669"/>
          </pc:sldLayoutMkLst>
        </pc:sldLayoutChg>
        <pc:sldLayoutChg chg="add">
          <pc:chgData name="Anna Stevenson" userId="S::a.stevenson@uwtsd.ac.uk::ae8dda73-5b0a-4ab6-8413-d9e5d0f56ad1" providerId="AD" clId="Web-{F3F60F16-59E0-0A87-EB6A-FFAE85564775}" dt="2023-10-15T18:11:23.886" v="5"/>
          <pc:sldLayoutMkLst>
            <pc:docMk/>
            <pc:sldMasterMk cId="509104092" sldId="2147483660"/>
            <pc:sldLayoutMk cId="2449762007" sldId="2147483670"/>
          </pc:sldLayoutMkLst>
        </pc:sldLayoutChg>
        <pc:sldLayoutChg chg="add">
          <pc:chgData name="Anna Stevenson" userId="S::a.stevenson@uwtsd.ac.uk::ae8dda73-5b0a-4ab6-8413-d9e5d0f56ad1" providerId="AD" clId="Web-{F3F60F16-59E0-0A87-EB6A-FFAE85564775}" dt="2023-10-15T18:11:23.886" v="5"/>
          <pc:sldLayoutMkLst>
            <pc:docMk/>
            <pc:sldMasterMk cId="509104092" sldId="2147483660"/>
            <pc:sldLayoutMk cId="2218564827" sldId="2147483671"/>
          </pc:sldLayoutMkLst>
        </pc:sldLayoutChg>
        <pc:sldLayoutChg chg="add">
          <pc:chgData name="Anna Stevenson" userId="S::a.stevenson@uwtsd.ac.uk::ae8dda73-5b0a-4ab6-8413-d9e5d0f56ad1" providerId="AD" clId="Web-{F3F60F16-59E0-0A87-EB6A-FFAE85564775}" dt="2023-10-15T18:11:23.886" v="5"/>
          <pc:sldLayoutMkLst>
            <pc:docMk/>
            <pc:sldMasterMk cId="509104092" sldId="2147483660"/>
            <pc:sldLayoutMk cId="3568773314" sldId="2147483684"/>
          </pc:sldLayoutMkLst>
        </pc:sldLayoutChg>
        <pc:sldLayoutChg chg="add">
          <pc:chgData name="Anna Stevenson" userId="S::a.stevenson@uwtsd.ac.uk::ae8dda73-5b0a-4ab6-8413-d9e5d0f56ad1" providerId="AD" clId="Web-{F3F60F16-59E0-0A87-EB6A-FFAE85564775}" dt="2023-10-15T18:11:23.886" v="5"/>
          <pc:sldLayoutMkLst>
            <pc:docMk/>
            <pc:sldMasterMk cId="509104092" sldId="2147483660"/>
            <pc:sldLayoutMk cId="1390777920" sldId="2147483685"/>
          </pc:sldLayoutMkLst>
        </pc:sldLayoutChg>
        <pc:sldLayoutChg chg="add">
          <pc:chgData name="Anna Stevenson" userId="S::a.stevenson@uwtsd.ac.uk::ae8dda73-5b0a-4ab6-8413-d9e5d0f56ad1" providerId="AD" clId="Web-{F3F60F16-59E0-0A87-EB6A-FFAE85564775}" dt="2023-10-15T18:11:23.886" v="5"/>
          <pc:sldLayoutMkLst>
            <pc:docMk/>
            <pc:sldMasterMk cId="509104092" sldId="2147483660"/>
            <pc:sldLayoutMk cId="1397922843" sldId="2147483688"/>
          </pc:sldLayoutMkLst>
        </pc:sldLayoutChg>
      </pc:sldMasterChg>
      <pc:sldMasterChg chg="replId modSldLayout">
        <pc:chgData name="Anna Stevenson" userId="S::a.stevenson@uwtsd.ac.uk::ae8dda73-5b0a-4ab6-8413-d9e5d0f56ad1" providerId="AD" clId="Web-{F3F60F16-59E0-0A87-EB6A-FFAE85564775}" dt="2023-10-15T18:11:23.886" v="5"/>
        <pc:sldMasterMkLst>
          <pc:docMk/>
          <pc:sldMasterMk cId="3508390215" sldId="2147483707"/>
        </pc:sldMasterMkLst>
        <pc:sldLayoutChg chg="replId">
          <pc:chgData name="Anna Stevenson" userId="S::a.stevenson@uwtsd.ac.uk::ae8dda73-5b0a-4ab6-8413-d9e5d0f56ad1" providerId="AD" clId="Web-{F3F60F16-59E0-0A87-EB6A-FFAE85564775}" dt="2023-10-15T18:11:23.886" v="5"/>
          <pc:sldLayoutMkLst>
            <pc:docMk/>
            <pc:sldMasterMk cId="3508390215" sldId="2147483707"/>
            <pc:sldLayoutMk cId="724236427" sldId="2147483716"/>
          </pc:sldLayoutMkLst>
        </pc:sldLayoutChg>
      </pc:sldMasterChg>
      <pc:sldMasterChg chg="replId">
        <pc:chgData name="Anna Stevenson" userId="S::a.stevenson@uwtsd.ac.uk::ae8dda73-5b0a-4ab6-8413-d9e5d0f56ad1" providerId="AD" clId="Web-{F3F60F16-59E0-0A87-EB6A-FFAE85564775}" dt="2023-10-15T18:11:23.886" v="5"/>
        <pc:sldMasterMkLst>
          <pc:docMk/>
          <pc:sldMasterMk cId="2581267852" sldId="2147483708"/>
        </pc:sldMasterMkLst>
      </pc:sldMasterChg>
      <pc:sldMasterChg chg="replId modSldLayout">
        <pc:chgData name="Anna Stevenson" userId="S::a.stevenson@uwtsd.ac.uk::ae8dda73-5b0a-4ab6-8413-d9e5d0f56ad1" providerId="AD" clId="Web-{F3F60F16-59E0-0A87-EB6A-FFAE85564775}" dt="2023-10-15T18:11:23.886" v="5"/>
        <pc:sldMasterMkLst>
          <pc:docMk/>
          <pc:sldMasterMk cId="741040061" sldId="2147483710"/>
        </pc:sldMasterMkLst>
        <pc:sldLayoutChg chg="replId">
          <pc:chgData name="Anna Stevenson" userId="S::a.stevenson@uwtsd.ac.uk::ae8dda73-5b0a-4ab6-8413-d9e5d0f56ad1" providerId="AD" clId="Web-{F3F60F16-59E0-0A87-EB6A-FFAE85564775}" dt="2023-10-15T18:11:23.886" v="5"/>
          <pc:sldLayoutMkLst>
            <pc:docMk/>
            <pc:sldMasterMk cId="741040061" sldId="2147483710"/>
            <pc:sldLayoutMk cId="763020717" sldId="2147483709"/>
          </pc:sldLayoutMkLst>
        </pc:sldLayoutChg>
      </pc:sldMasterChg>
      <pc:sldMasterChg chg="replId">
        <pc:chgData name="Anna Stevenson" userId="S::a.stevenson@uwtsd.ac.uk::ae8dda73-5b0a-4ab6-8413-d9e5d0f56ad1" providerId="AD" clId="Web-{F3F60F16-59E0-0A87-EB6A-FFAE85564775}" dt="2023-10-15T18:11:23.886" v="5"/>
        <pc:sldMasterMkLst>
          <pc:docMk/>
          <pc:sldMasterMk cId="58822457" sldId="2147483711"/>
        </pc:sldMasterMkLst>
      </pc:sldMasterChg>
      <pc:sldMasterChg chg="replId">
        <pc:chgData name="Anna Stevenson" userId="S::a.stevenson@uwtsd.ac.uk::ae8dda73-5b0a-4ab6-8413-d9e5d0f56ad1" providerId="AD" clId="Web-{F3F60F16-59E0-0A87-EB6A-FFAE85564775}" dt="2023-10-15T18:11:23.886" v="5"/>
        <pc:sldMasterMkLst>
          <pc:docMk/>
          <pc:sldMasterMk cId="754378712" sldId="2147483712"/>
        </pc:sldMasterMkLst>
      </pc:sldMasterChg>
      <pc:sldMasterChg chg="replId">
        <pc:chgData name="Anna Stevenson" userId="S::a.stevenson@uwtsd.ac.uk::ae8dda73-5b0a-4ab6-8413-d9e5d0f56ad1" providerId="AD" clId="Web-{F3F60F16-59E0-0A87-EB6A-FFAE85564775}" dt="2023-10-15T18:11:23.886" v="5"/>
        <pc:sldMasterMkLst>
          <pc:docMk/>
          <pc:sldMasterMk cId="217095490" sldId="2147483713"/>
        </pc:sldMasterMkLst>
      </pc:sldMasterChg>
      <pc:sldMasterChg chg="replId">
        <pc:chgData name="Anna Stevenson" userId="S::a.stevenson@uwtsd.ac.uk::ae8dda73-5b0a-4ab6-8413-d9e5d0f56ad1" providerId="AD" clId="Web-{F3F60F16-59E0-0A87-EB6A-FFAE85564775}" dt="2023-10-15T18:11:23.886" v="5"/>
        <pc:sldMasterMkLst>
          <pc:docMk/>
          <pc:sldMasterMk cId="1743180627" sldId="2147483714"/>
        </pc:sldMasterMkLst>
      </pc:sldMasterChg>
      <pc:sldMasterChg chg="replId">
        <pc:chgData name="Anna Stevenson" userId="S::a.stevenson@uwtsd.ac.uk::ae8dda73-5b0a-4ab6-8413-d9e5d0f56ad1" providerId="AD" clId="Web-{F3F60F16-59E0-0A87-EB6A-FFAE85564775}" dt="2023-10-15T18:11:24.651" v="7"/>
        <pc:sldMasterMkLst>
          <pc:docMk/>
          <pc:sldMasterMk cId="2215794927" sldId="2147483717"/>
        </pc:sldMasterMkLst>
      </pc:sldMasterChg>
    </pc:docChg>
  </pc:docChgLst>
  <pc:docChgLst>
    <pc:chgData name="Anna Stevenson" userId="S::a.stevenson@uwtsd.ac.uk::ae8dda73-5b0a-4ab6-8413-d9e5d0f56ad1" providerId="AD" clId="Web-{E15DE80A-DDA4-56A6-F518-F70127503E9B}"/>
    <pc:docChg chg="addSld modSld sldOrd">
      <pc:chgData name="Anna Stevenson" userId="S::a.stevenson@uwtsd.ac.uk::ae8dda73-5b0a-4ab6-8413-d9e5d0f56ad1" providerId="AD" clId="Web-{E15DE80A-DDA4-56A6-F518-F70127503E9B}" dt="2024-08-22T15:40:12.467" v="61" actId="1076"/>
      <pc:docMkLst>
        <pc:docMk/>
      </pc:docMkLst>
      <pc:sldChg chg="addSp delSp modSp addAnim">
        <pc:chgData name="Anna Stevenson" userId="S::a.stevenson@uwtsd.ac.uk::ae8dda73-5b0a-4ab6-8413-d9e5d0f56ad1" providerId="AD" clId="Web-{E15DE80A-DDA4-56A6-F518-F70127503E9B}" dt="2024-08-22T15:37:07.673" v="37"/>
        <pc:sldMkLst>
          <pc:docMk/>
          <pc:sldMk cId="2347833018" sldId="522"/>
        </pc:sldMkLst>
        <pc:spChg chg="mod">
          <ac:chgData name="Anna Stevenson" userId="S::a.stevenson@uwtsd.ac.uk::ae8dda73-5b0a-4ab6-8413-d9e5d0f56ad1" providerId="AD" clId="Web-{E15DE80A-DDA4-56A6-F518-F70127503E9B}" dt="2024-08-22T15:36:57.844" v="35" actId="1076"/>
          <ac:spMkLst>
            <pc:docMk/>
            <pc:sldMk cId="2347833018" sldId="522"/>
            <ac:spMk id="4" creationId="{9626A4DD-855C-48C5-AFBC-5099CD29A0CC}"/>
          </ac:spMkLst>
        </pc:spChg>
        <pc:spChg chg="mod">
          <ac:chgData name="Anna Stevenson" userId="S::a.stevenson@uwtsd.ac.uk::ae8dda73-5b0a-4ab6-8413-d9e5d0f56ad1" providerId="AD" clId="Web-{E15DE80A-DDA4-56A6-F518-F70127503E9B}" dt="2024-08-22T15:36:52.015" v="34" actId="1076"/>
          <ac:spMkLst>
            <pc:docMk/>
            <pc:sldMk cId="2347833018" sldId="522"/>
            <ac:spMk id="5" creationId="{30D7669E-CA7C-E0DF-3743-92215EDBC908}"/>
          </ac:spMkLst>
        </pc:spChg>
        <pc:spChg chg="add mod ord">
          <ac:chgData name="Anna Stevenson" userId="S::a.stevenson@uwtsd.ac.uk::ae8dda73-5b0a-4ab6-8413-d9e5d0f56ad1" providerId="AD" clId="Web-{E15DE80A-DDA4-56A6-F518-F70127503E9B}" dt="2024-08-22T15:36:27.373" v="33" actId="14100"/>
          <ac:spMkLst>
            <pc:docMk/>
            <pc:sldMk cId="2347833018" sldId="522"/>
            <ac:spMk id="8" creationId="{334242CF-BA21-CAC4-B04A-B8690223D53F}"/>
          </ac:spMkLst>
        </pc:spChg>
        <pc:picChg chg="add del">
          <ac:chgData name="Anna Stevenson" userId="S::a.stevenson@uwtsd.ac.uk::ae8dda73-5b0a-4ab6-8413-d9e5d0f56ad1" providerId="AD" clId="Web-{E15DE80A-DDA4-56A6-F518-F70127503E9B}" dt="2024-08-22T15:18:47.312" v="16"/>
          <ac:picMkLst>
            <pc:docMk/>
            <pc:sldMk cId="2347833018" sldId="522"/>
            <ac:picMk id="7" creationId="{3EC85EBD-D1C5-F1BA-4764-35AAA07BED3D}"/>
          </ac:picMkLst>
        </pc:picChg>
      </pc:sldChg>
      <pc:sldChg chg="new">
        <pc:chgData name="Anna Stevenson" userId="S::a.stevenson@uwtsd.ac.uk::ae8dda73-5b0a-4ab6-8413-d9e5d0f56ad1" providerId="AD" clId="Web-{E15DE80A-DDA4-56A6-F518-F70127503E9B}" dt="2024-08-22T15:37:10.345" v="38"/>
        <pc:sldMkLst>
          <pc:docMk/>
          <pc:sldMk cId="672614208" sldId="523"/>
        </pc:sldMkLst>
      </pc:sldChg>
      <pc:sldChg chg="modSp add replId">
        <pc:chgData name="Anna Stevenson" userId="S::a.stevenson@uwtsd.ac.uk::ae8dda73-5b0a-4ab6-8413-d9e5d0f56ad1" providerId="AD" clId="Web-{E15DE80A-DDA4-56A6-F518-F70127503E9B}" dt="2024-08-22T15:40:12.467" v="61" actId="1076"/>
        <pc:sldMkLst>
          <pc:docMk/>
          <pc:sldMk cId="2865350942" sldId="524"/>
        </pc:sldMkLst>
        <pc:spChg chg="mod">
          <ac:chgData name="Anna Stevenson" userId="S::a.stevenson@uwtsd.ac.uk::ae8dda73-5b0a-4ab6-8413-d9e5d0f56ad1" providerId="AD" clId="Web-{E15DE80A-DDA4-56A6-F518-F70127503E9B}" dt="2024-08-22T15:39:56.747" v="59" actId="20577"/>
          <ac:spMkLst>
            <pc:docMk/>
            <pc:sldMk cId="2865350942" sldId="524"/>
            <ac:spMk id="3" creationId="{E346986F-8E98-415B-AABA-416BF8080193}"/>
          </ac:spMkLst>
        </pc:spChg>
        <pc:spChg chg="mod">
          <ac:chgData name="Anna Stevenson" userId="S::a.stevenson@uwtsd.ac.uk::ae8dda73-5b0a-4ab6-8413-d9e5d0f56ad1" providerId="AD" clId="Web-{E15DE80A-DDA4-56A6-F518-F70127503E9B}" dt="2024-08-22T15:40:12.467" v="61" actId="1076"/>
          <ac:spMkLst>
            <pc:docMk/>
            <pc:sldMk cId="2865350942" sldId="524"/>
            <ac:spMk id="4" creationId="{9626A4DD-855C-48C5-AFBC-5099CD29A0CC}"/>
          </ac:spMkLst>
        </pc:spChg>
      </pc:sldChg>
      <pc:sldChg chg="modSp add ord replId">
        <pc:chgData name="Anna Stevenson" userId="S::a.stevenson@uwtsd.ac.uk::ae8dda73-5b0a-4ab6-8413-d9e5d0f56ad1" providerId="AD" clId="Web-{E15DE80A-DDA4-56A6-F518-F70127503E9B}" dt="2024-08-22T15:39:36.371" v="54" actId="20577"/>
        <pc:sldMkLst>
          <pc:docMk/>
          <pc:sldMk cId="1325234517" sldId="525"/>
        </pc:sldMkLst>
        <pc:spChg chg="mod">
          <ac:chgData name="Anna Stevenson" userId="S::a.stevenson@uwtsd.ac.uk::ae8dda73-5b0a-4ab6-8413-d9e5d0f56ad1" providerId="AD" clId="Web-{E15DE80A-DDA4-56A6-F518-F70127503E9B}" dt="2024-08-22T15:39:30.089" v="52" actId="20577"/>
          <ac:spMkLst>
            <pc:docMk/>
            <pc:sldMk cId="1325234517" sldId="525"/>
            <ac:spMk id="2" creationId="{71DD0232-D093-4654-8F3B-D4EAD12D1B50}"/>
          </ac:spMkLst>
        </pc:spChg>
        <pc:spChg chg="mod">
          <ac:chgData name="Anna Stevenson" userId="S::a.stevenson@uwtsd.ac.uk::ae8dda73-5b0a-4ab6-8413-d9e5d0f56ad1" providerId="AD" clId="Web-{E15DE80A-DDA4-56A6-F518-F70127503E9B}" dt="2024-08-22T15:39:36.371" v="54" actId="20577"/>
          <ac:spMkLst>
            <pc:docMk/>
            <pc:sldMk cId="1325234517" sldId="525"/>
            <ac:spMk id="5" creationId="{5265B7B2-E8C1-481D-80CF-A082A16B2D89}"/>
          </ac:spMkLst>
        </pc:spChg>
      </pc:sldChg>
    </pc:docChg>
  </pc:docChgLst>
  <pc:docChgLst>
    <pc:chgData name="Anna Stevenson" userId="S::a.stevenson@uwtsd.ac.uk::ae8dda73-5b0a-4ab6-8413-d9e5d0f56ad1" providerId="AD" clId="Web-{D0CF1302-783F-84CE-963A-1BE4993D035E}"/>
    <pc:docChg chg="addSld delSld modSld sldOrd">
      <pc:chgData name="Anna Stevenson" userId="S::a.stevenson@uwtsd.ac.uk::ae8dda73-5b0a-4ab6-8413-d9e5d0f56ad1" providerId="AD" clId="Web-{D0CF1302-783F-84CE-963A-1BE4993D035E}" dt="2024-08-21T07:56:48.621" v="1253"/>
      <pc:docMkLst>
        <pc:docMk/>
      </pc:docMkLst>
      <pc:sldChg chg="addSp delSp modSp add mod setBg addAnim delAnim">
        <pc:chgData name="Anna Stevenson" userId="S::a.stevenson@uwtsd.ac.uk::ae8dda73-5b0a-4ab6-8413-d9e5d0f56ad1" providerId="AD" clId="Web-{D0CF1302-783F-84CE-963A-1BE4993D035E}" dt="2024-08-21T07:55:40.307" v="1241"/>
        <pc:sldMkLst>
          <pc:docMk/>
          <pc:sldMk cId="295649460" sldId="273"/>
        </pc:sldMkLst>
        <pc:spChg chg="mod ord">
          <ac:chgData name="Anna Stevenson" userId="S::a.stevenson@uwtsd.ac.uk::ae8dda73-5b0a-4ab6-8413-d9e5d0f56ad1" providerId="AD" clId="Web-{D0CF1302-783F-84CE-963A-1BE4993D035E}" dt="2024-08-21T07:55:40.307" v="1241"/>
          <ac:spMkLst>
            <pc:docMk/>
            <pc:sldMk cId="295649460" sldId="273"/>
            <ac:spMk id="2" creationId="{BD0BDC40-591E-4854-BE35-24598127E339}"/>
          </ac:spMkLst>
        </pc:spChg>
        <pc:spChg chg="mod">
          <ac:chgData name="Anna Stevenson" userId="S::a.stevenson@uwtsd.ac.uk::ae8dda73-5b0a-4ab6-8413-d9e5d0f56ad1" providerId="AD" clId="Web-{D0CF1302-783F-84CE-963A-1BE4993D035E}" dt="2024-08-21T07:55:40.307" v="1241"/>
          <ac:spMkLst>
            <pc:docMk/>
            <pc:sldMk cId="295649460" sldId="273"/>
            <ac:spMk id="3" creationId="{CBD7DB3A-5CF8-4CE4-864D-87591CD374FA}"/>
          </ac:spMkLst>
        </pc:spChg>
        <pc:spChg chg="del mod">
          <ac:chgData name="Anna Stevenson" userId="S::a.stevenson@uwtsd.ac.uk::ae8dda73-5b0a-4ab6-8413-d9e5d0f56ad1" providerId="AD" clId="Web-{D0CF1302-783F-84CE-963A-1BE4993D035E}" dt="2024-08-21T07:42:27.503" v="788"/>
          <ac:spMkLst>
            <pc:docMk/>
            <pc:sldMk cId="295649460" sldId="273"/>
            <ac:spMk id="4" creationId="{552DE68E-CE12-71CA-5B54-5C72D6EDB32D}"/>
          </ac:spMkLst>
        </pc:spChg>
        <pc:spChg chg="del mod">
          <ac:chgData name="Anna Stevenson" userId="S::a.stevenson@uwtsd.ac.uk::ae8dda73-5b0a-4ab6-8413-d9e5d0f56ad1" providerId="AD" clId="Web-{D0CF1302-783F-84CE-963A-1BE4993D035E}" dt="2024-08-21T07:43:02.239" v="829"/>
          <ac:spMkLst>
            <pc:docMk/>
            <pc:sldMk cId="295649460" sldId="273"/>
            <ac:spMk id="5" creationId="{BB42DEA8-6FAA-6B56-24B4-3F94CD91D93F}"/>
          </ac:spMkLst>
        </pc:spChg>
        <pc:spChg chg="add del mod">
          <ac:chgData name="Anna Stevenson" userId="S::a.stevenson@uwtsd.ac.uk::ae8dda73-5b0a-4ab6-8413-d9e5d0f56ad1" providerId="AD" clId="Web-{D0CF1302-783F-84CE-963A-1BE4993D035E}" dt="2024-08-21T07:55:34.150" v="1238"/>
          <ac:spMkLst>
            <pc:docMk/>
            <pc:sldMk cId="295649460" sldId="273"/>
            <ac:spMk id="9" creationId="{4365BBE3-A4EC-7486-86EB-67DA047EEF03}"/>
          </ac:spMkLst>
        </pc:spChg>
        <pc:spChg chg="add">
          <ac:chgData name="Anna Stevenson" userId="S::a.stevenson@uwtsd.ac.uk::ae8dda73-5b0a-4ab6-8413-d9e5d0f56ad1" providerId="AD" clId="Web-{D0CF1302-783F-84CE-963A-1BE4993D035E}" dt="2024-08-21T07:55:40.307" v="1241"/>
          <ac:spMkLst>
            <pc:docMk/>
            <pc:sldMk cId="295649460" sldId="273"/>
            <ac:spMk id="12" creationId="{F13C74B1-5B17-4795-BED0-7140497B445A}"/>
          </ac:spMkLst>
        </pc:spChg>
        <pc:spChg chg="add">
          <ac:chgData name="Anna Stevenson" userId="S::a.stevenson@uwtsd.ac.uk::ae8dda73-5b0a-4ab6-8413-d9e5d0f56ad1" providerId="AD" clId="Web-{D0CF1302-783F-84CE-963A-1BE4993D035E}" dt="2024-08-21T07:55:40.307" v="1241"/>
          <ac:spMkLst>
            <pc:docMk/>
            <pc:sldMk cId="295649460" sldId="273"/>
            <ac:spMk id="14" creationId="{D4974D33-8DC5-464E-8C6D-BE58F0669C17}"/>
          </ac:spMkLst>
        </pc:spChg>
        <pc:picChg chg="add mod">
          <ac:chgData name="Anna Stevenson" userId="S::a.stevenson@uwtsd.ac.uk::ae8dda73-5b0a-4ab6-8413-d9e5d0f56ad1" providerId="AD" clId="Web-{D0CF1302-783F-84CE-963A-1BE4993D035E}" dt="2024-08-21T07:55:40.307" v="1241"/>
          <ac:picMkLst>
            <pc:docMk/>
            <pc:sldMk cId="295649460" sldId="273"/>
            <ac:picMk id="7" creationId="{0CC51585-CADD-3FFA-01C6-A50F6D046EEF}"/>
          </ac:picMkLst>
        </pc:picChg>
        <pc:picChg chg="del">
          <ac:chgData name="Anna Stevenson" userId="S::a.stevenson@uwtsd.ac.uk::ae8dda73-5b0a-4ab6-8413-d9e5d0f56ad1" providerId="AD" clId="Web-{D0CF1302-783F-84CE-963A-1BE4993D035E}" dt="2024-08-21T07:43:36.302" v="879"/>
          <ac:picMkLst>
            <pc:docMk/>
            <pc:sldMk cId="295649460" sldId="273"/>
            <ac:picMk id="33" creationId="{F37DE029-5D53-4C9A-ABF0-6ACFE31B6455}"/>
          </ac:picMkLst>
        </pc:picChg>
      </pc:sldChg>
      <pc:sldChg chg="modSp add del">
        <pc:chgData name="Anna Stevenson" userId="S::a.stevenson@uwtsd.ac.uk::ae8dda73-5b0a-4ab6-8413-d9e5d0f56ad1" providerId="AD" clId="Web-{D0CF1302-783F-84CE-963A-1BE4993D035E}" dt="2024-08-21T07:45:53.009" v="940"/>
        <pc:sldMkLst>
          <pc:docMk/>
          <pc:sldMk cId="3986111936" sldId="275"/>
        </pc:sldMkLst>
        <pc:spChg chg="mod">
          <ac:chgData name="Anna Stevenson" userId="S::a.stevenson@uwtsd.ac.uk::ae8dda73-5b0a-4ab6-8413-d9e5d0f56ad1" providerId="AD" clId="Web-{D0CF1302-783F-84CE-963A-1BE4993D035E}" dt="2024-08-21T07:43:51.349" v="886" actId="1076"/>
          <ac:spMkLst>
            <pc:docMk/>
            <pc:sldMk cId="3986111936" sldId="275"/>
            <ac:spMk id="3" creationId="{A6316321-DD31-4035-A7EE-BA149FFEFE2C}"/>
          </ac:spMkLst>
        </pc:spChg>
        <pc:spChg chg="mod">
          <ac:chgData name="Anna Stevenson" userId="S::a.stevenson@uwtsd.ac.uk::ae8dda73-5b0a-4ab6-8413-d9e5d0f56ad1" providerId="AD" clId="Web-{D0CF1302-783F-84CE-963A-1BE4993D035E}" dt="2024-08-21T07:43:51.334" v="885" actId="1076"/>
          <ac:spMkLst>
            <pc:docMk/>
            <pc:sldMk cId="3986111936" sldId="275"/>
            <ac:spMk id="4" creationId="{831C3AA7-ABCA-413C-932D-9ADB5965C5F6}"/>
          </ac:spMkLst>
        </pc:spChg>
      </pc:sldChg>
      <pc:sldChg chg="modSp add addAnim delAnim">
        <pc:chgData name="Anna Stevenson" userId="S::a.stevenson@uwtsd.ac.uk::ae8dda73-5b0a-4ab6-8413-d9e5d0f56ad1" providerId="AD" clId="Web-{D0CF1302-783F-84CE-963A-1BE4993D035E}" dt="2024-08-21T07:49:21.265" v="1026" actId="1076"/>
        <pc:sldMkLst>
          <pc:docMk/>
          <pc:sldMk cId="3577568159" sldId="276"/>
        </pc:sldMkLst>
        <pc:spChg chg="mod">
          <ac:chgData name="Anna Stevenson" userId="S::a.stevenson@uwtsd.ac.uk::ae8dda73-5b0a-4ab6-8413-d9e5d0f56ad1" providerId="AD" clId="Web-{D0CF1302-783F-84CE-963A-1BE4993D035E}" dt="2024-08-21T07:49:21.265" v="1026" actId="1076"/>
          <ac:spMkLst>
            <pc:docMk/>
            <pc:sldMk cId="3577568159" sldId="276"/>
            <ac:spMk id="2" creationId="{71DD0232-D093-4654-8F3B-D4EAD12D1B50}"/>
          </ac:spMkLst>
        </pc:spChg>
        <pc:spChg chg="mod">
          <ac:chgData name="Anna Stevenson" userId="S::a.stevenson@uwtsd.ac.uk::ae8dda73-5b0a-4ab6-8413-d9e5d0f56ad1" providerId="AD" clId="Web-{D0CF1302-783F-84CE-963A-1BE4993D035E}" dt="2024-08-21T07:46:18.947" v="953" actId="1076"/>
          <ac:spMkLst>
            <pc:docMk/>
            <pc:sldMk cId="3577568159" sldId="276"/>
            <ac:spMk id="3" creationId="{A161295D-B847-4F52-AD1E-AD43A6FFFFD7}"/>
          </ac:spMkLst>
        </pc:spChg>
        <pc:spChg chg="mod">
          <ac:chgData name="Anna Stevenson" userId="S::a.stevenson@uwtsd.ac.uk::ae8dda73-5b0a-4ab6-8413-d9e5d0f56ad1" providerId="AD" clId="Web-{D0CF1302-783F-84CE-963A-1BE4993D035E}" dt="2024-08-21T07:46:21.338" v="956" actId="1076"/>
          <ac:spMkLst>
            <pc:docMk/>
            <pc:sldMk cId="3577568159" sldId="276"/>
            <ac:spMk id="5" creationId="{5265B7B2-E8C1-481D-80CF-A082A16B2D89}"/>
          </ac:spMkLst>
        </pc:spChg>
        <pc:spChg chg="mod">
          <ac:chgData name="Anna Stevenson" userId="S::a.stevenson@uwtsd.ac.uk::ae8dda73-5b0a-4ab6-8413-d9e5d0f56ad1" providerId="AD" clId="Web-{D0CF1302-783F-84CE-963A-1BE4993D035E}" dt="2024-08-21T07:46:18.963" v="955" actId="1076"/>
          <ac:spMkLst>
            <pc:docMk/>
            <pc:sldMk cId="3577568159" sldId="276"/>
            <ac:spMk id="6" creationId="{E432D82A-95E3-4D2E-AEA8-F402F0688FB5}"/>
          </ac:spMkLst>
        </pc:spChg>
      </pc:sldChg>
      <pc:sldChg chg="addSp delSp modSp add delAnim">
        <pc:chgData name="Anna Stevenson" userId="S::a.stevenson@uwtsd.ac.uk::ae8dda73-5b0a-4ab6-8413-d9e5d0f56ad1" providerId="AD" clId="Web-{D0CF1302-783F-84CE-963A-1BE4993D035E}" dt="2024-08-21T07:48:24.388" v="1009" actId="1076"/>
        <pc:sldMkLst>
          <pc:docMk/>
          <pc:sldMk cId="1741582521" sldId="277"/>
        </pc:sldMkLst>
        <pc:spChg chg="mod">
          <ac:chgData name="Anna Stevenson" userId="S::a.stevenson@uwtsd.ac.uk::ae8dda73-5b0a-4ab6-8413-d9e5d0f56ad1" providerId="AD" clId="Web-{D0CF1302-783F-84CE-963A-1BE4993D035E}" dt="2024-08-21T07:46:32.026" v="961" actId="1076"/>
          <ac:spMkLst>
            <pc:docMk/>
            <pc:sldMk cId="1741582521" sldId="277"/>
            <ac:spMk id="2" creationId="{97684BD0-9C5F-4825-967A-4C84422BF23C}"/>
          </ac:spMkLst>
        </pc:spChg>
        <pc:spChg chg="add del mod">
          <ac:chgData name="Anna Stevenson" userId="S::a.stevenson@uwtsd.ac.uk::ae8dda73-5b0a-4ab6-8413-d9e5d0f56ad1" providerId="AD" clId="Web-{D0CF1302-783F-84CE-963A-1BE4993D035E}" dt="2024-08-21T07:47:46.950" v="985"/>
          <ac:spMkLst>
            <pc:docMk/>
            <pc:sldMk cId="1741582521" sldId="277"/>
            <ac:spMk id="3" creationId="{1EE096D4-1D9D-4D9C-A253-57B760E8AD50}"/>
          </ac:spMkLst>
        </pc:spChg>
        <pc:spChg chg="mod">
          <ac:chgData name="Anna Stevenson" userId="S::a.stevenson@uwtsd.ac.uk::ae8dda73-5b0a-4ab6-8413-d9e5d0f56ad1" providerId="AD" clId="Web-{D0CF1302-783F-84CE-963A-1BE4993D035E}" dt="2024-08-21T07:48:17.435" v="1004" actId="20577"/>
          <ac:spMkLst>
            <pc:docMk/>
            <pc:sldMk cId="1741582521" sldId="277"/>
            <ac:spMk id="4" creationId="{9626A4DD-855C-48C5-AFBC-5099CD29A0CC}"/>
          </ac:spMkLst>
        </pc:spChg>
        <pc:spChg chg="add mod">
          <ac:chgData name="Anna Stevenson" userId="S::a.stevenson@uwtsd.ac.uk::ae8dda73-5b0a-4ab6-8413-d9e5d0f56ad1" providerId="AD" clId="Web-{D0CF1302-783F-84CE-963A-1BE4993D035E}" dt="2024-08-21T07:48:24.388" v="1009" actId="1076"/>
          <ac:spMkLst>
            <pc:docMk/>
            <pc:sldMk cId="1741582521" sldId="277"/>
            <ac:spMk id="5" creationId="{30D7669E-CA7C-E0DF-3743-92215EDBC908}"/>
          </ac:spMkLst>
        </pc:spChg>
      </pc:sldChg>
      <pc:sldChg chg="addSp delSp modSp add">
        <pc:chgData name="Anna Stevenson" userId="S::a.stevenson@uwtsd.ac.uk::ae8dda73-5b0a-4ab6-8413-d9e5d0f56ad1" providerId="AD" clId="Web-{D0CF1302-783F-84CE-963A-1BE4993D035E}" dt="2024-08-21T07:51:50.441" v="1128" actId="20577"/>
        <pc:sldMkLst>
          <pc:docMk/>
          <pc:sldMk cId="573132187" sldId="278"/>
        </pc:sldMkLst>
        <pc:spChg chg="add del mod">
          <ac:chgData name="Anna Stevenson" userId="S::a.stevenson@uwtsd.ac.uk::ae8dda73-5b0a-4ab6-8413-d9e5d0f56ad1" providerId="AD" clId="Web-{D0CF1302-783F-84CE-963A-1BE4993D035E}" dt="2024-08-21T07:50:48.033" v="1061"/>
          <ac:spMkLst>
            <pc:docMk/>
            <pc:sldMk cId="573132187" sldId="278"/>
            <ac:spMk id="2" creationId="{AA8F3B0E-A528-471D-8C9F-6CCF18F3B43E}"/>
          </ac:spMkLst>
        </pc:spChg>
        <pc:spChg chg="mod">
          <ac:chgData name="Anna Stevenson" userId="S::a.stevenson@uwtsd.ac.uk::ae8dda73-5b0a-4ab6-8413-d9e5d0f56ad1" providerId="AD" clId="Web-{D0CF1302-783F-84CE-963A-1BE4993D035E}" dt="2024-08-21T07:50:59.721" v="1074" actId="14100"/>
          <ac:spMkLst>
            <pc:docMk/>
            <pc:sldMk cId="573132187" sldId="278"/>
            <ac:spMk id="3" creationId="{101FEDCB-E9AB-4E7E-AD2D-05B53109CB53}"/>
          </ac:spMkLst>
        </pc:spChg>
        <pc:spChg chg="mod">
          <ac:chgData name="Anna Stevenson" userId="S::a.stevenson@uwtsd.ac.uk::ae8dda73-5b0a-4ab6-8413-d9e5d0f56ad1" providerId="AD" clId="Web-{D0CF1302-783F-84CE-963A-1BE4993D035E}" dt="2024-08-21T07:51:50.441" v="1128" actId="20577"/>
          <ac:spMkLst>
            <pc:docMk/>
            <pc:sldMk cId="573132187" sldId="278"/>
            <ac:spMk id="4" creationId="{C5F8ECBF-DB4B-4F26-B4B2-3045D7CCB69C}"/>
          </ac:spMkLst>
        </pc:spChg>
        <pc:spChg chg="mod">
          <ac:chgData name="Anna Stevenson" userId="S::a.stevenson@uwtsd.ac.uk::ae8dda73-5b0a-4ab6-8413-d9e5d0f56ad1" providerId="AD" clId="Web-{D0CF1302-783F-84CE-963A-1BE4993D035E}" dt="2024-08-21T07:51:14.471" v="1080" actId="14100"/>
          <ac:spMkLst>
            <pc:docMk/>
            <pc:sldMk cId="573132187" sldId="278"/>
            <ac:spMk id="5" creationId="{CF16FFB0-3859-42F1-B3AC-FC69939FC139}"/>
          </ac:spMkLst>
        </pc:spChg>
        <pc:spChg chg="add del">
          <ac:chgData name="Anna Stevenson" userId="S::a.stevenson@uwtsd.ac.uk::ae8dda73-5b0a-4ab6-8413-d9e5d0f56ad1" providerId="AD" clId="Web-{D0CF1302-783F-84CE-963A-1BE4993D035E}" dt="2024-08-21T07:48:51.342" v="1018"/>
          <ac:spMkLst>
            <pc:docMk/>
            <pc:sldMk cId="573132187" sldId="278"/>
            <ac:spMk id="7" creationId="{1F2B5922-B128-5207-D037-22C266A02DF9}"/>
          </ac:spMkLst>
        </pc:spChg>
        <pc:spChg chg="add del">
          <ac:chgData name="Anna Stevenson" userId="S::a.stevenson@uwtsd.ac.uk::ae8dda73-5b0a-4ab6-8413-d9e5d0f56ad1" providerId="AD" clId="Web-{D0CF1302-783F-84CE-963A-1BE4993D035E}" dt="2024-08-21T07:48:41.842" v="1015"/>
          <ac:spMkLst>
            <pc:docMk/>
            <pc:sldMk cId="573132187" sldId="278"/>
            <ac:spMk id="9" creationId="{4E72F394-ED20-4E18-F26D-71BB0AD2BE18}"/>
          </ac:spMkLst>
        </pc:spChg>
        <pc:spChg chg="add mod">
          <ac:chgData name="Anna Stevenson" userId="S::a.stevenson@uwtsd.ac.uk::ae8dda73-5b0a-4ab6-8413-d9e5d0f56ad1" providerId="AD" clId="Web-{D0CF1302-783F-84CE-963A-1BE4993D035E}" dt="2024-08-21T07:50:53.346" v="1071" actId="20577"/>
          <ac:spMkLst>
            <pc:docMk/>
            <pc:sldMk cId="573132187" sldId="278"/>
            <ac:spMk id="11" creationId="{093BDB0F-C27E-B5E5-E077-56598639B715}"/>
          </ac:spMkLst>
        </pc:spChg>
      </pc:sldChg>
      <pc:sldChg chg="modSp add">
        <pc:chgData name="Anna Stevenson" userId="S::a.stevenson@uwtsd.ac.uk::ae8dda73-5b0a-4ab6-8413-d9e5d0f56ad1" providerId="AD" clId="Web-{D0CF1302-783F-84CE-963A-1BE4993D035E}" dt="2024-08-21T07:53:52.819" v="1192" actId="1076"/>
        <pc:sldMkLst>
          <pc:docMk/>
          <pc:sldMk cId="2921295888" sldId="279"/>
        </pc:sldMkLst>
        <pc:spChg chg="mod">
          <ac:chgData name="Anna Stevenson" userId="S::a.stevenson@uwtsd.ac.uk::ae8dda73-5b0a-4ab6-8413-d9e5d0f56ad1" providerId="AD" clId="Web-{D0CF1302-783F-84CE-963A-1BE4993D035E}" dt="2024-08-21T07:52:20.567" v="1137" actId="20577"/>
          <ac:spMkLst>
            <pc:docMk/>
            <pc:sldMk cId="2921295888" sldId="279"/>
            <ac:spMk id="2" creationId="{00B0AF53-B762-47DE-AC11-B502D5CD3F9F}"/>
          </ac:spMkLst>
        </pc:spChg>
        <pc:spChg chg="mod">
          <ac:chgData name="Anna Stevenson" userId="S::a.stevenson@uwtsd.ac.uk::ae8dda73-5b0a-4ab6-8413-d9e5d0f56ad1" providerId="AD" clId="Web-{D0CF1302-783F-84CE-963A-1BE4993D035E}" dt="2024-08-21T07:53:52.788" v="1190" actId="1076"/>
          <ac:spMkLst>
            <pc:docMk/>
            <pc:sldMk cId="2921295888" sldId="279"/>
            <ac:spMk id="4" creationId="{9A61F5AA-4F71-45B4-9910-18B0AF2F0FD8}"/>
          </ac:spMkLst>
        </pc:spChg>
        <pc:spChg chg="mod">
          <ac:chgData name="Anna Stevenson" userId="S::a.stevenson@uwtsd.ac.uk::ae8dda73-5b0a-4ab6-8413-d9e5d0f56ad1" providerId="AD" clId="Web-{D0CF1302-783F-84CE-963A-1BE4993D035E}" dt="2024-08-21T07:53:52.804" v="1191" actId="1076"/>
          <ac:spMkLst>
            <pc:docMk/>
            <pc:sldMk cId="2921295888" sldId="279"/>
            <ac:spMk id="5" creationId="{BB396C09-95AD-42E6-9182-6F80F149A3DE}"/>
          </ac:spMkLst>
        </pc:spChg>
        <pc:spChg chg="mod">
          <ac:chgData name="Anna Stevenson" userId="S::a.stevenson@uwtsd.ac.uk::ae8dda73-5b0a-4ab6-8413-d9e5d0f56ad1" providerId="AD" clId="Web-{D0CF1302-783F-84CE-963A-1BE4993D035E}" dt="2024-08-21T07:53:52.819" v="1192" actId="1076"/>
          <ac:spMkLst>
            <pc:docMk/>
            <pc:sldMk cId="2921295888" sldId="279"/>
            <ac:spMk id="6" creationId="{CB1EAC25-05C2-4FB1-8203-93B5603E1D18}"/>
          </ac:spMkLst>
        </pc:spChg>
      </pc:sldChg>
      <pc:sldChg chg="addSp delSp modSp add">
        <pc:chgData name="Anna Stevenson" userId="S::a.stevenson@uwtsd.ac.uk::ae8dda73-5b0a-4ab6-8413-d9e5d0f56ad1" providerId="AD" clId="Web-{D0CF1302-783F-84CE-963A-1BE4993D035E}" dt="2024-08-21T07:54:28.664" v="1207" actId="1076"/>
        <pc:sldMkLst>
          <pc:docMk/>
          <pc:sldMk cId="4180819838" sldId="280"/>
        </pc:sldMkLst>
        <pc:spChg chg="del mod">
          <ac:chgData name="Anna Stevenson" userId="S::a.stevenson@uwtsd.ac.uk::ae8dda73-5b0a-4ab6-8413-d9e5d0f56ad1" providerId="AD" clId="Web-{D0CF1302-783F-84CE-963A-1BE4993D035E}" dt="2024-08-21T07:54:13.054" v="1199"/>
          <ac:spMkLst>
            <pc:docMk/>
            <pc:sldMk cId="4180819838" sldId="280"/>
            <ac:spMk id="2" creationId="{44F44F97-0F33-48E6-B81C-0DFC83BF98A6}"/>
          </ac:spMkLst>
        </pc:spChg>
        <pc:spChg chg="mod">
          <ac:chgData name="Anna Stevenson" userId="S::a.stevenson@uwtsd.ac.uk::ae8dda73-5b0a-4ab6-8413-d9e5d0f56ad1" providerId="AD" clId="Web-{D0CF1302-783F-84CE-963A-1BE4993D035E}" dt="2024-08-21T07:54:28.664" v="1207" actId="1076"/>
          <ac:spMkLst>
            <pc:docMk/>
            <pc:sldMk cId="4180819838" sldId="280"/>
            <ac:spMk id="4" creationId="{63F7CB32-13C6-4B90-8551-E95E897FC44E}"/>
          </ac:spMkLst>
        </pc:spChg>
        <pc:spChg chg="mod">
          <ac:chgData name="Anna Stevenson" userId="S::a.stevenson@uwtsd.ac.uk::ae8dda73-5b0a-4ab6-8413-d9e5d0f56ad1" providerId="AD" clId="Web-{D0CF1302-783F-84CE-963A-1BE4993D035E}" dt="2024-08-21T07:54:18.305" v="1200" actId="14100"/>
          <ac:spMkLst>
            <pc:docMk/>
            <pc:sldMk cId="4180819838" sldId="280"/>
            <ac:spMk id="5" creationId="{F1177685-6E2B-49A4-B57A-6FBDD4CE5689}"/>
          </ac:spMkLst>
        </pc:spChg>
        <pc:spChg chg="mod">
          <ac:chgData name="Anna Stevenson" userId="S::a.stevenson@uwtsd.ac.uk::ae8dda73-5b0a-4ab6-8413-d9e5d0f56ad1" providerId="AD" clId="Web-{D0CF1302-783F-84CE-963A-1BE4993D035E}" dt="2024-08-21T07:54:26.180" v="1206" actId="14100"/>
          <ac:spMkLst>
            <pc:docMk/>
            <pc:sldMk cId="4180819838" sldId="280"/>
            <ac:spMk id="6" creationId="{852C5195-F97C-495F-9D11-A2FD29519F93}"/>
          </ac:spMkLst>
        </pc:spChg>
        <pc:spChg chg="add mod">
          <ac:chgData name="Anna Stevenson" userId="S::a.stevenson@uwtsd.ac.uk::ae8dda73-5b0a-4ab6-8413-d9e5d0f56ad1" providerId="AD" clId="Web-{D0CF1302-783F-84CE-963A-1BE4993D035E}" dt="2024-08-21T07:54:10.617" v="1197" actId="20577"/>
          <ac:spMkLst>
            <pc:docMk/>
            <pc:sldMk cId="4180819838" sldId="280"/>
            <ac:spMk id="8" creationId="{32F52B94-B0ED-EEDB-7810-3CA09B44526F}"/>
          </ac:spMkLst>
        </pc:spChg>
      </pc:sldChg>
      <pc:sldChg chg="add del">
        <pc:chgData name="Anna Stevenson" userId="S::a.stevenson@uwtsd.ac.uk::ae8dda73-5b0a-4ab6-8413-d9e5d0f56ad1" providerId="AD" clId="Web-{D0CF1302-783F-84CE-963A-1BE4993D035E}" dt="2024-08-21T07:56:13.042" v="1245"/>
        <pc:sldMkLst>
          <pc:docMk/>
          <pc:sldMk cId="1587239607" sldId="281"/>
        </pc:sldMkLst>
      </pc:sldChg>
      <pc:sldChg chg="modSp add">
        <pc:chgData name="Anna Stevenson" userId="S::a.stevenson@uwtsd.ac.uk::ae8dda73-5b0a-4ab6-8413-d9e5d0f56ad1" providerId="AD" clId="Web-{D0CF1302-783F-84CE-963A-1BE4993D035E}" dt="2024-08-21T07:56:00.823" v="1243" actId="1076"/>
        <pc:sldMkLst>
          <pc:docMk/>
          <pc:sldMk cId="3485062339" sldId="282"/>
        </pc:sldMkLst>
        <pc:spChg chg="mod">
          <ac:chgData name="Anna Stevenson" userId="S::a.stevenson@uwtsd.ac.uk::ae8dda73-5b0a-4ab6-8413-d9e5d0f56ad1" providerId="AD" clId="Web-{D0CF1302-783F-84CE-963A-1BE4993D035E}" dt="2024-08-21T07:56:00.823" v="1243" actId="1076"/>
          <ac:spMkLst>
            <pc:docMk/>
            <pc:sldMk cId="3485062339" sldId="282"/>
            <ac:spMk id="7" creationId="{61E54D60-25E3-AA01-7D9B-1A2DB4F24015}"/>
          </ac:spMkLst>
        </pc:spChg>
        <pc:picChg chg="mod">
          <ac:chgData name="Anna Stevenson" userId="S::a.stevenson@uwtsd.ac.uk::ae8dda73-5b0a-4ab6-8413-d9e5d0f56ad1" providerId="AD" clId="Web-{D0CF1302-783F-84CE-963A-1BE4993D035E}" dt="2024-08-21T07:55:57.995" v="1242" actId="1076"/>
          <ac:picMkLst>
            <pc:docMk/>
            <pc:sldMk cId="3485062339" sldId="282"/>
            <ac:picMk id="4" creationId="{3AB876BE-6FBF-18E5-DABD-31C09EA1DF72}"/>
          </ac:picMkLst>
        </pc:picChg>
      </pc:sldChg>
      <pc:sldChg chg="add del">
        <pc:chgData name="Anna Stevenson" userId="S::a.stevenson@uwtsd.ac.uk::ae8dda73-5b0a-4ab6-8413-d9e5d0f56ad1" providerId="AD" clId="Web-{D0CF1302-783F-84CE-963A-1BE4993D035E}" dt="2024-08-21T07:56:11.620" v="1244"/>
        <pc:sldMkLst>
          <pc:docMk/>
          <pc:sldMk cId="3866921453" sldId="283"/>
        </pc:sldMkLst>
      </pc:sldChg>
      <pc:sldChg chg="modSp add">
        <pc:chgData name="Anna Stevenson" userId="S::a.stevenson@uwtsd.ac.uk::ae8dda73-5b0a-4ab6-8413-d9e5d0f56ad1" providerId="AD" clId="Web-{D0CF1302-783F-84CE-963A-1BE4993D035E}" dt="2024-08-21T07:55:00.540" v="1231" actId="14100"/>
        <pc:sldMkLst>
          <pc:docMk/>
          <pc:sldMk cId="1283321602" sldId="284"/>
        </pc:sldMkLst>
        <pc:spChg chg="mod">
          <ac:chgData name="Anna Stevenson" userId="S::a.stevenson@uwtsd.ac.uk::ae8dda73-5b0a-4ab6-8413-d9e5d0f56ad1" providerId="AD" clId="Web-{D0CF1302-783F-84CE-963A-1BE4993D035E}" dt="2024-08-21T07:55:00.540" v="1231" actId="14100"/>
          <ac:spMkLst>
            <pc:docMk/>
            <pc:sldMk cId="1283321602" sldId="284"/>
            <ac:spMk id="2" creationId="{A2A10A15-47F7-47A7-B139-4F972EA43E6C}"/>
          </ac:spMkLst>
        </pc:spChg>
        <pc:spChg chg="mod">
          <ac:chgData name="Anna Stevenson" userId="S::a.stevenson@uwtsd.ac.uk::ae8dda73-5b0a-4ab6-8413-d9e5d0f56ad1" providerId="AD" clId="Web-{D0CF1302-783F-84CE-963A-1BE4993D035E}" dt="2024-08-21T07:54:42.399" v="1209" actId="14100"/>
          <ac:spMkLst>
            <pc:docMk/>
            <pc:sldMk cId="1283321602" sldId="284"/>
            <ac:spMk id="3" creationId="{DCCF984B-B818-4592-9E22-65C4D51E0290}"/>
          </ac:spMkLst>
        </pc:spChg>
      </pc:sldChg>
      <pc:sldChg chg="modSp add">
        <pc:chgData name="Anna Stevenson" userId="S::a.stevenson@uwtsd.ac.uk::ae8dda73-5b0a-4ab6-8413-d9e5d0f56ad1" providerId="AD" clId="Web-{D0CF1302-783F-84CE-963A-1BE4993D035E}" dt="2024-08-21T07:56:20.652" v="1246" actId="14100"/>
        <pc:sldMkLst>
          <pc:docMk/>
          <pc:sldMk cId="2963973090" sldId="285"/>
        </pc:sldMkLst>
        <pc:spChg chg="mod">
          <ac:chgData name="Anna Stevenson" userId="S::a.stevenson@uwtsd.ac.uk::ae8dda73-5b0a-4ab6-8413-d9e5d0f56ad1" providerId="AD" clId="Web-{D0CF1302-783F-84CE-963A-1BE4993D035E}" dt="2024-08-21T07:56:20.652" v="1246" actId="14100"/>
          <ac:spMkLst>
            <pc:docMk/>
            <pc:sldMk cId="2963973090" sldId="285"/>
            <ac:spMk id="2" creationId="{1C824D40-7E82-4112-BB33-BDF11B4884B5}"/>
          </ac:spMkLst>
        </pc:spChg>
      </pc:sldChg>
      <pc:sldChg chg="delSp modSp add del">
        <pc:chgData name="Anna Stevenson" userId="S::a.stevenson@uwtsd.ac.uk::ae8dda73-5b0a-4ab6-8413-d9e5d0f56ad1" providerId="AD" clId="Web-{D0CF1302-783F-84CE-963A-1BE4993D035E}" dt="2024-08-21T07:56:36.277" v="1252"/>
        <pc:sldMkLst>
          <pc:docMk/>
          <pc:sldMk cId="958502687" sldId="286"/>
        </pc:sldMkLst>
        <pc:spChg chg="mod">
          <ac:chgData name="Anna Stevenson" userId="S::a.stevenson@uwtsd.ac.uk::ae8dda73-5b0a-4ab6-8413-d9e5d0f56ad1" providerId="AD" clId="Web-{D0CF1302-783F-84CE-963A-1BE4993D035E}" dt="2024-08-21T07:56:29.793" v="1249" actId="20577"/>
          <ac:spMkLst>
            <pc:docMk/>
            <pc:sldMk cId="958502687" sldId="286"/>
            <ac:spMk id="4" creationId="{134578A5-024E-4685-8863-6C722C43D67B}"/>
          </ac:spMkLst>
        </pc:spChg>
        <pc:picChg chg="del">
          <ac:chgData name="Anna Stevenson" userId="S::a.stevenson@uwtsd.ac.uk::ae8dda73-5b0a-4ab6-8413-d9e5d0f56ad1" providerId="AD" clId="Web-{D0CF1302-783F-84CE-963A-1BE4993D035E}" dt="2024-08-21T07:56:31.011" v="1250"/>
          <ac:picMkLst>
            <pc:docMk/>
            <pc:sldMk cId="958502687" sldId="286"/>
            <ac:picMk id="10" creationId="{3B10FE0A-3E3F-44FF-A033-27ADB929CE0E}"/>
          </ac:picMkLst>
        </pc:picChg>
      </pc:sldChg>
      <pc:sldChg chg="delSp modSp add">
        <pc:chgData name="Anna Stevenson" userId="S::a.stevenson@uwtsd.ac.uk::ae8dda73-5b0a-4ab6-8413-d9e5d0f56ad1" providerId="AD" clId="Web-{D0CF1302-783F-84CE-963A-1BE4993D035E}" dt="2024-08-21T07:33:39.645" v="529" actId="20577"/>
        <pc:sldMkLst>
          <pc:docMk/>
          <pc:sldMk cId="3279050759" sldId="287"/>
        </pc:sldMkLst>
        <pc:spChg chg="mod">
          <ac:chgData name="Anna Stevenson" userId="S::a.stevenson@uwtsd.ac.uk::ae8dda73-5b0a-4ab6-8413-d9e5d0f56ad1" providerId="AD" clId="Web-{D0CF1302-783F-84CE-963A-1BE4993D035E}" dt="2024-08-21T07:32:25.299" v="468" actId="1076"/>
          <ac:spMkLst>
            <pc:docMk/>
            <pc:sldMk cId="3279050759" sldId="287"/>
            <ac:spMk id="2" creationId="{E3BDC06B-488C-4A37-9A04-8BFC3296A486}"/>
          </ac:spMkLst>
        </pc:spChg>
        <pc:spChg chg="mod">
          <ac:chgData name="Anna Stevenson" userId="S::a.stevenson@uwtsd.ac.uk::ae8dda73-5b0a-4ab6-8413-d9e5d0f56ad1" providerId="AD" clId="Web-{D0CF1302-783F-84CE-963A-1BE4993D035E}" dt="2024-08-21T07:33:39.645" v="529" actId="20577"/>
          <ac:spMkLst>
            <pc:docMk/>
            <pc:sldMk cId="3279050759" sldId="287"/>
            <ac:spMk id="3" creationId="{3839B2E8-48EB-4ADD-9CB8-7D50384A6C70}"/>
          </ac:spMkLst>
        </pc:spChg>
        <pc:spChg chg="del mod">
          <ac:chgData name="Anna Stevenson" userId="S::a.stevenson@uwtsd.ac.uk::ae8dda73-5b0a-4ab6-8413-d9e5d0f56ad1" providerId="AD" clId="Web-{D0CF1302-783F-84CE-963A-1BE4993D035E}" dt="2024-08-21T07:33:37.223" v="527"/>
          <ac:spMkLst>
            <pc:docMk/>
            <pc:sldMk cId="3279050759" sldId="287"/>
            <ac:spMk id="4" creationId="{19104A9D-42C4-431E-B1C3-DA7388988A0A}"/>
          </ac:spMkLst>
        </pc:spChg>
        <pc:picChg chg="del mod">
          <ac:chgData name="Anna Stevenson" userId="S::a.stevenson@uwtsd.ac.uk::ae8dda73-5b0a-4ab6-8413-d9e5d0f56ad1" providerId="AD" clId="Web-{D0CF1302-783F-84CE-963A-1BE4993D035E}" dt="2024-08-21T07:33:27.379" v="523"/>
          <ac:picMkLst>
            <pc:docMk/>
            <pc:sldMk cId="3279050759" sldId="287"/>
            <ac:picMk id="5" creationId="{6D5C8778-7681-4831-B996-194A0C380B8D}"/>
          </ac:picMkLst>
        </pc:picChg>
      </pc:sldChg>
      <pc:sldChg chg="addSp delSp add del">
        <pc:chgData name="Anna Stevenson" userId="S::a.stevenson@uwtsd.ac.uk::ae8dda73-5b0a-4ab6-8413-d9e5d0f56ad1" providerId="AD" clId="Web-{D0CF1302-783F-84CE-963A-1BE4993D035E}" dt="2024-08-21T07:34:51.115" v="573"/>
        <pc:sldMkLst>
          <pc:docMk/>
          <pc:sldMk cId="3080994971" sldId="352"/>
        </pc:sldMkLst>
        <pc:spChg chg="add del">
          <ac:chgData name="Anna Stevenson" userId="S::a.stevenson@uwtsd.ac.uk::ae8dda73-5b0a-4ab6-8413-d9e5d0f56ad1" providerId="AD" clId="Web-{D0CF1302-783F-84CE-963A-1BE4993D035E}" dt="2024-08-21T07:34:32.256" v="556"/>
          <ac:spMkLst>
            <pc:docMk/>
            <pc:sldMk cId="3080994971" sldId="352"/>
            <ac:spMk id="6" creationId="{809C76F5-B3A7-0277-60FF-8DFDC81DF58D}"/>
          </ac:spMkLst>
        </pc:spChg>
        <pc:spChg chg="add del">
          <ac:chgData name="Anna Stevenson" userId="S::a.stevenson@uwtsd.ac.uk::ae8dda73-5b0a-4ab6-8413-d9e5d0f56ad1" providerId="AD" clId="Web-{D0CF1302-783F-84CE-963A-1BE4993D035E}" dt="2024-08-21T07:34:32.256" v="557"/>
          <ac:spMkLst>
            <pc:docMk/>
            <pc:sldMk cId="3080994971" sldId="352"/>
            <ac:spMk id="7" creationId="{E9263A83-88D9-C0E8-447E-DBC322D90293}"/>
          </ac:spMkLst>
        </pc:spChg>
        <pc:spChg chg="add del">
          <ac:chgData name="Anna Stevenson" userId="S::a.stevenson@uwtsd.ac.uk::ae8dda73-5b0a-4ab6-8413-d9e5d0f56ad1" providerId="AD" clId="Web-{D0CF1302-783F-84CE-963A-1BE4993D035E}" dt="2024-08-21T07:34:32.256" v="558"/>
          <ac:spMkLst>
            <pc:docMk/>
            <pc:sldMk cId="3080994971" sldId="352"/>
            <ac:spMk id="9" creationId="{B7300166-7B5F-B2B5-C2FA-6667A58C8AB2}"/>
          </ac:spMkLst>
        </pc:spChg>
        <pc:picChg chg="add del">
          <ac:chgData name="Anna Stevenson" userId="S::a.stevenson@uwtsd.ac.uk::ae8dda73-5b0a-4ab6-8413-d9e5d0f56ad1" providerId="AD" clId="Web-{D0CF1302-783F-84CE-963A-1BE4993D035E}" dt="2024-08-21T07:34:32.256" v="555"/>
          <ac:picMkLst>
            <pc:docMk/>
            <pc:sldMk cId="3080994971" sldId="352"/>
            <ac:picMk id="2" creationId="{E45278CE-0014-9905-891A-7C91057E4AA3}"/>
          </ac:picMkLst>
        </pc:picChg>
      </pc:sldChg>
      <pc:sldChg chg="add del">
        <pc:chgData name="Anna Stevenson" userId="S::a.stevenson@uwtsd.ac.uk::ae8dda73-5b0a-4ab6-8413-d9e5d0f56ad1" providerId="AD" clId="Web-{D0CF1302-783F-84CE-963A-1BE4993D035E}" dt="2024-08-21T07:42:07.846" v="781"/>
        <pc:sldMkLst>
          <pc:docMk/>
          <pc:sldMk cId="3499017425" sldId="354"/>
        </pc:sldMkLst>
      </pc:sldChg>
      <pc:sldChg chg="modSp add">
        <pc:chgData name="Anna Stevenson" userId="S::a.stevenson@uwtsd.ac.uk::ae8dda73-5b0a-4ab6-8413-d9e5d0f56ad1" providerId="AD" clId="Web-{D0CF1302-783F-84CE-963A-1BE4993D035E}" dt="2024-08-21T07:41:55.487" v="780" actId="1076"/>
        <pc:sldMkLst>
          <pc:docMk/>
          <pc:sldMk cId="1317179176" sldId="355"/>
        </pc:sldMkLst>
        <pc:spChg chg="mod">
          <ac:chgData name="Anna Stevenson" userId="S::a.stevenson@uwtsd.ac.uk::ae8dda73-5b0a-4ab6-8413-d9e5d0f56ad1" providerId="AD" clId="Web-{D0CF1302-783F-84CE-963A-1BE4993D035E}" dt="2024-08-21T07:41:50.815" v="779" actId="14100"/>
          <ac:spMkLst>
            <pc:docMk/>
            <pc:sldMk cId="1317179176" sldId="355"/>
            <ac:spMk id="11" creationId="{FDED6D7F-9720-4B1E-99A0-C13BFC764DB8}"/>
          </ac:spMkLst>
        </pc:spChg>
        <pc:spChg chg="mod">
          <ac:chgData name="Anna Stevenson" userId="S::a.stevenson@uwtsd.ac.uk::ae8dda73-5b0a-4ab6-8413-d9e5d0f56ad1" providerId="AD" clId="Web-{D0CF1302-783F-84CE-963A-1BE4993D035E}" dt="2024-08-21T07:41:55.487" v="780" actId="1076"/>
          <ac:spMkLst>
            <pc:docMk/>
            <pc:sldMk cId="1317179176" sldId="355"/>
            <ac:spMk id="13" creationId="{058B875D-ED35-78E2-0124-3F7DF77C1B9A}"/>
          </ac:spMkLst>
        </pc:spChg>
      </pc:sldChg>
      <pc:sldChg chg="del ord">
        <pc:chgData name="Anna Stevenson" userId="S::a.stevenson@uwtsd.ac.uk::ae8dda73-5b0a-4ab6-8413-d9e5d0f56ad1" providerId="AD" clId="Web-{D0CF1302-783F-84CE-963A-1BE4993D035E}" dt="2024-08-21T07:24:42.520" v="299"/>
        <pc:sldMkLst>
          <pc:docMk/>
          <pc:sldMk cId="1146642127" sldId="365"/>
        </pc:sldMkLst>
      </pc:sldChg>
      <pc:sldChg chg="modSp ord">
        <pc:chgData name="Anna Stevenson" userId="S::a.stevenson@uwtsd.ac.uk::ae8dda73-5b0a-4ab6-8413-d9e5d0f56ad1" providerId="AD" clId="Web-{D0CF1302-783F-84CE-963A-1BE4993D035E}" dt="2024-08-21T07:22:30.923" v="223" actId="20577"/>
        <pc:sldMkLst>
          <pc:docMk/>
          <pc:sldMk cId="2859924920" sldId="366"/>
        </pc:sldMkLst>
        <pc:spChg chg="mod">
          <ac:chgData name="Anna Stevenson" userId="S::a.stevenson@uwtsd.ac.uk::ae8dda73-5b0a-4ab6-8413-d9e5d0f56ad1" providerId="AD" clId="Web-{D0CF1302-783F-84CE-963A-1BE4993D035E}" dt="2024-08-21T07:22:30.923" v="223" actId="20577"/>
          <ac:spMkLst>
            <pc:docMk/>
            <pc:sldMk cId="2859924920" sldId="366"/>
            <ac:spMk id="3" creationId="{AD85FCE1-3713-39D7-A558-607DD731FB1D}"/>
          </ac:spMkLst>
        </pc:spChg>
      </pc:sldChg>
      <pc:sldChg chg="modSp">
        <pc:chgData name="Anna Stevenson" userId="S::a.stevenson@uwtsd.ac.uk::ae8dda73-5b0a-4ab6-8413-d9e5d0f56ad1" providerId="AD" clId="Web-{D0CF1302-783F-84CE-963A-1BE4993D035E}" dt="2024-08-21T07:21:47.140" v="208"/>
        <pc:sldMkLst>
          <pc:docMk/>
          <pc:sldMk cId="2995264797" sldId="411"/>
        </pc:sldMkLst>
        <pc:spChg chg="mod">
          <ac:chgData name="Anna Stevenson" userId="S::a.stevenson@uwtsd.ac.uk::ae8dda73-5b0a-4ab6-8413-d9e5d0f56ad1" providerId="AD" clId="Web-{D0CF1302-783F-84CE-963A-1BE4993D035E}" dt="2024-08-21T07:21:47.140" v="208"/>
          <ac:spMkLst>
            <pc:docMk/>
            <pc:sldMk cId="2995264797" sldId="411"/>
            <ac:spMk id="2" creationId="{A04B2983-9626-1FDC-C53A-22ADBCB7F0F1}"/>
          </ac:spMkLst>
        </pc:spChg>
      </pc:sldChg>
      <pc:sldChg chg="modSp">
        <pc:chgData name="Anna Stevenson" userId="S::a.stevenson@uwtsd.ac.uk::ae8dda73-5b0a-4ab6-8413-d9e5d0f56ad1" providerId="AD" clId="Web-{D0CF1302-783F-84CE-963A-1BE4993D035E}" dt="2024-08-21T07:24:13.676" v="297" actId="20577"/>
        <pc:sldMkLst>
          <pc:docMk/>
          <pc:sldMk cId="1558481421" sldId="431"/>
        </pc:sldMkLst>
        <pc:spChg chg="mod">
          <ac:chgData name="Anna Stevenson" userId="S::a.stevenson@uwtsd.ac.uk::ae8dda73-5b0a-4ab6-8413-d9e5d0f56ad1" providerId="AD" clId="Web-{D0CF1302-783F-84CE-963A-1BE4993D035E}" dt="2024-08-21T07:24:13.676" v="297" actId="20577"/>
          <ac:spMkLst>
            <pc:docMk/>
            <pc:sldMk cId="1558481421" sldId="431"/>
            <ac:spMk id="7" creationId="{22E873AA-5DF3-DA7B-C9D5-CA29D80B13B3}"/>
          </ac:spMkLst>
        </pc:spChg>
        <pc:spChg chg="mod">
          <ac:chgData name="Anna Stevenson" userId="S::a.stevenson@uwtsd.ac.uk::ae8dda73-5b0a-4ab6-8413-d9e5d0f56ad1" providerId="AD" clId="Web-{D0CF1302-783F-84CE-963A-1BE4993D035E}" dt="2024-08-21T07:24:00.316" v="287" actId="20577"/>
          <ac:spMkLst>
            <pc:docMk/>
            <pc:sldMk cId="1558481421" sldId="431"/>
            <ac:spMk id="28" creationId="{8358A6B9-48AF-C4D9-AF2A-D0A055997980}"/>
          </ac:spMkLst>
        </pc:spChg>
        <pc:picChg chg="mod">
          <ac:chgData name="Anna Stevenson" userId="S::a.stevenson@uwtsd.ac.uk::ae8dda73-5b0a-4ab6-8413-d9e5d0f56ad1" providerId="AD" clId="Web-{D0CF1302-783F-84CE-963A-1BE4993D035E}" dt="2024-08-21T07:24:04.441" v="288" actId="1076"/>
          <ac:picMkLst>
            <pc:docMk/>
            <pc:sldMk cId="1558481421" sldId="431"/>
            <ac:picMk id="29" creationId="{895F1139-2D1A-E371-BE23-3E16BA241D94}"/>
          </ac:picMkLst>
        </pc:picChg>
      </pc:sldChg>
      <pc:sldChg chg="addSp delSp modSp">
        <pc:chgData name="Anna Stevenson" userId="S::a.stevenson@uwtsd.ac.uk::ae8dda73-5b0a-4ab6-8413-d9e5d0f56ad1" providerId="AD" clId="Web-{D0CF1302-783F-84CE-963A-1BE4993D035E}" dt="2024-08-21T07:23:47.862" v="285" actId="20577"/>
        <pc:sldMkLst>
          <pc:docMk/>
          <pc:sldMk cId="1072928244" sldId="432"/>
        </pc:sldMkLst>
        <pc:spChg chg="add del mod">
          <ac:chgData name="Anna Stevenson" userId="S::a.stevenson@uwtsd.ac.uk::ae8dda73-5b0a-4ab6-8413-d9e5d0f56ad1" providerId="AD" clId="Web-{D0CF1302-783F-84CE-963A-1BE4993D035E}" dt="2024-08-21T07:17:39.930" v="78"/>
          <ac:spMkLst>
            <pc:docMk/>
            <pc:sldMk cId="1072928244" sldId="432"/>
            <ac:spMk id="4" creationId="{1947522C-1E23-6DDE-0765-9E69F1112257}"/>
          </ac:spMkLst>
        </pc:spChg>
        <pc:spChg chg="mod">
          <ac:chgData name="Anna Stevenson" userId="S::a.stevenson@uwtsd.ac.uk::ae8dda73-5b0a-4ab6-8413-d9e5d0f56ad1" providerId="AD" clId="Web-{D0CF1302-783F-84CE-963A-1BE4993D035E}" dt="2024-08-21T07:17:56.337" v="91" actId="20577"/>
          <ac:spMkLst>
            <pc:docMk/>
            <pc:sldMk cId="1072928244" sldId="432"/>
            <ac:spMk id="9" creationId="{995E5C3E-05BC-D87D-47EC-B26E6DB8A84D}"/>
          </ac:spMkLst>
        </pc:spChg>
        <pc:spChg chg="mod">
          <ac:chgData name="Anna Stevenson" userId="S::a.stevenson@uwtsd.ac.uk::ae8dda73-5b0a-4ab6-8413-d9e5d0f56ad1" providerId="AD" clId="Web-{D0CF1302-783F-84CE-963A-1BE4993D035E}" dt="2024-08-21T07:23:47.862" v="285" actId="20577"/>
          <ac:spMkLst>
            <pc:docMk/>
            <pc:sldMk cId="1072928244" sldId="432"/>
            <ac:spMk id="11" creationId="{C40BBDE0-FFEB-30CD-6E42-91452813A31E}"/>
          </ac:spMkLst>
        </pc:spChg>
        <pc:spChg chg="mod">
          <ac:chgData name="Anna Stevenson" userId="S::a.stevenson@uwtsd.ac.uk::ae8dda73-5b0a-4ab6-8413-d9e5d0f56ad1" providerId="AD" clId="Web-{D0CF1302-783F-84CE-963A-1BE4993D035E}" dt="2024-08-21T07:17:50.524" v="81"/>
          <ac:spMkLst>
            <pc:docMk/>
            <pc:sldMk cId="1072928244" sldId="432"/>
            <ac:spMk id="16" creationId="{8B1B5D08-29B7-035B-B767-8501AB3FC9AC}"/>
          </ac:spMkLst>
        </pc:spChg>
        <pc:spChg chg="mod">
          <ac:chgData name="Anna Stevenson" userId="S::a.stevenson@uwtsd.ac.uk::ae8dda73-5b0a-4ab6-8413-d9e5d0f56ad1" providerId="AD" clId="Web-{D0CF1302-783F-84CE-963A-1BE4993D035E}" dt="2024-08-21T07:17:46.837" v="80"/>
          <ac:spMkLst>
            <pc:docMk/>
            <pc:sldMk cId="1072928244" sldId="432"/>
            <ac:spMk id="20" creationId="{860BFC6F-14BD-2EE3-4F7A-0B1EA862C109}"/>
          </ac:spMkLst>
        </pc:spChg>
      </pc:sldChg>
      <pc:sldChg chg="del">
        <pc:chgData name="Anna Stevenson" userId="S::a.stevenson@uwtsd.ac.uk::ae8dda73-5b0a-4ab6-8413-d9e5d0f56ad1" providerId="AD" clId="Web-{D0CF1302-783F-84CE-963A-1BE4993D035E}" dt="2024-08-21T07:26:48.789" v="326"/>
        <pc:sldMkLst>
          <pc:docMk/>
          <pc:sldMk cId="1534951490" sldId="462"/>
        </pc:sldMkLst>
      </pc:sldChg>
      <pc:sldChg chg="del">
        <pc:chgData name="Anna Stevenson" userId="S::a.stevenson@uwtsd.ac.uk::ae8dda73-5b0a-4ab6-8413-d9e5d0f56ad1" providerId="AD" clId="Web-{D0CF1302-783F-84CE-963A-1BE4993D035E}" dt="2024-08-21T07:26:48.399" v="325"/>
        <pc:sldMkLst>
          <pc:docMk/>
          <pc:sldMk cId="2136215999" sldId="463"/>
        </pc:sldMkLst>
      </pc:sldChg>
      <pc:sldChg chg="add del">
        <pc:chgData name="Anna Stevenson" userId="S::a.stevenson@uwtsd.ac.uk::ae8dda73-5b0a-4ab6-8413-d9e5d0f56ad1" providerId="AD" clId="Web-{D0CF1302-783F-84CE-963A-1BE4993D035E}" dt="2024-08-21T07:56:33.355" v="1251"/>
        <pc:sldMkLst>
          <pc:docMk/>
          <pc:sldMk cId="2293964379" sldId="472"/>
        </pc:sldMkLst>
      </pc:sldChg>
      <pc:sldChg chg="addSp delSp modSp">
        <pc:chgData name="Anna Stevenson" userId="S::a.stevenson@uwtsd.ac.uk::ae8dda73-5b0a-4ab6-8413-d9e5d0f56ad1" providerId="AD" clId="Web-{D0CF1302-783F-84CE-963A-1BE4993D035E}" dt="2024-08-21T07:17:10.507" v="71"/>
        <pc:sldMkLst>
          <pc:docMk/>
          <pc:sldMk cId="722069838" sldId="490"/>
        </pc:sldMkLst>
        <pc:spChg chg="mod">
          <ac:chgData name="Anna Stevenson" userId="S::a.stevenson@uwtsd.ac.uk::ae8dda73-5b0a-4ab6-8413-d9e5d0f56ad1" providerId="AD" clId="Web-{D0CF1302-783F-84CE-963A-1BE4993D035E}" dt="2024-08-21T07:17:09.023" v="70" actId="20577"/>
          <ac:spMkLst>
            <pc:docMk/>
            <pc:sldMk cId="722069838" sldId="490"/>
            <ac:spMk id="2" creationId="{48024301-6E56-1EDD-A961-053C613AE932}"/>
          </ac:spMkLst>
        </pc:spChg>
        <pc:spChg chg="mod">
          <ac:chgData name="Anna Stevenson" userId="S::a.stevenson@uwtsd.ac.uk::ae8dda73-5b0a-4ab6-8413-d9e5d0f56ad1" providerId="AD" clId="Web-{D0CF1302-783F-84CE-963A-1BE4993D035E}" dt="2024-08-21T07:17:01.788" v="64" actId="20577"/>
          <ac:spMkLst>
            <pc:docMk/>
            <pc:sldMk cId="722069838" sldId="490"/>
            <ac:spMk id="3" creationId="{0D17818B-010D-A2B8-DAEB-97E649D3D084}"/>
          </ac:spMkLst>
        </pc:spChg>
        <pc:spChg chg="add del mod">
          <ac:chgData name="Anna Stevenson" userId="S::a.stevenson@uwtsd.ac.uk::ae8dda73-5b0a-4ab6-8413-d9e5d0f56ad1" providerId="AD" clId="Web-{D0CF1302-783F-84CE-963A-1BE4993D035E}" dt="2024-08-21T07:17:04.742" v="68"/>
          <ac:spMkLst>
            <pc:docMk/>
            <pc:sldMk cId="722069838" sldId="490"/>
            <ac:spMk id="4" creationId="{4E152F15-9081-EF08-432A-385A75CB752E}"/>
          </ac:spMkLst>
        </pc:spChg>
        <pc:spChg chg="add del mod">
          <ac:chgData name="Anna Stevenson" userId="S::a.stevenson@uwtsd.ac.uk::ae8dda73-5b0a-4ab6-8413-d9e5d0f56ad1" providerId="AD" clId="Web-{D0CF1302-783F-84CE-963A-1BE4993D035E}" dt="2024-08-21T07:17:10.507" v="71"/>
          <ac:spMkLst>
            <pc:docMk/>
            <pc:sldMk cId="722069838" sldId="490"/>
            <ac:spMk id="5" creationId="{B76B214D-4F99-9A3D-4981-79914AC6788A}"/>
          </ac:spMkLst>
        </pc:spChg>
        <pc:spChg chg="add del mod">
          <ac:chgData name="Anna Stevenson" userId="S::a.stevenson@uwtsd.ac.uk::ae8dda73-5b0a-4ab6-8413-d9e5d0f56ad1" providerId="AD" clId="Web-{D0CF1302-783F-84CE-963A-1BE4993D035E}" dt="2024-08-21T07:17:04.742" v="67"/>
          <ac:spMkLst>
            <pc:docMk/>
            <pc:sldMk cId="722069838" sldId="490"/>
            <ac:spMk id="6" creationId="{365FBDAC-4861-FCB6-5386-A056901FC80E}"/>
          </ac:spMkLst>
        </pc:spChg>
        <pc:spChg chg="add del mod">
          <ac:chgData name="Anna Stevenson" userId="S::a.stevenson@uwtsd.ac.uk::ae8dda73-5b0a-4ab6-8413-d9e5d0f56ad1" providerId="AD" clId="Web-{D0CF1302-783F-84CE-963A-1BE4993D035E}" dt="2024-08-21T07:17:04.742" v="66"/>
          <ac:spMkLst>
            <pc:docMk/>
            <pc:sldMk cId="722069838" sldId="490"/>
            <ac:spMk id="7" creationId="{23191375-6C28-9985-1D8E-5313C957BF84}"/>
          </ac:spMkLst>
        </pc:spChg>
        <pc:spChg chg="add del mod">
          <ac:chgData name="Anna Stevenson" userId="S::a.stevenson@uwtsd.ac.uk::ae8dda73-5b0a-4ab6-8413-d9e5d0f56ad1" providerId="AD" clId="Web-{D0CF1302-783F-84CE-963A-1BE4993D035E}" dt="2024-08-21T07:17:04.742" v="65"/>
          <ac:spMkLst>
            <pc:docMk/>
            <pc:sldMk cId="722069838" sldId="490"/>
            <ac:spMk id="8" creationId="{080378FC-664D-4804-8FFD-F415CE328E46}"/>
          </ac:spMkLst>
        </pc:spChg>
      </pc:sldChg>
      <pc:sldChg chg="del">
        <pc:chgData name="Anna Stevenson" userId="S::a.stevenson@uwtsd.ac.uk::ae8dda73-5b0a-4ab6-8413-d9e5d0f56ad1" providerId="AD" clId="Web-{D0CF1302-783F-84CE-963A-1BE4993D035E}" dt="2024-08-21T07:23:52.878" v="286"/>
        <pc:sldMkLst>
          <pc:docMk/>
          <pc:sldMk cId="605915261" sldId="502"/>
        </pc:sldMkLst>
      </pc:sldChg>
      <pc:sldChg chg="ord">
        <pc:chgData name="Anna Stevenson" userId="S::a.stevenson@uwtsd.ac.uk::ae8dda73-5b0a-4ab6-8413-d9e5d0f56ad1" providerId="AD" clId="Web-{D0CF1302-783F-84CE-963A-1BE4993D035E}" dt="2024-08-21T07:27:18.915" v="328"/>
        <pc:sldMkLst>
          <pc:docMk/>
          <pc:sldMk cId="560711500" sldId="504"/>
        </pc:sldMkLst>
      </pc:sldChg>
      <pc:sldChg chg="modSp">
        <pc:chgData name="Anna Stevenson" userId="S::a.stevenson@uwtsd.ac.uk::ae8dda73-5b0a-4ab6-8413-d9e5d0f56ad1" providerId="AD" clId="Web-{D0CF1302-783F-84CE-963A-1BE4993D035E}" dt="2024-08-21T07:24:37.895" v="298" actId="14100"/>
        <pc:sldMkLst>
          <pc:docMk/>
          <pc:sldMk cId="615937419" sldId="506"/>
        </pc:sldMkLst>
        <pc:spChg chg="mod">
          <ac:chgData name="Anna Stevenson" userId="S::a.stevenson@uwtsd.ac.uk::ae8dda73-5b0a-4ab6-8413-d9e5d0f56ad1" providerId="AD" clId="Web-{D0CF1302-783F-84CE-963A-1BE4993D035E}" dt="2024-08-21T07:24:37.895" v="298" actId="14100"/>
          <ac:spMkLst>
            <pc:docMk/>
            <pc:sldMk cId="615937419" sldId="506"/>
            <ac:spMk id="3" creationId="{56F964A3-ED9E-9837-1AEC-2AABD90B9510}"/>
          </ac:spMkLst>
        </pc:spChg>
      </pc:sldChg>
      <pc:sldChg chg="new del">
        <pc:chgData name="Anna Stevenson" userId="S::a.stevenson@uwtsd.ac.uk::ae8dda73-5b0a-4ab6-8413-d9e5d0f56ad1" providerId="AD" clId="Web-{D0CF1302-783F-84CE-963A-1BE4993D035E}" dt="2024-08-21T07:17:29.367" v="74"/>
        <pc:sldMkLst>
          <pc:docMk/>
          <pc:sldMk cId="4273084119" sldId="507"/>
        </pc:sldMkLst>
      </pc:sldChg>
      <pc:sldChg chg="modSp add replId">
        <pc:chgData name="Anna Stevenson" userId="S::a.stevenson@uwtsd.ac.uk::ae8dda73-5b0a-4ab6-8413-d9e5d0f56ad1" providerId="AD" clId="Web-{D0CF1302-783F-84CE-963A-1BE4993D035E}" dt="2024-08-21T07:19:16.652" v="176" actId="20577"/>
        <pc:sldMkLst>
          <pc:docMk/>
          <pc:sldMk cId="3252273403" sldId="508"/>
        </pc:sldMkLst>
        <pc:spChg chg="mod">
          <ac:chgData name="Anna Stevenson" userId="S::a.stevenson@uwtsd.ac.uk::ae8dda73-5b0a-4ab6-8413-d9e5d0f56ad1" providerId="AD" clId="Web-{D0CF1302-783F-84CE-963A-1BE4993D035E}" dt="2024-08-21T07:19:16.652" v="176" actId="20577"/>
          <ac:spMkLst>
            <pc:docMk/>
            <pc:sldMk cId="3252273403" sldId="508"/>
            <ac:spMk id="11" creationId="{C40BBDE0-FFEB-30CD-6E42-91452813A31E}"/>
          </ac:spMkLst>
        </pc:spChg>
      </pc:sldChg>
      <pc:sldChg chg="delSp new del">
        <pc:chgData name="Anna Stevenson" userId="S::a.stevenson@uwtsd.ac.uk::ae8dda73-5b0a-4ab6-8413-d9e5d0f56ad1" providerId="AD" clId="Web-{D0CF1302-783F-84CE-963A-1BE4993D035E}" dt="2024-08-21T07:20:23.903" v="201"/>
        <pc:sldMkLst>
          <pc:docMk/>
          <pc:sldMk cId="1630220037" sldId="509"/>
        </pc:sldMkLst>
        <pc:spChg chg="del">
          <ac:chgData name="Anna Stevenson" userId="S::a.stevenson@uwtsd.ac.uk::ae8dda73-5b0a-4ab6-8413-d9e5d0f56ad1" providerId="AD" clId="Web-{D0CF1302-783F-84CE-963A-1BE4993D035E}" dt="2024-08-21T07:19:46.902" v="179"/>
          <ac:spMkLst>
            <pc:docMk/>
            <pc:sldMk cId="1630220037" sldId="509"/>
            <ac:spMk id="2" creationId="{A444DEEA-7306-7481-EBCA-153A0CA8FEA9}"/>
          </ac:spMkLst>
        </pc:spChg>
        <pc:spChg chg="del">
          <ac:chgData name="Anna Stevenson" userId="S::a.stevenson@uwtsd.ac.uk::ae8dda73-5b0a-4ab6-8413-d9e5d0f56ad1" providerId="AD" clId="Web-{D0CF1302-783F-84CE-963A-1BE4993D035E}" dt="2024-08-21T07:19:46.902" v="178"/>
          <ac:spMkLst>
            <pc:docMk/>
            <pc:sldMk cId="1630220037" sldId="509"/>
            <ac:spMk id="3" creationId="{81F60058-78C3-9B3F-D5DB-3345D914AC42}"/>
          </ac:spMkLst>
        </pc:spChg>
      </pc:sldChg>
      <pc:sldChg chg="addSp delSp modSp add ord replId">
        <pc:chgData name="Anna Stevenson" userId="S::a.stevenson@uwtsd.ac.uk::ae8dda73-5b0a-4ab6-8413-d9e5d0f56ad1" providerId="AD" clId="Web-{D0CF1302-783F-84CE-963A-1BE4993D035E}" dt="2024-08-21T07:20:21.403" v="200"/>
        <pc:sldMkLst>
          <pc:docMk/>
          <pc:sldMk cId="1766895296" sldId="510"/>
        </pc:sldMkLst>
        <pc:spChg chg="mod">
          <ac:chgData name="Anna Stevenson" userId="S::a.stevenson@uwtsd.ac.uk::ae8dda73-5b0a-4ab6-8413-d9e5d0f56ad1" providerId="AD" clId="Web-{D0CF1302-783F-84CE-963A-1BE4993D035E}" dt="2024-08-21T07:20:21.403" v="200"/>
          <ac:spMkLst>
            <pc:docMk/>
            <pc:sldMk cId="1766895296" sldId="510"/>
            <ac:spMk id="2" creationId="{EDD4C10A-E4A0-4C54-98D4-C13432B17C16}"/>
          </ac:spMkLst>
        </pc:spChg>
        <pc:spChg chg="del">
          <ac:chgData name="Anna Stevenson" userId="S::a.stevenson@uwtsd.ac.uk::ae8dda73-5b0a-4ab6-8413-d9e5d0f56ad1" providerId="AD" clId="Web-{D0CF1302-783F-84CE-963A-1BE4993D035E}" dt="2024-08-21T07:20:08.669" v="187"/>
          <ac:spMkLst>
            <pc:docMk/>
            <pc:sldMk cId="1766895296" sldId="510"/>
            <ac:spMk id="3" creationId="{14284861-C696-4447-995F-1107575D7FA7}"/>
          </ac:spMkLst>
        </pc:spChg>
        <pc:spChg chg="add del mod">
          <ac:chgData name="Anna Stevenson" userId="S::a.stevenson@uwtsd.ac.uk::ae8dda73-5b0a-4ab6-8413-d9e5d0f56ad1" providerId="AD" clId="Web-{D0CF1302-783F-84CE-963A-1BE4993D035E}" dt="2024-08-21T07:20:17.153" v="197"/>
          <ac:spMkLst>
            <pc:docMk/>
            <pc:sldMk cId="1766895296" sldId="510"/>
            <ac:spMk id="5" creationId="{929B8017-82B7-32C4-27EA-EDB22B7A1A0F}"/>
          </ac:spMkLst>
        </pc:spChg>
      </pc:sldChg>
      <pc:sldChg chg="addSp delSp modSp new">
        <pc:chgData name="Anna Stevenson" userId="S::a.stevenson@uwtsd.ac.uk::ae8dda73-5b0a-4ab6-8413-d9e5d0f56ad1" providerId="AD" clId="Web-{D0CF1302-783F-84CE-963A-1BE4993D035E}" dt="2024-08-21T07:26:30.273" v="324" actId="1076"/>
        <pc:sldMkLst>
          <pc:docMk/>
          <pc:sldMk cId="3852508699" sldId="511"/>
        </pc:sldMkLst>
        <pc:spChg chg="del">
          <ac:chgData name="Anna Stevenson" userId="S::a.stevenson@uwtsd.ac.uk::ae8dda73-5b0a-4ab6-8413-d9e5d0f56ad1" providerId="AD" clId="Web-{D0CF1302-783F-84CE-963A-1BE4993D035E}" dt="2024-08-21T07:25:59.600" v="303"/>
          <ac:spMkLst>
            <pc:docMk/>
            <pc:sldMk cId="3852508699" sldId="511"/>
            <ac:spMk id="2" creationId="{AE268BDC-ACAF-FCA2-6236-8A0845E874DB}"/>
          </ac:spMkLst>
        </pc:spChg>
        <pc:spChg chg="del">
          <ac:chgData name="Anna Stevenson" userId="S::a.stevenson@uwtsd.ac.uk::ae8dda73-5b0a-4ab6-8413-d9e5d0f56ad1" providerId="AD" clId="Web-{D0CF1302-783F-84CE-963A-1BE4993D035E}" dt="2024-08-21T07:25:59.600" v="302"/>
          <ac:spMkLst>
            <pc:docMk/>
            <pc:sldMk cId="3852508699" sldId="511"/>
            <ac:spMk id="3" creationId="{F8FBACD3-1CB7-ED69-DBB5-D67FF5D87F16}"/>
          </ac:spMkLst>
        </pc:spChg>
        <pc:spChg chg="add mod">
          <ac:chgData name="Anna Stevenson" userId="S::a.stevenson@uwtsd.ac.uk::ae8dda73-5b0a-4ab6-8413-d9e5d0f56ad1" providerId="AD" clId="Web-{D0CF1302-783F-84CE-963A-1BE4993D035E}" dt="2024-08-21T07:26:21.664" v="318" actId="20577"/>
          <ac:spMkLst>
            <pc:docMk/>
            <pc:sldMk cId="3852508699" sldId="511"/>
            <ac:spMk id="4" creationId="{EB802C49-0AC9-4778-8866-3B87108C0AA0}"/>
          </ac:spMkLst>
        </pc:spChg>
        <pc:spChg chg="add mod">
          <ac:chgData name="Anna Stevenson" userId="S::a.stevenson@uwtsd.ac.uk::ae8dda73-5b0a-4ab6-8413-d9e5d0f56ad1" providerId="AD" clId="Web-{D0CF1302-783F-84CE-963A-1BE4993D035E}" dt="2024-08-21T07:26:30.258" v="320" actId="1076"/>
          <ac:spMkLst>
            <pc:docMk/>
            <pc:sldMk cId="3852508699" sldId="511"/>
            <ac:spMk id="5" creationId="{531A87BD-F6C5-4F20-AB1A-90A73115FA4E}"/>
          </ac:spMkLst>
        </pc:spChg>
        <pc:spChg chg="add mod">
          <ac:chgData name="Anna Stevenson" userId="S::a.stevenson@uwtsd.ac.uk::ae8dda73-5b0a-4ab6-8413-d9e5d0f56ad1" providerId="AD" clId="Web-{D0CF1302-783F-84CE-963A-1BE4993D035E}" dt="2024-08-21T07:26:30.258" v="321" actId="1076"/>
          <ac:spMkLst>
            <pc:docMk/>
            <pc:sldMk cId="3852508699" sldId="511"/>
            <ac:spMk id="7" creationId="{0BD84858-598D-41A4-9DF2-9A21A9A63715}"/>
          </ac:spMkLst>
        </pc:spChg>
        <pc:spChg chg="add mod">
          <ac:chgData name="Anna Stevenson" userId="S::a.stevenson@uwtsd.ac.uk::ae8dda73-5b0a-4ab6-8413-d9e5d0f56ad1" providerId="AD" clId="Web-{D0CF1302-783F-84CE-963A-1BE4993D035E}" dt="2024-08-21T07:26:30.258" v="322" actId="1076"/>
          <ac:spMkLst>
            <pc:docMk/>
            <pc:sldMk cId="3852508699" sldId="511"/>
            <ac:spMk id="8" creationId="{8E99CC24-5485-4590-8FB6-839F682D3F8D}"/>
          </ac:spMkLst>
        </pc:spChg>
        <pc:spChg chg="add mod">
          <ac:chgData name="Anna Stevenson" userId="S::a.stevenson@uwtsd.ac.uk::ae8dda73-5b0a-4ab6-8413-d9e5d0f56ad1" providerId="AD" clId="Web-{D0CF1302-783F-84CE-963A-1BE4993D035E}" dt="2024-08-21T07:26:30.273" v="323" actId="1076"/>
          <ac:spMkLst>
            <pc:docMk/>
            <pc:sldMk cId="3852508699" sldId="511"/>
            <ac:spMk id="9" creationId="{30271DAB-B189-4D37-B901-FBB720DE3213}"/>
          </ac:spMkLst>
        </pc:spChg>
        <pc:spChg chg="add mod">
          <ac:chgData name="Anna Stevenson" userId="S::a.stevenson@uwtsd.ac.uk::ae8dda73-5b0a-4ab6-8413-d9e5d0f56ad1" providerId="AD" clId="Web-{D0CF1302-783F-84CE-963A-1BE4993D035E}" dt="2024-08-21T07:26:30.273" v="324" actId="1076"/>
          <ac:spMkLst>
            <pc:docMk/>
            <pc:sldMk cId="3852508699" sldId="511"/>
            <ac:spMk id="10" creationId="{7C49633E-4A6A-4256-93C8-9D6508EBC7E0}"/>
          </ac:spMkLst>
        </pc:spChg>
        <pc:picChg chg="add mod">
          <ac:chgData name="Anna Stevenson" userId="S::a.stevenson@uwtsd.ac.uk::ae8dda73-5b0a-4ab6-8413-d9e5d0f56ad1" providerId="AD" clId="Web-{D0CF1302-783F-84CE-963A-1BE4993D035E}" dt="2024-08-21T07:26:23.398" v="319" actId="1076"/>
          <ac:picMkLst>
            <pc:docMk/>
            <pc:sldMk cId="3852508699" sldId="511"/>
            <ac:picMk id="6" creationId="{3C617435-4F38-42FE-922B-91CD491FAB3F}"/>
          </ac:picMkLst>
        </pc:picChg>
      </pc:sldChg>
      <pc:sldChg chg="new del">
        <pc:chgData name="Anna Stevenson" userId="S::a.stevenson@uwtsd.ac.uk::ae8dda73-5b0a-4ab6-8413-d9e5d0f56ad1" providerId="AD" clId="Web-{D0CF1302-783F-84CE-963A-1BE4993D035E}" dt="2024-08-21T07:27:20.540" v="329"/>
        <pc:sldMkLst>
          <pc:docMk/>
          <pc:sldMk cId="265252355" sldId="512"/>
        </pc:sldMkLst>
      </pc:sldChg>
      <pc:sldChg chg="new del">
        <pc:chgData name="Anna Stevenson" userId="S::a.stevenson@uwtsd.ac.uk::ae8dda73-5b0a-4ab6-8413-d9e5d0f56ad1" providerId="AD" clId="Web-{D0CF1302-783F-84CE-963A-1BE4993D035E}" dt="2024-08-21T07:31:50.954" v="462"/>
        <pc:sldMkLst>
          <pc:docMk/>
          <pc:sldMk cId="1797618822" sldId="512"/>
        </pc:sldMkLst>
      </pc:sldChg>
      <pc:sldChg chg="addSp delSp modSp new">
        <pc:chgData name="Anna Stevenson" userId="S::a.stevenson@uwtsd.ac.uk::ae8dda73-5b0a-4ab6-8413-d9e5d0f56ad1" providerId="AD" clId="Web-{D0CF1302-783F-84CE-963A-1BE4993D035E}" dt="2024-08-21T07:31:40.032" v="460" actId="20577"/>
        <pc:sldMkLst>
          <pc:docMk/>
          <pc:sldMk cId="336486757" sldId="513"/>
        </pc:sldMkLst>
        <pc:spChg chg="del">
          <ac:chgData name="Anna Stevenson" userId="S::a.stevenson@uwtsd.ac.uk::ae8dda73-5b0a-4ab6-8413-d9e5d0f56ad1" providerId="AD" clId="Web-{D0CF1302-783F-84CE-963A-1BE4993D035E}" dt="2024-08-21T07:27:47.682" v="336"/>
          <ac:spMkLst>
            <pc:docMk/>
            <pc:sldMk cId="336486757" sldId="513"/>
            <ac:spMk id="2" creationId="{800184C9-7B42-9010-AA2C-A22AC700F40D}"/>
          </ac:spMkLst>
        </pc:spChg>
        <pc:spChg chg="del">
          <ac:chgData name="Anna Stevenson" userId="S::a.stevenson@uwtsd.ac.uk::ae8dda73-5b0a-4ab6-8413-d9e5d0f56ad1" providerId="AD" clId="Web-{D0CF1302-783F-84CE-963A-1BE4993D035E}" dt="2024-08-21T07:27:47.682" v="335"/>
          <ac:spMkLst>
            <pc:docMk/>
            <pc:sldMk cId="336486757" sldId="513"/>
            <ac:spMk id="3" creationId="{44FFF3DE-AD7C-65DB-EF52-A2C9E617C56B}"/>
          </ac:spMkLst>
        </pc:spChg>
        <pc:spChg chg="add mod">
          <ac:chgData name="Anna Stevenson" userId="S::a.stevenson@uwtsd.ac.uk::ae8dda73-5b0a-4ab6-8413-d9e5d0f56ad1" providerId="AD" clId="Web-{D0CF1302-783F-84CE-963A-1BE4993D035E}" dt="2024-08-21T07:27:51.229" v="337" actId="1076"/>
          <ac:spMkLst>
            <pc:docMk/>
            <pc:sldMk cId="336486757" sldId="513"/>
            <ac:spMk id="4" creationId="{26E03AB6-907A-41EE-BF8A-7CC6996EB829}"/>
          </ac:spMkLst>
        </pc:spChg>
        <pc:spChg chg="add mod">
          <ac:chgData name="Anna Stevenson" userId="S::a.stevenson@uwtsd.ac.uk::ae8dda73-5b0a-4ab6-8413-d9e5d0f56ad1" providerId="AD" clId="Web-{D0CF1302-783F-84CE-963A-1BE4993D035E}" dt="2024-08-21T07:31:40.032" v="460" actId="20577"/>
          <ac:spMkLst>
            <pc:docMk/>
            <pc:sldMk cId="336486757" sldId="513"/>
            <ac:spMk id="5" creationId="{46DEBCC0-7FBC-4743-8A6E-2A77D1FBDDE7}"/>
          </ac:spMkLst>
        </pc:spChg>
      </pc:sldChg>
      <pc:sldChg chg="modSp new del">
        <pc:chgData name="Anna Stevenson" userId="S::a.stevenson@uwtsd.ac.uk::ae8dda73-5b0a-4ab6-8413-d9e5d0f56ad1" providerId="AD" clId="Web-{D0CF1302-783F-84CE-963A-1BE4993D035E}" dt="2024-08-21T07:31:49.829" v="461"/>
        <pc:sldMkLst>
          <pc:docMk/>
          <pc:sldMk cId="460396857" sldId="514"/>
        </pc:sldMkLst>
        <pc:spChg chg="mod">
          <ac:chgData name="Anna Stevenson" userId="S::a.stevenson@uwtsd.ac.uk::ae8dda73-5b0a-4ab6-8413-d9e5d0f56ad1" providerId="AD" clId="Web-{D0CF1302-783F-84CE-963A-1BE4993D035E}" dt="2024-08-21T07:28:54.465" v="344" actId="20577"/>
          <ac:spMkLst>
            <pc:docMk/>
            <pc:sldMk cId="460396857" sldId="514"/>
            <ac:spMk id="2" creationId="{85D0090A-A156-121B-913B-DC6498CCB319}"/>
          </ac:spMkLst>
        </pc:spChg>
        <pc:spChg chg="mod">
          <ac:chgData name="Anna Stevenson" userId="S::a.stevenson@uwtsd.ac.uk::ae8dda73-5b0a-4ab6-8413-d9e5d0f56ad1" providerId="AD" clId="Web-{D0CF1302-783F-84CE-963A-1BE4993D035E}" dt="2024-08-21T07:30:25.186" v="408" actId="20577"/>
          <ac:spMkLst>
            <pc:docMk/>
            <pc:sldMk cId="460396857" sldId="514"/>
            <ac:spMk id="3" creationId="{3F4D74BC-B19E-E356-4B2D-47F8D0287EE7}"/>
          </ac:spMkLst>
        </pc:spChg>
      </pc:sldChg>
      <pc:sldChg chg="new">
        <pc:chgData name="Anna Stevenson" userId="S::a.stevenson@uwtsd.ac.uk::ae8dda73-5b0a-4ab6-8413-d9e5d0f56ad1" providerId="AD" clId="Web-{D0CF1302-783F-84CE-963A-1BE4993D035E}" dt="2024-08-21T07:32:12.673" v="463"/>
        <pc:sldMkLst>
          <pc:docMk/>
          <pc:sldMk cId="475226611" sldId="514"/>
        </pc:sldMkLst>
      </pc:sldChg>
      <pc:sldChg chg="modSp new">
        <pc:chgData name="Anna Stevenson" userId="S::a.stevenson@uwtsd.ac.uk::ae8dda73-5b0a-4ab6-8413-d9e5d0f56ad1" providerId="AD" clId="Web-{D0CF1302-783F-84CE-963A-1BE4993D035E}" dt="2024-08-21T07:34:20.911" v="550" actId="20577"/>
        <pc:sldMkLst>
          <pc:docMk/>
          <pc:sldMk cId="3320885359" sldId="515"/>
        </pc:sldMkLst>
        <pc:spChg chg="mod">
          <ac:chgData name="Anna Stevenson" userId="S::a.stevenson@uwtsd.ac.uk::ae8dda73-5b0a-4ab6-8413-d9e5d0f56ad1" providerId="AD" clId="Web-{D0CF1302-783F-84CE-963A-1BE4993D035E}" dt="2024-08-21T07:33:47.629" v="534" actId="20577"/>
          <ac:spMkLst>
            <pc:docMk/>
            <pc:sldMk cId="3320885359" sldId="515"/>
            <ac:spMk id="2" creationId="{10727480-0BF7-B9BD-A375-3D85EEC0DF8C}"/>
          </ac:spMkLst>
        </pc:spChg>
        <pc:spChg chg="mod">
          <ac:chgData name="Anna Stevenson" userId="S::a.stevenson@uwtsd.ac.uk::ae8dda73-5b0a-4ab6-8413-d9e5d0f56ad1" providerId="AD" clId="Web-{D0CF1302-783F-84CE-963A-1BE4993D035E}" dt="2024-08-21T07:34:20.911" v="550" actId="20577"/>
          <ac:spMkLst>
            <pc:docMk/>
            <pc:sldMk cId="3320885359" sldId="515"/>
            <ac:spMk id="3" creationId="{03E18FE1-486B-6CF9-E807-C2C8174DFD53}"/>
          </ac:spMkLst>
        </pc:spChg>
      </pc:sldChg>
      <pc:sldChg chg="addSp delSp modSp new">
        <pc:chgData name="Anna Stevenson" userId="S::a.stevenson@uwtsd.ac.uk::ae8dda73-5b0a-4ab6-8413-d9e5d0f56ad1" providerId="AD" clId="Web-{D0CF1302-783F-84CE-963A-1BE4993D035E}" dt="2024-08-21T07:40:10.656" v="761" actId="20577"/>
        <pc:sldMkLst>
          <pc:docMk/>
          <pc:sldMk cId="509491178" sldId="516"/>
        </pc:sldMkLst>
        <pc:spChg chg="del">
          <ac:chgData name="Anna Stevenson" userId="S::a.stevenson@uwtsd.ac.uk::ae8dda73-5b0a-4ab6-8413-d9e5d0f56ad1" providerId="AD" clId="Web-{D0CF1302-783F-84CE-963A-1BE4993D035E}" dt="2024-08-21T07:34:38.131" v="561"/>
          <ac:spMkLst>
            <pc:docMk/>
            <pc:sldMk cId="509491178" sldId="516"/>
            <ac:spMk id="2" creationId="{5BEFC19B-BC09-3187-83C6-0870AC0B0DA7}"/>
          </ac:spMkLst>
        </pc:spChg>
        <pc:spChg chg="del">
          <ac:chgData name="Anna Stevenson" userId="S::a.stevenson@uwtsd.ac.uk::ae8dda73-5b0a-4ab6-8413-d9e5d0f56ad1" providerId="AD" clId="Web-{D0CF1302-783F-84CE-963A-1BE4993D035E}" dt="2024-08-21T07:34:38.131" v="560"/>
          <ac:spMkLst>
            <pc:docMk/>
            <pc:sldMk cId="509491178" sldId="516"/>
            <ac:spMk id="3" creationId="{81F633C1-DD5D-83C6-EE3C-F9497432F5D0}"/>
          </ac:spMkLst>
        </pc:spChg>
        <pc:spChg chg="add mod">
          <ac:chgData name="Anna Stevenson" userId="S::a.stevenson@uwtsd.ac.uk::ae8dda73-5b0a-4ab6-8413-d9e5d0f56ad1" providerId="AD" clId="Web-{D0CF1302-783F-84CE-963A-1BE4993D035E}" dt="2024-08-21T07:39:23.936" v="731" actId="14100"/>
          <ac:spMkLst>
            <pc:docMk/>
            <pc:sldMk cId="509491178" sldId="516"/>
            <ac:spMk id="7" creationId="{2F59CBA6-7A52-3EED-1703-84C54AF80B11}"/>
          </ac:spMkLst>
        </pc:spChg>
        <pc:spChg chg="add mod">
          <ac:chgData name="Anna Stevenson" userId="S::a.stevenson@uwtsd.ac.uk::ae8dda73-5b0a-4ab6-8413-d9e5d0f56ad1" providerId="AD" clId="Web-{D0CF1302-783F-84CE-963A-1BE4993D035E}" dt="2024-08-21T07:39:23.936" v="732" actId="14100"/>
          <ac:spMkLst>
            <pc:docMk/>
            <pc:sldMk cId="509491178" sldId="516"/>
            <ac:spMk id="9" creationId="{56B0DB30-6E45-4219-36D5-4D1DF0474B40}"/>
          </ac:spMkLst>
        </pc:spChg>
        <pc:spChg chg="add mod">
          <ac:chgData name="Anna Stevenson" userId="S::a.stevenson@uwtsd.ac.uk::ae8dda73-5b0a-4ab6-8413-d9e5d0f56ad1" providerId="AD" clId="Web-{D0CF1302-783F-84CE-963A-1BE4993D035E}" dt="2024-08-21T07:39:35.483" v="737" actId="14100"/>
          <ac:spMkLst>
            <pc:docMk/>
            <pc:sldMk cId="509491178" sldId="516"/>
            <ac:spMk id="11" creationId="{C373FEE5-DC05-F39A-EDAB-149C6995524D}"/>
          </ac:spMkLst>
        </pc:spChg>
        <pc:spChg chg="add mod">
          <ac:chgData name="Anna Stevenson" userId="S::a.stevenson@uwtsd.ac.uk::ae8dda73-5b0a-4ab6-8413-d9e5d0f56ad1" providerId="AD" clId="Web-{D0CF1302-783F-84CE-963A-1BE4993D035E}" dt="2024-08-21T07:39:29.201" v="736" actId="1076"/>
          <ac:spMkLst>
            <pc:docMk/>
            <pc:sldMk cId="509491178" sldId="516"/>
            <ac:spMk id="13" creationId="{10E52E63-DFE0-1B5C-E8C7-CDB67B6B38CA}"/>
          </ac:spMkLst>
        </pc:spChg>
        <pc:spChg chg="add mod">
          <ac:chgData name="Anna Stevenson" userId="S::a.stevenson@uwtsd.ac.uk::ae8dda73-5b0a-4ab6-8413-d9e5d0f56ad1" providerId="AD" clId="Web-{D0CF1302-783F-84CE-963A-1BE4993D035E}" dt="2024-08-21T07:40:10.656" v="761" actId="20577"/>
          <ac:spMkLst>
            <pc:docMk/>
            <pc:sldMk cId="509491178" sldId="516"/>
            <ac:spMk id="14" creationId="{2653B583-9E2A-9E94-DBF3-7F06CC9A969F}"/>
          </ac:spMkLst>
        </pc:spChg>
        <pc:picChg chg="add mod">
          <ac:chgData name="Anna Stevenson" userId="S::a.stevenson@uwtsd.ac.uk::ae8dda73-5b0a-4ab6-8413-d9e5d0f56ad1" providerId="AD" clId="Web-{D0CF1302-783F-84CE-963A-1BE4993D035E}" dt="2024-08-21T07:38:22.824" v="687" actId="1076"/>
          <ac:picMkLst>
            <pc:docMk/>
            <pc:sldMk cId="509491178" sldId="516"/>
            <ac:picMk id="5" creationId="{A430EA5B-B876-F00E-CFCC-D62B4065E500}"/>
          </ac:picMkLst>
        </pc:picChg>
      </pc:sldChg>
      <pc:sldChg chg="addSp delSp modSp new">
        <pc:chgData name="Anna Stevenson" userId="S::a.stevenson@uwtsd.ac.uk::ae8dda73-5b0a-4ab6-8413-d9e5d0f56ad1" providerId="AD" clId="Web-{D0CF1302-783F-84CE-963A-1BE4993D035E}" dt="2024-08-21T07:40:03.890" v="758" actId="20577"/>
        <pc:sldMkLst>
          <pc:docMk/>
          <pc:sldMk cId="725509213" sldId="517"/>
        </pc:sldMkLst>
        <pc:spChg chg="del">
          <ac:chgData name="Anna Stevenson" userId="S::a.stevenson@uwtsd.ac.uk::ae8dda73-5b0a-4ab6-8413-d9e5d0f56ad1" providerId="AD" clId="Web-{D0CF1302-783F-84CE-963A-1BE4993D035E}" dt="2024-08-21T07:35:17.585" v="577"/>
          <ac:spMkLst>
            <pc:docMk/>
            <pc:sldMk cId="725509213" sldId="517"/>
            <ac:spMk id="2" creationId="{FFEF906E-B2B4-1C12-A055-2964722763B0}"/>
          </ac:spMkLst>
        </pc:spChg>
        <pc:spChg chg="del mod">
          <ac:chgData name="Anna Stevenson" userId="S::a.stevenson@uwtsd.ac.uk::ae8dda73-5b0a-4ab6-8413-d9e5d0f56ad1" providerId="AD" clId="Web-{D0CF1302-783F-84CE-963A-1BE4993D035E}" dt="2024-08-21T07:35:22.663" v="580"/>
          <ac:spMkLst>
            <pc:docMk/>
            <pc:sldMk cId="725509213" sldId="517"/>
            <ac:spMk id="3" creationId="{96AFD5FE-912B-774D-74AC-F0B1EE903854}"/>
          </ac:spMkLst>
        </pc:spChg>
        <pc:spChg chg="add mod">
          <ac:chgData name="Anna Stevenson" userId="S::a.stevenson@uwtsd.ac.uk::ae8dda73-5b0a-4ab6-8413-d9e5d0f56ad1" providerId="AD" clId="Web-{D0CF1302-783F-84CE-963A-1BE4993D035E}" dt="2024-08-21T07:37:21.854" v="673" actId="20577"/>
          <ac:spMkLst>
            <pc:docMk/>
            <pc:sldMk cId="725509213" sldId="517"/>
            <ac:spMk id="4" creationId="{049239D1-60E3-44DF-81F3-CA1336CA8BD9}"/>
          </ac:spMkLst>
        </pc:spChg>
        <pc:spChg chg="add mod">
          <ac:chgData name="Anna Stevenson" userId="S::a.stevenson@uwtsd.ac.uk::ae8dda73-5b0a-4ab6-8413-d9e5d0f56ad1" providerId="AD" clId="Web-{D0CF1302-783F-84CE-963A-1BE4993D035E}" dt="2024-08-21T07:37:25.823" v="675" actId="20577"/>
          <ac:spMkLst>
            <pc:docMk/>
            <pc:sldMk cId="725509213" sldId="517"/>
            <ac:spMk id="5" creationId="{01FC1871-FDE5-474D-93D9-FDD312B890F0}"/>
          </ac:spMkLst>
        </pc:spChg>
        <pc:spChg chg="add del mod">
          <ac:chgData name="Anna Stevenson" userId="S::a.stevenson@uwtsd.ac.uk::ae8dda73-5b0a-4ab6-8413-d9e5d0f56ad1" providerId="AD" clId="Web-{D0CF1302-783F-84CE-963A-1BE4993D035E}" dt="2024-08-21T07:35:34.492" v="592"/>
          <ac:spMkLst>
            <pc:docMk/>
            <pc:sldMk cId="725509213" sldId="517"/>
            <ac:spMk id="6" creationId="{A713C4A5-4F7F-4DA1-8BFC-89076055A8A3}"/>
          </ac:spMkLst>
        </pc:spChg>
        <pc:spChg chg="add del mod">
          <ac:chgData name="Anna Stevenson" userId="S::a.stevenson@uwtsd.ac.uk::ae8dda73-5b0a-4ab6-8413-d9e5d0f56ad1" providerId="AD" clId="Web-{D0CF1302-783F-84CE-963A-1BE4993D035E}" dt="2024-08-21T07:36:06.321" v="621"/>
          <ac:spMkLst>
            <pc:docMk/>
            <pc:sldMk cId="725509213" sldId="517"/>
            <ac:spMk id="7" creationId="{98AD3BCE-A74D-42ED-A0F7-A924564FA4B8}"/>
          </ac:spMkLst>
        </pc:spChg>
        <pc:spChg chg="add mod">
          <ac:chgData name="Anna Stevenson" userId="S::a.stevenson@uwtsd.ac.uk::ae8dda73-5b0a-4ab6-8413-d9e5d0f56ad1" providerId="AD" clId="Web-{D0CF1302-783F-84CE-963A-1BE4993D035E}" dt="2024-08-21T07:40:03.890" v="758" actId="20577"/>
          <ac:spMkLst>
            <pc:docMk/>
            <pc:sldMk cId="725509213" sldId="517"/>
            <ac:spMk id="9" creationId="{0F07C07B-16C7-45D9-CEA0-6E56E8094FB3}"/>
          </ac:spMkLst>
        </pc:spChg>
      </pc:sldChg>
      <pc:sldChg chg="new del">
        <pc:chgData name="Anna Stevenson" userId="S::a.stevenson@uwtsd.ac.uk::ae8dda73-5b0a-4ab6-8413-d9e5d0f56ad1" providerId="AD" clId="Web-{D0CF1302-783F-84CE-963A-1BE4993D035E}" dt="2024-08-21T07:37:30.932" v="676"/>
        <pc:sldMkLst>
          <pc:docMk/>
          <pc:sldMk cId="385482082" sldId="518"/>
        </pc:sldMkLst>
      </pc:sldChg>
      <pc:sldChg chg="new del">
        <pc:chgData name="Anna Stevenson" userId="S::a.stevenson@uwtsd.ac.uk::ae8dda73-5b0a-4ab6-8413-d9e5d0f56ad1" providerId="AD" clId="Web-{D0CF1302-783F-84CE-963A-1BE4993D035E}" dt="2024-08-21T07:42:09.190" v="782"/>
        <pc:sldMkLst>
          <pc:docMk/>
          <pc:sldMk cId="2566119372" sldId="518"/>
        </pc:sldMkLst>
      </pc:sldChg>
      <pc:sldChg chg="delSp modSp add ord replId delAnim">
        <pc:chgData name="Anna Stevenson" userId="S::a.stevenson@uwtsd.ac.uk::ae8dda73-5b0a-4ab6-8413-d9e5d0f56ad1" providerId="AD" clId="Web-{D0CF1302-783F-84CE-963A-1BE4993D035E}" dt="2024-08-21T07:50:33.017" v="1059" actId="20577"/>
        <pc:sldMkLst>
          <pc:docMk/>
          <pc:sldMk cId="2736219088" sldId="518"/>
        </pc:sldMkLst>
        <pc:spChg chg="mod">
          <ac:chgData name="Anna Stevenson" userId="S::a.stevenson@uwtsd.ac.uk::ae8dda73-5b0a-4ab6-8413-d9e5d0f56ad1" providerId="AD" clId="Web-{D0CF1302-783F-84CE-963A-1BE4993D035E}" dt="2024-08-21T07:50:24.782" v="1045" actId="20577"/>
          <ac:spMkLst>
            <pc:docMk/>
            <pc:sldMk cId="2736219088" sldId="518"/>
            <ac:spMk id="2" creationId="{71DD0232-D093-4654-8F3B-D4EAD12D1B50}"/>
          </ac:spMkLst>
        </pc:spChg>
        <pc:spChg chg="del">
          <ac:chgData name="Anna Stevenson" userId="S::a.stevenson@uwtsd.ac.uk::ae8dda73-5b0a-4ab6-8413-d9e5d0f56ad1" providerId="AD" clId="Web-{D0CF1302-783F-84CE-963A-1BE4993D035E}" dt="2024-08-21T07:49:56.813" v="1039"/>
          <ac:spMkLst>
            <pc:docMk/>
            <pc:sldMk cId="2736219088" sldId="518"/>
            <ac:spMk id="3" creationId="{A161295D-B847-4F52-AD1E-AD43A6FFFFD7}"/>
          </ac:spMkLst>
        </pc:spChg>
        <pc:spChg chg="mod">
          <ac:chgData name="Anna Stevenson" userId="S::a.stevenson@uwtsd.ac.uk::ae8dda73-5b0a-4ab6-8413-d9e5d0f56ad1" providerId="AD" clId="Web-{D0CF1302-783F-84CE-963A-1BE4993D035E}" dt="2024-08-21T07:50:33.017" v="1059" actId="20577"/>
          <ac:spMkLst>
            <pc:docMk/>
            <pc:sldMk cId="2736219088" sldId="518"/>
            <ac:spMk id="5" creationId="{5265B7B2-E8C1-481D-80CF-A082A16B2D89}"/>
          </ac:spMkLst>
        </pc:spChg>
        <pc:spChg chg="del">
          <ac:chgData name="Anna Stevenson" userId="S::a.stevenson@uwtsd.ac.uk::ae8dda73-5b0a-4ab6-8413-d9e5d0f56ad1" providerId="AD" clId="Web-{D0CF1302-783F-84CE-963A-1BE4993D035E}" dt="2024-08-21T07:49:56.813" v="1038"/>
          <ac:spMkLst>
            <pc:docMk/>
            <pc:sldMk cId="2736219088" sldId="518"/>
            <ac:spMk id="6" creationId="{E432D82A-95E3-4D2E-AEA8-F402F0688FB5}"/>
          </ac:spMkLst>
        </pc:spChg>
      </pc:sldChg>
      <pc:sldChg chg="addSp delSp modSp new del">
        <pc:chgData name="Anna Stevenson" userId="S::a.stevenson@uwtsd.ac.uk::ae8dda73-5b0a-4ab6-8413-d9e5d0f56ad1" providerId="AD" clId="Web-{D0CF1302-783F-84CE-963A-1BE4993D035E}" dt="2024-08-21T07:49:39.859" v="1033"/>
        <pc:sldMkLst>
          <pc:docMk/>
          <pc:sldMk cId="3848486332" sldId="518"/>
        </pc:sldMkLst>
        <pc:spChg chg="add del mod">
          <ac:chgData name="Anna Stevenson" userId="S::a.stevenson@uwtsd.ac.uk::ae8dda73-5b0a-4ab6-8413-d9e5d0f56ad1" providerId="AD" clId="Web-{D0CF1302-783F-84CE-963A-1BE4993D035E}" dt="2024-08-21T07:49:37.250" v="1031"/>
          <ac:spMkLst>
            <pc:docMk/>
            <pc:sldMk cId="3848486332" sldId="518"/>
            <ac:spMk id="2" creationId="{9F849806-E1B2-0709-4073-2E6EA1C9CC7A}"/>
          </ac:spMkLst>
        </pc:spChg>
      </pc:sldChg>
      <pc:sldChg chg="add del replId">
        <pc:chgData name="Anna Stevenson" userId="S::a.stevenson@uwtsd.ac.uk::ae8dda73-5b0a-4ab6-8413-d9e5d0f56ad1" providerId="AD" clId="Web-{D0CF1302-783F-84CE-963A-1BE4993D035E}" dt="2024-08-21T07:49:42.250" v="1034"/>
        <pc:sldMkLst>
          <pc:docMk/>
          <pc:sldMk cId="2905187662" sldId="519"/>
        </pc:sldMkLst>
      </pc:sldChg>
      <pc:sldChg chg="new">
        <pc:chgData name="Anna Stevenson" userId="S::a.stevenson@uwtsd.ac.uk::ae8dda73-5b0a-4ab6-8413-d9e5d0f56ad1" providerId="AD" clId="Web-{D0CF1302-783F-84CE-963A-1BE4993D035E}" dt="2024-08-21T07:54:45.305" v="1210"/>
        <pc:sldMkLst>
          <pc:docMk/>
          <pc:sldMk cId="3978006545" sldId="519"/>
        </pc:sldMkLst>
      </pc:sldChg>
      <pc:sldChg chg="new">
        <pc:chgData name="Anna Stevenson" userId="S::a.stevenson@uwtsd.ac.uk::ae8dda73-5b0a-4ab6-8413-d9e5d0f56ad1" providerId="AD" clId="Web-{D0CF1302-783F-84CE-963A-1BE4993D035E}" dt="2024-08-21T07:56:48.621" v="1253"/>
        <pc:sldMkLst>
          <pc:docMk/>
          <pc:sldMk cId="2399476628" sldId="520"/>
        </pc:sldMkLst>
      </pc:sldChg>
      <pc:sldChg chg="new del">
        <pc:chgData name="Anna Stevenson" userId="S::a.stevenson@uwtsd.ac.uk::ae8dda73-5b0a-4ab6-8413-d9e5d0f56ad1" providerId="AD" clId="Web-{D0CF1302-783F-84CE-963A-1BE4993D035E}" dt="2024-08-21T07:55:01.478" v="1232"/>
        <pc:sldMkLst>
          <pc:docMk/>
          <pc:sldMk cId="3862888325" sldId="520"/>
        </pc:sldMkLst>
      </pc:sldChg>
      <pc:sldMasterChg chg="addSldLayout">
        <pc:chgData name="Anna Stevenson" userId="S::a.stevenson@uwtsd.ac.uk::ae8dda73-5b0a-4ab6-8413-d9e5d0f56ad1" providerId="AD" clId="Web-{D0CF1302-783F-84CE-963A-1BE4993D035E}" dt="2024-08-21T07:41:39.408" v="778"/>
        <pc:sldMasterMkLst>
          <pc:docMk/>
          <pc:sldMasterMk cId="1384196811" sldId="2147483658"/>
        </pc:sldMasterMkLst>
        <pc:sldLayoutChg chg="add replId">
          <pc:chgData name="Anna Stevenson" userId="S::a.stevenson@uwtsd.ac.uk::ae8dda73-5b0a-4ab6-8413-d9e5d0f56ad1" providerId="AD" clId="Web-{D0CF1302-783F-84CE-963A-1BE4993D035E}" dt="2024-08-21T07:32:13.767" v="464"/>
          <pc:sldLayoutMkLst>
            <pc:docMk/>
            <pc:sldMasterMk cId="1384196811" sldId="2147483658"/>
            <pc:sldLayoutMk cId="3419443443" sldId="2147483720"/>
          </pc:sldLayoutMkLst>
        </pc:sldLayoutChg>
        <pc:sldLayoutChg chg="add">
          <pc:chgData name="Anna Stevenson" userId="S::a.stevenson@uwtsd.ac.uk::ae8dda73-5b0a-4ab6-8413-d9e5d0f56ad1" providerId="AD" clId="Web-{D0CF1302-783F-84CE-963A-1BE4993D035E}" dt="2024-08-21T07:32:13.767" v="465"/>
          <pc:sldLayoutMkLst>
            <pc:docMk/>
            <pc:sldMasterMk cId="1384196811" sldId="2147483658"/>
            <pc:sldLayoutMk cId="3059611670" sldId="2147483721"/>
          </pc:sldLayoutMkLst>
        </pc:sldLayoutChg>
        <pc:sldLayoutChg chg="add">
          <pc:chgData name="Anna Stevenson" userId="S::a.stevenson@uwtsd.ac.uk::ae8dda73-5b0a-4ab6-8413-d9e5d0f56ad1" providerId="AD" clId="Web-{D0CF1302-783F-84CE-963A-1BE4993D035E}" dt="2024-08-21T07:41:39.408" v="778"/>
          <pc:sldLayoutMkLst>
            <pc:docMk/>
            <pc:sldMasterMk cId="1384196811" sldId="2147483658"/>
            <pc:sldLayoutMk cId="3267229898" sldId="2147483722"/>
          </pc:sldLayoutMkLst>
        </pc:sldLayoutChg>
      </pc:sldMasterChg>
    </pc:docChg>
  </pc:docChgLst>
  <pc:docChgLst>
    <pc:chgData name="Heddwen Davies" userId="S::heddwen.davies@uwtsd.ac.uk::b3b4628a-d1d7-4a79-b47e-b6ca4059bab0" providerId="AD" clId="Web-{01E2A310-B0BB-C4F5-6EB4-8CCF5DEBF19D}"/>
    <pc:docChg chg="addSld delSld modSld sldOrd">
      <pc:chgData name="Heddwen Davies" userId="S::heddwen.davies@uwtsd.ac.uk::b3b4628a-d1d7-4a79-b47e-b6ca4059bab0" providerId="AD" clId="Web-{01E2A310-B0BB-C4F5-6EB4-8CCF5DEBF19D}" dt="2024-10-09T15:24:12.173" v="358" actId="14100"/>
      <pc:docMkLst>
        <pc:docMk/>
      </pc:docMkLst>
      <pc:sldChg chg="ord">
        <pc:chgData name="Heddwen Davies" userId="S::heddwen.davies@uwtsd.ac.uk::b3b4628a-d1d7-4a79-b47e-b6ca4059bab0" providerId="AD" clId="Web-{01E2A310-B0BB-C4F5-6EB4-8CCF5DEBF19D}" dt="2024-10-09T15:07:23.368" v="226"/>
        <pc:sldMkLst>
          <pc:docMk/>
          <pc:sldMk cId="3485062339" sldId="282"/>
        </pc:sldMkLst>
      </pc:sldChg>
      <pc:sldChg chg="modSp ord">
        <pc:chgData name="Heddwen Davies" userId="S::heddwen.davies@uwtsd.ac.uk::b3b4628a-d1d7-4a79-b47e-b6ca4059bab0" providerId="AD" clId="Web-{01E2A310-B0BB-C4F5-6EB4-8CCF5DEBF19D}" dt="2024-10-09T15:22:34.984" v="332" actId="14100"/>
        <pc:sldMkLst>
          <pc:docMk/>
          <pc:sldMk cId="2963973090" sldId="285"/>
        </pc:sldMkLst>
        <pc:spChg chg="mod">
          <ac:chgData name="Heddwen Davies" userId="S::heddwen.davies@uwtsd.ac.uk::b3b4628a-d1d7-4a79-b47e-b6ca4059bab0" providerId="AD" clId="Web-{01E2A310-B0BB-C4F5-6EB4-8CCF5DEBF19D}" dt="2024-10-09T15:22:27.452" v="331" actId="1076"/>
          <ac:spMkLst>
            <pc:docMk/>
            <pc:sldMk cId="2963973090" sldId="285"/>
            <ac:spMk id="4" creationId="{BE688355-4812-49DD-81EB-2213B8ED8A99}"/>
          </ac:spMkLst>
        </pc:spChg>
        <pc:picChg chg="mod">
          <ac:chgData name="Heddwen Davies" userId="S::heddwen.davies@uwtsd.ac.uk::b3b4628a-d1d7-4a79-b47e-b6ca4059bab0" providerId="AD" clId="Web-{01E2A310-B0BB-C4F5-6EB4-8CCF5DEBF19D}" dt="2024-10-09T15:22:34.984" v="332" actId="14100"/>
          <ac:picMkLst>
            <pc:docMk/>
            <pc:sldMk cId="2963973090" sldId="285"/>
            <ac:picMk id="9" creationId="{8FF082B1-9EBB-4774-A954-F39DF633C109}"/>
          </ac:picMkLst>
        </pc:picChg>
      </pc:sldChg>
      <pc:sldChg chg="modSp">
        <pc:chgData name="Heddwen Davies" userId="S::heddwen.davies@uwtsd.ac.uk::b3b4628a-d1d7-4a79-b47e-b6ca4059bab0" providerId="AD" clId="Web-{01E2A310-B0BB-C4F5-6EB4-8CCF5DEBF19D}" dt="2024-10-09T15:03:23.238" v="215" actId="20577"/>
        <pc:sldMkLst>
          <pc:docMk/>
          <pc:sldMk cId="3279050759" sldId="287"/>
        </pc:sldMkLst>
        <pc:spChg chg="mod">
          <ac:chgData name="Heddwen Davies" userId="S::heddwen.davies@uwtsd.ac.uk::b3b4628a-d1d7-4a79-b47e-b6ca4059bab0" providerId="AD" clId="Web-{01E2A310-B0BB-C4F5-6EB4-8CCF5DEBF19D}" dt="2024-10-09T15:03:23.238" v="215" actId="20577"/>
          <ac:spMkLst>
            <pc:docMk/>
            <pc:sldMk cId="3279050759" sldId="287"/>
            <ac:spMk id="10" creationId="{89942853-3B8F-9D1A-4B25-843D3F354ACF}"/>
          </ac:spMkLst>
        </pc:spChg>
      </pc:sldChg>
      <pc:sldChg chg="modSp">
        <pc:chgData name="Heddwen Davies" userId="S::heddwen.davies@uwtsd.ac.uk::b3b4628a-d1d7-4a79-b47e-b6ca4059bab0" providerId="AD" clId="Web-{01E2A310-B0BB-C4F5-6EB4-8CCF5DEBF19D}" dt="2024-10-09T15:21:25.232" v="330" actId="20577"/>
        <pc:sldMkLst>
          <pc:docMk/>
          <pc:sldMk cId="2859924920" sldId="366"/>
        </pc:sldMkLst>
        <pc:spChg chg="mod">
          <ac:chgData name="Heddwen Davies" userId="S::heddwen.davies@uwtsd.ac.uk::b3b4628a-d1d7-4a79-b47e-b6ca4059bab0" providerId="AD" clId="Web-{01E2A310-B0BB-C4F5-6EB4-8CCF5DEBF19D}" dt="2024-10-09T15:20:47.965" v="297" actId="20577"/>
          <ac:spMkLst>
            <pc:docMk/>
            <pc:sldMk cId="2859924920" sldId="366"/>
            <ac:spMk id="3" creationId="{AD85FCE1-3713-39D7-A558-607DD731FB1D}"/>
          </ac:spMkLst>
        </pc:spChg>
        <pc:spChg chg="mod">
          <ac:chgData name="Heddwen Davies" userId="S::heddwen.davies@uwtsd.ac.uk::b3b4628a-d1d7-4a79-b47e-b6ca4059bab0" providerId="AD" clId="Web-{01E2A310-B0BB-C4F5-6EB4-8CCF5DEBF19D}" dt="2024-10-09T15:21:25.232" v="330" actId="20577"/>
          <ac:spMkLst>
            <pc:docMk/>
            <pc:sldMk cId="2859924920" sldId="366"/>
            <ac:spMk id="5" creationId="{185EE81A-2C42-CD01-860F-92AE908CABC2}"/>
          </ac:spMkLst>
        </pc:spChg>
      </pc:sldChg>
      <pc:sldChg chg="modSp">
        <pc:chgData name="Heddwen Davies" userId="S::heddwen.davies@uwtsd.ac.uk::b3b4628a-d1d7-4a79-b47e-b6ca4059bab0" providerId="AD" clId="Web-{01E2A310-B0BB-C4F5-6EB4-8CCF5DEBF19D}" dt="2024-10-09T15:15:38.864" v="244" actId="20577"/>
        <pc:sldMkLst>
          <pc:docMk/>
          <pc:sldMk cId="3196793553" sldId="447"/>
        </pc:sldMkLst>
        <pc:spChg chg="mod">
          <ac:chgData name="Heddwen Davies" userId="S::heddwen.davies@uwtsd.ac.uk::b3b4628a-d1d7-4a79-b47e-b6ca4059bab0" providerId="AD" clId="Web-{01E2A310-B0BB-C4F5-6EB4-8CCF5DEBF19D}" dt="2024-10-09T15:15:38.864" v="244" actId="20577"/>
          <ac:spMkLst>
            <pc:docMk/>
            <pc:sldMk cId="3196793553" sldId="447"/>
            <ac:spMk id="3" creationId="{C2D6D204-60FE-9678-3057-11A71ED8263A}"/>
          </ac:spMkLst>
        </pc:spChg>
      </pc:sldChg>
      <pc:sldChg chg="modSp">
        <pc:chgData name="Heddwen Davies" userId="S::heddwen.davies@uwtsd.ac.uk::b3b4628a-d1d7-4a79-b47e-b6ca4059bab0" providerId="AD" clId="Web-{01E2A310-B0BB-C4F5-6EB4-8CCF5DEBF19D}" dt="2024-10-09T15:16:27.381" v="252" actId="20577"/>
        <pc:sldMkLst>
          <pc:docMk/>
          <pc:sldMk cId="2394114469" sldId="451"/>
        </pc:sldMkLst>
        <pc:spChg chg="mod">
          <ac:chgData name="Heddwen Davies" userId="S::heddwen.davies@uwtsd.ac.uk::b3b4628a-d1d7-4a79-b47e-b6ca4059bab0" providerId="AD" clId="Web-{01E2A310-B0BB-C4F5-6EB4-8CCF5DEBF19D}" dt="2024-10-09T15:16:27.381" v="252" actId="20577"/>
          <ac:spMkLst>
            <pc:docMk/>
            <pc:sldMk cId="2394114469" sldId="451"/>
            <ac:spMk id="3" creationId="{04A5B2F9-055D-7E36-8080-3D1247746C33}"/>
          </ac:spMkLst>
        </pc:spChg>
      </pc:sldChg>
      <pc:sldChg chg="modSp">
        <pc:chgData name="Heddwen Davies" userId="S::heddwen.davies@uwtsd.ac.uk::b3b4628a-d1d7-4a79-b47e-b6ca4059bab0" providerId="AD" clId="Web-{01E2A310-B0BB-C4F5-6EB4-8CCF5DEBF19D}" dt="2024-10-09T15:17:34.930" v="255" actId="20577"/>
        <pc:sldMkLst>
          <pc:docMk/>
          <pc:sldMk cId="2484889181" sldId="470"/>
        </pc:sldMkLst>
        <pc:spChg chg="mod">
          <ac:chgData name="Heddwen Davies" userId="S::heddwen.davies@uwtsd.ac.uk::b3b4628a-d1d7-4a79-b47e-b6ca4059bab0" providerId="AD" clId="Web-{01E2A310-B0BB-C4F5-6EB4-8CCF5DEBF19D}" dt="2024-10-09T15:17:29.554" v="253" actId="20577"/>
          <ac:spMkLst>
            <pc:docMk/>
            <pc:sldMk cId="2484889181" sldId="470"/>
            <ac:spMk id="3" creationId="{96B367B9-D62C-CB1C-BC73-F7CCAC69F986}"/>
          </ac:spMkLst>
        </pc:spChg>
        <pc:spChg chg="mod">
          <ac:chgData name="Heddwen Davies" userId="S::heddwen.davies@uwtsd.ac.uk::b3b4628a-d1d7-4a79-b47e-b6ca4059bab0" providerId="AD" clId="Web-{01E2A310-B0BB-C4F5-6EB4-8CCF5DEBF19D}" dt="2024-10-09T15:17:32.758" v="254" actId="20577"/>
          <ac:spMkLst>
            <pc:docMk/>
            <pc:sldMk cId="2484889181" sldId="470"/>
            <ac:spMk id="9" creationId="{A27E9FCC-0C78-9FAE-A8D9-427AB730D68A}"/>
          </ac:spMkLst>
        </pc:spChg>
        <pc:spChg chg="mod">
          <ac:chgData name="Heddwen Davies" userId="S::heddwen.davies@uwtsd.ac.uk::b3b4628a-d1d7-4a79-b47e-b6ca4059bab0" providerId="AD" clId="Web-{01E2A310-B0BB-C4F5-6EB4-8CCF5DEBF19D}" dt="2024-10-09T15:17:34.930" v="255" actId="20577"/>
          <ac:spMkLst>
            <pc:docMk/>
            <pc:sldMk cId="2484889181" sldId="470"/>
            <ac:spMk id="10" creationId="{AAA5A22C-5B77-683E-3726-A0932E1B7EC4}"/>
          </ac:spMkLst>
        </pc:spChg>
      </pc:sldChg>
      <pc:sldChg chg="modNotes">
        <pc:chgData name="Heddwen Davies" userId="S::heddwen.davies@uwtsd.ac.uk::b3b4628a-d1d7-4a79-b47e-b6ca4059bab0" providerId="AD" clId="Web-{01E2A310-B0BB-C4F5-6EB4-8CCF5DEBF19D}" dt="2024-10-09T15:02:03.876" v="212"/>
        <pc:sldMkLst>
          <pc:docMk/>
          <pc:sldMk cId="2244658493" sldId="481"/>
        </pc:sldMkLst>
      </pc:sldChg>
      <pc:sldChg chg="modSp">
        <pc:chgData name="Heddwen Davies" userId="S::heddwen.davies@uwtsd.ac.uk::b3b4628a-d1d7-4a79-b47e-b6ca4059bab0" providerId="AD" clId="Web-{01E2A310-B0BB-C4F5-6EB4-8CCF5DEBF19D}" dt="2024-10-09T14:54:59.007" v="11" actId="1076"/>
        <pc:sldMkLst>
          <pc:docMk/>
          <pc:sldMk cId="800874342" sldId="500"/>
        </pc:sldMkLst>
        <pc:spChg chg="mod">
          <ac:chgData name="Heddwen Davies" userId="S::heddwen.davies@uwtsd.ac.uk::b3b4628a-d1d7-4a79-b47e-b6ca4059bab0" providerId="AD" clId="Web-{01E2A310-B0BB-C4F5-6EB4-8CCF5DEBF19D}" dt="2024-10-09T14:54:59.007" v="11" actId="1076"/>
          <ac:spMkLst>
            <pc:docMk/>
            <pc:sldMk cId="800874342" sldId="500"/>
            <ac:spMk id="7" creationId="{C40BBDE0-FFEB-30CD-6E42-91452813A31E}"/>
          </ac:spMkLst>
        </pc:spChg>
      </pc:sldChg>
      <pc:sldChg chg="modSp mod modShow modNotes">
        <pc:chgData name="Heddwen Davies" userId="S::heddwen.davies@uwtsd.ac.uk::b3b4628a-d1d7-4a79-b47e-b6ca4059bab0" providerId="AD" clId="Web-{01E2A310-B0BB-C4F5-6EB4-8CCF5DEBF19D}" dt="2024-10-09T15:10:36.435" v="234"/>
        <pc:sldMkLst>
          <pc:docMk/>
          <pc:sldMk cId="1325234517" sldId="525"/>
        </pc:sldMkLst>
        <pc:spChg chg="mod">
          <ac:chgData name="Heddwen Davies" userId="S::heddwen.davies@uwtsd.ac.uk::b3b4628a-d1d7-4a79-b47e-b6ca4059bab0" providerId="AD" clId="Web-{01E2A310-B0BB-C4F5-6EB4-8CCF5DEBF19D}" dt="2024-10-09T15:09:25.887" v="230" actId="20577"/>
          <ac:spMkLst>
            <pc:docMk/>
            <pc:sldMk cId="1325234517" sldId="525"/>
            <ac:spMk id="5" creationId="{5265B7B2-E8C1-481D-80CF-A082A16B2D89}"/>
          </ac:spMkLst>
        </pc:spChg>
      </pc:sldChg>
      <pc:sldChg chg="modNotes">
        <pc:chgData name="Heddwen Davies" userId="S::heddwen.davies@uwtsd.ac.uk::b3b4628a-d1d7-4a79-b47e-b6ca4059bab0" providerId="AD" clId="Web-{01E2A310-B0BB-C4F5-6EB4-8CCF5DEBF19D}" dt="2024-10-09T15:10:07.966" v="232"/>
        <pc:sldMkLst>
          <pc:docMk/>
          <pc:sldMk cId="1615485203" sldId="528"/>
        </pc:sldMkLst>
      </pc:sldChg>
      <pc:sldChg chg="modSp del">
        <pc:chgData name="Heddwen Davies" userId="S::heddwen.davies@uwtsd.ac.uk::b3b4628a-d1d7-4a79-b47e-b6ca4059bab0" providerId="AD" clId="Web-{01E2A310-B0BB-C4F5-6EB4-8CCF5DEBF19D}" dt="2024-10-09T15:01:27.844" v="155"/>
        <pc:sldMkLst>
          <pc:docMk/>
          <pc:sldMk cId="3749780086" sldId="536"/>
        </pc:sldMkLst>
        <pc:spChg chg="mod">
          <ac:chgData name="Heddwen Davies" userId="S::heddwen.davies@uwtsd.ac.uk::b3b4628a-d1d7-4a79-b47e-b6ca4059bab0" providerId="AD" clId="Web-{01E2A310-B0BB-C4F5-6EB4-8CCF5DEBF19D}" dt="2024-10-09T14:57:59.621" v="13" actId="20577"/>
          <ac:spMkLst>
            <pc:docMk/>
            <pc:sldMk cId="3749780086" sldId="536"/>
            <ac:spMk id="6" creationId="{8DAAEA88-79D0-414E-E26B-F6221161D128}"/>
          </ac:spMkLst>
        </pc:spChg>
      </pc:sldChg>
      <pc:sldChg chg="addSp modSp modNotes">
        <pc:chgData name="Heddwen Davies" userId="S::heddwen.davies@uwtsd.ac.uk::b3b4628a-d1d7-4a79-b47e-b6ca4059bab0" providerId="AD" clId="Web-{01E2A310-B0BB-C4F5-6EB4-8CCF5DEBF19D}" dt="2024-10-09T15:24:12.173" v="358" actId="14100"/>
        <pc:sldMkLst>
          <pc:docMk/>
          <pc:sldMk cId="313116650" sldId="538"/>
        </pc:sldMkLst>
        <pc:spChg chg="mod">
          <ac:chgData name="Heddwen Davies" userId="S::heddwen.davies@uwtsd.ac.uk::b3b4628a-d1d7-4a79-b47e-b6ca4059bab0" providerId="AD" clId="Web-{01E2A310-B0BB-C4F5-6EB4-8CCF5DEBF19D}" dt="2024-10-09T15:23:56.345" v="353" actId="20577"/>
          <ac:spMkLst>
            <pc:docMk/>
            <pc:sldMk cId="313116650" sldId="538"/>
            <ac:spMk id="2" creationId="{1F18BC10-3137-1142-A50A-A81DD16A6AF5}"/>
          </ac:spMkLst>
        </pc:spChg>
        <pc:spChg chg="mod">
          <ac:chgData name="Heddwen Davies" userId="S::heddwen.davies@uwtsd.ac.uk::b3b4628a-d1d7-4a79-b47e-b6ca4059bab0" providerId="AD" clId="Web-{01E2A310-B0BB-C4F5-6EB4-8CCF5DEBF19D}" dt="2024-10-09T15:24:09.955" v="357" actId="14100"/>
          <ac:spMkLst>
            <pc:docMk/>
            <pc:sldMk cId="313116650" sldId="538"/>
            <ac:spMk id="3" creationId="{234EB28C-1D46-1F45-A8D9-1E9A9F84FA10}"/>
          </ac:spMkLst>
        </pc:spChg>
        <pc:spChg chg="add mod">
          <ac:chgData name="Heddwen Davies" userId="S::heddwen.davies@uwtsd.ac.uk::b3b4628a-d1d7-4a79-b47e-b6ca4059bab0" providerId="AD" clId="Web-{01E2A310-B0BB-C4F5-6EB4-8CCF5DEBF19D}" dt="2024-10-09T15:24:12.173" v="358" actId="14100"/>
          <ac:spMkLst>
            <pc:docMk/>
            <pc:sldMk cId="313116650" sldId="538"/>
            <ac:spMk id="4" creationId="{86A6EBA3-64F8-DBEB-B080-06EA674FC29E}"/>
          </ac:spMkLst>
        </pc:spChg>
      </pc:sldChg>
      <pc:sldChg chg="add replId">
        <pc:chgData name="Heddwen Davies" userId="S::heddwen.davies@uwtsd.ac.uk::b3b4628a-d1d7-4a79-b47e-b6ca4059bab0" providerId="AD" clId="Web-{01E2A310-B0BB-C4F5-6EB4-8CCF5DEBF19D}" dt="2024-10-09T15:12:49.501" v="235"/>
        <pc:sldMkLst>
          <pc:docMk/>
          <pc:sldMk cId="2943271857" sldId="539"/>
        </pc:sldMkLst>
      </pc:sldChg>
    </pc:docChg>
  </pc:docChgLst>
  <pc:docChgLst>
    <pc:chgData name="Anna Stevenson" userId="S::a.stevenson@uwtsd.ac.uk::ae8dda73-5b0a-4ab6-8413-d9e5d0f56ad1" providerId="AD" clId="Web-{6240297E-9D07-9DF0-3750-B7DD71EAABC9}"/>
    <pc:docChg chg="addSld delSld modSld sldOrd delMainMaster">
      <pc:chgData name="Anna Stevenson" userId="S::a.stevenson@uwtsd.ac.uk::ae8dda73-5b0a-4ab6-8413-d9e5d0f56ad1" providerId="AD" clId="Web-{6240297E-9D07-9DF0-3750-B7DD71EAABC9}" dt="2024-08-22T15:16:27.396" v="205"/>
      <pc:docMkLst>
        <pc:docMk/>
      </pc:docMkLst>
      <pc:sldChg chg="modSp">
        <pc:chgData name="Anna Stevenson" userId="S::a.stevenson@uwtsd.ac.uk::ae8dda73-5b0a-4ab6-8413-d9e5d0f56ad1" providerId="AD" clId="Web-{6240297E-9D07-9DF0-3750-B7DD71EAABC9}" dt="2024-08-22T15:09:54.009" v="66" actId="1076"/>
        <pc:sldMkLst>
          <pc:docMk/>
          <pc:sldMk cId="800874342" sldId="500"/>
        </pc:sldMkLst>
        <pc:spChg chg="mod">
          <ac:chgData name="Anna Stevenson" userId="S::a.stevenson@uwtsd.ac.uk::ae8dda73-5b0a-4ab6-8413-d9e5d0f56ad1" providerId="AD" clId="Web-{6240297E-9D07-9DF0-3750-B7DD71EAABC9}" dt="2024-08-22T15:09:54.009" v="66" actId="1076"/>
          <ac:spMkLst>
            <pc:docMk/>
            <pc:sldMk cId="800874342" sldId="500"/>
            <ac:spMk id="7" creationId="{C40BBDE0-FFEB-30CD-6E42-91452813A31E}"/>
          </ac:spMkLst>
        </pc:spChg>
      </pc:sldChg>
      <pc:sldChg chg="modSp">
        <pc:chgData name="Anna Stevenson" userId="S::a.stevenson@uwtsd.ac.uk::ae8dda73-5b0a-4ab6-8413-d9e5d0f56ad1" providerId="AD" clId="Web-{6240297E-9D07-9DF0-3750-B7DD71EAABC9}" dt="2024-08-22T15:10:38.244" v="103" actId="20577"/>
        <pc:sldMkLst>
          <pc:docMk/>
          <pc:sldMk cId="3852508699" sldId="511"/>
        </pc:sldMkLst>
        <pc:spChg chg="mod">
          <ac:chgData name="Anna Stevenson" userId="S::a.stevenson@uwtsd.ac.uk::ae8dda73-5b0a-4ab6-8413-d9e5d0f56ad1" providerId="AD" clId="Web-{6240297E-9D07-9DF0-3750-B7DD71EAABC9}" dt="2024-08-22T15:10:25.072" v="69" actId="20577"/>
          <ac:spMkLst>
            <pc:docMk/>
            <pc:sldMk cId="3852508699" sldId="511"/>
            <ac:spMk id="5" creationId="{531A87BD-F6C5-4F20-AB1A-90A73115FA4E}"/>
          </ac:spMkLst>
        </pc:spChg>
        <pc:spChg chg="mod">
          <ac:chgData name="Anna Stevenson" userId="S::a.stevenson@uwtsd.ac.uk::ae8dda73-5b0a-4ab6-8413-d9e5d0f56ad1" providerId="AD" clId="Web-{6240297E-9D07-9DF0-3750-B7DD71EAABC9}" dt="2024-08-22T15:10:29.135" v="74" actId="20577"/>
          <ac:spMkLst>
            <pc:docMk/>
            <pc:sldMk cId="3852508699" sldId="511"/>
            <ac:spMk id="7" creationId="{0BD84858-598D-41A4-9DF2-9A21A9A63715}"/>
          </ac:spMkLst>
        </pc:spChg>
        <pc:spChg chg="mod">
          <ac:chgData name="Anna Stevenson" userId="S::a.stevenson@uwtsd.ac.uk::ae8dda73-5b0a-4ab6-8413-d9e5d0f56ad1" providerId="AD" clId="Web-{6240297E-9D07-9DF0-3750-B7DD71EAABC9}" dt="2024-08-22T15:10:38.244" v="103" actId="20577"/>
          <ac:spMkLst>
            <pc:docMk/>
            <pc:sldMk cId="3852508699" sldId="511"/>
            <ac:spMk id="10" creationId="{7C49633E-4A6A-4256-93C8-9D6508EBC7E0}"/>
          </ac:spMkLst>
        </pc:spChg>
      </pc:sldChg>
      <pc:sldChg chg="addSp modSp mod setBg">
        <pc:chgData name="Anna Stevenson" userId="S::a.stevenson@uwtsd.ac.uk::ae8dda73-5b0a-4ab6-8413-d9e5d0f56ad1" providerId="AD" clId="Web-{6240297E-9D07-9DF0-3750-B7DD71EAABC9}" dt="2024-08-22T15:11:40.215" v="105"/>
        <pc:sldMkLst>
          <pc:docMk/>
          <pc:sldMk cId="336486757" sldId="513"/>
        </pc:sldMkLst>
        <pc:spChg chg="mod">
          <ac:chgData name="Anna Stevenson" userId="S::a.stevenson@uwtsd.ac.uk::ae8dda73-5b0a-4ab6-8413-d9e5d0f56ad1" providerId="AD" clId="Web-{6240297E-9D07-9DF0-3750-B7DD71EAABC9}" dt="2024-08-22T15:11:40.215" v="105"/>
          <ac:spMkLst>
            <pc:docMk/>
            <pc:sldMk cId="336486757" sldId="513"/>
            <ac:spMk id="4" creationId="{26E03AB6-907A-41EE-BF8A-7CC6996EB829}"/>
          </ac:spMkLst>
        </pc:spChg>
        <pc:spChg chg="mod">
          <ac:chgData name="Anna Stevenson" userId="S::a.stevenson@uwtsd.ac.uk::ae8dda73-5b0a-4ab6-8413-d9e5d0f56ad1" providerId="AD" clId="Web-{6240297E-9D07-9DF0-3750-B7DD71EAABC9}" dt="2024-08-22T15:11:40.215" v="105"/>
          <ac:spMkLst>
            <pc:docMk/>
            <pc:sldMk cId="336486757" sldId="513"/>
            <ac:spMk id="5" creationId="{46DEBCC0-7FBC-4743-8A6E-2A77D1FBDDE7}"/>
          </ac:spMkLst>
        </pc:spChg>
        <pc:spChg chg="add">
          <ac:chgData name="Anna Stevenson" userId="S::a.stevenson@uwtsd.ac.uk::ae8dda73-5b0a-4ab6-8413-d9e5d0f56ad1" providerId="AD" clId="Web-{6240297E-9D07-9DF0-3750-B7DD71EAABC9}" dt="2024-08-22T15:11:40.215" v="105"/>
          <ac:spMkLst>
            <pc:docMk/>
            <pc:sldMk cId="336486757" sldId="513"/>
            <ac:spMk id="10" creationId="{09588DA8-065E-4F6F-8EFD-43104AB2E0CF}"/>
          </ac:spMkLst>
        </pc:spChg>
        <pc:spChg chg="add">
          <ac:chgData name="Anna Stevenson" userId="S::a.stevenson@uwtsd.ac.uk::ae8dda73-5b0a-4ab6-8413-d9e5d0f56ad1" providerId="AD" clId="Web-{6240297E-9D07-9DF0-3750-B7DD71EAABC9}" dt="2024-08-22T15:11:40.215" v="105"/>
          <ac:spMkLst>
            <pc:docMk/>
            <pc:sldMk cId="336486757" sldId="513"/>
            <ac:spMk id="12" creationId="{C4285719-470E-454C-AF62-8323075F1F5B}"/>
          </ac:spMkLst>
        </pc:spChg>
        <pc:spChg chg="add">
          <ac:chgData name="Anna Stevenson" userId="S::a.stevenson@uwtsd.ac.uk::ae8dda73-5b0a-4ab6-8413-d9e5d0f56ad1" providerId="AD" clId="Web-{6240297E-9D07-9DF0-3750-B7DD71EAABC9}" dt="2024-08-22T15:11:40.215" v="105"/>
          <ac:spMkLst>
            <pc:docMk/>
            <pc:sldMk cId="336486757" sldId="513"/>
            <ac:spMk id="14" creationId="{CD9FE4EF-C4D8-49A0-B2FF-81D8DB7D8A24}"/>
          </ac:spMkLst>
        </pc:spChg>
        <pc:spChg chg="add">
          <ac:chgData name="Anna Stevenson" userId="S::a.stevenson@uwtsd.ac.uk::ae8dda73-5b0a-4ab6-8413-d9e5d0f56ad1" providerId="AD" clId="Web-{6240297E-9D07-9DF0-3750-B7DD71EAABC9}" dt="2024-08-22T15:11:40.215" v="105"/>
          <ac:spMkLst>
            <pc:docMk/>
            <pc:sldMk cId="336486757" sldId="513"/>
            <ac:spMk id="16" creationId="{4300840D-0A0B-4512-BACA-B439D5B9C57C}"/>
          </ac:spMkLst>
        </pc:spChg>
        <pc:spChg chg="add">
          <ac:chgData name="Anna Stevenson" userId="S::a.stevenson@uwtsd.ac.uk::ae8dda73-5b0a-4ab6-8413-d9e5d0f56ad1" providerId="AD" clId="Web-{6240297E-9D07-9DF0-3750-B7DD71EAABC9}" dt="2024-08-22T15:11:40.215" v="105"/>
          <ac:spMkLst>
            <pc:docMk/>
            <pc:sldMk cId="336486757" sldId="513"/>
            <ac:spMk id="18" creationId="{D2B78728-A580-49A7-84F9-6EF6F583ADE0}"/>
          </ac:spMkLst>
        </pc:spChg>
        <pc:spChg chg="add">
          <ac:chgData name="Anna Stevenson" userId="S::a.stevenson@uwtsd.ac.uk::ae8dda73-5b0a-4ab6-8413-d9e5d0f56ad1" providerId="AD" clId="Web-{6240297E-9D07-9DF0-3750-B7DD71EAABC9}" dt="2024-08-22T15:11:40.215" v="105"/>
          <ac:spMkLst>
            <pc:docMk/>
            <pc:sldMk cId="336486757" sldId="513"/>
            <ac:spMk id="20" creationId="{38FAA1A1-D861-433F-88FA-1E9D6FD31D11}"/>
          </ac:spMkLst>
        </pc:spChg>
        <pc:spChg chg="add">
          <ac:chgData name="Anna Stevenson" userId="S::a.stevenson@uwtsd.ac.uk::ae8dda73-5b0a-4ab6-8413-d9e5d0f56ad1" providerId="AD" clId="Web-{6240297E-9D07-9DF0-3750-B7DD71EAABC9}" dt="2024-08-22T15:11:40.215" v="105"/>
          <ac:spMkLst>
            <pc:docMk/>
            <pc:sldMk cId="336486757" sldId="513"/>
            <ac:spMk id="22" creationId="{8D71EDA1-87BF-4D5D-AB79-F346FD19278A}"/>
          </ac:spMkLst>
        </pc:spChg>
      </pc:sldChg>
      <pc:sldChg chg="del">
        <pc:chgData name="Anna Stevenson" userId="S::a.stevenson@uwtsd.ac.uk::ae8dda73-5b0a-4ab6-8413-d9e5d0f56ad1" providerId="AD" clId="Web-{6240297E-9D07-9DF0-3750-B7DD71EAABC9}" dt="2024-08-22T15:11:42.809" v="106"/>
        <pc:sldMkLst>
          <pc:docMk/>
          <pc:sldMk cId="475226611" sldId="514"/>
        </pc:sldMkLst>
      </pc:sldChg>
      <pc:sldChg chg="del">
        <pc:chgData name="Anna Stevenson" userId="S::a.stevenson@uwtsd.ac.uk::ae8dda73-5b0a-4ab6-8413-d9e5d0f56ad1" providerId="AD" clId="Web-{6240297E-9D07-9DF0-3750-B7DD71EAABC9}" dt="2024-08-22T15:12:43.108" v="107"/>
        <pc:sldMkLst>
          <pc:docMk/>
          <pc:sldMk cId="3320885359" sldId="515"/>
        </pc:sldMkLst>
      </pc:sldChg>
      <pc:sldChg chg="modSp">
        <pc:chgData name="Anna Stevenson" userId="S::a.stevenson@uwtsd.ac.uk::ae8dda73-5b0a-4ab6-8413-d9e5d0f56ad1" providerId="AD" clId="Web-{6240297E-9D07-9DF0-3750-B7DD71EAABC9}" dt="2024-08-22T15:13:52.063" v="123" actId="20577"/>
        <pc:sldMkLst>
          <pc:docMk/>
          <pc:sldMk cId="2736219088" sldId="518"/>
        </pc:sldMkLst>
        <pc:spChg chg="mod">
          <ac:chgData name="Anna Stevenson" userId="S::a.stevenson@uwtsd.ac.uk::ae8dda73-5b0a-4ab6-8413-d9e5d0f56ad1" providerId="AD" clId="Web-{6240297E-9D07-9DF0-3750-B7DD71EAABC9}" dt="2024-08-22T15:13:28.703" v="109" actId="20577"/>
          <ac:spMkLst>
            <pc:docMk/>
            <pc:sldMk cId="2736219088" sldId="518"/>
            <ac:spMk id="2" creationId="{71DD0232-D093-4654-8F3B-D4EAD12D1B50}"/>
          </ac:spMkLst>
        </pc:spChg>
        <pc:spChg chg="mod">
          <ac:chgData name="Anna Stevenson" userId="S::a.stevenson@uwtsd.ac.uk::ae8dda73-5b0a-4ab6-8413-d9e5d0f56ad1" providerId="AD" clId="Web-{6240297E-9D07-9DF0-3750-B7DD71EAABC9}" dt="2024-08-22T15:13:52.063" v="123" actId="20577"/>
          <ac:spMkLst>
            <pc:docMk/>
            <pc:sldMk cId="2736219088" sldId="518"/>
            <ac:spMk id="5" creationId="{5265B7B2-E8C1-481D-80CF-A082A16B2D89}"/>
          </ac:spMkLst>
        </pc:spChg>
      </pc:sldChg>
      <pc:sldChg chg="addSp delSp modSp new del">
        <pc:chgData name="Anna Stevenson" userId="S::a.stevenson@uwtsd.ac.uk::ae8dda73-5b0a-4ab6-8413-d9e5d0f56ad1" providerId="AD" clId="Web-{6240297E-9D07-9DF0-3750-B7DD71EAABC9}" dt="2024-08-22T15:14:30.017" v="135"/>
        <pc:sldMkLst>
          <pc:docMk/>
          <pc:sldMk cId="276224120" sldId="521"/>
        </pc:sldMkLst>
        <pc:picChg chg="add del mod">
          <ac:chgData name="Anna Stevenson" userId="S::a.stevenson@uwtsd.ac.uk::ae8dda73-5b0a-4ab6-8413-d9e5d0f56ad1" providerId="AD" clId="Web-{6240297E-9D07-9DF0-3750-B7DD71EAABC9}" dt="2024-08-22T15:13:59.454" v="128"/>
          <ac:picMkLst>
            <pc:docMk/>
            <pc:sldMk cId="276224120" sldId="521"/>
            <ac:picMk id="2" creationId="{1D796E9B-B3E3-D677-9F2A-F7F3A43A3258}"/>
          </ac:picMkLst>
        </pc:picChg>
        <pc:picChg chg="add del mod modCrop">
          <ac:chgData name="Anna Stevenson" userId="S::a.stevenson@uwtsd.ac.uk::ae8dda73-5b0a-4ab6-8413-d9e5d0f56ad1" providerId="AD" clId="Web-{6240297E-9D07-9DF0-3750-B7DD71EAABC9}" dt="2024-08-22T15:14:09.501" v="132"/>
          <ac:picMkLst>
            <pc:docMk/>
            <pc:sldMk cId="276224120" sldId="521"/>
            <ac:picMk id="3" creationId="{0A4F6219-9363-0F29-E2BA-71E91A30FAD2}"/>
          </ac:picMkLst>
        </pc:picChg>
      </pc:sldChg>
      <pc:sldChg chg="new">
        <pc:chgData name="Anna Stevenson" userId="S::a.stevenson@uwtsd.ac.uk::ae8dda73-5b0a-4ab6-8413-d9e5d0f56ad1" providerId="AD" clId="Web-{6240297E-9D07-9DF0-3750-B7DD71EAABC9}" dt="2024-08-22T15:14:31.189" v="136"/>
        <pc:sldMkLst>
          <pc:docMk/>
          <pc:sldMk cId="2868028460" sldId="521"/>
        </pc:sldMkLst>
      </pc:sldChg>
      <pc:sldChg chg="addSp modSp add ord replId">
        <pc:chgData name="Anna Stevenson" userId="S::a.stevenson@uwtsd.ac.uk::ae8dda73-5b0a-4ab6-8413-d9e5d0f56ad1" providerId="AD" clId="Web-{6240297E-9D07-9DF0-3750-B7DD71EAABC9}" dt="2024-08-22T15:16:23.224" v="187"/>
        <pc:sldMkLst>
          <pc:docMk/>
          <pc:sldMk cId="2347833018" sldId="522"/>
        </pc:sldMkLst>
        <pc:spChg chg="mod">
          <ac:chgData name="Anna Stevenson" userId="S::a.stevenson@uwtsd.ac.uk::ae8dda73-5b0a-4ab6-8413-d9e5d0f56ad1" providerId="AD" clId="Web-{6240297E-9D07-9DF0-3750-B7DD71EAABC9}" dt="2024-08-22T15:14:53.784" v="149" actId="20577"/>
          <ac:spMkLst>
            <pc:docMk/>
            <pc:sldMk cId="2347833018" sldId="522"/>
            <ac:spMk id="2" creationId="{97684BD0-9C5F-4825-967A-4C84422BF23C}"/>
          </ac:spMkLst>
        </pc:spChg>
        <pc:spChg chg="add mod">
          <ac:chgData name="Anna Stevenson" userId="S::a.stevenson@uwtsd.ac.uk::ae8dda73-5b0a-4ab6-8413-d9e5d0f56ad1" providerId="AD" clId="Web-{6240297E-9D07-9DF0-3750-B7DD71EAABC9}" dt="2024-08-22T15:15:52.848" v="182" actId="14100"/>
          <ac:spMkLst>
            <pc:docMk/>
            <pc:sldMk cId="2347833018" sldId="522"/>
            <ac:spMk id="3" creationId="{E346986F-8E98-415B-AABA-416BF8080193}"/>
          </ac:spMkLst>
        </pc:spChg>
        <pc:spChg chg="mod">
          <ac:chgData name="Anna Stevenson" userId="S::a.stevenson@uwtsd.ac.uk::ae8dda73-5b0a-4ab6-8413-d9e5d0f56ad1" providerId="AD" clId="Web-{6240297E-9D07-9DF0-3750-B7DD71EAABC9}" dt="2024-08-22T15:15:31.347" v="174" actId="1076"/>
          <ac:spMkLst>
            <pc:docMk/>
            <pc:sldMk cId="2347833018" sldId="522"/>
            <ac:spMk id="4" creationId="{9626A4DD-855C-48C5-AFBC-5099CD29A0CC}"/>
          </ac:spMkLst>
        </pc:spChg>
        <pc:spChg chg="mod">
          <ac:chgData name="Anna Stevenson" userId="S::a.stevenson@uwtsd.ac.uk::ae8dda73-5b0a-4ab6-8413-d9e5d0f56ad1" providerId="AD" clId="Web-{6240297E-9D07-9DF0-3750-B7DD71EAABC9}" dt="2024-08-22T15:15:27.175" v="173" actId="1076"/>
          <ac:spMkLst>
            <pc:docMk/>
            <pc:sldMk cId="2347833018" sldId="522"/>
            <ac:spMk id="5" creationId="{30D7669E-CA7C-E0DF-3743-92215EDBC908}"/>
          </ac:spMkLst>
        </pc:spChg>
        <pc:picChg chg="add mod">
          <ac:chgData name="Anna Stevenson" userId="S::a.stevenson@uwtsd.ac.uk::ae8dda73-5b0a-4ab6-8413-d9e5d0f56ad1" providerId="AD" clId="Web-{6240297E-9D07-9DF0-3750-B7DD71EAABC9}" dt="2024-08-22T15:15:48.411" v="181" actId="1076"/>
          <ac:picMkLst>
            <pc:docMk/>
            <pc:sldMk cId="2347833018" sldId="522"/>
            <ac:picMk id="6" creationId="{B2FFD0C0-37B1-1AC9-6541-6CF807823DD2}"/>
          </ac:picMkLst>
        </pc:picChg>
        <pc:picChg chg="add mod">
          <ac:chgData name="Anna Stevenson" userId="S::a.stevenson@uwtsd.ac.uk::ae8dda73-5b0a-4ab6-8413-d9e5d0f56ad1" providerId="AD" clId="Web-{6240297E-9D07-9DF0-3750-B7DD71EAABC9}" dt="2024-08-22T15:16:23.224" v="187"/>
          <ac:picMkLst>
            <pc:docMk/>
            <pc:sldMk cId="2347833018" sldId="522"/>
            <ac:picMk id="7" creationId="{3EC85EBD-D1C5-F1BA-4764-35AAA07BED3D}"/>
          </ac:picMkLst>
        </pc:picChg>
      </pc:sldChg>
      <pc:sldChg chg="new del">
        <pc:chgData name="Anna Stevenson" userId="S::a.stevenson@uwtsd.ac.uk::ae8dda73-5b0a-4ab6-8413-d9e5d0f56ad1" providerId="AD" clId="Web-{6240297E-9D07-9DF0-3750-B7DD71EAABC9}" dt="2024-08-22T15:14:28.720" v="134"/>
        <pc:sldMkLst>
          <pc:docMk/>
          <pc:sldMk cId="2553638230" sldId="522"/>
        </pc:sldMkLst>
      </pc:sldChg>
      <pc:sldMasterChg chg="del delSldLayout">
        <pc:chgData name="Anna Stevenson" userId="S::a.stevenson@uwtsd.ac.uk::ae8dda73-5b0a-4ab6-8413-d9e5d0f56ad1" providerId="AD" clId="Web-{6240297E-9D07-9DF0-3750-B7DD71EAABC9}" dt="2024-08-22T15:16:27.396" v="188"/>
        <pc:sldMasterMkLst>
          <pc:docMk/>
          <pc:sldMasterMk cId="3994187330" sldId="2147483650"/>
        </pc:sldMasterMkLst>
        <pc:sldLayoutChg chg="del">
          <pc:chgData name="Anna Stevenson" userId="S::a.stevenson@uwtsd.ac.uk::ae8dda73-5b0a-4ab6-8413-d9e5d0f56ad1" providerId="AD" clId="Web-{6240297E-9D07-9DF0-3750-B7DD71EAABC9}" dt="2024-08-22T15:16:27.396" v="188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Anna Stevenson" userId="S::a.stevenson@uwtsd.ac.uk::ae8dda73-5b0a-4ab6-8413-d9e5d0f56ad1" providerId="AD" clId="Web-{6240297E-9D07-9DF0-3750-B7DD71EAABC9}" dt="2024-08-22T15:16:27.396" v="189"/>
        <pc:sldMasterMkLst>
          <pc:docMk/>
          <pc:sldMasterMk cId="503966888" sldId="2147483653"/>
        </pc:sldMasterMkLst>
        <pc:sldLayoutChg chg="del">
          <pc:chgData name="Anna Stevenson" userId="S::a.stevenson@uwtsd.ac.uk::ae8dda73-5b0a-4ab6-8413-d9e5d0f56ad1" providerId="AD" clId="Web-{6240297E-9D07-9DF0-3750-B7DD71EAABC9}" dt="2024-08-22T15:16:27.396" v="189"/>
          <pc:sldLayoutMkLst>
            <pc:docMk/>
            <pc:sldMasterMk cId="503966888" sldId="2147483653"/>
            <pc:sldLayoutMk cId="4216905086" sldId="2147483677"/>
          </pc:sldLayoutMkLst>
        </pc:sldLayoutChg>
      </pc:sldMasterChg>
      <pc:sldMasterChg chg="del delSldLayout">
        <pc:chgData name="Anna Stevenson" userId="S::a.stevenson@uwtsd.ac.uk::ae8dda73-5b0a-4ab6-8413-d9e5d0f56ad1" providerId="AD" clId="Web-{6240297E-9D07-9DF0-3750-B7DD71EAABC9}" dt="2024-08-22T15:16:27.396" v="190"/>
        <pc:sldMasterMkLst>
          <pc:docMk/>
          <pc:sldMasterMk cId="19418140" sldId="2147483654"/>
        </pc:sldMasterMkLst>
        <pc:sldLayoutChg chg="del">
          <pc:chgData name="Anna Stevenson" userId="S::a.stevenson@uwtsd.ac.uk::ae8dda73-5b0a-4ab6-8413-d9e5d0f56ad1" providerId="AD" clId="Web-{6240297E-9D07-9DF0-3750-B7DD71EAABC9}" dt="2024-08-22T15:16:27.396" v="190"/>
          <pc:sldLayoutMkLst>
            <pc:docMk/>
            <pc:sldMasterMk cId="19418140" sldId="2147483654"/>
            <pc:sldLayoutMk cId="94923803" sldId="2147483678"/>
          </pc:sldLayoutMkLst>
        </pc:sldLayoutChg>
      </pc:sldMasterChg>
      <pc:sldMasterChg chg="del delSldLayout">
        <pc:chgData name="Anna Stevenson" userId="S::a.stevenson@uwtsd.ac.uk::ae8dda73-5b0a-4ab6-8413-d9e5d0f56ad1" providerId="AD" clId="Web-{6240297E-9D07-9DF0-3750-B7DD71EAABC9}" dt="2024-08-22T15:16:27.396" v="191"/>
        <pc:sldMasterMkLst>
          <pc:docMk/>
          <pc:sldMasterMk cId="1086982509" sldId="2147483655"/>
        </pc:sldMasterMkLst>
        <pc:sldLayoutChg chg="del">
          <pc:chgData name="Anna Stevenson" userId="S::a.stevenson@uwtsd.ac.uk::ae8dda73-5b0a-4ab6-8413-d9e5d0f56ad1" providerId="AD" clId="Web-{6240297E-9D07-9DF0-3750-B7DD71EAABC9}" dt="2024-08-22T15:16:27.396" v="191"/>
          <pc:sldLayoutMkLst>
            <pc:docMk/>
            <pc:sldMasterMk cId="1086982509" sldId="2147483655"/>
            <pc:sldLayoutMk cId="408938655" sldId="2147483679"/>
          </pc:sldLayoutMkLst>
        </pc:sldLayoutChg>
      </pc:sldMasterChg>
      <pc:sldMasterChg chg="del delSldLayout">
        <pc:chgData name="Anna Stevenson" userId="S::a.stevenson@uwtsd.ac.uk::ae8dda73-5b0a-4ab6-8413-d9e5d0f56ad1" providerId="AD" clId="Web-{6240297E-9D07-9DF0-3750-B7DD71EAABC9}" dt="2024-08-22T15:16:27.396" v="192"/>
        <pc:sldMasterMkLst>
          <pc:docMk/>
          <pc:sldMasterMk cId="537362470" sldId="2147483656"/>
        </pc:sldMasterMkLst>
        <pc:sldLayoutChg chg="del">
          <pc:chgData name="Anna Stevenson" userId="S::a.stevenson@uwtsd.ac.uk::ae8dda73-5b0a-4ab6-8413-d9e5d0f56ad1" providerId="AD" clId="Web-{6240297E-9D07-9DF0-3750-B7DD71EAABC9}" dt="2024-08-22T15:16:27.396" v="192"/>
          <pc:sldLayoutMkLst>
            <pc:docMk/>
            <pc:sldMasterMk cId="537362470" sldId="2147483656"/>
            <pc:sldLayoutMk cId="3130719715" sldId="2147483680"/>
          </pc:sldLayoutMkLst>
        </pc:sldLayoutChg>
      </pc:sldMasterChg>
      <pc:sldMasterChg chg="del delSldLayout">
        <pc:chgData name="Anna Stevenson" userId="S::a.stevenson@uwtsd.ac.uk::ae8dda73-5b0a-4ab6-8413-d9e5d0f56ad1" providerId="AD" clId="Web-{6240297E-9D07-9DF0-3750-B7DD71EAABC9}" dt="2024-08-22T15:16:27.396" v="193"/>
        <pc:sldMasterMkLst>
          <pc:docMk/>
          <pc:sldMasterMk cId="3275634550" sldId="2147483657"/>
        </pc:sldMasterMkLst>
        <pc:sldLayoutChg chg="del">
          <pc:chgData name="Anna Stevenson" userId="S::a.stevenson@uwtsd.ac.uk::ae8dda73-5b0a-4ab6-8413-d9e5d0f56ad1" providerId="AD" clId="Web-{6240297E-9D07-9DF0-3750-B7DD71EAABC9}" dt="2024-08-22T15:16:27.396" v="193"/>
          <pc:sldLayoutMkLst>
            <pc:docMk/>
            <pc:sldMasterMk cId="3275634550" sldId="2147483657"/>
            <pc:sldLayoutMk cId="2783529864" sldId="2147483681"/>
          </pc:sldLayoutMkLst>
        </pc:sldLayoutChg>
      </pc:sldMasterChg>
      <pc:sldMasterChg chg="del delSldLayout">
        <pc:chgData name="Anna Stevenson" userId="S::a.stevenson@uwtsd.ac.uk::ae8dda73-5b0a-4ab6-8413-d9e5d0f56ad1" providerId="AD" clId="Web-{6240297E-9D07-9DF0-3750-B7DD71EAABC9}" dt="2024-08-22T15:16:27.396" v="195"/>
        <pc:sldMasterMkLst>
          <pc:docMk/>
          <pc:sldMasterMk cId="1800093731" sldId="2147483659"/>
        </pc:sldMasterMkLst>
        <pc:sldLayoutChg chg="del">
          <pc:chgData name="Anna Stevenson" userId="S::a.stevenson@uwtsd.ac.uk::ae8dda73-5b0a-4ab6-8413-d9e5d0f56ad1" providerId="AD" clId="Web-{6240297E-9D07-9DF0-3750-B7DD71EAABC9}" dt="2024-08-22T15:16:27.396" v="195"/>
          <pc:sldLayoutMkLst>
            <pc:docMk/>
            <pc:sldMasterMk cId="1800093731" sldId="2147483659"/>
            <pc:sldLayoutMk cId="1597148504" sldId="2147483715"/>
          </pc:sldLayoutMkLst>
        </pc:sldLayoutChg>
      </pc:sldMasterChg>
      <pc:sldMasterChg chg="del delSldLayout">
        <pc:chgData name="Anna Stevenson" userId="S::a.stevenson@uwtsd.ac.uk::ae8dda73-5b0a-4ab6-8413-d9e5d0f56ad1" providerId="AD" clId="Web-{6240297E-9D07-9DF0-3750-B7DD71EAABC9}" dt="2024-08-22T15:16:27.396" v="205"/>
        <pc:sldMasterMkLst>
          <pc:docMk/>
          <pc:sldMasterMk cId="509104092" sldId="2147483660"/>
        </pc:sldMasterMkLst>
        <pc:sldLayoutChg chg="del">
          <pc:chgData name="Anna Stevenson" userId="S::a.stevenson@uwtsd.ac.uk::ae8dda73-5b0a-4ab6-8413-d9e5d0f56ad1" providerId="AD" clId="Web-{6240297E-9D07-9DF0-3750-B7DD71EAABC9}" dt="2024-08-22T15:16:27.396" v="205"/>
          <pc:sldLayoutMkLst>
            <pc:docMk/>
            <pc:sldMasterMk cId="509104092" sldId="2147483660"/>
            <pc:sldLayoutMk cId="3226961651" sldId="2147483661"/>
          </pc:sldLayoutMkLst>
        </pc:sldLayoutChg>
        <pc:sldLayoutChg chg="del">
          <pc:chgData name="Anna Stevenson" userId="S::a.stevenson@uwtsd.ac.uk::ae8dda73-5b0a-4ab6-8413-d9e5d0f56ad1" providerId="AD" clId="Web-{6240297E-9D07-9DF0-3750-B7DD71EAABC9}" dt="2024-08-22T15:16:27.396" v="205"/>
          <pc:sldLayoutMkLst>
            <pc:docMk/>
            <pc:sldMasterMk cId="509104092" sldId="2147483660"/>
            <pc:sldLayoutMk cId="2559846961" sldId="2147483662"/>
          </pc:sldLayoutMkLst>
        </pc:sldLayoutChg>
        <pc:sldLayoutChg chg="del">
          <pc:chgData name="Anna Stevenson" userId="S::a.stevenson@uwtsd.ac.uk::ae8dda73-5b0a-4ab6-8413-d9e5d0f56ad1" providerId="AD" clId="Web-{6240297E-9D07-9DF0-3750-B7DD71EAABC9}" dt="2024-08-22T15:16:27.396" v="205"/>
          <pc:sldLayoutMkLst>
            <pc:docMk/>
            <pc:sldMasterMk cId="509104092" sldId="2147483660"/>
            <pc:sldLayoutMk cId="1015047696" sldId="2147483664"/>
          </pc:sldLayoutMkLst>
        </pc:sldLayoutChg>
        <pc:sldLayoutChg chg="del">
          <pc:chgData name="Anna Stevenson" userId="S::a.stevenson@uwtsd.ac.uk::ae8dda73-5b0a-4ab6-8413-d9e5d0f56ad1" providerId="AD" clId="Web-{6240297E-9D07-9DF0-3750-B7DD71EAABC9}" dt="2024-08-22T15:16:27.396" v="205"/>
          <pc:sldLayoutMkLst>
            <pc:docMk/>
            <pc:sldMasterMk cId="509104092" sldId="2147483660"/>
            <pc:sldLayoutMk cId="3254424546" sldId="2147483665"/>
          </pc:sldLayoutMkLst>
        </pc:sldLayoutChg>
        <pc:sldLayoutChg chg="del">
          <pc:chgData name="Anna Stevenson" userId="S::a.stevenson@uwtsd.ac.uk::ae8dda73-5b0a-4ab6-8413-d9e5d0f56ad1" providerId="AD" clId="Web-{6240297E-9D07-9DF0-3750-B7DD71EAABC9}" dt="2024-08-22T15:16:27.396" v="205"/>
          <pc:sldLayoutMkLst>
            <pc:docMk/>
            <pc:sldMasterMk cId="509104092" sldId="2147483660"/>
            <pc:sldLayoutMk cId="909243197" sldId="2147483666"/>
          </pc:sldLayoutMkLst>
        </pc:sldLayoutChg>
        <pc:sldLayoutChg chg="del">
          <pc:chgData name="Anna Stevenson" userId="S::a.stevenson@uwtsd.ac.uk::ae8dda73-5b0a-4ab6-8413-d9e5d0f56ad1" providerId="AD" clId="Web-{6240297E-9D07-9DF0-3750-B7DD71EAABC9}" dt="2024-08-22T15:16:27.396" v="205"/>
          <pc:sldLayoutMkLst>
            <pc:docMk/>
            <pc:sldMasterMk cId="509104092" sldId="2147483660"/>
            <pc:sldLayoutMk cId="3858342677" sldId="2147483667"/>
          </pc:sldLayoutMkLst>
        </pc:sldLayoutChg>
        <pc:sldLayoutChg chg="del">
          <pc:chgData name="Anna Stevenson" userId="S::a.stevenson@uwtsd.ac.uk::ae8dda73-5b0a-4ab6-8413-d9e5d0f56ad1" providerId="AD" clId="Web-{6240297E-9D07-9DF0-3750-B7DD71EAABC9}" dt="2024-08-22T15:16:27.396" v="205"/>
          <pc:sldLayoutMkLst>
            <pc:docMk/>
            <pc:sldMasterMk cId="509104092" sldId="2147483660"/>
            <pc:sldLayoutMk cId="4149895886" sldId="2147483668"/>
          </pc:sldLayoutMkLst>
        </pc:sldLayoutChg>
        <pc:sldLayoutChg chg="del">
          <pc:chgData name="Anna Stevenson" userId="S::a.stevenson@uwtsd.ac.uk::ae8dda73-5b0a-4ab6-8413-d9e5d0f56ad1" providerId="AD" clId="Web-{6240297E-9D07-9DF0-3750-B7DD71EAABC9}" dt="2024-08-22T15:16:27.396" v="205"/>
          <pc:sldLayoutMkLst>
            <pc:docMk/>
            <pc:sldMasterMk cId="509104092" sldId="2147483660"/>
            <pc:sldLayoutMk cId="2767811847" sldId="2147483669"/>
          </pc:sldLayoutMkLst>
        </pc:sldLayoutChg>
        <pc:sldLayoutChg chg="del">
          <pc:chgData name="Anna Stevenson" userId="S::a.stevenson@uwtsd.ac.uk::ae8dda73-5b0a-4ab6-8413-d9e5d0f56ad1" providerId="AD" clId="Web-{6240297E-9D07-9DF0-3750-B7DD71EAABC9}" dt="2024-08-22T15:16:27.396" v="205"/>
          <pc:sldLayoutMkLst>
            <pc:docMk/>
            <pc:sldMasterMk cId="509104092" sldId="2147483660"/>
            <pc:sldLayoutMk cId="2449762007" sldId="2147483670"/>
          </pc:sldLayoutMkLst>
        </pc:sldLayoutChg>
        <pc:sldLayoutChg chg="del">
          <pc:chgData name="Anna Stevenson" userId="S::a.stevenson@uwtsd.ac.uk::ae8dda73-5b0a-4ab6-8413-d9e5d0f56ad1" providerId="AD" clId="Web-{6240297E-9D07-9DF0-3750-B7DD71EAABC9}" dt="2024-08-22T15:16:27.396" v="205"/>
          <pc:sldLayoutMkLst>
            <pc:docMk/>
            <pc:sldMasterMk cId="509104092" sldId="2147483660"/>
            <pc:sldLayoutMk cId="2218564827" sldId="2147483671"/>
          </pc:sldLayoutMkLst>
        </pc:sldLayoutChg>
        <pc:sldLayoutChg chg="del">
          <pc:chgData name="Anna Stevenson" userId="S::a.stevenson@uwtsd.ac.uk::ae8dda73-5b0a-4ab6-8413-d9e5d0f56ad1" providerId="AD" clId="Web-{6240297E-9D07-9DF0-3750-B7DD71EAABC9}" dt="2024-08-22T15:16:27.396" v="205"/>
          <pc:sldLayoutMkLst>
            <pc:docMk/>
            <pc:sldMasterMk cId="509104092" sldId="2147483660"/>
            <pc:sldLayoutMk cId="3568773314" sldId="2147483684"/>
          </pc:sldLayoutMkLst>
        </pc:sldLayoutChg>
        <pc:sldLayoutChg chg="del">
          <pc:chgData name="Anna Stevenson" userId="S::a.stevenson@uwtsd.ac.uk::ae8dda73-5b0a-4ab6-8413-d9e5d0f56ad1" providerId="AD" clId="Web-{6240297E-9D07-9DF0-3750-B7DD71EAABC9}" dt="2024-08-22T15:16:27.396" v="205"/>
          <pc:sldLayoutMkLst>
            <pc:docMk/>
            <pc:sldMasterMk cId="509104092" sldId="2147483660"/>
            <pc:sldLayoutMk cId="1390777920" sldId="2147483685"/>
          </pc:sldLayoutMkLst>
        </pc:sldLayoutChg>
        <pc:sldLayoutChg chg="del">
          <pc:chgData name="Anna Stevenson" userId="S::a.stevenson@uwtsd.ac.uk::ae8dda73-5b0a-4ab6-8413-d9e5d0f56ad1" providerId="AD" clId="Web-{6240297E-9D07-9DF0-3750-B7DD71EAABC9}" dt="2024-08-22T15:16:27.396" v="205"/>
          <pc:sldLayoutMkLst>
            <pc:docMk/>
            <pc:sldMasterMk cId="509104092" sldId="2147483660"/>
            <pc:sldLayoutMk cId="1397922843" sldId="2147483688"/>
          </pc:sldLayoutMkLst>
        </pc:sldLayoutChg>
      </pc:sldMasterChg>
      <pc:sldMasterChg chg="del delSldLayout">
        <pc:chgData name="Anna Stevenson" userId="S::a.stevenson@uwtsd.ac.uk::ae8dda73-5b0a-4ab6-8413-d9e5d0f56ad1" providerId="AD" clId="Web-{6240297E-9D07-9DF0-3750-B7DD71EAABC9}" dt="2024-08-22T15:16:27.396" v="198"/>
        <pc:sldMasterMkLst>
          <pc:docMk/>
          <pc:sldMasterMk cId="1372220361" sldId="2147483663"/>
        </pc:sldMasterMkLst>
        <pc:sldLayoutChg chg="del">
          <pc:chgData name="Anna Stevenson" userId="S::a.stevenson@uwtsd.ac.uk::ae8dda73-5b0a-4ab6-8413-d9e5d0f56ad1" providerId="AD" clId="Web-{6240297E-9D07-9DF0-3750-B7DD71EAABC9}" dt="2024-08-22T15:16:27.396" v="198"/>
          <pc:sldLayoutMkLst>
            <pc:docMk/>
            <pc:sldMasterMk cId="1372220361" sldId="2147483663"/>
            <pc:sldLayoutMk cId="2317885063" sldId="2147483687"/>
          </pc:sldLayoutMkLst>
        </pc:sldLayoutChg>
      </pc:sldMasterChg>
      <pc:sldMasterChg chg="del delSldLayout">
        <pc:chgData name="Anna Stevenson" userId="S::a.stevenson@uwtsd.ac.uk::ae8dda73-5b0a-4ab6-8413-d9e5d0f56ad1" providerId="AD" clId="Web-{6240297E-9D07-9DF0-3750-B7DD71EAABC9}" dt="2024-08-22T15:16:27.396" v="202"/>
        <pc:sldMasterMkLst>
          <pc:docMk/>
          <pc:sldMasterMk cId="130175223" sldId="2147483673"/>
        </pc:sldMasterMkLst>
        <pc:sldLayoutChg chg="del">
          <pc:chgData name="Anna Stevenson" userId="S::a.stevenson@uwtsd.ac.uk::ae8dda73-5b0a-4ab6-8413-d9e5d0f56ad1" providerId="AD" clId="Web-{6240297E-9D07-9DF0-3750-B7DD71EAABC9}" dt="2024-08-22T15:16:27.396" v="202"/>
          <pc:sldLayoutMkLst>
            <pc:docMk/>
            <pc:sldMasterMk cId="130175223" sldId="2147483673"/>
            <pc:sldLayoutMk cId="324980695" sldId="2147483693"/>
          </pc:sldLayoutMkLst>
        </pc:sldLayoutChg>
      </pc:sldMasterChg>
      <pc:sldMasterChg chg="del delSldLayout">
        <pc:chgData name="Anna Stevenson" userId="S::a.stevenson@uwtsd.ac.uk::ae8dda73-5b0a-4ab6-8413-d9e5d0f56ad1" providerId="AD" clId="Web-{6240297E-9D07-9DF0-3750-B7DD71EAABC9}" dt="2024-08-22T15:16:27.396" v="196"/>
        <pc:sldMasterMkLst>
          <pc:docMk/>
          <pc:sldMasterMk cId="3508390215" sldId="2147483707"/>
        </pc:sldMasterMkLst>
        <pc:sldLayoutChg chg="del">
          <pc:chgData name="Anna Stevenson" userId="S::a.stevenson@uwtsd.ac.uk::ae8dda73-5b0a-4ab6-8413-d9e5d0f56ad1" providerId="AD" clId="Web-{6240297E-9D07-9DF0-3750-B7DD71EAABC9}" dt="2024-08-22T15:16:27.396" v="196"/>
          <pc:sldLayoutMkLst>
            <pc:docMk/>
            <pc:sldMasterMk cId="3508390215" sldId="2147483707"/>
            <pc:sldLayoutMk cId="724236427" sldId="2147483716"/>
          </pc:sldLayoutMkLst>
        </pc:sldLayoutChg>
      </pc:sldMasterChg>
      <pc:sldMasterChg chg="del delSldLayout">
        <pc:chgData name="Anna Stevenson" userId="S::a.stevenson@uwtsd.ac.uk::ae8dda73-5b0a-4ab6-8413-d9e5d0f56ad1" providerId="AD" clId="Web-{6240297E-9D07-9DF0-3750-B7DD71EAABC9}" dt="2024-08-22T15:16:27.396" v="197"/>
        <pc:sldMasterMkLst>
          <pc:docMk/>
          <pc:sldMasterMk cId="2581267852" sldId="2147483708"/>
        </pc:sldMasterMkLst>
        <pc:sldLayoutChg chg="del">
          <pc:chgData name="Anna Stevenson" userId="S::a.stevenson@uwtsd.ac.uk::ae8dda73-5b0a-4ab6-8413-d9e5d0f56ad1" providerId="AD" clId="Web-{6240297E-9D07-9DF0-3750-B7DD71EAABC9}" dt="2024-08-22T15:16:27.396" v="197"/>
          <pc:sldLayoutMkLst>
            <pc:docMk/>
            <pc:sldMasterMk cId="2581267852" sldId="2147483708"/>
            <pc:sldLayoutMk cId="196634507" sldId="2147483686"/>
          </pc:sldLayoutMkLst>
        </pc:sldLayoutChg>
      </pc:sldMasterChg>
      <pc:sldMasterChg chg="del delSldLayout">
        <pc:chgData name="Anna Stevenson" userId="S::a.stevenson@uwtsd.ac.uk::ae8dda73-5b0a-4ab6-8413-d9e5d0f56ad1" providerId="AD" clId="Web-{6240297E-9D07-9DF0-3750-B7DD71EAABC9}" dt="2024-08-22T15:16:27.396" v="199"/>
        <pc:sldMasterMkLst>
          <pc:docMk/>
          <pc:sldMasterMk cId="741040061" sldId="2147483710"/>
        </pc:sldMasterMkLst>
        <pc:sldLayoutChg chg="del">
          <pc:chgData name="Anna Stevenson" userId="S::a.stevenson@uwtsd.ac.uk::ae8dda73-5b0a-4ab6-8413-d9e5d0f56ad1" providerId="AD" clId="Web-{6240297E-9D07-9DF0-3750-B7DD71EAABC9}" dt="2024-08-22T15:16:27.396" v="199"/>
          <pc:sldLayoutMkLst>
            <pc:docMk/>
            <pc:sldMasterMk cId="741040061" sldId="2147483710"/>
            <pc:sldLayoutMk cId="763020717" sldId="2147483709"/>
          </pc:sldLayoutMkLst>
        </pc:sldLayoutChg>
      </pc:sldMasterChg>
      <pc:sldMasterChg chg="del delSldLayout">
        <pc:chgData name="Anna Stevenson" userId="S::a.stevenson@uwtsd.ac.uk::ae8dda73-5b0a-4ab6-8413-d9e5d0f56ad1" providerId="AD" clId="Web-{6240297E-9D07-9DF0-3750-B7DD71EAABC9}" dt="2024-08-22T15:16:27.396" v="200"/>
        <pc:sldMasterMkLst>
          <pc:docMk/>
          <pc:sldMasterMk cId="58822457" sldId="2147483711"/>
        </pc:sldMasterMkLst>
        <pc:sldLayoutChg chg="del">
          <pc:chgData name="Anna Stevenson" userId="S::a.stevenson@uwtsd.ac.uk::ae8dda73-5b0a-4ab6-8413-d9e5d0f56ad1" providerId="AD" clId="Web-{6240297E-9D07-9DF0-3750-B7DD71EAABC9}" dt="2024-08-22T15:16:27.396" v="200"/>
          <pc:sldLayoutMkLst>
            <pc:docMk/>
            <pc:sldMasterMk cId="58822457" sldId="2147483711"/>
            <pc:sldLayoutMk cId="2624528723" sldId="2147483689"/>
          </pc:sldLayoutMkLst>
        </pc:sldLayoutChg>
      </pc:sldMasterChg>
      <pc:sldMasterChg chg="del delSldLayout">
        <pc:chgData name="Anna Stevenson" userId="S::a.stevenson@uwtsd.ac.uk::ae8dda73-5b0a-4ab6-8413-d9e5d0f56ad1" providerId="AD" clId="Web-{6240297E-9D07-9DF0-3750-B7DD71EAABC9}" dt="2024-08-22T15:16:27.396" v="201"/>
        <pc:sldMasterMkLst>
          <pc:docMk/>
          <pc:sldMasterMk cId="754378712" sldId="2147483712"/>
        </pc:sldMasterMkLst>
        <pc:sldLayoutChg chg="del">
          <pc:chgData name="Anna Stevenson" userId="S::a.stevenson@uwtsd.ac.uk::ae8dda73-5b0a-4ab6-8413-d9e5d0f56ad1" providerId="AD" clId="Web-{6240297E-9D07-9DF0-3750-B7DD71EAABC9}" dt="2024-08-22T15:16:27.396" v="201"/>
          <pc:sldLayoutMkLst>
            <pc:docMk/>
            <pc:sldMasterMk cId="754378712" sldId="2147483712"/>
            <pc:sldLayoutMk cId="3132846485" sldId="2147483690"/>
          </pc:sldLayoutMkLst>
        </pc:sldLayoutChg>
        <pc:sldLayoutChg chg="del">
          <pc:chgData name="Anna Stevenson" userId="S::a.stevenson@uwtsd.ac.uk::ae8dda73-5b0a-4ab6-8413-d9e5d0f56ad1" providerId="AD" clId="Web-{6240297E-9D07-9DF0-3750-B7DD71EAABC9}" dt="2024-08-22T15:16:27.396" v="201"/>
          <pc:sldLayoutMkLst>
            <pc:docMk/>
            <pc:sldMasterMk cId="754378712" sldId="2147483712"/>
            <pc:sldLayoutMk cId="1638318787" sldId="2147483698"/>
          </pc:sldLayoutMkLst>
        </pc:sldLayoutChg>
        <pc:sldLayoutChg chg="del">
          <pc:chgData name="Anna Stevenson" userId="S::a.stevenson@uwtsd.ac.uk::ae8dda73-5b0a-4ab6-8413-d9e5d0f56ad1" providerId="AD" clId="Web-{6240297E-9D07-9DF0-3750-B7DD71EAABC9}" dt="2024-08-22T15:16:27.396" v="201"/>
          <pc:sldLayoutMkLst>
            <pc:docMk/>
            <pc:sldMasterMk cId="754378712" sldId="2147483712"/>
            <pc:sldLayoutMk cId="1988994691" sldId="2147483699"/>
          </pc:sldLayoutMkLst>
        </pc:sldLayoutChg>
        <pc:sldLayoutChg chg="del">
          <pc:chgData name="Anna Stevenson" userId="S::a.stevenson@uwtsd.ac.uk::ae8dda73-5b0a-4ab6-8413-d9e5d0f56ad1" providerId="AD" clId="Web-{6240297E-9D07-9DF0-3750-B7DD71EAABC9}" dt="2024-08-22T15:16:27.396" v="201"/>
          <pc:sldLayoutMkLst>
            <pc:docMk/>
            <pc:sldMasterMk cId="754378712" sldId="2147483712"/>
            <pc:sldLayoutMk cId="1668414652" sldId="2147483700"/>
          </pc:sldLayoutMkLst>
        </pc:sldLayoutChg>
        <pc:sldLayoutChg chg="del">
          <pc:chgData name="Anna Stevenson" userId="S::a.stevenson@uwtsd.ac.uk::ae8dda73-5b0a-4ab6-8413-d9e5d0f56ad1" providerId="AD" clId="Web-{6240297E-9D07-9DF0-3750-B7DD71EAABC9}" dt="2024-08-22T15:16:27.396" v="201"/>
          <pc:sldLayoutMkLst>
            <pc:docMk/>
            <pc:sldMasterMk cId="754378712" sldId="2147483712"/>
            <pc:sldLayoutMk cId="3376813219" sldId="2147483701"/>
          </pc:sldLayoutMkLst>
        </pc:sldLayoutChg>
        <pc:sldLayoutChg chg="del">
          <pc:chgData name="Anna Stevenson" userId="S::a.stevenson@uwtsd.ac.uk::ae8dda73-5b0a-4ab6-8413-d9e5d0f56ad1" providerId="AD" clId="Web-{6240297E-9D07-9DF0-3750-B7DD71EAABC9}" dt="2024-08-22T15:16:27.396" v="201"/>
          <pc:sldLayoutMkLst>
            <pc:docMk/>
            <pc:sldMasterMk cId="754378712" sldId="2147483712"/>
            <pc:sldLayoutMk cId="1322761775" sldId="2147483703"/>
          </pc:sldLayoutMkLst>
        </pc:sldLayoutChg>
        <pc:sldLayoutChg chg="del">
          <pc:chgData name="Anna Stevenson" userId="S::a.stevenson@uwtsd.ac.uk::ae8dda73-5b0a-4ab6-8413-d9e5d0f56ad1" providerId="AD" clId="Web-{6240297E-9D07-9DF0-3750-B7DD71EAABC9}" dt="2024-08-22T15:16:27.396" v="201"/>
          <pc:sldLayoutMkLst>
            <pc:docMk/>
            <pc:sldMasterMk cId="754378712" sldId="2147483712"/>
            <pc:sldLayoutMk cId="1402491513" sldId="2147483704"/>
          </pc:sldLayoutMkLst>
        </pc:sldLayoutChg>
        <pc:sldLayoutChg chg="del">
          <pc:chgData name="Anna Stevenson" userId="S::a.stevenson@uwtsd.ac.uk::ae8dda73-5b0a-4ab6-8413-d9e5d0f56ad1" providerId="AD" clId="Web-{6240297E-9D07-9DF0-3750-B7DD71EAABC9}" dt="2024-08-22T15:16:27.396" v="201"/>
          <pc:sldLayoutMkLst>
            <pc:docMk/>
            <pc:sldMasterMk cId="754378712" sldId="2147483712"/>
            <pc:sldLayoutMk cId="2661865558" sldId="2147483705"/>
          </pc:sldLayoutMkLst>
        </pc:sldLayoutChg>
      </pc:sldMasterChg>
      <pc:sldMasterChg chg="del delSldLayout">
        <pc:chgData name="Anna Stevenson" userId="S::a.stevenson@uwtsd.ac.uk::ae8dda73-5b0a-4ab6-8413-d9e5d0f56ad1" providerId="AD" clId="Web-{6240297E-9D07-9DF0-3750-B7DD71EAABC9}" dt="2024-08-22T15:16:27.396" v="203"/>
        <pc:sldMasterMkLst>
          <pc:docMk/>
          <pc:sldMasterMk cId="217095490" sldId="2147483713"/>
        </pc:sldMasterMkLst>
        <pc:sldLayoutChg chg="del">
          <pc:chgData name="Anna Stevenson" userId="S::a.stevenson@uwtsd.ac.uk::ae8dda73-5b0a-4ab6-8413-d9e5d0f56ad1" providerId="AD" clId="Web-{6240297E-9D07-9DF0-3750-B7DD71EAABC9}" dt="2024-08-22T15:16:27.396" v="203"/>
          <pc:sldLayoutMkLst>
            <pc:docMk/>
            <pc:sldMasterMk cId="217095490" sldId="2147483713"/>
            <pc:sldLayoutMk cId="3583415931" sldId="2147483696"/>
          </pc:sldLayoutMkLst>
        </pc:sldLayoutChg>
      </pc:sldMasterChg>
      <pc:sldMasterChg chg="del delSldLayout">
        <pc:chgData name="Anna Stevenson" userId="S::a.stevenson@uwtsd.ac.uk::ae8dda73-5b0a-4ab6-8413-d9e5d0f56ad1" providerId="AD" clId="Web-{6240297E-9D07-9DF0-3750-B7DD71EAABC9}" dt="2024-08-22T15:16:27.396" v="204"/>
        <pc:sldMasterMkLst>
          <pc:docMk/>
          <pc:sldMasterMk cId="1743180627" sldId="2147483714"/>
        </pc:sldMasterMkLst>
        <pc:sldLayoutChg chg="del">
          <pc:chgData name="Anna Stevenson" userId="S::a.stevenson@uwtsd.ac.uk::ae8dda73-5b0a-4ab6-8413-d9e5d0f56ad1" providerId="AD" clId="Web-{6240297E-9D07-9DF0-3750-B7DD71EAABC9}" dt="2024-08-22T15:16:27.396" v="204"/>
          <pc:sldLayoutMkLst>
            <pc:docMk/>
            <pc:sldMasterMk cId="1743180627" sldId="2147483714"/>
            <pc:sldLayoutMk cId="3714548059" sldId="2147483697"/>
          </pc:sldLayoutMkLst>
        </pc:sldLayoutChg>
      </pc:sldMasterChg>
      <pc:sldMasterChg chg="del delSldLayout">
        <pc:chgData name="Anna Stevenson" userId="S::a.stevenson@uwtsd.ac.uk::ae8dda73-5b0a-4ab6-8413-d9e5d0f56ad1" providerId="AD" clId="Web-{6240297E-9D07-9DF0-3750-B7DD71EAABC9}" dt="2024-08-22T15:16:27.396" v="194"/>
        <pc:sldMasterMkLst>
          <pc:docMk/>
          <pc:sldMasterMk cId="2215794927" sldId="2147483717"/>
        </pc:sldMasterMkLst>
        <pc:sldLayoutChg chg="del">
          <pc:chgData name="Anna Stevenson" userId="S::a.stevenson@uwtsd.ac.uk::ae8dda73-5b0a-4ab6-8413-d9e5d0f56ad1" providerId="AD" clId="Web-{6240297E-9D07-9DF0-3750-B7DD71EAABC9}" dt="2024-08-22T15:16:27.396" v="194"/>
          <pc:sldLayoutMkLst>
            <pc:docMk/>
            <pc:sldMasterMk cId="2215794927" sldId="2147483717"/>
            <pc:sldLayoutMk cId="3475296125" sldId="2147483683"/>
          </pc:sldLayoutMkLst>
        </pc:sldLayoutChg>
      </pc:sldMasterChg>
    </pc:docChg>
  </pc:docChgLst>
  <pc:docChgLst>
    <pc:chgData name="Anna Stevenson" userId="S::a.stevenson@uwtsd.ac.uk::ae8dda73-5b0a-4ab6-8413-d9e5d0f56ad1" providerId="AD" clId="Web-{5A45F0AE-AAFD-836A-7F98-E7871BA14E7F}"/>
    <pc:docChg chg="modSld sldOrd">
      <pc:chgData name="Anna Stevenson" userId="S::a.stevenson@uwtsd.ac.uk::ae8dda73-5b0a-4ab6-8413-d9e5d0f56ad1" providerId="AD" clId="Web-{5A45F0AE-AAFD-836A-7F98-E7871BA14E7F}" dt="2024-08-03T16:36:54.128" v="37"/>
      <pc:docMkLst>
        <pc:docMk/>
      </pc:docMkLst>
      <pc:sldChg chg="modSp">
        <pc:chgData name="Anna Stevenson" userId="S::a.stevenson@uwtsd.ac.uk::ae8dda73-5b0a-4ab6-8413-d9e5d0f56ad1" providerId="AD" clId="Web-{5A45F0AE-AAFD-836A-7F98-E7871BA14E7F}" dt="2024-08-03T16:36:47.112" v="31" actId="20577"/>
        <pc:sldMkLst>
          <pc:docMk/>
          <pc:sldMk cId="4247571193" sldId="465"/>
        </pc:sldMkLst>
        <pc:spChg chg="mod">
          <ac:chgData name="Anna Stevenson" userId="S::a.stevenson@uwtsd.ac.uk::ae8dda73-5b0a-4ab6-8413-d9e5d0f56ad1" providerId="AD" clId="Web-{5A45F0AE-AAFD-836A-7F98-E7871BA14E7F}" dt="2024-08-03T16:36:47.112" v="31" actId="20577"/>
          <ac:spMkLst>
            <pc:docMk/>
            <pc:sldMk cId="4247571193" sldId="465"/>
            <ac:spMk id="3" creationId="{A2F3A73D-A3F8-3DE8-3A0D-8C17CD93FB5D}"/>
          </ac:spMkLst>
        </pc:spChg>
      </pc:sldChg>
      <pc:sldChg chg="modSp">
        <pc:chgData name="Anna Stevenson" userId="S::a.stevenson@uwtsd.ac.uk::ae8dda73-5b0a-4ab6-8413-d9e5d0f56ad1" providerId="AD" clId="Web-{5A45F0AE-AAFD-836A-7F98-E7871BA14E7F}" dt="2024-08-03T16:36:54.128" v="37"/>
        <pc:sldMkLst>
          <pc:docMk/>
          <pc:sldMk cId="1834009519" sldId="466"/>
        </pc:sldMkLst>
        <pc:spChg chg="mod">
          <ac:chgData name="Anna Stevenson" userId="S::a.stevenson@uwtsd.ac.uk::ae8dda73-5b0a-4ab6-8413-d9e5d0f56ad1" providerId="AD" clId="Web-{5A45F0AE-AAFD-836A-7F98-E7871BA14E7F}" dt="2024-08-03T16:36:54.128" v="37"/>
          <ac:spMkLst>
            <pc:docMk/>
            <pc:sldMk cId="1834009519" sldId="466"/>
            <ac:spMk id="3" creationId="{A2F3A73D-A3F8-3DE8-3A0D-8C17CD93FB5D}"/>
          </ac:spMkLst>
        </pc:spChg>
      </pc:sldChg>
      <pc:sldChg chg="modSp">
        <pc:chgData name="Anna Stevenson" userId="S::a.stevenson@uwtsd.ac.uk::ae8dda73-5b0a-4ab6-8413-d9e5d0f56ad1" providerId="AD" clId="Web-{5A45F0AE-AAFD-836A-7F98-E7871BA14E7F}" dt="2024-08-03T16:36:09.672" v="24" actId="14100"/>
        <pc:sldMkLst>
          <pc:docMk/>
          <pc:sldMk cId="2244658493" sldId="481"/>
        </pc:sldMkLst>
        <pc:spChg chg="mod">
          <ac:chgData name="Anna Stevenson" userId="S::a.stevenson@uwtsd.ac.uk::ae8dda73-5b0a-4ab6-8413-d9e5d0f56ad1" providerId="AD" clId="Web-{5A45F0AE-AAFD-836A-7F98-E7871BA14E7F}" dt="2024-08-03T16:35:59.421" v="19" actId="20577"/>
          <ac:spMkLst>
            <pc:docMk/>
            <pc:sldMk cId="2244658493" sldId="481"/>
            <ac:spMk id="3" creationId="{234EB28C-1D46-1F45-A8D9-1E9A9F84FA10}"/>
          </ac:spMkLst>
        </pc:spChg>
        <pc:spChg chg="mod">
          <ac:chgData name="Anna Stevenson" userId="S::a.stevenson@uwtsd.ac.uk::ae8dda73-5b0a-4ab6-8413-d9e5d0f56ad1" providerId="AD" clId="Web-{5A45F0AE-AAFD-836A-7F98-E7871BA14E7F}" dt="2024-08-03T16:36:09.672" v="24" actId="14100"/>
          <ac:spMkLst>
            <pc:docMk/>
            <pc:sldMk cId="2244658493" sldId="481"/>
            <ac:spMk id="5" creationId="{CD1CB5EC-ACA1-6831-B7EC-B9881DBCB6C0}"/>
          </ac:spMkLst>
        </pc:spChg>
      </pc:sldChg>
      <pc:sldChg chg="addSp modSp mod ord setBg">
        <pc:chgData name="Anna Stevenson" userId="S::a.stevenson@uwtsd.ac.uk::ae8dda73-5b0a-4ab6-8413-d9e5d0f56ad1" providerId="AD" clId="Web-{5A45F0AE-AAFD-836A-7F98-E7871BA14E7F}" dt="2024-08-03T16:34:39.713" v="11"/>
        <pc:sldMkLst>
          <pc:docMk/>
          <pc:sldMk cId="560711500" sldId="504"/>
        </pc:sldMkLst>
        <pc:spChg chg="mod">
          <ac:chgData name="Anna Stevenson" userId="S::a.stevenson@uwtsd.ac.uk::ae8dda73-5b0a-4ab6-8413-d9e5d0f56ad1" providerId="AD" clId="Web-{5A45F0AE-AAFD-836A-7F98-E7871BA14E7F}" dt="2024-08-03T16:34:26.165" v="4" actId="1076"/>
          <ac:spMkLst>
            <pc:docMk/>
            <pc:sldMk cId="560711500" sldId="504"/>
            <ac:spMk id="2" creationId="{7B753375-EE10-91FB-D6FD-70805D00B869}"/>
          </ac:spMkLst>
        </pc:spChg>
        <pc:spChg chg="mod ord">
          <ac:chgData name="Anna Stevenson" userId="S::a.stevenson@uwtsd.ac.uk::ae8dda73-5b0a-4ab6-8413-d9e5d0f56ad1" providerId="AD" clId="Web-{5A45F0AE-AAFD-836A-7F98-E7871BA14E7F}" dt="2024-08-03T16:34:34.228" v="10"/>
          <ac:spMkLst>
            <pc:docMk/>
            <pc:sldMk cId="560711500" sldId="504"/>
            <ac:spMk id="3" creationId="{CAB3182D-D7F8-7922-1F8E-1D2213CF1BDF}"/>
          </ac:spMkLst>
        </pc:spChg>
        <pc:picChg chg="add mod">
          <ac:chgData name="Anna Stevenson" userId="S::a.stevenson@uwtsd.ac.uk::ae8dda73-5b0a-4ab6-8413-d9e5d0f56ad1" providerId="AD" clId="Web-{5A45F0AE-AAFD-836A-7F98-E7871BA14E7F}" dt="2024-08-03T16:34:19.867" v="3"/>
          <ac:picMkLst>
            <pc:docMk/>
            <pc:sldMk cId="560711500" sldId="504"/>
            <ac:picMk id="4" creationId="{1E135495-D506-6232-31CE-6B3128133081}"/>
          </ac:picMkLst>
        </pc:picChg>
      </pc:sldChg>
    </pc:docChg>
  </pc:docChgLst>
  <pc:docChgLst>
    <pc:chgData name="Anna Stevenson" userId="S::a.stevenson@uwtsd.ac.uk::ae8dda73-5b0a-4ab6-8413-d9e5d0f56ad1" providerId="AD" clId="Web-{E6E48103-27E2-41F4-D609-2B1500FAACDB}"/>
    <pc:docChg chg="delSld modSld">
      <pc:chgData name="Anna Stevenson" userId="S::a.stevenson@uwtsd.ac.uk::ae8dda73-5b0a-4ab6-8413-d9e5d0f56ad1" providerId="AD" clId="Web-{E6E48103-27E2-41F4-D609-2B1500FAACDB}" dt="2023-10-23T12:47:19.515" v="3" actId="20577"/>
      <pc:docMkLst>
        <pc:docMk/>
      </pc:docMkLst>
      <pc:sldChg chg="del">
        <pc:chgData name="Anna Stevenson" userId="S::a.stevenson@uwtsd.ac.uk::ae8dda73-5b0a-4ab6-8413-d9e5d0f56ad1" providerId="AD" clId="Web-{E6E48103-27E2-41F4-D609-2B1500FAACDB}" dt="2023-10-23T12:47:06.201" v="0"/>
        <pc:sldMkLst>
          <pc:docMk/>
          <pc:sldMk cId="3624276193" sldId="337"/>
        </pc:sldMkLst>
      </pc:sldChg>
      <pc:sldChg chg="modSp">
        <pc:chgData name="Anna Stevenson" userId="S::a.stevenson@uwtsd.ac.uk::ae8dda73-5b0a-4ab6-8413-d9e5d0f56ad1" providerId="AD" clId="Web-{E6E48103-27E2-41F4-D609-2B1500FAACDB}" dt="2023-10-23T12:47:19.515" v="3" actId="20577"/>
        <pc:sldMkLst>
          <pc:docMk/>
          <pc:sldMk cId="1382419262" sldId="338"/>
        </pc:sldMkLst>
        <pc:spChg chg="mod">
          <ac:chgData name="Anna Stevenson" userId="S::a.stevenson@uwtsd.ac.uk::ae8dda73-5b0a-4ab6-8413-d9e5d0f56ad1" providerId="AD" clId="Web-{E6E48103-27E2-41F4-D609-2B1500FAACDB}" dt="2023-10-23T12:47:19.515" v="3" actId="20577"/>
          <ac:spMkLst>
            <pc:docMk/>
            <pc:sldMk cId="1382419262" sldId="338"/>
            <ac:spMk id="3" creationId="{81F5EA6F-7AD1-3E42-811C-5F3D614C7670}"/>
          </ac:spMkLst>
        </pc:spChg>
      </pc:sldChg>
    </pc:docChg>
  </pc:docChgLst>
  <pc:docChgLst>
    <pc:chgData name="Heddwen Davies" userId="S::heddwen.davies@uwtsd.ac.uk::b3b4628a-d1d7-4a79-b47e-b6ca4059bab0" providerId="AD" clId="Web-{AAEF6E67-24BA-310E-E113-EBEDC10A8840}"/>
    <pc:docChg chg="modSld">
      <pc:chgData name="Heddwen Davies" userId="S::heddwen.davies@uwtsd.ac.uk::b3b4628a-d1d7-4a79-b47e-b6ca4059bab0" providerId="AD" clId="Web-{AAEF6E67-24BA-310E-E113-EBEDC10A8840}" dt="2024-10-09T11:36:13.621" v="263" actId="14100"/>
      <pc:docMkLst>
        <pc:docMk/>
      </pc:docMkLst>
      <pc:sldChg chg="modSp">
        <pc:chgData name="Heddwen Davies" userId="S::heddwen.davies@uwtsd.ac.uk::b3b4628a-d1d7-4a79-b47e-b6ca4059bab0" providerId="AD" clId="Web-{AAEF6E67-24BA-310E-E113-EBEDC10A8840}" dt="2024-10-09T11:36:13.621" v="263" actId="14100"/>
        <pc:sldMkLst>
          <pc:docMk/>
          <pc:sldMk cId="3485062339" sldId="282"/>
        </pc:sldMkLst>
        <pc:spChg chg="mod">
          <ac:chgData name="Heddwen Davies" userId="S::heddwen.davies@uwtsd.ac.uk::b3b4628a-d1d7-4a79-b47e-b6ca4059bab0" providerId="AD" clId="Web-{AAEF6E67-24BA-310E-E113-EBEDC10A8840}" dt="2024-10-09T11:36:13.621" v="263" actId="14100"/>
          <ac:spMkLst>
            <pc:docMk/>
            <pc:sldMk cId="3485062339" sldId="282"/>
            <ac:spMk id="7" creationId="{61E54D60-25E3-AA01-7D9B-1A2DB4F24015}"/>
          </ac:spMkLst>
        </pc:spChg>
      </pc:sldChg>
      <pc:sldChg chg="modSp">
        <pc:chgData name="Heddwen Davies" userId="S::heddwen.davies@uwtsd.ac.uk::b3b4628a-d1d7-4a79-b47e-b6ca4059bab0" providerId="AD" clId="Web-{AAEF6E67-24BA-310E-E113-EBEDC10A8840}" dt="2024-10-09T11:24:15.603" v="147" actId="20577"/>
        <pc:sldMkLst>
          <pc:docMk/>
          <pc:sldMk cId="3279050759" sldId="287"/>
        </pc:sldMkLst>
        <pc:spChg chg="mod">
          <ac:chgData name="Heddwen Davies" userId="S::heddwen.davies@uwtsd.ac.uk::b3b4628a-d1d7-4a79-b47e-b6ca4059bab0" providerId="AD" clId="Web-{AAEF6E67-24BA-310E-E113-EBEDC10A8840}" dt="2024-10-09T11:24:15.603" v="147" actId="20577"/>
          <ac:spMkLst>
            <pc:docMk/>
            <pc:sldMk cId="3279050759" sldId="287"/>
            <ac:spMk id="10" creationId="{89942853-3B8F-9D1A-4B25-843D3F354ACF}"/>
          </ac:spMkLst>
        </pc:spChg>
      </pc:sldChg>
      <pc:sldChg chg="modSp">
        <pc:chgData name="Heddwen Davies" userId="S::heddwen.davies@uwtsd.ac.uk::b3b4628a-d1d7-4a79-b47e-b6ca4059bab0" providerId="AD" clId="Web-{AAEF6E67-24BA-310E-E113-EBEDC10A8840}" dt="2024-10-09T11:32:55.482" v="227" actId="20577"/>
        <pc:sldMkLst>
          <pc:docMk/>
          <pc:sldMk cId="2859924920" sldId="366"/>
        </pc:sldMkLst>
        <pc:spChg chg="mod">
          <ac:chgData name="Heddwen Davies" userId="S::heddwen.davies@uwtsd.ac.uk::b3b4628a-d1d7-4a79-b47e-b6ca4059bab0" providerId="AD" clId="Web-{AAEF6E67-24BA-310E-E113-EBEDC10A8840}" dt="2024-10-09T11:32:55.482" v="227" actId="20577"/>
          <ac:spMkLst>
            <pc:docMk/>
            <pc:sldMk cId="2859924920" sldId="366"/>
            <ac:spMk id="5" creationId="{185EE81A-2C42-CD01-860F-92AE908CABC2}"/>
          </ac:spMkLst>
        </pc:spChg>
      </pc:sldChg>
      <pc:sldChg chg="modSp">
        <pc:chgData name="Heddwen Davies" userId="S::heddwen.davies@uwtsd.ac.uk::b3b4628a-d1d7-4a79-b47e-b6ca4059bab0" providerId="AD" clId="Web-{AAEF6E67-24BA-310E-E113-EBEDC10A8840}" dt="2024-10-09T11:25:55.141" v="150" actId="20577"/>
        <pc:sldMkLst>
          <pc:docMk/>
          <pc:sldMk cId="3867489291" sldId="444"/>
        </pc:sldMkLst>
        <pc:spChg chg="mod">
          <ac:chgData name="Heddwen Davies" userId="S::heddwen.davies@uwtsd.ac.uk::b3b4628a-d1d7-4a79-b47e-b6ca4059bab0" providerId="AD" clId="Web-{AAEF6E67-24BA-310E-E113-EBEDC10A8840}" dt="2024-10-09T11:25:55.141" v="150" actId="20577"/>
          <ac:spMkLst>
            <pc:docMk/>
            <pc:sldMk cId="3867489291" sldId="444"/>
            <ac:spMk id="2" creationId="{48A90085-B9E0-9FD0-EDB5-8C1E3802896A}"/>
          </ac:spMkLst>
        </pc:spChg>
      </pc:sldChg>
      <pc:sldChg chg="modSp">
        <pc:chgData name="Heddwen Davies" userId="S::heddwen.davies@uwtsd.ac.uk::b3b4628a-d1d7-4a79-b47e-b6ca4059bab0" providerId="AD" clId="Web-{AAEF6E67-24BA-310E-E113-EBEDC10A8840}" dt="2024-10-09T11:28:05.337" v="176" actId="20577"/>
        <pc:sldMkLst>
          <pc:docMk/>
          <pc:sldMk cId="3196793553" sldId="447"/>
        </pc:sldMkLst>
        <pc:spChg chg="mod">
          <ac:chgData name="Heddwen Davies" userId="S::heddwen.davies@uwtsd.ac.uk::b3b4628a-d1d7-4a79-b47e-b6ca4059bab0" providerId="AD" clId="Web-{AAEF6E67-24BA-310E-E113-EBEDC10A8840}" dt="2024-10-09T11:28:05.337" v="176" actId="20577"/>
          <ac:spMkLst>
            <pc:docMk/>
            <pc:sldMk cId="3196793553" sldId="447"/>
            <ac:spMk id="3" creationId="{C2D6D204-60FE-9678-3057-11A71ED8263A}"/>
          </ac:spMkLst>
        </pc:spChg>
      </pc:sldChg>
      <pc:sldChg chg="modSp">
        <pc:chgData name="Heddwen Davies" userId="S::heddwen.davies@uwtsd.ac.uk::b3b4628a-d1d7-4a79-b47e-b6ca4059bab0" providerId="AD" clId="Web-{AAEF6E67-24BA-310E-E113-EBEDC10A8840}" dt="2024-10-09T11:27:55.993" v="173" actId="20577"/>
        <pc:sldMkLst>
          <pc:docMk/>
          <pc:sldMk cId="2394114469" sldId="451"/>
        </pc:sldMkLst>
        <pc:spChg chg="mod">
          <ac:chgData name="Heddwen Davies" userId="S::heddwen.davies@uwtsd.ac.uk::b3b4628a-d1d7-4a79-b47e-b6ca4059bab0" providerId="AD" clId="Web-{AAEF6E67-24BA-310E-E113-EBEDC10A8840}" dt="2024-10-09T11:27:33.413" v="167" actId="20577"/>
          <ac:spMkLst>
            <pc:docMk/>
            <pc:sldMk cId="2394114469" sldId="451"/>
            <ac:spMk id="2" creationId="{2701D064-5F77-CFAB-8273-5967E177C637}"/>
          </ac:spMkLst>
        </pc:spChg>
        <pc:spChg chg="mod">
          <ac:chgData name="Heddwen Davies" userId="S::heddwen.davies@uwtsd.ac.uk::b3b4628a-d1d7-4a79-b47e-b6ca4059bab0" providerId="AD" clId="Web-{AAEF6E67-24BA-310E-E113-EBEDC10A8840}" dt="2024-10-09T11:27:55.993" v="173" actId="20577"/>
          <ac:spMkLst>
            <pc:docMk/>
            <pc:sldMk cId="2394114469" sldId="451"/>
            <ac:spMk id="3" creationId="{04A5B2F9-055D-7E36-8080-3D1247746C33}"/>
          </ac:spMkLst>
        </pc:spChg>
      </pc:sldChg>
      <pc:sldChg chg="modSp">
        <pc:chgData name="Heddwen Davies" userId="S::heddwen.davies@uwtsd.ac.uk::b3b4628a-d1d7-4a79-b47e-b6ca4059bab0" providerId="AD" clId="Web-{AAEF6E67-24BA-310E-E113-EBEDC10A8840}" dt="2024-10-09T11:30:14.143" v="202" actId="20577"/>
        <pc:sldMkLst>
          <pc:docMk/>
          <pc:sldMk cId="2997803759" sldId="469"/>
        </pc:sldMkLst>
        <pc:spChg chg="mod">
          <ac:chgData name="Heddwen Davies" userId="S::heddwen.davies@uwtsd.ac.uk::b3b4628a-d1d7-4a79-b47e-b6ca4059bab0" providerId="AD" clId="Web-{AAEF6E67-24BA-310E-E113-EBEDC10A8840}" dt="2024-10-09T11:28:51.309" v="177" actId="20577"/>
          <ac:spMkLst>
            <pc:docMk/>
            <pc:sldMk cId="2997803759" sldId="469"/>
            <ac:spMk id="2" creationId="{44E53674-65BF-528A-397C-A44B1F9A5EDE}"/>
          </ac:spMkLst>
        </pc:spChg>
        <pc:spChg chg="mod">
          <ac:chgData name="Heddwen Davies" userId="S::heddwen.davies@uwtsd.ac.uk::b3b4628a-d1d7-4a79-b47e-b6ca4059bab0" providerId="AD" clId="Web-{AAEF6E67-24BA-310E-E113-EBEDC10A8840}" dt="2024-10-09T11:30:14.143" v="202" actId="20577"/>
          <ac:spMkLst>
            <pc:docMk/>
            <pc:sldMk cId="2997803759" sldId="469"/>
            <ac:spMk id="3" creationId="{96B367B9-D62C-CB1C-BC73-F7CCAC69F986}"/>
          </ac:spMkLst>
        </pc:spChg>
      </pc:sldChg>
      <pc:sldChg chg="modSp">
        <pc:chgData name="Heddwen Davies" userId="S::heddwen.davies@uwtsd.ac.uk::b3b4628a-d1d7-4a79-b47e-b6ca4059bab0" providerId="AD" clId="Web-{AAEF6E67-24BA-310E-E113-EBEDC10A8840}" dt="2024-10-09T11:27:00.005" v="161" actId="20577"/>
        <pc:sldMkLst>
          <pc:docMk/>
          <pc:sldMk cId="416230086" sldId="471"/>
        </pc:sldMkLst>
        <pc:spChg chg="mod">
          <ac:chgData name="Heddwen Davies" userId="S::heddwen.davies@uwtsd.ac.uk::b3b4628a-d1d7-4a79-b47e-b6ca4059bab0" providerId="AD" clId="Web-{AAEF6E67-24BA-310E-E113-EBEDC10A8840}" dt="2024-10-09T11:27:00.005" v="161" actId="20577"/>
          <ac:spMkLst>
            <pc:docMk/>
            <pc:sldMk cId="416230086" sldId="471"/>
            <ac:spMk id="5" creationId="{34F994E3-B7E4-0B3E-5DA6-A2ECEBDBE355}"/>
          </ac:spMkLst>
        </pc:spChg>
      </pc:sldChg>
      <pc:sldChg chg="modSp">
        <pc:chgData name="Heddwen Davies" userId="S::heddwen.davies@uwtsd.ac.uk::b3b4628a-d1d7-4a79-b47e-b6ca4059bab0" providerId="AD" clId="Web-{AAEF6E67-24BA-310E-E113-EBEDC10A8840}" dt="2024-10-09T11:17:26.090" v="124" actId="20577"/>
        <pc:sldMkLst>
          <pc:docMk/>
          <pc:sldMk cId="722069838" sldId="490"/>
        </pc:sldMkLst>
        <pc:spChg chg="mod">
          <ac:chgData name="Heddwen Davies" userId="S::heddwen.davies@uwtsd.ac.uk::b3b4628a-d1d7-4a79-b47e-b6ca4059bab0" providerId="AD" clId="Web-{AAEF6E67-24BA-310E-E113-EBEDC10A8840}" dt="2024-10-09T11:17:26.090" v="124" actId="20577"/>
          <ac:spMkLst>
            <pc:docMk/>
            <pc:sldMk cId="722069838" sldId="490"/>
            <ac:spMk id="3" creationId="{0D17818B-010D-A2B8-DAEB-97E649D3D084}"/>
          </ac:spMkLst>
        </pc:spChg>
        <pc:spChg chg="mod">
          <ac:chgData name="Heddwen Davies" userId="S::heddwen.davies@uwtsd.ac.uk::b3b4628a-d1d7-4a79-b47e-b6ca4059bab0" providerId="AD" clId="Web-{AAEF6E67-24BA-310E-E113-EBEDC10A8840}" dt="2024-10-09T11:17:03.339" v="110" actId="20577"/>
          <ac:spMkLst>
            <pc:docMk/>
            <pc:sldMk cId="722069838" sldId="490"/>
            <ac:spMk id="6" creationId="{FB1D1F4D-D771-4572-DD3E-F68CA342AB4C}"/>
          </ac:spMkLst>
        </pc:spChg>
      </pc:sldChg>
      <pc:sldChg chg="modSp">
        <pc:chgData name="Heddwen Davies" userId="S::heddwen.davies@uwtsd.ac.uk::b3b4628a-d1d7-4a79-b47e-b6ca4059bab0" providerId="AD" clId="Web-{AAEF6E67-24BA-310E-E113-EBEDC10A8840}" dt="2024-10-09T11:26:12.252" v="157" actId="20577"/>
        <pc:sldMkLst>
          <pc:docMk/>
          <pc:sldMk cId="4244219009" sldId="531"/>
        </pc:sldMkLst>
        <pc:spChg chg="mod">
          <ac:chgData name="Heddwen Davies" userId="S::heddwen.davies@uwtsd.ac.uk::b3b4628a-d1d7-4a79-b47e-b6ca4059bab0" providerId="AD" clId="Web-{AAEF6E67-24BA-310E-E113-EBEDC10A8840}" dt="2024-10-09T11:26:12.252" v="157" actId="20577"/>
          <ac:spMkLst>
            <pc:docMk/>
            <pc:sldMk cId="4244219009" sldId="531"/>
            <ac:spMk id="10" creationId="{11AED482-6DDD-7799-0496-309B3514BD77}"/>
          </ac:spMkLst>
        </pc:spChg>
      </pc:sldChg>
    </pc:docChg>
  </pc:docChgLst>
  <pc:docChgLst>
    <pc:chgData name="Anna Stevenson" userId="S::a.stevenson@uwtsd.ac.uk::ae8dda73-5b0a-4ab6-8413-d9e5d0f56ad1" providerId="AD" clId="Web-{7CBD1D77-D6FC-0983-67D9-F430D959E949}"/>
    <pc:docChg chg="addSld">
      <pc:chgData name="Anna Stevenson" userId="S::a.stevenson@uwtsd.ac.uk::ae8dda73-5b0a-4ab6-8413-d9e5d0f56ad1" providerId="AD" clId="Web-{7CBD1D77-D6FC-0983-67D9-F430D959E949}" dt="2024-08-03T09:07:07.001" v="1"/>
      <pc:docMkLst>
        <pc:docMk/>
      </pc:docMkLst>
      <pc:sldChg chg="add">
        <pc:chgData name="Anna Stevenson" userId="S::a.stevenson@uwtsd.ac.uk::ae8dda73-5b0a-4ab6-8413-d9e5d0f56ad1" providerId="AD" clId="Web-{7CBD1D77-D6FC-0983-67D9-F430D959E949}" dt="2024-08-03T09:07:07.001" v="1"/>
        <pc:sldMkLst>
          <pc:docMk/>
          <pc:sldMk cId="1146642127" sldId="365"/>
        </pc:sldMkLst>
      </pc:sldChg>
      <pc:sldChg chg="add">
        <pc:chgData name="Anna Stevenson" userId="S::a.stevenson@uwtsd.ac.uk::ae8dda73-5b0a-4ab6-8413-d9e5d0f56ad1" providerId="AD" clId="Web-{7CBD1D77-D6FC-0983-67D9-F430D959E949}" dt="2024-08-03T09:07:07.001" v="0"/>
        <pc:sldMkLst>
          <pc:docMk/>
          <pc:sldMk cId="2859924920" sldId="366"/>
        </pc:sldMkLst>
      </pc:sldChg>
    </pc:docChg>
  </pc:docChgLst>
  <pc:docChgLst>
    <pc:chgData name="Kate Piper (IMH)" userId="S::k.piper1@uwtsd.ac.uk::f69ee4e2-845b-4a1f-89c4-60fce9da139f" providerId="AD" clId="Web-{EBAE1F0D-C3D3-60CE-3A43-904D74EA6E15}"/>
    <pc:docChg chg="modSld">
      <pc:chgData name="Kate Piper (IMH)" userId="S::k.piper1@uwtsd.ac.uk::f69ee4e2-845b-4a1f-89c4-60fce9da139f" providerId="AD" clId="Web-{EBAE1F0D-C3D3-60CE-3A43-904D74EA6E15}" dt="2024-10-14T12:36:16.715" v="0"/>
      <pc:docMkLst>
        <pc:docMk/>
      </pc:docMkLst>
      <pc:sldChg chg="mod modShow">
        <pc:chgData name="Kate Piper (IMH)" userId="S::k.piper1@uwtsd.ac.uk::f69ee4e2-845b-4a1f-89c4-60fce9da139f" providerId="AD" clId="Web-{EBAE1F0D-C3D3-60CE-3A43-904D74EA6E15}" dt="2024-10-14T12:36:16.715" v="0"/>
        <pc:sldMkLst>
          <pc:docMk/>
          <pc:sldMk cId="2244658493" sldId="481"/>
        </pc:sldMkLst>
      </pc:sldChg>
    </pc:docChg>
  </pc:docChgLst>
  <pc:docChgLst>
    <pc:chgData name="Heddwen Davies" userId="S::heddwen.davies@uwtsd.ac.uk::b3b4628a-d1d7-4a79-b47e-b6ca4059bab0" providerId="AD" clId="Web-{5E3221AA-96E0-8674-5419-25097F240551}"/>
    <pc:docChg chg="addSld delSld modSld">
      <pc:chgData name="Heddwen Davies" userId="S::heddwen.davies@uwtsd.ac.uk::b3b4628a-d1d7-4a79-b47e-b6ca4059bab0" providerId="AD" clId="Web-{5E3221AA-96E0-8674-5419-25097F240551}" dt="2024-10-03T13:38:17.965" v="1589" actId="1076"/>
      <pc:docMkLst>
        <pc:docMk/>
      </pc:docMkLst>
      <pc:sldChg chg="addSp delSp modSp">
        <pc:chgData name="Heddwen Davies" userId="S::heddwen.davies@uwtsd.ac.uk::b3b4628a-d1d7-4a79-b47e-b6ca4059bab0" providerId="AD" clId="Web-{5E3221AA-96E0-8674-5419-25097F240551}" dt="2024-10-03T13:19:44.413" v="1045" actId="1076"/>
        <pc:sldMkLst>
          <pc:docMk/>
          <pc:sldMk cId="3279050759" sldId="287"/>
        </pc:sldMkLst>
        <pc:spChg chg="mod">
          <ac:chgData name="Heddwen Davies" userId="S::heddwen.davies@uwtsd.ac.uk::b3b4628a-d1d7-4a79-b47e-b6ca4059bab0" providerId="AD" clId="Web-{5E3221AA-96E0-8674-5419-25097F240551}" dt="2024-10-03T13:17:17.783" v="920" actId="20577"/>
          <ac:spMkLst>
            <pc:docMk/>
            <pc:sldMk cId="3279050759" sldId="287"/>
            <ac:spMk id="2" creationId="{E3BDC06B-488C-4A37-9A04-8BFC3296A486}"/>
          </ac:spMkLst>
        </pc:spChg>
        <pc:spChg chg="mod">
          <ac:chgData name="Heddwen Davies" userId="S::heddwen.davies@uwtsd.ac.uk::b3b4628a-d1d7-4a79-b47e-b6ca4059bab0" providerId="AD" clId="Web-{5E3221AA-96E0-8674-5419-25097F240551}" dt="2024-10-03T13:19:38.272" v="1044" actId="20577"/>
          <ac:spMkLst>
            <pc:docMk/>
            <pc:sldMk cId="3279050759" sldId="287"/>
            <ac:spMk id="3" creationId="{3839B2E8-48EB-4ADD-9CB8-7D50384A6C70}"/>
          </ac:spMkLst>
        </pc:spChg>
        <pc:spChg chg="add mod">
          <ac:chgData name="Heddwen Davies" userId="S::heddwen.davies@uwtsd.ac.uk::b3b4628a-d1d7-4a79-b47e-b6ca4059bab0" providerId="AD" clId="Web-{5E3221AA-96E0-8674-5419-25097F240551}" dt="2024-10-03T13:17:11.829" v="919" actId="20577"/>
          <ac:spMkLst>
            <pc:docMk/>
            <pc:sldMk cId="3279050759" sldId="287"/>
            <ac:spMk id="5" creationId="{3DBE64B3-B009-490C-BF39-5A1A84B6F121}"/>
          </ac:spMkLst>
        </pc:spChg>
        <pc:spChg chg="add del">
          <ac:chgData name="Heddwen Davies" userId="S::heddwen.davies@uwtsd.ac.uk::b3b4628a-d1d7-4a79-b47e-b6ca4059bab0" providerId="AD" clId="Web-{5E3221AA-96E0-8674-5419-25097F240551}" dt="2024-10-03T13:17:31.017" v="923"/>
          <ac:spMkLst>
            <pc:docMk/>
            <pc:sldMk cId="3279050759" sldId="287"/>
            <ac:spMk id="7" creationId="{C5CFE60A-D7C6-87B6-841C-3CDD0DA47872}"/>
          </ac:spMkLst>
        </pc:spChg>
        <pc:spChg chg="add del">
          <ac:chgData name="Heddwen Davies" userId="S::heddwen.davies@uwtsd.ac.uk::b3b4628a-d1d7-4a79-b47e-b6ca4059bab0" providerId="AD" clId="Web-{5E3221AA-96E0-8674-5419-25097F240551}" dt="2024-10-03T13:17:39.112" v="925"/>
          <ac:spMkLst>
            <pc:docMk/>
            <pc:sldMk cId="3279050759" sldId="287"/>
            <ac:spMk id="9" creationId="{3AEB6BD4-E369-06AC-1CAF-9FA5ECBF9DD9}"/>
          </ac:spMkLst>
        </pc:spChg>
        <pc:spChg chg="add mod">
          <ac:chgData name="Heddwen Davies" userId="S::heddwen.davies@uwtsd.ac.uk::b3b4628a-d1d7-4a79-b47e-b6ca4059bab0" providerId="AD" clId="Web-{5E3221AA-96E0-8674-5419-25097F240551}" dt="2024-10-03T13:19:44.413" v="1045" actId="1076"/>
          <ac:spMkLst>
            <pc:docMk/>
            <pc:sldMk cId="3279050759" sldId="287"/>
            <ac:spMk id="10" creationId="{89942853-3B8F-9D1A-4B25-843D3F354ACF}"/>
          </ac:spMkLst>
        </pc:spChg>
      </pc:sldChg>
      <pc:sldChg chg="modSp">
        <pc:chgData name="Heddwen Davies" userId="S::heddwen.davies@uwtsd.ac.uk::b3b4628a-d1d7-4a79-b47e-b6ca4059bab0" providerId="AD" clId="Web-{5E3221AA-96E0-8674-5419-25097F240551}" dt="2024-10-03T13:22:17.466" v="1086" actId="20577"/>
        <pc:sldMkLst>
          <pc:docMk/>
          <pc:sldMk cId="1494912364" sldId="313"/>
        </pc:sldMkLst>
        <pc:spChg chg="mod">
          <ac:chgData name="Heddwen Davies" userId="S::heddwen.davies@uwtsd.ac.uk::b3b4628a-d1d7-4a79-b47e-b6ca4059bab0" providerId="AD" clId="Web-{5E3221AA-96E0-8674-5419-25097F240551}" dt="2024-10-03T13:22:17.466" v="1086" actId="20577"/>
          <ac:spMkLst>
            <pc:docMk/>
            <pc:sldMk cId="1494912364" sldId="313"/>
            <ac:spMk id="2" creationId="{EDD4C10A-E4A0-4C54-98D4-C13432B17C16}"/>
          </ac:spMkLst>
        </pc:spChg>
      </pc:sldChg>
      <pc:sldChg chg="addSp modSp">
        <pc:chgData name="Heddwen Davies" userId="S::heddwen.davies@uwtsd.ac.uk::b3b4628a-d1d7-4a79-b47e-b6ca4059bab0" providerId="AD" clId="Web-{5E3221AA-96E0-8674-5419-25097F240551}" dt="2024-10-03T13:35:20.739" v="1460" actId="20577"/>
        <pc:sldMkLst>
          <pc:docMk/>
          <pc:sldMk cId="2859924920" sldId="366"/>
        </pc:sldMkLst>
        <pc:spChg chg="mod">
          <ac:chgData name="Heddwen Davies" userId="S::heddwen.davies@uwtsd.ac.uk::b3b4628a-d1d7-4a79-b47e-b6ca4059bab0" providerId="AD" clId="Web-{5E3221AA-96E0-8674-5419-25097F240551}" dt="2024-10-03T13:35:20.739" v="1460" actId="20577"/>
          <ac:spMkLst>
            <pc:docMk/>
            <pc:sldMk cId="2859924920" sldId="366"/>
            <ac:spMk id="2" creationId="{4A7E0E59-0738-7E38-7A83-0681D5F819BF}"/>
          </ac:spMkLst>
        </pc:spChg>
        <pc:spChg chg="mod">
          <ac:chgData name="Heddwen Davies" userId="S::heddwen.davies@uwtsd.ac.uk::b3b4628a-d1d7-4a79-b47e-b6ca4059bab0" providerId="AD" clId="Web-{5E3221AA-96E0-8674-5419-25097F240551}" dt="2024-10-03T13:34:39.003" v="1420" actId="20577"/>
          <ac:spMkLst>
            <pc:docMk/>
            <pc:sldMk cId="2859924920" sldId="366"/>
            <ac:spMk id="3" creationId="{AD85FCE1-3713-39D7-A558-607DD731FB1D}"/>
          </ac:spMkLst>
        </pc:spChg>
        <pc:spChg chg="add mod">
          <ac:chgData name="Heddwen Davies" userId="S::heddwen.davies@uwtsd.ac.uk::b3b4628a-d1d7-4a79-b47e-b6ca4059bab0" providerId="AD" clId="Web-{5E3221AA-96E0-8674-5419-25097F240551}" dt="2024-10-03T13:35:05.942" v="1450" actId="20577"/>
          <ac:spMkLst>
            <pc:docMk/>
            <pc:sldMk cId="2859924920" sldId="366"/>
            <ac:spMk id="5" creationId="{185EE81A-2C42-CD01-860F-92AE908CABC2}"/>
          </ac:spMkLst>
        </pc:spChg>
      </pc:sldChg>
      <pc:sldChg chg="addSp delSp modSp">
        <pc:chgData name="Heddwen Davies" userId="S::heddwen.davies@uwtsd.ac.uk::b3b4628a-d1d7-4a79-b47e-b6ca4059bab0" providerId="AD" clId="Web-{5E3221AA-96E0-8674-5419-25097F240551}" dt="2024-10-03T13:22:41.967" v="1087" actId="20577"/>
        <pc:sldMkLst>
          <pc:docMk/>
          <pc:sldMk cId="722069838" sldId="490"/>
        </pc:sldMkLst>
        <pc:spChg chg="mod">
          <ac:chgData name="Heddwen Davies" userId="S::heddwen.davies@uwtsd.ac.uk::b3b4628a-d1d7-4a79-b47e-b6ca4059bab0" providerId="AD" clId="Web-{5E3221AA-96E0-8674-5419-25097F240551}" dt="2024-10-03T12:43:26.094" v="339" actId="20577"/>
          <ac:spMkLst>
            <pc:docMk/>
            <pc:sldMk cId="722069838" sldId="490"/>
            <ac:spMk id="2" creationId="{48024301-6E56-1EDD-A961-053C613AE932}"/>
          </ac:spMkLst>
        </pc:spChg>
        <pc:spChg chg="mod">
          <ac:chgData name="Heddwen Davies" userId="S::heddwen.davies@uwtsd.ac.uk::b3b4628a-d1d7-4a79-b47e-b6ca4059bab0" providerId="AD" clId="Web-{5E3221AA-96E0-8674-5419-25097F240551}" dt="2024-10-03T13:08:31.575" v="655" actId="20577"/>
          <ac:spMkLst>
            <pc:docMk/>
            <pc:sldMk cId="722069838" sldId="490"/>
            <ac:spMk id="3" creationId="{0D17818B-010D-A2B8-DAEB-97E649D3D084}"/>
          </ac:spMkLst>
        </pc:spChg>
        <pc:spChg chg="add del mod">
          <ac:chgData name="Heddwen Davies" userId="S::heddwen.davies@uwtsd.ac.uk::b3b4628a-d1d7-4a79-b47e-b6ca4059bab0" providerId="AD" clId="Web-{5E3221AA-96E0-8674-5419-25097F240551}" dt="2024-10-03T12:34:22.229" v="5"/>
          <ac:spMkLst>
            <pc:docMk/>
            <pc:sldMk cId="722069838" sldId="490"/>
            <ac:spMk id="4" creationId="{B2D9E946-E0C2-3A13-9AE3-81F75860542C}"/>
          </ac:spMkLst>
        </pc:spChg>
        <pc:spChg chg="add mod">
          <ac:chgData name="Heddwen Davies" userId="S::heddwen.davies@uwtsd.ac.uk::b3b4628a-d1d7-4a79-b47e-b6ca4059bab0" providerId="AD" clId="Web-{5E3221AA-96E0-8674-5419-25097F240551}" dt="2024-10-03T13:22:41.967" v="1087" actId="20577"/>
          <ac:spMkLst>
            <pc:docMk/>
            <pc:sldMk cId="722069838" sldId="490"/>
            <ac:spMk id="6" creationId="{FB1D1F4D-D771-4572-DD3E-F68CA342AB4C}"/>
          </ac:spMkLst>
        </pc:spChg>
      </pc:sldChg>
      <pc:sldChg chg="modSp">
        <pc:chgData name="Heddwen Davies" userId="S::heddwen.davies@uwtsd.ac.uk::b3b4628a-d1d7-4a79-b47e-b6ca4059bab0" providerId="AD" clId="Web-{5E3221AA-96E0-8674-5419-25097F240551}" dt="2024-10-03T13:12:16.272" v="781" actId="1076"/>
        <pc:sldMkLst>
          <pc:docMk/>
          <pc:sldMk cId="800874342" sldId="500"/>
        </pc:sldMkLst>
        <pc:spChg chg="mod">
          <ac:chgData name="Heddwen Davies" userId="S::heddwen.davies@uwtsd.ac.uk::b3b4628a-d1d7-4a79-b47e-b6ca4059bab0" providerId="AD" clId="Web-{5E3221AA-96E0-8674-5419-25097F240551}" dt="2024-10-03T13:11:33.879" v="760" actId="20577"/>
          <ac:spMkLst>
            <pc:docMk/>
            <pc:sldMk cId="800874342" sldId="500"/>
            <ac:spMk id="2" creationId="{D7880D5C-3991-2299-72AF-054F366BC783}"/>
          </ac:spMkLst>
        </pc:spChg>
        <pc:spChg chg="mod">
          <ac:chgData name="Heddwen Davies" userId="S::heddwen.davies@uwtsd.ac.uk::b3b4628a-d1d7-4a79-b47e-b6ca4059bab0" providerId="AD" clId="Web-{5E3221AA-96E0-8674-5419-25097F240551}" dt="2024-10-03T13:12:16.272" v="781" actId="1076"/>
          <ac:spMkLst>
            <pc:docMk/>
            <pc:sldMk cId="800874342" sldId="500"/>
            <ac:spMk id="7" creationId="{C40BBDE0-FFEB-30CD-6E42-91452813A31E}"/>
          </ac:spMkLst>
        </pc:spChg>
        <pc:spChg chg="mod">
          <ac:chgData name="Heddwen Davies" userId="S::heddwen.davies@uwtsd.ac.uk::b3b4628a-d1d7-4a79-b47e-b6ca4059bab0" providerId="AD" clId="Web-{5E3221AA-96E0-8674-5419-25097F240551}" dt="2024-10-03T13:11:57.848" v="777" actId="1076"/>
          <ac:spMkLst>
            <pc:docMk/>
            <pc:sldMk cId="800874342" sldId="500"/>
            <ac:spMk id="9" creationId="{995E5C3E-05BC-D87D-47EC-B26E6DB8A84D}"/>
          </ac:spMkLst>
        </pc:spChg>
      </pc:sldChg>
      <pc:sldChg chg="modSp">
        <pc:chgData name="Heddwen Davies" userId="S::heddwen.davies@uwtsd.ac.uk::b3b4628a-d1d7-4a79-b47e-b6ca4059bab0" providerId="AD" clId="Web-{5E3221AA-96E0-8674-5419-25097F240551}" dt="2024-10-03T13:15:48.779" v="870"/>
        <pc:sldMkLst>
          <pc:docMk/>
          <pc:sldMk cId="1766895296" sldId="510"/>
        </pc:sldMkLst>
        <pc:spChg chg="mod">
          <ac:chgData name="Heddwen Davies" userId="S::heddwen.davies@uwtsd.ac.uk::b3b4628a-d1d7-4a79-b47e-b6ca4059bab0" providerId="AD" clId="Web-{5E3221AA-96E0-8674-5419-25097F240551}" dt="2024-10-03T13:15:48.779" v="870"/>
          <ac:spMkLst>
            <pc:docMk/>
            <pc:sldMk cId="1766895296" sldId="510"/>
            <ac:spMk id="2" creationId="{EDD4C10A-E4A0-4C54-98D4-C13432B17C16}"/>
          </ac:spMkLst>
        </pc:spChg>
      </pc:sldChg>
      <pc:sldChg chg="modSp">
        <pc:chgData name="Heddwen Davies" userId="S::heddwen.davies@uwtsd.ac.uk::b3b4628a-d1d7-4a79-b47e-b6ca4059bab0" providerId="AD" clId="Web-{5E3221AA-96E0-8674-5419-25097F240551}" dt="2024-10-03T13:16:06.436" v="881" actId="20577"/>
        <pc:sldMkLst>
          <pc:docMk/>
          <pc:sldMk cId="3852508699" sldId="511"/>
        </pc:sldMkLst>
        <pc:spChg chg="mod">
          <ac:chgData name="Heddwen Davies" userId="S::heddwen.davies@uwtsd.ac.uk::b3b4628a-d1d7-4a79-b47e-b6ca4059bab0" providerId="AD" clId="Web-{5E3221AA-96E0-8674-5419-25097F240551}" dt="2024-10-03T13:16:06.436" v="881" actId="20577"/>
          <ac:spMkLst>
            <pc:docMk/>
            <pc:sldMk cId="3852508699" sldId="511"/>
            <ac:spMk id="4" creationId="{EB802C49-0AC9-4778-8866-3B87108C0AA0}"/>
          </ac:spMkLst>
        </pc:spChg>
      </pc:sldChg>
      <pc:sldChg chg="modSp">
        <pc:chgData name="Heddwen Davies" userId="S::heddwen.davies@uwtsd.ac.uk::b3b4628a-d1d7-4a79-b47e-b6ca4059bab0" providerId="AD" clId="Web-{5E3221AA-96E0-8674-5419-25097F240551}" dt="2024-10-03T13:16:24.031" v="892" actId="20577"/>
        <pc:sldMkLst>
          <pc:docMk/>
          <pc:sldMk cId="336486757" sldId="513"/>
        </pc:sldMkLst>
        <pc:spChg chg="mod">
          <ac:chgData name="Heddwen Davies" userId="S::heddwen.davies@uwtsd.ac.uk::b3b4628a-d1d7-4a79-b47e-b6ca4059bab0" providerId="AD" clId="Web-{5E3221AA-96E0-8674-5419-25097F240551}" dt="2024-10-03T13:16:24.031" v="892" actId="20577"/>
          <ac:spMkLst>
            <pc:docMk/>
            <pc:sldMk cId="336486757" sldId="513"/>
            <ac:spMk id="4" creationId="{26E03AB6-907A-41EE-BF8A-7CC6996EB829}"/>
          </ac:spMkLst>
        </pc:spChg>
      </pc:sldChg>
      <pc:sldChg chg="modSp">
        <pc:chgData name="Heddwen Davies" userId="S::heddwen.davies@uwtsd.ac.uk::b3b4628a-d1d7-4a79-b47e-b6ca4059bab0" providerId="AD" clId="Web-{5E3221AA-96E0-8674-5419-25097F240551}" dt="2024-10-03T13:31:08.096" v="1235" actId="20577"/>
        <pc:sldMkLst>
          <pc:docMk/>
          <pc:sldMk cId="2347833018" sldId="522"/>
        </pc:sldMkLst>
        <pc:spChg chg="mod">
          <ac:chgData name="Heddwen Davies" userId="S::heddwen.davies@uwtsd.ac.uk::b3b4628a-d1d7-4a79-b47e-b6ca4059bab0" providerId="AD" clId="Web-{5E3221AA-96E0-8674-5419-25097F240551}" dt="2024-10-03T13:31:08.096" v="1235" actId="20577"/>
          <ac:spMkLst>
            <pc:docMk/>
            <pc:sldMk cId="2347833018" sldId="522"/>
            <ac:spMk id="5" creationId="{30D7669E-CA7C-E0DF-3743-92215EDBC908}"/>
          </ac:spMkLst>
        </pc:spChg>
      </pc:sldChg>
      <pc:sldChg chg="modSp">
        <pc:chgData name="Heddwen Davies" userId="S::heddwen.davies@uwtsd.ac.uk::b3b4628a-d1d7-4a79-b47e-b6ca4059bab0" providerId="AD" clId="Web-{5E3221AA-96E0-8674-5419-25097F240551}" dt="2024-10-03T13:31:13.753" v="1236" actId="20577"/>
        <pc:sldMkLst>
          <pc:docMk/>
          <pc:sldMk cId="2865350942" sldId="524"/>
        </pc:sldMkLst>
        <pc:spChg chg="mod">
          <ac:chgData name="Heddwen Davies" userId="S::heddwen.davies@uwtsd.ac.uk::b3b4628a-d1d7-4a79-b47e-b6ca4059bab0" providerId="AD" clId="Web-{5E3221AA-96E0-8674-5419-25097F240551}" dt="2024-10-03T13:31:13.753" v="1236" actId="20577"/>
          <ac:spMkLst>
            <pc:docMk/>
            <pc:sldMk cId="2865350942" sldId="524"/>
            <ac:spMk id="5" creationId="{30D7669E-CA7C-E0DF-3743-92215EDBC908}"/>
          </ac:spMkLst>
        </pc:spChg>
      </pc:sldChg>
      <pc:sldChg chg="modSp">
        <pc:chgData name="Heddwen Davies" userId="S::heddwen.davies@uwtsd.ac.uk::b3b4628a-d1d7-4a79-b47e-b6ca4059bab0" providerId="AD" clId="Web-{5E3221AA-96E0-8674-5419-25097F240551}" dt="2024-10-03T13:31:01.487" v="1234" actId="20577"/>
        <pc:sldMkLst>
          <pc:docMk/>
          <pc:sldMk cId="1987266132" sldId="526"/>
        </pc:sldMkLst>
        <pc:spChg chg="mod">
          <ac:chgData name="Heddwen Davies" userId="S::heddwen.davies@uwtsd.ac.uk::b3b4628a-d1d7-4a79-b47e-b6ca4059bab0" providerId="AD" clId="Web-{5E3221AA-96E0-8674-5419-25097F240551}" dt="2024-10-03T13:31:01.487" v="1234" actId="20577"/>
          <ac:spMkLst>
            <pc:docMk/>
            <pc:sldMk cId="1987266132" sldId="526"/>
            <ac:spMk id="5" creationId="{30D7669E-CA7C-E0DF-3743-92215EDBC908}"/>
          </ac:spMkLst>
        </pc:spChg>
      </pc:sldChg>
      <pc:sldChg chg="modSp">
        <pc:chgData name="Heddwen Davies" userId="S::heddwen.davies@uwtsd.ac.uk::b3b4628a-d1d7-4a79-b47e-b6ca4059bab0" providerId="AD" clId="Web-{5E3221AA-96E0-8674-5419-25097F240551}" dt="2024-10-03T13:31:23.097" v="1237" actId="20577"/>
        <pc:sldMkLst>
          <pc:docMk/>
          <pc:sldMk cId="810693623" sldId="527"/>
        </pc:sldMkLst>
        <pc:spChg chg="mod">
          <ac:chgData name="Heddwen Davies" userId="S::heddwen.davies@uwtsd.ac.uk::b3b4628a-d1d7-4a79-b47e-b6ca4059bab0" providerId="AD" clId="Web-{5E3221AA-96E0-8674-5419-25097F240551}" dt="2024-10-03T13:31:23.097" v="1237" actId="20577"/>
          <ac:spMkLst>
            <pc:docMk/>
            <pc:sldMk cId="810693623" sldId="527"/>
            <ac:spMk id="5" creationId="{30D7669E-CA7C-E0DF-3743-92215EDBC908}"/>
          </ac:spMkLst>
        </pc:spChg>
      </pc:sldChg>
      <pc:sldChg chg="addSp delSp modSp">
        <pc:chgData name="Heddwen Davies" userId="S::heddwen.davies@uwtsd.ac.uk::b3b4628a-d1d7-4a79-b47e-b6ca4059bab0" providerId="AD" clId="Web-{5E3221AA-96E0-8674-5419-25097F240551}" dt="2024-10-03T13:30:39.345" v="1233" actId="20577"/>
        <pc:sldMkLst>
          <pc:docMk/>
          <pc:sldMk cId="4244219009" sldId="531"/>
        </pc:sldMkLst>
        <pc:spChg chg="mod">
          <ac:chgData name="Heddwen Davies" userId="S::heddwen.davies@uwtsd.ac.uk::b3b4628a-d1d7-4a79-b47e-b6ca4059bab0" providerId="AD" clId="Web-{5E3221AA-96E0-8674-5419-25097F240551}" dt="2024-10-03T13:27:45.213" v="1136" actId="20577"/>
          <ac:spMkLst>
            <pc:docMk/>
            <pc:sldMk cId="4244219009" sldId="531"/>
            <ac:spMk id="2" creationId="{DD34CE27-4907-9912-D53B-DB743B5D3578}"/>
          </ac:spMkLst>
        </pc:spChg>
        <pc:spChg chg="mod">
          <ac:chgData name="Heddwen Davies" userId="S::heddwen.davies@uwtsd.ac.uk::b3b4628a-d1d7-4a79-b47e-b6ca4059bab0" providerId="AD" clId="Web-{5E3221AA-96E0-8674-5419-25097F240551}" dt="2024-10-03T13:28:54.028" v="1161" actId="20577"/>
          <ac:spMkLst>
            <pc:docMk/>
            <pc:sldMk cId="4244219009" sldId="531"/>
            <ac:spMk id="3" creationId="{41EB958D-A1AC-6AE4-BCCB-E4BF4DD0B3DC}"/>
          </ac:spMkLst>
        </pc:spChg>
        <pc:spChg chg="add del mod">
          <ac:chgData name="Heddwen Davies" userId="S::heddwen.davies@uwtsd.ac.uk::b3b4628a-d1d7-4a79-b47e-b6ca4059bab0" providerId="AD" clId="Web-{5E3221AA-96E0-8674-5419-25097F240551}" dt="2024-10-03T13:26:03.819" v="1091"/>
          <ac:spMkLst>
            <pc:docMk/>
            <pc:sldMk cId="4244219009" sldId="531"/>
            <ac:spMk id="4" creationId="{73583F46-DBF0-23A2-E9FD-7FDAFA4FB32B}"/>
          </ac:spMkLst>
        </pc:spChg>
        <pc:spChg chg="add mod">
          <ac:chgData name="Heddwen Davies" userId="S::heddwen.davies@uwtsd.ac.uk::b3b4628a-d1d7-4a79-b47e-b6ca4059bab0" providerId="AD" clId="Web-{5E3221AA-96E0-8674-5419-25097F240551}" dt="2024-10-03T13:30:39.345" v="1233" actId="20577"/>
          <ac:spMkLst>
            <pc:docMk/>
            <pc:sldMk cId="4244219009" sldId="531"/>
            <ac:spMk id="6" creationId="{9A33A6B9-3DE7-20DE-B0AB-C90603DD705D}"/>
          </ac:spMkLst>
        </pc:spChg>
        <pc:spChg chg="add del mod">
          <ac:chgData name="Heddwen Davies" userId="S::heddwen.davies@uwtsd.ac.uk::b3b4628a-d1d7-4a79-b47e-b6ca4059bab0" providerId="AD" clId="Web-{5E3221AA-96E0-8674-5419-25097F240551}" dt="2024-10-03T13:28:02.089" v="1140"/>
          <ac:spMkLst>
            <pc:docMk/>
            <pc:sldMk cId="4244219009" sldId="531"/>
            <ac:spMk id="8" creationId="{664B000B-E5D6-BDA1-E964-B14F8441CE1C}"/>
          </ac:spMkLst>
        </pc:spChg>
        <pc:spChg chg="add mod">
          <ac:chgData name="Heddwen Davies" userId="S::heddwen.davies@uwtsd.ac.uk::b3b4628a-d1d7-4a79-b47e-b6ca4059bab0" providerId="AD" clId="Web-{5E3221AA-96E0-8674-5419-25097F240551}" dt="2024-10-03T13:29:48.952" v="1208" actId="14100"/>
          <ac:spMkLst>
            <pc:docMk/>
            <pc:sldMk cId="4244219009" sldId="531"/>
            <ac:spMk id="10" creationId="{11AED482-6DDD-7799-0496-309B3514BD77}"/>
          </ac:spMkLst>
        </pc:spChg>
      </pc:sldChg>
      <pc:sldChg chg="addSp modSp">
        <pc:chgData name="Heddwen Davies" userId="S::heddwen.davies@uwtsd.ac.uk::b3b4628a-d1d7-4a79-b47e-b6ca4059bab0" providerId="AD" clId="Web-{5E3221AA-96E0-8674-5419-25097F240551}" dt="2024-10-03T13:38:17.965" v="1589" actId="1076"/>
        <pc:sldMkLst>
          <pc:docMk/>
          <pc:sldMk cId="1323162804" sldId="534"/>
        </pc:sldMkLst>
        <pc:spChg chg="mod">
          <ac:chgData name="Heddwen Davies" userId="S::heddwen.davies@uwtsd.ac.uk::b3b4628a-d1d7-4a79-b47e-b6ca4059bab0" providerId="AD" clId="Web-{5E3221AA-96E0-8674-5419-25097F240551}" dt="2024-10-03T13:38:09.183" v="1587" actId="20577"/>
          <ac:spMkLst>
            <pc:docMk/>
            <pc:sldMk cId="1323162804" sldId="534"/>
            <ac:spMk id="2" creationId="{C661A4C1-7ADD-2C40-A9AC-157E3B636038}"/>
          </ac:spMkLst>
        </pc:spChg>
        <pc:spChg chg="mod">
          <ac:chgData name="Heddwen Davies" userId="S::heddwen.davies@uwtsd.ac.uk::b3b4628a-d1d7-4a79-b47e-b6ca4059bab0" providerId="AD" clId="Web-{5E3221AA-96E0-8674-5419-25097F240551}" dt="2024-10-03T13:38:17.965" v="1589" actId="1076"/>
          <ac:spMkLst>
            <pc:docMk/>
            <pc:sldMk cId="1323162804" sldId="534"/>
            <ac:spMk id="3" creationId="{64486335-BE45-14BC-9989-B56107A1A224}"/>
          </ac:spMkLst>
        </pc:spChg>
        <pc:spChg chg="add mod">
          <ac:chgData name="Heddwen Davies" userId="S::heddwen.davies@uwtsd.ac.uk::b3b4628a-d1d7-4a79-b47e-b6ca4059bab0" providerId="AD" clId="Web-{5E3221AA-96E0-8674-5419-25097F240551}" dt="2024-10-03T13:38:13.746" v="1588" actId="1076"/>
          <ac:spMkLst>
            <pc:docMk/>
            <pc:sldMk cId="1323162804" sldId="534"/>
            <ac:spMk id="5" creationId="{787A2045-D3C7-43CA-5763-62218928B87E}"/>
          </ac:spMkLst>
        </pc:spChg>
      </pc:sldChg>
      <pc:sldChg chg="addSp modSp">
        <pc:chgData name="Heddwen Davies" userId="S::heddwen.davies@uwtsd.ac.uk::b3b4628a-d1d7-4a79-b47e-b6ca4059bab0" providerId="AD" clId="Web-{5E3221AA-96E0-8674-5419-25097F240551}" dt="2024-10-03T13:36:40.102" v="1500" actId="20577"/>
        <pc:sldMkLst>
          <pc:docMk/>
          <pc:sldMk cId="3749780086" sldId="536"/>
        </pc:sldMkLst>
        <pc:spChg chg="add mod">
          <ac:chgData name="Heddwen Davies" userId="S::heddwen.davies@uwtsd.ac.uk::b3b4628a-d1d7-4a79-b47e-b6ca4059bab0" providerId="AD" clId="Web-{5E3221AA-96E0-8674-5419-25097F240551}" dt="2024-10-03T13:36:40.102" v="1500" actId="20577"/>
          <ac:spMkLst>
            <pc:docMk/>
            <pc:sldMk cId="3749780086" sldId="536"/>
            <ac:spMk id="6" creationId="{8DAAEA88-79D0-414E-E26B-F6221161D128}"/>
          </ac:spMkLst>
        </pc:spChg>
      </pc:sldChg>
      <pc:sldChg chg="modSp add replId">
        <pc:chgData name="Heddwen Davies" userId="S::heddwen.davies@uwtsd.ac.uk::b3b4628a-d1d7-4a79-b47e-b6ca4059bab0" providerId="AD" clId="Web-{5E3221AA-96E0-8674-5419-25097F240551}" dt="2024-10-03T12:53:47.306" v="629" actId="20577"/>
        <pc:sldMkLst>
          <pc:docMk/>
          <pc:sldMk cId="3103797379" sldId="537"/>
        </pc:sldMkLst>
        <pc:spChg chg="mod">
          <ac:chgData name="Heddwen Davies" userId="S::heddwen.davies@uwtsd.ac.uk::b3b4628a-d1d7-4a79-b47e-b6ca4059bab0" providerId="AD" clId="Web-{5E3221AA-96E0-8674-5419-25097F240551}" dt="2024-10-03T12:47:01.196" v="376" actId="20577"/>
          <ac:spMkLst>
            <pc:docMk/>
            <pc:sldMk cId="3103797379" sldId="537"/>
            <ac:spMk id="9" creationId="{995E5C3E-05BC-D87D-47EC-B26E6DB8A84D}"/>
          </ac:spMkLst>
        </pc:spChg>
        <pc:spChg chg="mod">
          <ac:chgData name="Heddwen Davies" userId="S::heddwen.davies@uwtsd.ac.uk::b3b4628a-d1d7-4a79-b47e-b6ca4059bab0" providerId="AD" clId="Web-{5E3221AA-96E0-8674-5419-25097F240551}" dt="2024-10-03T12:53:47.306" v="629" actId="20577"/>
          <ac:spMkLst>
            <pc:docMk/>
            <pc:sldMk cId="3103797379" sldId="537"/>
            <ac:spMk id="11" creationId="{C40BBDE0-FFEB-30CD-6E42-91452813A31E}"/>
          </ac:spMkLst>
        </pc:spChg>
      </pc:sldChg>
      <pc:sldChg chg="new del">
        <pc:chgData name="Heddwen Davies" userId="S::heddwen.davies@uwtsd.ac.uk::b3b4628a-d1d7-4a79-b47e-b6ca4059bab0" providerId="AD" clId="Web-{5E3221AA-96E0-8674-5419-25097F240551}" dt="2024-10-03T12:44:58.723" v="341"/>
        <pc:sldMkLst>
          <pc:docMk/>
          <pc:sldMk cId="3423049495" sldId="537"/>
        </pc:sldMkLst>
      </pc:sldChg>
    </pc:docChg>
  </pc:docChgLst>
  <pc:docChgLst>
    <pc:chgData name="Anna Stevenson" userId="S::a.stevenson@uwtsd.ac.uk::ae8dda73-5b0a-4ab6-8413-d9e5d0f56ad1" providerId="AD" clId="Web-{519AE3DA-770E-7A94-1A09-97E7C8D15946}"/>
    <pc:docChg chg="addSld delSld modSld sldOrd">
      <pc:chgData name="Anna Stevenson" userId="S::a.stevenson@uwtsd.ac.uk::ae8dda73-5b0a-4ab6-8413-d9e5d0f56ad1" providerId="AD" clId="Web-{519AE3DA-770E-7A94-1A09-97E7C8D15946}" dt="2024-08-03T16:31:42.708" v="193"/>
      <pc:docMkLst>
        <pc:docMk/>
      </pc:docMkLst>
      <pc:sldChg chg="addSp modSp mod setBg">
        <pc:chgData name="Anna Stevenson" userId="S::a.stevenson@uwtsd.ac.uk::ae8dda73-5b0a-4ab6-8413-d9e5d0f56ad1" providerId="AD" clId="Web-{519AE3DA-770E-7A94-1A09-97E7C8D15946}" dt="2024-08-03T16:30:47.644" v="190" actId="20577"/>
        <pc:sldMkLst>
          <pc:docMk/>
          <pc:sldMk cId="1146642127" sldId="365"/>
        </pc:sldMkLst>
        <pc:spChg chg="mod">
          <ac:chgData name="Anna Stevenson" userId="S::a.stevenson@uwtsd.ac.uk::ae8dda73-5b0a-4ab6-8413-d9e5d0f56ad1" providerId="AD" clId="Web-{519AE3DA-770E-7A94-1A09-97E7C8D15946}" dt="2024-08-03T16:30:47.644" v="190" actId="20577"/>
          <ac:spMkLst>
            <pc:docMk/>
            <pc:sldMk cId="1146642127" sldId="365"/>
            <ac:spMk id="2" creationId="{C64AF9DB-AF6D-4557-B627-572666C543C7}"/>
          </ac:spMkLst>
        </pc:spChg>
        <pc:spChg chg="add">
          <ac:chgData name="Anna Stevenson" userId="S::a.stevenson@uwtsd.ac.uk::ae8dda73-5b0a-4ab6-8413-d9e5d0f56ad1" providerId="AD" clId="Web-{519AE3DA-770E-7A94-1A09-97E7C8D15946}" dt="2024-08-03T16:30:38.066" v="182"/>
          <ac:spMkLst>
            <pc:docMk/>
            <pc:sldMk cId="1146642127" sldId="365"/>
            <ac:spMk id="7" creationId="{4E1BEB12-92AF-4445-98AD-4C7756E7C93B}"/>
          </ac:spMkLst>
        </pc:spChg>
        <pc:spChg chg="add">
          <ac:chgData name="Anna Stevenson" userId="S::a.stevenson@uwtsd.ac.uk::ae8dda73-5b0a-4ab6-8413-d9e5d0f56ad1" providerId="AD" clId="Web-{519AE3DA-770E-7A94-1A09-97E7C8D15946}" dt="2024-08-03T16:30:38.066" v="182"/>
          <ac:spMkLst>
            <pc:docMk/>
            <pc:sldMk cId="1146642127" sldId="365"/>
            <ac:spMk id="9" creationId="{D0522C2C-7B5C-48A7-A969-03941E5D2E76}"/>
          </ac:spMkLst>
        </pc:spChg>
        <pc:spChg chg="add">
          <ac:chgData name="Anna Stevenson" userId="S::a.stevenson@uwtsd.ac.uk::ae8dda73-5b0a-4ab6-8413-d9e5d0f56ad1" providerId="AD" clId="Web-{519AE3DA-770E-7A94-1A09-97E7C8D15946}" dt="2024-08-03T16:30:38.066" v="182"/>
          <ac:spMkLst>
            <pc:docMk/>
            <pc:sldMk cId="1146642127" sldId="365"/>
            <ac:spMk id="11" creationId="{9C682A1A-5B2D-4111-BBD6-620165633E5B}"/>
          </ac:spMkLst>
        </pc:spChg>
        <pc:spChg chg="add">
          <ac:chgData name="Anna Stevenson" userId="S::a.stevenson@uwtsd.ac.uk::ae8dda73-5b0a-4ab6-8413-d9e5d0f56ad1" providerId="AD" clId="Web-{519AE3DA-770E-7A94-1A09-97E7C8D15946}" dt="2024-08-03T16:30:38.066" v="182"/>
          <ac:spMkLst>
            <pc:docMk/>
            <pc:sldMk cId="1146642127" sldId="365"/>
            <ac:spMk id="13" creationId="{D6EE29F2-D77F-4BD0-A20B-334D316A1C9D}"/>
          </ac:spMkLst>
        </pc:spChg>
        <pc:spChg chg="add">
          <ac:chgData name="Anna Stevenson" userId="S::a.stevenson@uwtsd.ac.uk::ae8dda73-5b0a-4ab6-8413-d9e5d0f56ad1" providerId="AD" clId="Web-{519AE3DA-770E-7A94-1A09-97E7C8D15946}" dt="2024-08-03T16:30:38.066" v="182"/>
          <ac:spMkLst>
            <pc:docMk/>
            <pc:sldMk cId="1146642127" sldId="365"/>
            <ac:spMk id="15" creationId="{22D09ED2-868F-42C6-866E-F92E0CEF314F}"/>
          </ac:spMkLst>
        </pc:spChg>
      </pc:sldChg>
      <pc:sldChg chg="modSp">
        <pc:chgData name="Anna Stevenson" userId="S::a.stevenson@uwtsd.ac.uk::ae8dda73-5b0a-4ab6-8413-d9e5d0f56ad1" providerId="AD" clId="Web-{519AE3DA-770E-7A94-1A09-97E7C8D15946}" dt="2024-08-03T16:30:51.269" v="191" actId="20577"/>
        <pc:sldMkLst>
          <pc:docMk/>
          <pc:sldMk cId="2859924920" sldId="366"/>
        </pc:sldMkLst>
        <pc:spChg chg="mod">
          <ac:chgData name="Anna Stevenson" userId="S::a.stevenson@uwtsd.ac.uk::ae8dda73-5b0a-4ab6-8413-d9e5d0f56ad1" providerId="AD" clId="Web-{519AE3DA-770E-7A94-1A09-97E7C8D15946}" dt="2024-08-03T16:30:51.269" v="191" actId="20577"/>
          <ac:spMkLst>
            <pc:docMk/>
            <pc:sldMk cId="2859924920" sldId="366"/>
            <ac:spMk id="2" creationId="{4A7E0E59-0738-7E38-7A83-0681D5F819BF}"/>
          </ac:spMkLst>
        </pc:spChg>
      </pc:sldChg>
      <pc:sldChg chg="addSp modSp">
        <pc:chgData name="Anna Stevenson" userId="S::a.stevenson@uwtsd.ac.uk::ae8dda73-5b0a-4ab6-8413-d9e5d0f56ad1" providerId="AD" clId="Web-{519AE3DA-770E-7A94-1A09-97E7C8D15946}" dt="2024-08-03T16:30:03.127" v="177"/>
        <pc:sldMkLst>
          <pc:docMk/>
          <pc:sldMk cId="3782617535" sldId="430"/>
        </pc:sldMkLst>
        <pc:spChg chg="add ord">
          <ac:chgData name="Anna Stevenson" userId="S::a.stevenson@uwtsd.ac.uk::ae8dda73-5b0a-4ab6-8413-d9e5d0f56ad1" providerId="AD" clId="Web-{519AE3DA-770E-7A94-1A09-97E7C8D15946}" dt="2024-08-03T16:30:02.861" v="154"/>
          <ac:spMkLst>
            <pc:docMk/>
            <pc:sldMk cId="3782617535" sldId="430"/>
            <ac:spMk id="4" creationId="{0F014429-20DF-690A-F78E-3BD52250DBA8}"/>
          </ac:spMkLst>
        </pc:spChg>
        <pc:picChg chg="add ord">
          <ac:chgData name="Anna Stevenson" userId="S::a.stevenson@uwtsd.ac.uk::ae8dda73-5b0a-4ab6-8413-d9e5d0f56ad1" providerId="AD" clId="Web-{519AE3DA-770E-7A94-1A09-97E7C8D15946}" dt="2024-08-03T16:30:03.127" v="177"/>
          <ac:picMkLst>
            <pc:docMk/>
            <pc:sldMk cId="3782617535" sldId="430"/>
            <ac:picMk id="7" creationId="{0F5F77F8-2248-1FF3-070D-C2CFF6CE1C28}"/>
          </ac:picMkLst>
        </pc:picChg>
      </pc:sldChg>
      <pc:sldChg chg="addSp modSp">
        <pc:chgData name="Anna Stevenson" userId="S::a.stevenson@uwtsd.ac.uk::ae8dda73-5b0a-4ab6-8413-d9e5d0f56ad1" providerId="AD" clId="Web-{519AE3DA-770E-7A94-1A09-97E7C8D15946}" dt="2024-08-03T16:29:55.424" v="151"/>
        <pc:sldMkLst>
          <pc:docMk/>
          <pc:sldMk cId="1558481421" sldId="431"/>
        </pc:sldMkLst>
        <pc:spChg chg="add ord">
          <ac:chgData name="Anna Stevenson" userId="S::a.stevenson@uwtsd.ac.uk::ae8dda73-5b0a-4ab6-8413-d9e5d0f56ad1" providerId="AD" clId="Web-{519AE3DA-770E-7A94-1A09-97E7C8D15946}" dt="2024-08-03T16:29:55.127" v="137"/>
          <ac:spMkLst>
            <pc:docMk/>
            <pc:sldMk cId="1558481421" sldId="431"/>
            <ac:spMk id="3" creationId="{65A762FB-9E6F-E904-6AF5-858C14A11B8C}"/>
          </ac:spMkLst>
        </pc:spChg>
        <pc:picChg chg="add ord">
          <ac:chgData name="Anna Stevenson" userId="S::a.stevenson@uwtsd.ac.uk::ae8dda73-5b0a-4ab6-8413-d9e5d0f56ad1" providerId="AD" clId="Web-{519AE3DA-770E-7A94-1A09-97E7C8D15946}" dt="2024-08-03T16:29:55.424" v="151"/>
          <ac:picMkLst>
            <pc:docMk/>
            <pc:sldMk cId="1558481421" sldId="431"/>
            <ac:picMk id="6" creationId="{149F480E-C598-77CB-D407-A9BBCE13C50F}"/>
          </ac:picMkLst>
        </pc:picChg>
      </pc:sldChg>
      <pc:sldChg chg="addSp modSp">
        <pc:chgData name="Anna Stevenson" userId="S::a.stevenson@uwtsd.ac.uk::ae8dda73-5b0a-4ab6-8413-d9e5d0f56ad1" providerId="AD" clId="Web-{519AE3DA-770E-7A94-1A09-97E7C8D15946}" dt="2024-08-03T16:29:04.578" v="100"/>
        <pc:sldMkLst>
          <pc:docMk/>
          <pc:sldMk cId="1072928244" sldId="432"/>
        </pc:sldMkLst>
        <pc:spChg chg="add mod ord">
          <ac:chgData name="Anna Stevenson" userId="S::a.stevenson@uwtsd.ac.uk::ae8dda73-5b0a-4ab6-8413-d9e5d0f56ad1" providerId="AD" clId="Web-{519AE3DA-770E-7A94-1A09-97E7C8D15946}" dt="2024-08-03T16:28:58.453" v="98" actId="14100"/>
          <ac:spMkLst>
            <pc:docMk/>
            <pc:sldMk cId="1072928244" sldId="432"/>
            <ac:spMk id="3" creationId="{02726595-AAD5-F22A-97AB-9384E437ABBD}"/>
          </ac:spMkLst>
        </pc:spChg>
        <pc:picChg chg="add mod ord modCrop">
          <ac:chgData name="Anna Stevenson" userId="S::a.stevenson@uwtsd.ac.uk::ae8dda73-5b0a-4ab6-8413-d9e5d0f56ad1" providerId="AD" clId="Web-{519AE3DA-770E-7A94-1A09-97E7C8D15946}" dt="2024-08-03T16:29:04.578" v="100"/>
          <ac:picMkLst>
            <pc:docMk/>
            <pc:sldMk cId="1072928244" sldId="432"/>
            <ac:picMk id="2" creationId="{23E2E6FA-6E38-8B8C-EACE-02692778E087}"/>
          </ac:picMkLst>
        </pc:picChg>
      </pc:sldChg>
      <pc:sldChg chg="add del">
        <pc:chgData name="Anna Stevenson" userId="S::a.stevenson@uwtsd.ac.uk::ae8dda73-5b0a-4ab6-8413-d9e5d0f56ad1" providerId="AD" clId="Web-{519AE3DA-770E-7A94-1A09-97E7C8D15946}" dt="2024-08-03T16:25:21.976" v="66"/>
        <pc:sldMkLst>
          <pc:docMk/>
          <pc:sldMk cId="1964865994" sldId="435"/>
        </pc:sldMkLst>
      </pc:sldChg>
      <pc:sldChg chg="addSp modSp">
        <pc:chgData name="Anna Stevenson" userId="S::a.stevenson@uwtsd.ac.uk::ae8dda73-5b0a-4ab6-8413-d9e5d0f56ad1" providerId="AD" clId="Web-{519AE3DA-770E-7A94-1A09-97E7C8D15946}" dt="2024-08-03T16:30:28.675" v="181"/>
        <pc:sldMkLst>
          <pc:docMk/>
          <pc:sldMk cId="2426639284" sldId="452"/>
        </pc:sldMkLst>
        <pc:spChg chg="mod">
          <ac:chgData name="Anna Stevenson" userId="S::a.stevenson@uwtsd.ac.uk::ae8dda73-5b0a-4ab6-8413-d9e5d0f56ad1" providerId="AD" clId="Web-{519AE3DA-770E-7A94-1A09-97E7C8D15946}" dt="2024-08-03T16:30:28.675" v="181"/>
          <ac:spMkLst>
            <pc:docMk/>
            <pc:sldMk cId="2426639284" sldId="452"/>
            <ac:spMk id="2" creationId="{DCCE4272-304E-CA25-399E-3E039BF20691}"/>
          </ac:spMkLst>
        </pc:spChg>
        <pc:spChg chg="mod">
          <ac:chgData name="Anna Stevenson" userId="S::a.stevenson@uwtsd.ac.uk::ae8dda73-5b0a-4ab6-8413-d9e5d0f56ad1" providerId="AD" clId="Web-{519AE3DA-770E-7A94-1A09-97E7C8D15946}" dt="2024-08-03T16:30:28.675" v="181"/>
          <ac:spMkLst>
            <pc:docMk/>
            <pc:sldMk cId="2426639284" sldId="452"/>
            <ac:spMk id="3" creationId="{B8F23E6A-B89E-8E75-83D7-04D6289C0AC1}"/>
          </ac:spMkLst>
        </pc:spChg>
        <pc:spChg chg="mod">
          <ac:chgData name="Anna Stevenson" userId="S::a.stevenson@uwtsd.ac.uk::ae8dda73-5b0a-4ab6-8413-d9e5d0f56ad1" providerId="AD" clId="Web-{519AE3DA-770E-7A94-1A09-97E7C8D15946}" dt="2024-08-03T16:30:28.675" v="181"/>
          <ac:spMkLst>
            <pc:docMk/>
            <pc:sldMk cId="2426639284" sldId="452"/>
            <ac:spMk id="5" creationId="{A9609E7E-9E0A-C072-9415-F63239D04EC9}"/>
          </ac:spMkLst>
        </pc:spChg>
        <pc:spChg chg="add">
          <ac:chgData name="Anna Stevenson" userId="S::a.stevenson@uwtsd.ac.uk::ae8dda73-5b0a-4ab6-8413-d9e5d0f56ad1" providerId="AD" clId="Web-{519AE3DA-770E-7A94-1A09-97E7C8D15946}" dt="2024-08-03T16:30:28.675" v="181"/>
          <ac:spMkLst>
            <pc:docMk/>
            <pc:sldMk cId="2426639284" sldId="452"/>
            <ac:spMk id="10" creationId="{E35A04CF-97D4-4FF7-B359-C546B1F62E54}"/>
          </ac:spMkLst>
        </pc:spChg>
        <pc:spChg chg="add">
          <ac:chgData name="Anna Stevenson" userId="S::a.stevenson@uwtsd.ac.uk::ae8dda73-5b0a-4ab6-8413-d9e5d0f56ad1" providerId="AD" clId="Web-{519AE3DA-770E-7A94-1A09-97E7C8D15946}" dt="2024-08-03T16:30:28.675" v="181"/>
          <ac:spMkLst>
            <pc:docMk/>
            <pc:sldMk cId="2426639284" sldId="452"/>
            <ac:spMk id="12" creationId="{1DE7243B-5109-444B-8FAF-7437C66BC0E9}"/>
          </ac:spMkLst>
        </pc:spChg>
        <pc:spChg chg="add">
          <ac:chgData name="Anna Stevenson" userId="S::a.stevenson@uwtsd.ac.uk::ae8dda73-5b0a-4ab6-8413-d9e5d0f56ad1" providerId="AD" clId="Web-{519AE3DA-770E-7A94-1A09-97E7C8D15946}" dt="2024-08-03T16:30:28.675" v="181"/>
          <ac:spMkLst>
            <pc:docMk/>
            <pc:sldMk cId="2426639284" sldId="452"/>
            <ac:spMk id="14" creationId="{4C5D6221-DA7B-4611-AA26-7D8E349FDE96}"/>
          </ac:spMkLst>
        </pc:spChg>
      </pc:sldChg>
      <pc:sldChg chg="addSp modSp">
        <pc:chgData name="Anna Stevenson" userId="S::a.stevenson@uwtsd.ac.uk::ae8dda73-5b0a-4ab6-8413-d9e5d0f56ad1" providerId="AD" clId="Web-{519AE3DA-770E-7A94-1A09-97E7C8D15946}" dt="2024-08-03T16:30:22.737" v="180"/>
        <pc:sldMkLst>
          <pc:docMk/>
          <pc:sldMk cId="1534951490" sldId="462"/>
        </pc:sldMkLst>
        <pc:spChg chg="mod">
          <ac:chgData name="Anna Stevenson" userId="S::a.stevenson@uwtsd.ac.uk::ae8dda73-5b0a-4ab6-8413-d9e5d0f56ad1" providerId="AD" clId="Web-{519AE3DA-770E-7A94-1A09-97E7C8D15946}" dt="2024-08-03T16:30:22.737" v="180"/>
          <ac:spMkLst>
            <pc:docMk/>
            <pc:sldMk cId="1534951490" sldId="462"/>
            <ac:spMk id="2" creationId="{4C139DD1-D115-7CE0-094F-CE892FB7D8CA}"/>
          </ac:spMkLst>
        </pc:spChg>
        <pc:spChg chg="mod">
          <ac:chgData name="Anna Stevenson" userId="S::a.stevenson@uwtsd.ac.uk::ae8dda73-5b0a-4ab6-8413-d9e5d0f56ad1" providerId="AD" clId="Web-{519AE3DA-770E-7A94-1A09-97E7C8D15946}" dt="2024-08-03T16:30:22.737" v="180"/>
          <ac:spMkLst>
            <pc:docMk/>
            <pc:sldMk cId="1534951490" sldId="462"/>
            <ac:spMk id="3" creationId="{8162EE71-5B0B-3BBA-551F-DD3E56243DB5}"/>
          </ac:spMkLst>
        </pc:spChg>
        <pc:spChg chg="add">
          <ac:chgData name="Anna Stevenson" userId="S::a.stevenson@uwtsd.ac.uk::ae8dda73-5b0a-4ab6-8413-d9e5d0f56ad1" providerId="AD" clId="Web-{519AE3DA-770E-7A94-1A09-97E7C8D15946}" dt="2024-08-03T16:30:22.737" v="180"/>
          <ac:spMkLst>
            <pc:docMk/>
            <pc:sldMk cId="1534951490" sldId="462"/>
            <ac:spMk id="8" creationId="{907EF6B7-1338-4443-8C46-6A318D952DFD}"/>
          </ac:spMkLst>
        </pc:spChg>
        <pc:spChg chg="add">
          <ac:chgData name="Anna Stevenson" userId="S::a.stevenson@uwtsd.ac.uk::ae8dda73-5b0a-4ab6-8413-d9e5d0f56ad1" providerId="AD" clId="Web-{519AE3DA-770E-7A94-1A09-97E7C8D15946}" dt="2024-08-03T16:30:22.737" v="180"/>
          <ac:spMkLst>
            <pc:docMk/>
            <pc:sldMk cId="1534951490" sldId="462"/>
            <ac:spMk id="10" creationId="{DAAE4CDD-124C-4DCF-9584-B6033B545DD5}"/>
          </ac:spMkLst>
        </pc:spChg>
        <pc:spChg chg="add">
          <ac:chgData name="Anna Stevenson" userId="S::a.stevenson@uwtsd.ac.uk::ae8dda73-5b0a-4ab6-8413-d9e5d0f56ad1" providerId="AD" clId="Web-{519AE3DA-770E-7A94-1A09-97E7C8D15946}" dt="2024-08-03T16:30:22.737" v="180"/>
          <ac:spMkLst>
            <pc:docMk/>
            <pc:sldMk cId="1534951490" sldId="462"/>
            <ac:spMk id="12" creationId="{081E4A58-353D-44AE-B2FC-2A74E2E400F7}"/>
          </ac:spMkLst>
        </pc:spChg>
      </pc:sldChg>
      <pc:sldChg chg="addSp modSp">
        <pc:chgData name="Anna Stevenson" userId="S::a.stevenson@uwtsd.ac.uk::ae8dda73-5b0a-4ab6-8413-d9e5d0f56ad1" providerId="AD" clId="Web-{519AE3DA-770E-7A94-1A09-97E7C8D15946}" dt="2024-08-03T16:30:15.080" v="179"/>
        <pc:sldMkLst>
          <pc:docMk/>
          <pc:sldMk cId="2136215999" sldId="463"/>
        </pc:sldMkLst>
        <pc:spChg chg="mod">
          <ac:chgData name="Anna Stevenson" userId="S::a.stevenson@uwtsd.ac.uk::ae8dda73-5b0a-4ab6-8413-d9e5d0f56ad1" providerId="AD" clId="Web-{519AE3DA-770E-7A94-1A09-97E7C8D15946}" dt="2024-08-03T16:30:15.080" v="179"/>
          <ac:spMkLst>
            <pc:docMk/>
            <pc:sldMk cId="2136215999" sldId="463"/>
            <ac:spMk id="2" creationId="{4C139DD1-D115-7CE0-094F-CE892FB7D8CA}"/>
          </ac:spMkLst>
        </pc:spChg>
        <pc:spChg chg="add">
          <ac:chgData name="Anna Stevenson" userId="S::a.stevenson@uwtsd.ac.uk::ae8dda73-5b0a-4ab6-8413-d9e5d0f56ad1" providerId="AD" clId="Web-{519AE3DA-770E-7A94-1A09-97E7C8D15946}" dt="2024-08-03T16:30:15.080" v="179"/>
          <ac:spMkLst>
            <pc:docMk/>
            <pc:sldMk cId="2136215999" sldId="463"/>
            <ac:spMk id="8" creationId="{907EF6B7-1338-4443-8C46-6A318D952DFD}"/>
          </ac:spMkLst>
        </pc:spChg>
        <pc:spChg chg="add">
          <ac:chgData name="Anna Stevenson" userId="S::a.stevenson@uwtsd.ac.uk::ae8dda73-5b0a-4ab6-8413-d9e5d0f56ad1" providerId="AD" clId="Web-{519AE3DA-770E-7A94-1A09-97E7C8D15946}" dt="2024-08-03T16:30:15.080" v="179"/>
          <ac:spMkLst>
            <pc:docMk/>
            <pc:sldMk cId="2136215999" sldId="463"/>
            <ac:spMk id="10" creationId="{DAAE4CDD-124C-4DCF-9584-B6033B545DD5}"/>
          </ac:spMkLst>
        </pc:spChg>
        <pc:spChg chg="add">
          <ac:chgData name="Anna Stevenson" userId="S::a.stevenson@uwtsd.ac.uk::ae8dda73-5b0a-4ab6-8413-d9e5d0f56ad1" providerId="AD" clId="Web-{519AE3DA-770E-7A94-1A09-97E7C8D15946}" dt="2024-08-03T16:30:15.080" v="179"/>
          <ac:spMkLst>
            <pc:docMk/>
            <pc:sldMk cId="2136215999" sldId="463"/>
            <ac:spMk id="12" creationId="{081E4A58-353D-44AE-B2FC-2A74E2E400F7}"/>
          </ac:spMkLst>
        </pc:spChg>
      </pc:sldChg>
      <pc:sldChg chg="addSp modSp">
        <pc:chgData name="Anna Stevenson" userId="S::a.stevenson@uwtsd.ac.uk::ae8dda73-5b0a-4ab6-8413-d9e5d0f56ad1" providerId="AD" clId="Web-{519AE3DA-770E-7A94-1A09-97E7C8D15946}" dt="2024-08-03T16:31:39.458" v="192"/>
        <pc:sldMkLst>
          <pc:docMk/>
          <pc:sldMk cId="4247571193" sldId="465"/>
        </pc:sldMkLst>
        <pc:spChg chg="mod ord">
          <ac:chgData name="Anna Stevenson" userId="S::a.stevenson@uwtsd.ac.uk::ae8dda73-5b0a-4ab6-8413-d9e5d0f56ad1" providerId="AD" clId="Web-{519AE3DA-770E-7A94-1A09-97E7C8D15946}" dt="2024-08-03T16:31:39.458" v="192"/>
          <ac:spMkLst>
            <pc:docMk/>
            <pc:sldMk cId="4247571193" sldId="465"/>
            <ac:spMk id="3" creationId="{A2F3A73D-A3F8-3DE8-3A0D-8C17CD93FB5D}"/>
          </ac:spMkLst>
        </pc:spChg>
        <pc:spChg chg="mod">
          <ac:chgData name="Anna Stevenson" userId="S::a.stevenson@uwtsd.ac.uk::ae8dda73-5b0a-4ab6-8413-d9e5d0f56ad1" providerId="AD" clId="Web-{519AE3DA-770E-7A94-1A09-97E7C8D15946}" dt="2024-08-03T16:31:39.458" v="192"/>
          <ac:spMkLst>
            <pc:docMk/>
            <pc:sldMk cId="4247571193" sldId="465"/>
            <ac:spMk id="7" creationId="{5D94A3A6-9D7F-4423-5966-FE38DAF41B84}"/>
          </ac:spMkLst>
        </pc:spChg>
        <pc:spChg chg="add">
          <ac:chgData name="Anna Stevenson" userId="S::a.stevenson@uwtsd.ac.uk::ae8dda73-5b0a-4ab6-8413-d9e5d0f56ad1" providerId="AD" clId="Web-{519AE3DA-770E-7A94-1A09-97E7C8D15946}" dt="2024-08-03T16:31:39.458" v="192"/>
          <ac:spMkLst>
            <pc:docMk/>
            <pc:sldMk cId="4247571193" sldId="465"/>
            <ac:spMk id="12" creationId="{04812C46-200A-4DEB-A05E-3ED6C68C2387}"/>
          </ac:spMkLst>
        </pc:spChg>
        <pc:spChg chg="add">
          <ac:chgData name="Anna Stevenson" userId="S::a.stevenson@uwtsd.ac.uk::ae8dda73-5b0a-4ab6-8413-d9e5d0f56ad1" providerId="AD" clId="Web-{519AE3DA-770E-7A94-1A09-97E7C8D15946}" dt="2024-08-03T16:31:39.458" v="192"/>
          <ac:spMkLst>
            <pc:docMk/>
            <pc:sldMk cId="4247571193" sldId="465"/>
            <ac:spMk id="14" creationId="{D1EA859B-E555-4109-94F3-6700E046E008}"/>
          </ac:spMkLst>
        </pc:spChg>
        <pc:picChg chg="mod">
          <ac:chgData name="Anna Stevenson" userId="S::a.stevenson@uwtsd.ac.uk::ae8dda73-5b0a-4ab6-8413-d9e5d0f56ad1" providerId="AD" clId="Web-{519AE3DA-770E-7A94-1A09-97E7C8D15946}" dt="2024-08-03T16:31:39.458" v="192"/>
          <ac:picMkLst>
            <pc:docMk/>
            <pc:sldMk cId="4247571193" sldId="465"/>
            <ac:picMk id="5" creationId="{E50E9D25-87B6-82CD-D408-53A9719457A1}"/>
          </ac:picMkLst>
        </pc:picChg>
      </pc:sldChg>
      <pc:sldChg chg="addSp modSp">
        <pc:chgData name="Anna Stevenson" userId="S::a.stevenson@uwtsd.ac.uk::ae8dda73-5b0a-4ab6-8413-d9e5d0f56ad1" providerId="AD" clId="Web-{519AE3DA-770E-7A94-1A09-97E7C8D15946}" dt="2024-08-03T16:31:42.708" v="193"/>
        <pc:sldMkLst>
          <pc:docMk/>
          <pc:sldMk cId="1834009519" sldId="466"/>
        </pc:sldMkLst>
        <pc:spChg chg="mod ord">
          <ac:chgData name="Anna Stevenson" userId="S::a.stevenson@uwtsd.ac.uk::ae8dda73-5b0a-4ab6-8413-d9e5d0f56ad1" providerId="AD" clId="Web-{519AE3DA-770E-7A94-1A09-97E7C8D15946}" dt="2024-08-03T16:31:42.708" v="193"/>
          <ac:spMkLst>
            <pc:docMk/>
            <pc:sldMk cId="1834009519" sldId="466"/>
            <ac:spMk id="3" creationId="{A2F3A73D-A3F8-3DE8-3A0D-8C17CD93FB5D}"/>
          </ac:spMkLst>
        </pc:spChg>
        <pc:spChg chg="mod">
          <ac:chgData name="Anna Stevenson" userId="S::a.stevenson@uwtsd.ac.uk::ae8dda73-5b0a-4ab6-8413-d9e5d0f56ad1" providerId="AD" clId="Web-{519AE3DA-770E-7A94-1A09-97E7C8D15946}" dt="2024-08-03T16:31:42.708" v="193"/>
          <ac:spMkLst>
            <pc:docMk/>
            <pc:sldMk cId="1834009519" sldId="466"/>
            <ac:spMk id="7" creationId="{5D94A3A6-9D7F-4423-5966-FE38DAF41B84}"/>
          </ac:spMkLst>
        </pc:spChg>
        <pc:spChg chg="add">
          <ac:chgData name="Anna Stevenson" userId="S::a.stevenson@uwtsd.ac.uk::ae8dda73-5b0a-4ab6-8413-d9e5d0f56ad1" providerId="AD" clId="Web-{519AE3DA-770E-7A94-1A09-97E7C8D15946}" dt="2024-08-03T16:31:42.708" v="193"/>
          <ac:spMkLst>
            <pc:docMk/>
            <pc:sldMk cId="1834009519" sldId="466"/>
            <ac:spMk id="12" creationId="{04812C46-200A-4DEB-A05E-3ED6C68C2387}"/>
          </ac:spMkLst>
        </pc:spChg>
        <pc:spChg chg="add">
          <ac:chgData name="Anna Stevenson" userId="S::a.stevenson@uwtsd.ac.uk::ae8dda73-5b0a-4ab6-8413-d9e5d0f56ad1" providerId="AD" clId="Web-{519AE3DA-770E-7A94-1A09-97E7C8D15946}" dt="2024-08-03T16:31:42.708" v="193"/>
          <ac:spMkLst>
            <pc:docMk/>
            <pc:sldMk cId="1834009519" sldId="466"/>
            <ac:spMk id="14" creationId="{D1EA859B-E555-4109-94F3-6700E046E008}"/>
          </ac:spMkLst>
        </pc:spChg>
        <pc:picChg chg="mod">
          <ac:chgData name="Anna Stevenson" userId="S::a.stevenson@uwtsd.ac.uk::ae8dda73-5b0a-4ab6-8413-d9e5d0f56ad1" providerId="AD" clId="Web-{519AE3DA-770E-7A94-1A09-97E7C8D15946}" dt="2024-08-03T16:31:42.708" v="193"/>
          <ac:picMkLst>
            <pc:docMk/>
            <pc:sldMk cId="1834009519" sldId="466"/>
            <ac:picMk id="5" creationId="{E50E9D25-87B6-82CD-D408-53A9719457A1}"/>
          </ac:picMkLst>
        </pc:picChg>
      </pc:sldChg>
      <pc:sldChg chg="addSp delSp modSp">
        <pc:chgData name="Anna Stevenson" userId="S::a.stevenson@uwtsd.ac.uk::ae8dda73-5b0a-4ab6-8413-d9e5d0f56ad1" providerId="AD" clId="Web-{519AE3DA-770E-7A94-1A09-97E7C8D15946}" dt="2024-08-03T16:26:08.806" v="74"/>
        <pc:sldMkLst>
          <pc:docMk/>
          <pc:sldMk cId="722069838" sldId="490"/>
        </pc:sldMkLst>
        <pc:spChg chg="mod">
          <ac:chgData name="Anna Stevenson" userId="S::a.stevenson@uwtsd.ac.uk::ae8dda73-5b0a-4ab6-8413-d9e5d0f56ad1" providerId="AD" clId="Web-{519AE3DA-770E-7A94-1A09-97E7C8D15946}" dt="2024-08-03T16:14:50.982" v="54" actId="20577"/>
          <ac:spMkLst>
            <pc:docMk/>
            <pc:sldMk cId="722069838" sldId="490"/>
            <ac:spMk id="3" creationId="{0D17818B-010D-A2B8-DAEB-97E649D3D084}"/>
          </ac:spMkLst>
        </pc:spChg>
        <pc:picChg chg="add del mod">
          <ac:chgData name="Anna Stevenson" userId="S::a.stevenson@uwtsd.ac.uk::ae8dda73-5b0a-4ab6-8413-d9e5d0f56ad1" providerId="AD" clId="Web-{519AE3DA-770E-7A94-1A09-97E7C8D15946}" dt="2024-08-03T16:26:08.806" v="74"/>
          <ac:picMkLst>
            <pc:docMk/>
            <pc:sldMk cId="722069838" sldId="490"/>
            <ac:picMk id="4" creationId="{71A649D9-BA36-92A0-3DB0-FFB7377D4D13}"/>
          </ac:picMkLst>
        </pc:picChg>
      </pc:sldChg>
      <pc:sldChg chg="del">
        <pc:chgData name="Anna Stevenson" userId="S::a.stevenson@uwtsd.ac.uk::ae8dda73-5b0a-4ab6-8413-d9e5d0f56ad1" providerId="AD" clId="Web-{519AE3DA-770E-7A94-1A09-97E7C8D15946}" dt="2024-08-03T16:14:53.763" v="55"/>
        <pc:sldMkLst>
          <pc:docMk/>
          <pc:sldMk cId="2386730465" sldId="497"/>
        </pc:sldMkLst>
      </pc:sldChg>
      <pc:sldChg chg="addSp modSp">
        <pc:chgData name="Anna Stevenson" userId="S::a.stevenson@uwtsd.ac.uk::ae8dda73-5b0a-4ab6-8413-d9e5d0f56ad1" providerId="AD" clId="Web-{519AE3DA-770E-7A94-1A09-97E7C8D15946}" dt="2024-08-03T16:29:35.063" v="124"/>
        <pc:sldMkLst>
          <pc:docMk/>
          <pc:sldMk cId="800874342" sldId="500"/>
        </pc:sldMkLst>
        <pc:spChg chg="add ord">
          <ac:chgData name="Anna Stevenson" userId="S::a.stevenson@uwtsd.ac.uk::ae8dda73-5b0a-4ab6-8413-d9e5d0f56ad1" providerId="AD" clId="Web-{519AE3DA-770E-7A94-1A09-97E7C8D15946}" dt="2024-08-03T16:29:34.923" v="117"/>
          <ac:spMkLst>
            <pc:docMk/>
            <pc:sldMk cId="800874342" sldId="500"/>
            <ac:spMk id="3" creationId="{A1E0EB02-E052-0597-5975-BD4A50383701}"/>
          </ac:spMkLst>
        </pc:spChg>
        <pc:spChg chg="ord">
          <ac:chgData name="Anna Stevenson" userId="S::a.stevenson@uwtsd.ac.uk::ae8dda73-5b0a-4ab6-8413-d9e5d0f56ad1" providerId="AD" clId="Web-{519AE3DA-770E-7A94-1A09-97E7C8D15946}" dt="2024-08-03T16:29:32.595" v="116"/>
          <ac:spMkLst>
            <pc:docMk/>
            <pc:sldMk cId="800874342" sldId="500"/>
            <ac:spMk id="7" creationId="{C40BBDE0-FFEB-30CD-6E42-91452813A31E}"/>
          </ac:spMkLst>
        </pc:spChg>
        <pc:picChg chg="add ord">
          <ac:chgData name="Anna Stevenson" userId="S::a.stevenson@uwtsd.ac.uk::ae8dda73-5b0a-4ab6-8413-d9e5d0f56ad1" providerId="AD" clId="Web-{519AE3DA-770E-7A94-1A09-97E7C8D15946}" dt="2024-08-03T16:29:35.063" v="124"/>
          <ac:picMkLst>
            <pc:docMk/>
            <pc:sldMk cId="800874342" sldId="500"/>
            <ac:picMk id="6" creationId="{E2EA8AA9-FAC7-9D3D-318C-BA2E02DBACC2}"/>
          </ac:picMkLst>
        </pc:picChg>
      </pc:sldChg>
      <pc:sldChg chg="addSp delSp modSp">
        <pc:chgData name="Anna Stevenson" userId="S::a.stevenson@uwtsd.ac.uk::ae8dda73-5b0a-4ab6-8413-d9e5d0f56ad1" providerId="AD" clId="Web-{519AE3DA-770E-7A94-1A09-97E7C8D15946}" dt="2024-08-03T16:29:25.501" v="113"/>
        <pc:sldMkLst>
          <pc:docMk/>
          <pc:sldMk cId="2778094339" sldId="501"/>
        </pc:sldMkLst>
        <pc:spChg chg="add ord">
          <ac:chgData name="Anna Stevenson" userId="S::a.stevenson@uwtsd.ac.uk::ae8dda73-5b0a-4ab6-8413-d9e5d0f56ad1" providerId="AD" clId="Web-{519AE3DA-770E-7A94-1A09-97E7C8D15946}" dt="2024-08-03T16:29:25.329" v="105"/>
          <ac:spMkLst>
            <pc:docMk/>
            <pc:sldMk cId="2778094339" sldId="501"/>
            <ac:spMk id="6" creationId="{9E2536F9-15C3-52D3-C140-B059F3726C1A}"/>
          </ac:spMkLst>
        </pc:spChg>
        <pc:picChg chg="add del">
          <ac:chgData name="Anna Stevenson" userId="S::a.stevenson@uwtsd.ac.uk::ae8dda73-5b0a-4ab6-8413-d9e5d0f56ad1" providerId="AD" clId="Web-{519AE3DA-770E-7A94-1A09-97E7C8D15946}" dt="2024-08-03T16:29:11.422" v="102"/>
          <ac:picMkLst>
            <pc:docMk/>
            <pc:sldMk cId="2778094339" sldId="501"/>
            <ac:picMk id="3" creationId="{D3AD1A96-56B9-7DFD-5216-FF9002297882}"/>
          </ac:picMkLst>
        </pc:picChg>
        <pc:picChg chg="add ord">
          <ac:chgData name="Anna Stevenson" userId="S::a.stevenson@uwtsd.ac.uk::ae8dda73-5b0a-4ab6-8413-d9e5d0f56ad1" providerId="AD" clId="Web-{519AE3DA-770E-7A94-1A09-97E7C8D15946}" dt="2024-08-03T16:29:25.501" v="113"/>
          <ac:picMkLst>
            <pc:docMk/>
            <pc:sldMk cId="2778094339" sldId="501"/>
            <ac:picMk id="8" creationId="{C2C166FC-D692-89D5-F68A-2BE3714944BE}"/>
          </ac:picMkLst>
        </pc:picChg>
      </pc:sldChg>
      <pc:sldChg chg="addSp modSp">
        <pc:chgData name="Anna Stevenson" userId="S::a.stevenson@uwtsd.ac.uk::ae8dda73-5b0a-4ab6-8413-d9e5d0f56ad1" providerId="AD" clId="Web-{519AE3DA-770E-7A94-1A09-97E7C8D15946}" dt="2024-08-03T16:29:41.767" v="134"/>
        <pc:sldMkLst>
          <pc:docMk/>
          <pc:sldMk cId="605915261" sldId="502"/>
        </pc:sldMkLst>
        <pc:spChg chg="add ord">
          <ac:chgData name="Anna Stevenson" userId="S::a.stevenson@uwtsd.ac.uk::ae8dda73-5b0a-4ab6-8413-d9e5d0f56ad1" providerId="AD" clId="Web-{519AE3DA-770E-7A94-1A09-97E7C8D15946}" dt="2024-08-03T16:29:41.657" v="127"/>
          <ac:spMkLst>
            <pc:docMk/>
            <pc:sldMk cId="605915261" sldId="502"/>
            <ac:spMk id="3" creationId="{5BDCD3F7-22B3-1692-8BB0-18C9105502A8}"/>
          </ac:spMkLst>
        </pc:spChg>
        <pc:picChg chg="add ord">
          <ac:chgData name="Anna Stevenson" userId="S::a.stevenson@uwtsd.ac.uk::ae8dda73-5b0a-4ab6-8413-d9e5d0f56ad1" providerId="AD" clId="Web-{519AE3DA-770E-7A94-1A09-97E7C8D15946}" dt="2024-08-03T16:29:41.767" v="134"/>
          <ac:picMkLst>
            <pc:docMk/>
            <pc:sldMk cId="605915261" sldId="502"/>
            <ac:picMk id="6" creationId="{8FE65E60-215D-82E6-457E-340E3C3B2B86}"/>
          </ac:picMkLst>
        </pc:picChg>
      </pc:sldChg>
      <pc:sldChg chg="modSp new ord">
        <pc:chgData name="Anna Stevenson" userId="S::a.stevenson@uwtsd.ac.uk::ae8dda73-5b0a-4ab6-8413-d9e5d0f56ad1" providerId="AD" clId="Web-{519AE3DA-770E-7A94-1A09-97E7C8D15946}" dt="2024-08-03T16:24:45.084" v="63"/>
        <pc:sldMkLst>
          <pc:docMk/>
          <pc:sldMk cId="560711500" sldId="504"/>
        </pc:sldMkLst>
        <pc:spChg chg="mod">
          <ac:chgData name="Anna Stevenson" userId="S::a.stevenson@uwtsd.ac.uk::ae8dda73-5b0a-4ab6-8413-d9e5d0f56ad1" providerId="AD" clId="Web-{519AE3DA-770E-7A94-1A09-97E7C8D15946}" dt="2024-08-03T15:58:29.937" v="10" actId="20577"/>
          <ac:spMkLst>
            <pc:docMk/>
            <pc:sldMk cId="560711500" sldId="504"/>
            <ac:spMk id="2" creationId="{7B753375-EE10-91FB-D6FD-70805D00B869}"/>
          </ac:spMkLst>
        </pc:spChg>
        <pc:spChg chg="mod">
          <ac:chgData name="Anna Stevenson" userId="S::a.stevenson@uwtsd.ac.uk::ae8dda73-5b0a-4ab6-8413-d9e5d0f56ad1" providerId="AD" clId="Web-{519AE3DA-770E-7A94-1A09-97E7C8D15946}" dt="2024-08-03T15:58:09.902" v="2" actId="20577"/>
          <ac:spMkLst>
            <pc:docMk/>
            <pc:sldMk cId="560711500" sldId="504"/>
            <ac:spMk id="3" creationId="{CAB3182D-D7F8-7922-1F8E-1D2213CF1BDF}"/>
          </ac:spMkLst>
        </pc:spChg>
      </pc:sldChg>
      <pc:sldChg chg="new del">
        <pc:chgData name="Anna Stevenson" userId="S::a.stevenson@uwtsd.ac.uk::ae8dda73-5b0a-4ab6-8413-d9e5d0f56ad1" providerId="AD" clId="Web-{519AE3DA-770E-7A94-1A09-97E7C8D15946}" dt="2024-08-03T16:24:51.256" v="64"/>
        <pc:sldMkLst>
          <pc:docMk/>
          <pc:sldMk cId="1155988445" sldId="505"/>
        </pc:sldMkLst>
      </pc:sldChg>
      <pc:sldChg chg="addSp modSp new mod setBg">
        <pc:chgData name="Anna Stevenson" userId="S::a.stevenson@uwtsd.ac.uk::ae8dda73-5b0a-4ab6-8413-d9e5d0f56ad1" providerId="AD" clId="Web-{519AE3DA-770E-7A94-1A09-97E7C8D15946}" dt="2024-08-03T16:24:28.833" v="57" actId="20577"/>
        <pc:sldMkLst>
          <pc:docMk/>
          <pc:sldMk cId="615937419" sldId="506"/>
        </pc:sldMkLst>
        <pc:spChg chg="mod">
          <ac:chgData name="Anna Stevenson" userId="S::a.stevenson@uwtsd.ac.uk::ae8dda73-5b0a-4ab6-8413-d9e5d0f56ad1" providerId="AD" clId="Web-{519AE3DA-770E-7A94-1A09-97E7C8D15946}" dt="2024-08-03T16:12:08.473" v="39"/>
          <ac:spMkLst>
            <pc:docMk/>
            <pc:sldMk cId="615937419" sldId="506"/>
            <ac:spMk id="2" creationId="{0849DF97-617F-A1FB-0725-F48CED731C78}"/>
          </ac:spMkLst>
        </pc:spChg>
        <pc:spChg chg="mod">
          <ac:chgData name="Anna Stevenson" userId="S::a.stevenson@uwtsd.ac.uk::ae8dda73-5b0a-4ab6-8413-d9e5d0f56ad1" providerId="AD" clId="Web-{519AE3DA-770E-7A94-1A09-97E7C8D15946}" dt="2024-08-03T16:24:28.833" v="57" actId="20577"/>
          <ac:spMkLst>
            <pc:docMk/>
            <pc:sldMk cId="615937419" sldId="506"/>
            <ac:spMk id="3" creationId="{56F964A3-ED9E-9837-1AEC-2AABD90B9510}"/>
          </ac:spMkLst>
        </pc:spChg>
        <pc:spChg chg="add">
          <ac:chgData name="Anna Stevenson" userId="S::a.stevenson@uwtsd.ac.uk::ae8dda73-5b0a-4ab6-8413-d9e5d0f56ad1" providerId="AD" clId="Web-{519AE3DA-770E-7A94-1A09-97E7C8D15946}" dt="2024-08-03T16:12:08.473" v="39"/>
          <ac:spMkLst>
            <pc:docMk/>
            <pc:sldMk cId="615937419" sldId="506"/>
            <ac:spMk id="9" creationId="{F13C74B1-5B17-4795-BED0-7140497B445A}"/>
          </ac:spMkLst>
        </pc:spChg>
        <pc:spChg chg="add">
          <ac:chgData name="Anna Stevenson" userId="S::a.stevenson@uwtsd.ac.uk::ae8dda73-5b0a-4ab6-8413-d9e5d0f56ad1" providerId="AD" clId="Web-{519AE3DA-770E-7A94-1A09-97E7C8D15946}" dt="2024-08-03T16:12:08.473" v="39"/>
          <ac:spMkLst>
            <pc:docMk/>
            <pc:sldMk cId="615937419" sldId="506"/>
            <ac:spMk id="11" creationId="{D4974D33-8DC5-464E-8C6D-BE58F0669C17}"/>
          </ac:spMkLst>
        </pc:spChg>
        <pc:picChg chg="add">
          <ac:chgData name="Anna Stevenson" userId="S::a.stevenson@uwtsd.ac.uk::ae8dda73-5b0a-4ab6-8413-d9e5d0f56ad1" providerId="AD" clId="Web-{519AE3DA-770E-7A94-1A09-97E7C8D15946}" dt="2024-08-03T16:12:08.473" v="39"/>
          <ac:picMkLst>
            <pc:docMk/>
            <pc:sldMk cId="615937419" sldId="506"/>
            <ac:picMk id="5" creationId="{45A154BF-2F66-E1D3-6F91-985415810D6E}"/>
          </ac:picMkLst>
        </pc:picChg>
      </pc:sldChg>
      <pc:sldChg chg="new del">
        <pc:chgData name="Anna Stevenson" userId="S::a.stevenson@uwtsd.ac.uk::ae8dda73-5b0a-4ab6-8413-d9e5d0f56ad1" providerId="AD" clId="Web-{519AE3DA-770E-7A94-1A09-97E7C8D15946}" dt="2024-08-03T16:25:38.742" v="71"/>
        <pc:sldMkLst>
          <pc:docMk/>
          <pc:sldMk cId="2184467318" sldId="507"/>
        </pc:sldMkLst>
      </pc:sldChg>
      <pc:sldChg chg="add del">
        <pc:chgData name="Anna Stevenson" userId="S::a.stevenson@uwtsd.ac.uk::ae8dda73-5b0a-4ab6-8413-d9e5d0f56ad1" providerId="AD" clId="Web-{519AE3DA-770E-7A94-1A09-97E7C8D15946}" dt="2024-08-03T16:25:39.695" v="72"/>
        <pc:sldMkLst>
          <pc:docMk/>
          <pc:sldMk cId="259624689" sldId="979"/>
        </pc:sldMkLst>
      </pc:sldChg>
      <pc:sldMasterChg chg="addSldLayout">
        <pc:chgData name="Anna Stevenson" userId="S::a.stevenson@uwtsd.ac.uk::ae8dda73-5b0a-4ab6-8413-d9e5d0f56ad1" providerId="AD" clId="Web-{519AE3DA-770E-7A94-1A09-97E7C8D15946}" dt="2024-08-03T16:25:31.429" v="67"/>
        <pc:sldMasterMkLst>
          <pc:docMk/>
          <pc:sldMasterMk cId="99430989" sldId="2147483652"/>
        </pc:sldMasterMkLst>
        <pc:sldLayoutChg chg="add replId">
          <pc:chgData name="Anna Stevenson" userId="S::a.stevenson@uwtsd.ac.uk::ae8dda73-5b0a-4ab6-8413-d9e5d0f56ad1" providerId="AD" clId="Web-{519AE3DA-770E-7A94-1A09-97E7C8D15946}" dt="2024-08-03T16:25:31.429" v="67"/>
          <pc:sldLayoutMkLst>
            <pc:docMk/>
            <pc:sldMasterMk cId="99430989" sldId="2147483652"/>
            <pc:sldLayoutMk cId="2664741479" sldId="2147483719"/>
          </pc:sldLayoutMkLst>
        </pc:sldLayoutChg>
      </pc:sldMasterChg>
    </pc:docChg>
  </pc:docChgLst>
  <pc:docChgLst>
    <pc:chgData name="Kate Piper (IMH)" userId="S::k.piper1@uwtsd.ac.uk::f69ee4e2-845b-4a1f-89c4-60fce9da139f" providerId="AD" clId="Web-{DE35B961-7B60-3DAA-5D8F-4394F7924E8E}"/>
    <pc:docChg chg="modSld">
      <pc:chgData name="Kate Piper (IMH)" userId="S::k.piper1@uwtsd.ac.uk::f69ee4e2-845b-4a1f-89c4-60fce9da139f" providerId="AD" clId="Web-{DE35B961-7B60-3DAA-5D8F-4394F7924E8E}" dt="2024-10-09T15:24:58.790" v="6" actId="1076"/>
      <pc:docMkLst>
        <pc:docMk/>
      </pc:docMkLst>
      <pc:sldChg chg="modSp">
        <pc:chgData name="Kate Piper (IMH)" userId="S::k.piper1@uwtsd.ac.uk::f69ee4e2-845b-4a1f-89c4-60fce9da139f" providerId="AD" clId="Web-{DE35B961-7B60-3DAA-5D8F-4394F7924E8E}" dt="2024-10-09T15:24:58.790" v="6" actId="1076"/>
        <pc:sldMkLst>
          <pc:docMk/>
          <pc:sldMk cId="2963973090" sldId="285"/>
        </pc:sldMkLst>
        <pc:spChg chg="mod">
          <ac:chgData name="Kate Piper (IMH)" userId="S::k.piper1@uwtsd.ac.uk::f69ee4e2-845b-4a1f-89c4-60fce9da139f" providerId="AD" clId="Web-{DE35B961-7B60-3DAA-5D8F-4394F7924E8E}" dt="2024-10-09T15:24:58.790" v="6" actId="1076"/>
          <ac:spMkLst>
            <pc:docMk/>
            <pc:sldMk cId="2963973090" sldId="285"/>
            <ac:spMk id="4" creationId="{BE688355-4812-49DD-81EB-2213B8ED8A99}"/>
          </ac:spMkLst>
        </pc:spChg>
        <pc:picChg chg="mod">
          <ac:chgData name="Kate Piper (IMH)" userId="S::k.piper1@uwtsd.ac.uk::f69ee4e2-845b-4a1f-89c4-60fce9da139f" providerId="AD" clId="Web-{DE35B961-7B60-3DAA-5D8F-4394F7924E8E}" dt="2024-10-09T15:24:49.524" v="4" actId="1076"/>
          <ac:picMkLst>
            <pc:docMk/>
            <pc:sldMk cId="2963973090" sldId="285"/>
            <ac:picMk id="9" creationId="{8FF082B1-9EBB-4774-A954-F39DF633C109}"/>
          </ac:picMkLst>
        </pc:picChg>
      </pc:sldChg>
    </pc:docChg>
  </pc:docChgLst>
  <pc:docChgLst>
    <pc:chgData name="Kate Piper (IMH)" userId="S::k.piper1@uwtsd.ac.uk::f69ee4e2-845b-4a1f-89c4-60fce9da139f" providerId="AD" clId="Web-{F15B7FDB-69FE-F9EC-B06B-391AA2344D67}"/>
    <pc:docChg chg="addSld delSld modSld sldOrd">
      <pc:chgData name="Kate Piper (IMH)" userId="S::k.piper1@uwtsd.ac.uk::f69ee4e2-845b-4a1f-89c4-60fce9da139f" providerId="AD" clId="Web-{F15B7FDB-69FE-F9EC-B06B-391AA2344D67}" dt="2024-10-03T12:53:56.274" v="1367"/>
      <pc:docMkLst>
        <pc:docMk/>
      </pc:docMkLst>
      <pc:sldChg chg="modSp modNotes">
        <pc:chgData name="Kate Piper (IMH)" userId="S::k.piper1@uwtsd.ac.uk::f69ee4e2-845b-4a1f-89c4-60fce9da139f" providerId="AD" clId="Web-{F15B7FDB-69FE-F9EC-B06B-391AA2344D67}" dt="2024-10-03T12:47:05.838" v="1141"/>
        <pc:sldMkLst>
          <pc:docMk/>
          <pc:sldMk cId="3279050759" sldId="287"/>
        </pc:sldMkLst>
        <pc:spChg chg="mod">
          <ac:chgData name="Kate Piper (IMH)" userId="S::k.piper1@uwtsd.ac.uk::f69ee4e2-845b-4a1f-89c4-60fce9da139f" providerId="AD" clId="Web-{F15B7FDB-69FE-F9EC-B06B-391AA2344D67}" dt="2024-10-03T12:46:57.556" v="1137" actId="20577"/>
          <ac:spMkLst>
            <pc:docMk/>
            <pc:sldMk cId="3279050759" sldId="287"/>
            <ac:spMk id="3" creationId="{3839B2E8-48EB-4ADD-9CB8-7D50384A6C70}"/>
          </ac:spMkLst>
        </pc:spChg>
      </pc:sldChg>
      <pc:sldChg chg="modNotes">
        <pc:chgData name="Kate Piper (IMH)" userId="S::k.piper1@uwtsd.ac.uk::f69ee4e2-845b-4a1f-89c4-60fce9da139f" providerId="AD" clId="Web-{F15B7FDB-69FE-F9EC-B06B-391AA2344D67}" dt="2024-10-03T12:52:29.396" v="1365"/>
        <pc:sldMkLst>
          <pc:docMk/>
          <pc:sldMk cId="2995264797" sldId="411"/>
        </pc:sldMkLst>
      </pc:sldChg>
      <pc:sldChg chg="ord">
        <pc:chgData name="Kate Piper (IMH)" userId="S::k.piper1@uwtsd.ac.uk::f69ee4e2-845b-4a1f-89c4-60fce9da139f" providerId="AD" clId="Web-{F15B7FDB-69FE-F9EC-B06B-391AA2344D67}" dt="2024-10-03T12:35:15.094" v="476"/>
        <pc:sldMkLst>
          <pc:docMk/>
          <pc:sldMk cId="3782617535" sldId="430"/>
        </pc:sldMkLst>
      </pc:sldChg>
      <pc:sldChg chg="addSp modSp">
        <pc:chgData name="Kate Piper (IMH)" userId="S::k.piper1@uwtsd.ac.uk::f69ee4e2-845b-4a1f-89c4-60fce9da139f" providerId="AD" clId="Web-{F15B7FDB-69FE-F9EC-B06B-391AA2344D67}" dt="2024-10-03T11:47:48.662" v="62" actId="1076"/>
        <pc:sldMkLst>
          <pc:docMk/>
          <pc:sldMk cId="1558481421" sldId="431"/>
        </pc:sldMkLst>
        <pc:spChg chg="add mod">
          <ac:chgData name="Kate Piper (IMH)" userId="S::k.piper1@uwtsd.ac.uk::f69ee4e2-845b-4a1f-89c4-60fce9da139f" providerId="AD" clId="Web-{F15B7FDB-69FE-F9EC-B06B-391AA2344D67}" dt="2024-10-03T11:47:48.662" v="62" actId="1076"/>
          <ac:spMkLst>
            <pc:docMk/>
            <pc:sldMk cId="1558481421" sldId="431"/>
            <ac:spMk id="4" creationId="{0341DE15-A425-90A3-3A9F-E6907C7D6D7E}"/>
          </ac:spMkLst>
        </pc:spChg>
        <pc:picChg chg="add mod">
          <ac:chgData name="Kate Piper (IMH)" userId="S::k.piper1@uwtsd.ac.uk::f69ee4e2-845b-4a1f-89c4-60fce9da139f" providerId="AD" clId="Web-{F15B7FDB-69FE-F9EC-B06B-391AA2344D67}" dt="2024-10-03T11:46:59.613" v="48" actId="1076"/>
          <ac:picMkLst>
            <pc:docMk/>
            <pc:sldMk cId="1558481421" sldId="431"/>
            <ac:picMk id="2" creationId="{39E591E0-F727-5E3B-5F13-3ECE5BE5F5CB}"/>
          </ac:picMkLst>
        </pc:picChg>
      </pc:sldChg>
      <pc:sldChg chg="modSp modNotes">
        <pc:chgData name="Kate Piper (IMH)" userId="S::k.piper1@uwtsd.ac.uk::f69ee4e2-845b-4a1f-89c4-60fce9da139f" providerId="AD" clId="Web-{F15B7FDB-69FE-F9EC-B06B-391AA2344D67}" dt="2024-10-03T12:27:11.452" v="218"/>
        <pc:sldMkLst>
          <pc:docMk/>
          <pc:sldMk cId="1072928244" sldId="432"/>
        </pc:sldMkLst>
        <pc:spChg chg="mod">
          <ac:chgData name="Kate Piper (IMH)" userId="S::k.piper1@uwtsd.ac.uk::f69ee4e2-845b-4a1f-89c4-60fce9da139f" providerId="AD" clId="Web-{F15B7FDB-69FE-F9EC-B06B-391AA2344D67}" dt="2024-10-03T12:24:36.352" v="135" actId="1076"/>
          <ac:spMkLst>
            <pc:docMk/>
            <pc:sldMk cId="1072928244" sldId="432"/>
            <ac:spMk id="3" creationId="{02726595-AAD5-F22A-97AB-9384E437ABBD}"/>
          </ac:spMkLst>
        </pc:spChg>
        <pc:spChg chg="mod">
          <ac:chgData name="Kate Piper (IMH)" userId="S::k.piper1@uwtsd.ac.uk::f69ee4e2-845b-4a1f-89c4-60fce9da139f" providerId="AD" clId="Web-{F15B7FDB-69FE-F9EC-B06B-391AA2344D67}" dt="2024-10-03T12:26:42.107" v="210" actId="1076"/>
          <ac:spMkLst>
            <pc:docMk/>
            <pc:sldMk cId="1072928244" sldId="432"/>
            <ac:spMk id="11" creationId="{C40BBDE0-FFEB-30CD-6E42-91452813A31E}"/>
          </ac:spMkLst>
        </pc:spChg>
      </pc:sldChg>
      <pc:sldChg chg="modNotes">
        <pc:chgData name="Kate Piper (IMH)" userId="S::k.piper1@uwtsd.ac.uk::f69ee4e2-845b-4a1f-89c4-60fce9da139f" providerId="AD" clId="Web-{F15B7FDB-69FE-F9EC-B06B-391AA2344D67}" dt="2024-10-03T12:50:38.189" v="1181"/>
        <pc:sldMkLst>
          <pc:docMk/>
          <pc:sldMk cId="2997803759" sldId="469"/>
        </pc:sldMkLst>
      </pc:sldChg>
      <pc:sldChg chg="modNotes">
        <pc:chgData name="Kate Piper (IMH)" userId="S::k.piper1@uwtsd.ac.uk::f69ee4e2-845b-4a1f-89c4-60fce9da139f" providerId="AD" clId="Web-{F15B7FDB-69FE-F9EC-B06B-391AA2344D67}" dt="2024-10-03T12:51:53.582" v="1337"/>
        <pc:sldMkLst>
          <pc:docMk/>
          <pc:sldMk cId="2484889181" sldId="470"/>
        </pc:sldMkLst>
      </pc:sldChg>
      <pc:sldChg chg="addSp modSp addAnim delAnim modNotes">
        <pc:chgData name="Kate Piper (IMH)" userId="S::k.piper1@uwtsd.ac.uk::f69ee4e2-845b-4a1f-89c4-60fce9da139f" providerId="AD" clId="Web-{F15B7FDB-69FE-F9EC-B06B-391AA2344D67}" dt="2024-10-03T12:30:19.880" v="296"/>
        <pc:sldMkLst>
          <pc:docMk/>
          <pc:sldMk cId="800874342" sldId="500"/>
        </pc:sldMkLst>
        <pc:spChg chg="add mod">
          <ac:chgData name="Kate Piper (IMH)" userId="S::k.piper1@uwtsd.ac.uk::f69ee4e2-845b-4a1f-89c4-60fce9da139f" providerId="AD" clId="Web-{F15B7FDB-69FE-F9EC-B06B-391AA2344D67}" dt="2024-10-03T12:30:05.473" v="280"/>
          <ac:spMkLst>
            <pc:docMk/>
            <pc:sldMk cId="800874342" sldId="500"/>
            <ac:spMk id="2" creationId="{D7880D5C-3991-2299-72AF-054F366BC783}"/>
          </ac:spMkLst>
        </pc:spChg>
        <pc:spChg chg="mod">
          <ac:chgData name="Kate Piper (IMH)" userId="S::k.piper1@uwtsd.ac.uk::f69ee4e2-845b-4a1f-89c4-60fce9da139f" providerId="AD" clId="Web-{F15B7FDB-69FE-F9EC-B06B-391AA2344D67}" dt="2024-10-03T12:30:09.130" v="281" actId="1076"/>
          <ac:spMkLst>
            <pc:docMk/>
            <pc:sldMk cId="800874342" sldId="500"/>
            <ac:spMk id="7" creationId="{C40BBDE0-FFEB-30CD-6E42-91452813A31E}"/>
          </ac:spMkLst>
        </pc:spChg>
      </pc:sldChg>
      <pc:sldChg chg="addSp modSp modNotes">
        <pc:chgData name="Kate Piper (IMH)" userId="S::k.piper1@uwtsd.ac.uk::f69ee4e2-845b-4a1f-89c4-60fce9da139f" providerId="AD" clId="Web-{F15B7FDB-69FE-F9EC-B06B-391AA2344D67}" dt="2024-10-03T12:28:12.047" v="229" actId="1076"/>
        <pc:sldMkLst>
          <pc:docMk/>
          <pc:sldMk cId="2778094339" sldId="501"/>
        </pc:sldMkLst>
        <pc:picChg chg="add mod">
          <ac:chgData name="Kate Piper (IMH)" userId="S::k.piper1@uwtsd.ac.uk::f69ee4e2-845b-4a1f-89c4-60fce9da139f" providerId="AD" clId="Web-{F15B7FDB-69FE-F9EC-B06B-391AA2344D67}" dt="2024-10-03T12:28:12.047" v="229" actId="1076"/>
          <ac:picMkLst>
            <pc:docMk/>
            <pc:sldMk cId="2778094339" sldId="501"/>
            <ac:picMk id="3" creationId="{4B5A2BD3-F48D-1EA7-7142-786353A1D45D}"/>
          </ac:picMkLst>
        </pc:picChg>
      </pc:sldChg>
      <pc:sldChg chg="addSp delSp modSp addAnim">
        <pc:chgData name="Kate Piper (IMH)" userId="S::k.piper1@uwtsd.ac.uk::f69ee4e2-845b-4a1f-89c4-60fce9da139f" providerId="AD" clId="Web-{F15B7FDB-69FE-F9EC-B06B-391AA2344D67}" dt="2024-10-03T12:31:05.897" v="298" actId="1076"/>
        <pc:sldMkLst>
          <pc:docMk/>
          <pc:sldMk cId="4079562049" sldId="503"/>
        </pc:sldMkLst>
        <pc:picChg chg="add del mod">
          <ac:chgData name="Kate Piper (IMH)" userId="S::k.piper1@uwtsd.ac.uk::f69ee4e2-845b-4a1f-89c4-60fce9da139f" providerId="AD" clId="Web-{F15B7FDB-69FE-F9EC-B06B-391AA2344D67}" dt="2024-10-03T11:48:27.398" v="65"/>
          <ac:picMkLst>
            <pc:docMk/>
            <pc:sldMk cId="4079562049" sldId="503"/>
            <ac:picMk id="2" creationId="{C63BE3B4-C872-1384-CDB0-8C9A56039BDB}"/>
          </ac:picMkLst>
        </pc:picChg>
        <pc:picChg chg="add mod">
          <ac:chgData name="Kate Piper (IMH)" userId="S::k.piper1@uwtsd.ac.uk::f69ee4e2-845b-4a1f-89c4-60fce9da139f" providerId="AD" clId="Web-{F15B7FDB-69FE-F9EC-B06B-391AA2344D67}" dt="2024-10-03T12:31:05.897" v="298" actId="1076"/>
          <ac:picMkLst>
            <pc:docMk/>
            <pc:sldMk cId="4079562049" sldId="503"/>
            <ac:picMk id="3" creationId="{9AC34D15-4DB8-756B-83E3-9261716118DF}"/>
          </ac:picMkLst>
        </pc:picChg>
      </pc:sldChg>
      <pc:sldChg chg="addSp delSp modSp">
        <pc:chgData name="Kate Piper (IMH)" userId="S::k.piper1@uwtsd.ac.uk::f69ee4e2-845b-4a1f-89c4-60fce9da139f" providerId="AD" clId="Web-{F15B7FDB-69FE-F9EC-B06B-391AA2344D67}" dt="2024-10-03T12:27:57.953" v="227" actId="1076"/>
        <pc:sldMkLst>
          <pc:docMk/>
          <pc:sldMk cId="3252273403" sldId="508"/>
        </pc:sldMkLst>
        <pc:spChg chg="mod">
          <ac:chgData name="Kate Piper (IMH)" userId="S::k.piper1@uwtsd.ac.uk::f69ee4e2-845b-4a1f-89c4-60fce9da139f" providerId="AD" clId="Web-{F15B7FDB-69FE-F9EC-B06B-391AA2344D67}" dt="2024-10-03T12:27:23.952" v="222" actId="14100"/>
          <ac:spMkLst>
            <pc:docMk/>
            <pc:sldMk cId="3252273403" sldId="508"/>
            <ac:spMk id="9" creationId="{995E5C3E-05BC-D87D-47EC-B26E6DB8A84D}"/>
          </ac:spMkLst>
        </pc:spChg>
        <pc:spChg chg="mod">
          <ac:chgData name="Kate Piper (IMH)" userId="S::k.piper1@uwtsd.ac.uk::f69ee4e2-845b-4a1f-89c4-60fce9da139f" providerId="AD" clId="Web-{F15B7FDB-69FE-F9EC-B06B-391AA2344D67}" dt="2024-10-03T12:27:16.733" v="219" actId="1076"/>
          <ac:spMkLst>
            <pc:docMk/>
            <pc:sldMk cId="3252273403" sldId="508"/>
            <ac:spMk id="11" creationId="{C40BBDE0-FFEB-30CD-6E42-91452813A31E}"/>
          </ac:spMkLst>
        </pc:spChg>
        <pc:picChg chg="add mod">
          <ac:chgData name="Kate Piper (IMH)" userId="S::k.piper1@uwtsd.ac.uk::f69ee4e2-845b-4a1f-89c4-60fce9da139f" providerId="AD" clId="Web-{F15B7FDB-69FE-F9EC-B06B-391AA2344D67}" dt="2024-10-03T12:27:57.953" v="227" actId="1076"/>
          <ac:picMkLst>
            <pc:docMk/>
            <pc:sldMk cId="3252273403" sldId="508"/>
            <ac:picMk id="4" creationId="{8C0309F3-E1AB-E02D-F0BD-212370799EE8}"/>
          </ac:picMkLst>
        </pc:picChg>
        <pc:picChg chg="add del mod">
          <ac:chgData name="Kate Piper (IMH)" userId="S::k.piper1@uwtsd.ac.uk::f69ee4e2-845b-4a1f-89c4-60fce9da139f" providerId="AD" clId="Web-{F15B7FDB-69FE-F9EC-B06B-391AA2344D67}" dt="2024-10-03T11:48:11.381" v="63"/>
          <ac:picMkLst>
            <pc:docMk/>
            <pc:sldMk cId="3252273403" sldId="508"/>
            <ac:picMk id="4" creationId="{E27C79A0-B884-706B-4FA9-B9B14510EFCD}"/>
          </ac:picMkLst>
        </pc:picChg>
      </pc:sldChg>
      <pc:sldChg chg="modSp">
        <pc:chgData name="Kate Piper (IMH)" userId="S::k.piper1@uwtsd.ac.uk::f69ee4e2-845b-4a1f-89c4-60fce9da139f" providerId="AD" clId="Web-{F15B7FDB-69FE-F9EC-B06B-391AA2344D67}" dt="2024-10-03T12:36:45.503" v="483" actId="20577"/>
        <pc:sldMkLst>
          <pc:docMk/>
          <pc:sldMk cId="336486757" sldId="513"/>
        </pc:sldMkLst>
        <pc:spChg chg="mod">
          <ac:chgData name="Kate Piper (IMH)" userId="S::k.piper1@uwtsd.ac.uk::f69ee4e2-845b-4a1f-89c4-60fce9da139f" providerId="AD" clId="Web-{F15B7FDB-69FE-F9EC-B06B-391AA2344D67}" dt="2024-10-03T12:36:45.503" v="483" actId="20577"/>
          <ac:spMkLst>
            <pc:docMk/>
            <pc:sldMk cId="336486757" sldId="513"/>
            <ac:spMk id="5" creationId="{46DEBCC0-7FBC-4743-8A6E-2A77D1FBDDE7}"/>
          </ac:spMkLst>
        </pc:spChg>
      </pc:sldChg>
      <pc:sldChg chg="addSp delSp modSp">
        <pc:chgData name="Kate Piper (IMH)" userId="S::k.piper1@uwtsd.ac.uk::f69ee4e2-845b-4a1f-89c4-60fce9da139f" providerId="AD" clId="Web-{F15B7FDB-69FE-F9EC-B06B-391AA2344D67}" dt="2024-10-03T12:47:19.151" v="1142"/>
        <pc:sldMkLst>
          <pc:docMk/>
          <pc:sldMk cId="725509213" sldId="517"/>
        </pc:sldMkLst>
        <pc:spChg chg="add del mod">
          <ac:chgData name="Kate Piper (IMH)" userId="S::k.piper1@uwtsd.ac.uk::f69ee4e2-845b-4a1f-89c4-60fce9da139f" providerId="AD" clId="Web-{F15B7FDB-69FE-F9EC-B06B-391AA2344D67}" dt="2024-10-03T12:47:19.151" v="1142"/>
          <ac:spMkLst>
            <pc:docMk/>
            <pc:sldMk cId="725509213" sldId="517"/>
            <ac:spMk id="2" creationId="{E628D9E2-3BD8-F806-1433-19C3BE8C1360}"/>
          </ac:spMkLst>
        </pc:spChg>
      </pc:sldChg>
      <pc:sldChg chg="addSp modSp modNotes">
        <pc:chgData name="Kate Piper (IMH)" userId="S::k.piper1@uwtsd.ac.uk::f69ee4e2-845b-4a1f-89c4-60fce9da139f" providerId="AD" clId="Web-{F15B7FDB-69FE-F9EC-B06B-391AA2344D67}" dt="2024-10-03T12:48:34.528" v="1160"/>
        <pc:sldMkLst>
          <pc:docMk/>
          <pc:sldMk cId="2736219088" sldId="518"/>
        </pc:sldMkLst>
        <pc:spChg chg="mod">
          <ac:chgData name="Kate Piper (IMH)" userId="S::k.piper1@uwtsd.ac.uk::f69ee4e2-845b-4a1f-89c4-60fce9da139f" providerId="AD" clId="Web-{F15B7FDB-69FE-F9EC-B06B-391AA2344D67}" dt="2024-10-03T11:57:37.560" v="106" actId="14100"/>
          <ac:spMkLst>
            <pc:docMk/>
            <pc:sldMk cId="2736219088" sldId="518"/>
            <ac:spMk id="5" creationId="{5265B7B2-E8C1-481D-80CF-A082A16B2D89}"/>
          </ac:spMkLst>
        </pc:spChg>
        <pc:picChg chg="add mod">
          <ac:chgData name="Kate Piper (IMH)" userId="S::k.piper1@uwtsd.ac.uk::f69ee4e2-845b-4a1f-89c4-60fce9da139f" providerId="AD" clId="Web-{F15B7FDB-69FE-F9EC-B06B-391AA2344D67}" dt="2024-10-03T11:57:35.185" v="105" actId="14100"/>
          <ac:picMkLst>
            <pc:docMk/>
            <pc:sldMk cId="2736219088" sldId="518"/>
            <ac:picMk id="3" creationId="{0B3B73E5-8D8C-3078-010B-030E0A5BAC69}"/>
          </ac:picMkLst>
        </pc:picChg>
      </pc:sldChg>
      <pc:sldChg chg="del">
        <pc:chgData name="Kate Piper (IMH)" userId="S::k.piper1@uwtsd.ac.uk::f69ee4e2-845b-4a1f-89c4-60fce9da139f" providerId="AD" clId="Web-{F15B7FDB-69FE-F9EC-B06B-391AA2344D67}" dt="2024-10-03T12:35:22.563" v="477"/>
        <pc:sldMkLst>
          <pc:docMk/>
          <pc:sldMk cId="34067561" sldId="533"/>
        </pc:sldMkLst>
      </pc:sldChg>
      <pc:sldChg chg="ord">
        <pc:chgData name="Kate Piper (IMH)" userId="S::k.piper1@uwtsd.ac.uk::f69ee4e2-845b-4a1f-89c4-60fce9da139f" providerId="AD" clId="Web-{F15B7FDB-69FE-F9EC-B06B-391AA2344D67}" dt="2024-10-03T12:53:56.274" v="1367"/>
        <pc:sldMkLst>
          <pc:docMk/>
          <pc:sldMk cId="1323162804" sldId="534"/>
        </pc:sldMkLst>
      </pc:sldChg>
      <pc:sldChg chg="addSp delSp modSp new ord modNotes">
        <pc:chgData name="Kate Piper (IMH)" userId="S::k.piper1@uwtsd.ac.uk::f69ee4e2-845b-4a1f-89c4-60fce9da139f" providerId="AD" clId="Web-{F15B7FDB-69FE-F9EC-B06B-391AA2344D67}" dt="2024-10-03T12:45:42.069" v="1135"/>
        <pc:sldMkLst>
          <pc:docMk/>
          <pc:sldMk cId="387267785" sldId="535"/>
        </pc:sldMkLst>
        <pc:spChg chg="del mod">
          <ac:chgData name="Kate Piper (IMH)" userId="S::k.piper1@uwtsd.ac.uk::f69ee4e2-845b-4a1f-89c4-60fce9da139f" providerId="AD" clId="Web-{F15B7FDB-69FE-F9EC-B06B-391AA2344D67}" dt="2024-10-03T12:39:01.414" v="488"/>
          <ac:spMkLst>
            <pc:docMk/>
            <pc:sldMk cId="387267785" sldId="535"/>
            <ac:spMk id="2" creationId="{DCF2886D-B14A-9481-321B-824C9B695415}"/>
          </ac:spMkLst>
        </pc:spChg>
        <pc:spChg chg="del">
          <ac:chgData name="Kate Piper (IMH)" userId="S::k.piper1@uwtsd.ac.uk::f69ee4e2-845b-4a1f-89c4-60fce9da139f" providerId="AD" clId="Web-{F15B7FDB-69FE-F9EC-B06B-391AA2344D67}" dt="2024-10-03T12:37:40.927" v="484"/>
          <ac:spMkLst>
            <pc:docMk/>
            <pc:sldMk cId="387267785" sldId="535"/>
            <ac:spMk id="3" creationId="{9AD75046-2DAA-C37F-3C66-A838143F5588}"/>
          </ac:spMkLst>
        </pc:spChg>
        <pc:spChg chg="add del mod">
          <ac:chgData name="Kate Piper (IMH)" userId="S::k.piper1@uwtsd.ac.uk::f69ee4e2-845b-4a1f-89c4-60fce9da139f" providerId="AD" clId="Web-{F15B7FDB-69FE-F9EC-B06B-391AA2344D67}" dt="2024-10-03T12:39:17.290" v="491"/>
          <ac:spMkLst>
            <pc:docMk/>
            <pc:sldMk cId="387267785" sldId="535"/>
            <ac:spMk id="6" creationId="{6F43CF7A-582E-E417-A1B5-E2D9B9D1DB69}"/>
          </ac:spMkLst>
        </pc:spChg>
        <pc:picChg chg="add mod ord">
          <ac:chgData name="Kate Piper (IMH)" userId="S::k.piper1@uwtsd.ac.uk::f69ee4e2-845b-4a1f-89c4-60fce9da139f" providerId="AD" clId="Web-{F15B7FDB-69FE-F9EC-B06B-391AA2344D67}" dt="2024-10-03T12:39:05.758" v="490" actId="1076"/>
          <ac:picMkLst>
            <pc:docMk/>
            <pc:sldMk cId="387267785" sldId="535"/>
            <ac:picMk id="4" creationId="{399ECF98-8E91-5A52-6FA4-4935C924699A}"/>
          </ac:picMkLst>
        </pc:picChg>
      </pc:sldChg>
      <pc:sldChg chg="add del replId">
        <pc:chgData name="Kate Piper (IMH)" userId="S::k.piper1@uwtsd.ac.uk::f69ee4e2-845b-4a1f-89c4-60fce9da139f" providerId="AD" clId="Web-{F15B7FDB-69FE-F9EC-B06B-391AA2344D67}" dt="2024-10-03T12:23:57.851" v="133"/>
        <pc:sldMkLst>
          <pc:docMk/>
          <pc:sldMk cId="2994648822" sldId="536"/>
        </pc:sldMkLst>
      </pc:sldChg>
      <pc:sldChg chg="delSp modSp add ord replId modNotes">
        <pc:chgData name="Kate Piper (IMH)" userId="S::k.piper1@uwtsd.ac.uk::f69ee4e2-845b-4a1f-89c4-60fce9da139f" providerId="AD" clId="Web-{F15B7FDB-69FE-F9EC-B06B-391AA2344D67}" dt="2024-10-03T12:34:39.358" v="475"/>
        <pc:sldMkLst>
          <pc:docMk/>
          <pc:sldMk cId="3749780086" sldId="536"/>
        </pc:sldMkLst>
        <pc:spChg chg="mod">
          <ac:chgData name="Kate Piper (IMH)" userId="S::k.piper1@uwtsd.ac.uk::f69ee4e2-845b-4a1f-89c4-60fce9da139f" providerId="AD" clId="Web-{F15B7FDB-69FE-F9EC-B06B-391AA2344D67}" dt="2024-10-03T12:34:07.201" v="389" actId="20577"/>
          <ac:spMkLst>
            <pc:docMk/>
            <pc:sldMk cId="3749780086" sldId="536"/>
            <ac:spMk id="3" creationId="{234EB28C-1D46-1F45-A8D9-1E9A9F84FA10}"/>
          </ac:spMkLst>
        </pc:spChg>
        <pc:spChg chg="del mod">
          <ac:chgData name="Kate Piper (IMH)" userId="S::k.piper1@uwtsd.ac.uk::f69ee4e2-845b-4a1f-89c4-60fce9da139f" providerId="AD" clId="Web-{F15B7FDB-69FE-F9EC-B06B-391AA2344D67}" dt="2024-10-03T12:32:45.463" v="302"/>
          <ac:spMkLst>
            <pc:docMk/>
            <pc:sldMk cId="3749780086" sldId="536"/>
            <ac:spMk id="5" creationId="{CD1CB5EC-ACA1-6831-B7EC-B9881DBCB6C0}"/>
          </ac:spMkLst>
        </pc:spChg>
      </pc:sldChg>
      <pc:sldChg chg="add replId">
        <pc:chgData name="Kate Piper (IMH)" userId="S::k.piper1@uwtsd.ac.uk::f69ee4e2-845b-4a1f-89c4-60fce9da139f" providerId="AD" clId="Web-{F15B7FDB-69FE-F9EC-B06B-391AA2344D67}" dt="2024-10-03T12:53:50.258" v="1366"/>
        <pc:sldMkLst>
          <pc:docMk/>
          <pc:sldMk cId="313116650" sldId="538"/>
        </pc:sldMkLst>
      </pc:sldChg>
    </pc:docChg>
  </pc:docChgLst>
  <pc:docChgLst>
    <pc:chgData name="Anna Stevenson" userId="S::a.stevenson@uwtsd.ac.uk::ae8dda73-5b0a-4ab6-8413-d9e5d0f56ad1" providerId="AD" clId="Web-{582FDE62-93B1-37C8-7E0B-3EAC43809789}"/>
    <pc:docChg chg="addSld delSld sldOrd">
      <pc:chgData name="Anna Stevenson" userId="S::a.stevenson@uwtsd.ac.uk::ae8dda73-5b0a-4ab6-8413-d9e5d0f56ad1" providerId="AD" clId="Web-{582FDE62-93B1-37C8-7E0B-3EAC43809789}" dt="2024-08-03T08:48:08.929" v="56"/>
      <pc:docMkLst>
        <pc:docMk/>
      </pc:docMkLst>
      <pc:sldChg chg="del">
        <pc:chgData name="Anna Stevenson" userId="S::a.stevenson@uwtsd.ac.uk::ae8dda73-5b0a-4ab6-8413-d9e5d0f56ad1" providerId="AD" clId="Web-{582FDE62-93B1-37C8-7E0B-3EAC43809789}" dt="2024-08-03T08:47:06.505" v="54"/>
        <pc:sldMkLst>
          <pc:docMk/>
          <pc:sldMk cId="1382419262" sldId="338"/>
        </pc:sldMkLst>
      </pc:sldChg>
      <pc:sldChg chg="del">
        <pc:chgData name="Anna Stevenson" userId="S::a.stevenson@uwtsd.ac.uk::ae8dda73-5b0a-4ab6-8413-d9e5d0f56ad1" providerId="AD" clId="Web-{582FDE62-93B1-37C8-7E0B-3EAC43809789}" dt="2024-08-03T08:47:06.505" v="53"/>
        <pc:sldMkLst>
          <pc:docMk/>
          <pc:sldMk cId="4275856761" sldId="339"/>
        </pc:sldMkLst>
      </pc:sldChg>
      <pc:sldChg chg="del">
        <pc:chgData name="Anna Stevenson" userId="S::a.stevenson@uwtsd.ac.uk::ae8dda73-5b0a-4ab6-8413-d9e5d0f56ad1" providerId="AD" clId="Web-{582FDE62-93B1-37C8-7E0B-3EAC43809789}" dt="2024-08-03T08:47:06.505" v="52"/>
        <pc:sldMkLst>
          <pc:docMk/>
          <pc:sldMk cId="12617817" sldId="340"/>
        </pc:sldMkLst>
      </pc:sldChg>
      <pc:sldChg chg="del">
        <pc:chgData name="Anna Stevenson" userId="S::a.stevenson@uwtsd.ac.uk::ae8dda73-5b0a-4ab6-8413-d9e5d0f56ad1" providerId="AD" clId="Web-{582FDE62-93B1-37C8-7E0B-3EAC43809789}" dt="2024-08-03T08:47:06.473" v="34"/>
        <pc:sldMkLst>
          <pc:docMk/>
          <pc:sldMk cId="2990469372" sldId="341"/>
        </pc:sldMkLst>
      </pc:sldChg>
      <pc:sldChg chg="del">
        <pc:chgData name="Anna Stevenson" userId="S::a.stevenson@uwtsd.ac.uk::ae8dda73-5b0a-4ab6-8413-d9e5d0f56ad1" providerId="AD" clId="Web-{582FDE62-93B1-37C8-7E0B-3EAC43809789}" dt="2024-08-03T08:47:06.473" v="35"/>
        <pc:sldMkLst>
          <pc:docMk/>
          <pc:sldMk cId="3490493117" sldId="342"/>
        </pc:sldMkLst>
      </pc:sldChg>
      <pc:sldChg chg="del">
        <pc:chgData name="Anna Stevenson" userId="S::a.stevenson@uwtsd.ac.uk::ae8dda73-5b0a-4ab6-8413-d9e5d0f56ad1" providerId="AD" clId="Web-{582FDE62-93B1-37C8-7E0B-3EAC43809789}" dt="2024-08-03T08:47:06.473" v="36"/>
        <pc:sldMkLst>
          <pc:docMk/>
          <pc:sldMk cId="2024422877" sldId="343"/>
        </pc:sldMkLst>
      </pc:sldChg>
      <pc:sldChg chg="del">
        <pc:chgData name="Anna Stevenson" userId="S::a.stevenson@uwtsd.ac.uk::ae8dda73-5b0a-4ab6-8413-d9e5d0f56ad1" providerId="AD" clId="Web-{582FDE62-93B1-37C8-7E0B-3EAC43809789}" dt="2024-08-03T08:47:06.489" v="37"/>
        <pc:sldMkLst>
          <pc:docMk/>
          <pc:sldMk cId="3638146742" sldId="344"/>
        </pc:sldMkLst>
      </pc:sldChg>
      <pc:sldChg chg="del">
        <pc:chgData name="Anna Stevenson" userId="S::a.stevenson@uwtsd.ac.uk::ae8dda73-5b0a-4ab6-8413-d9e5d0f56ad1" providerId="AD" clId="Web-{582FDE62-93B1-37C8-7E0B-3EAC43809789}" dt="2024-08-03T08:47:06.489" v="38"/>
        <pc:sldMkLst>
          <pc:docMk/>
          <pc:sldMk cId="2369166711" sldId="345"/>
        </pc:sldMkLst>
      </pc:sldChg>
      <pc:sldChg chg="del">
        <pc:chgData name="Anna Stevenson" userId="S::a.stevenson@uwtsd.ac.uk::ae8dda73-5b0a-4ab6-8413-d9e5d0f56ad1" providerId="AD" clId="Web-{582FDE62-93B1-37C8-7E0B-3EAC43809789}" dt="2024-08-03T08:47:06.489" v="39"/>
        <pc:sldMkLst>
          <pc:docMk/>
          <pc:sldMk cId="4071099037" sldId="346"/>
        </pc:sldMkLst>
      </pc:sldChg>
      <pc:sldChg chg="del">
        <pc:chgData name="Anna Stevenson" userId="S::a.stevenson@uwtsd.ac.uk::ae8dda73-5b0a-4ab6-8413-d9e5d0f56ad1" providerId="AD" clId="Web-{582FDE62-93B1-37C8-7E0B-3EAC43809789}" dt="2024-08-03T08:47:06.489" v="40"/>
        <pc:sldMkLst>
          <pc:docMk/>
          <pc:sldMk cId="3674465907" sldId="347"/>
        </pc:sldMkLst>
      </pc:sldChg>
      <pc:sldChg chg="del">
        <pc:chgData name="Anna Stevenson" userId="S::a.stevenson@uwtsd.ac.uk::ae8dda73-5b0a-4ab6-8413-d9e5d0f56ad1" providerId="AD" clId="Web-{582FDE62-93B1-37C8-7E0B-3EAC43809789}" dt="2024-08-03T08:47:06.489" v="41"/>
        <pc:sldMkLst>
          <pc:docMk/>
          <pc:sldMk cId="2612489286" sldId="348"/>
        </pc:sldMkLst>
      </pc:sldChg>
      <pc:sldChg chg="del">
        <pc:chgData name="Anna Stevenson" userId="S::a.stevenson@uwtsd.ac.uk::ae8dda73-5b0a-4ab6-8413-d9e5d0f56ad1" providerId="AD" clId="Web-{582FDE62-93B1-37C8-7E0B-3EAC43809789}" dt="2024-08-03T08:47:06.489" v="42"/>
        <pc:sldMkLst>
          <pc:docMk/>
          <pc:sldMk cId="3601813870" sldId="349"/>
        </pc:sldMkLst>
      </pc:sldChg>
      <pc:sldChg chg="del">
        <pc:chgData name="Anna Stevenson" userId="S::a.stevenson@uwtsd.ac.uk::ae8dda73-5b0a-4ab6-8413-d9e5d0f56ad1" providerId="AD" clId="Web-{582FDE62-93B1-37C8-7E0B-3EAC43809789}" dt="2024-08-03T08:47:06.489" v="43"/>
        <pc:sldMkLst>
          <pc:docMk/>
          <pc:sldMk cId="2580064316" sldId="350"/>
        </pc:sldMkLst>
      </pc:sldChg>
      <pc:sldChg chg="del">
        <pc:chgData name="Anna Stevenson" userId="S::a.stevenson@uwtsd.ac.uk::ae8dda73-5b0a-4ab6-8413-d9e5d0f56ad1" providerId="AD" clId="Web-{582FDE62-93B1-37C8-7E0B-3EAC43809789}" dt="2024-08-03T08:47:06.489" v="44"/>
        <pc:sldMkLst>
          <pc:docMk/>
          <pc:sldMk cId="1594970292" sldId="351"/>
        </pc:sldMkLst>
      </pc:sldChg>
      <pc:sldChg chg="del">
        <pc:chgData name="Anna Stevenson" userId="S::a.stevenson@uwtsd.ac.uk::ae8dda73-5b0a-4ab6-8413-d9e5d0f56ad1" providerId="AD" clId="Web-{582FDE62-93B1-37C8-7E0B-3EAC43809789}" dt="2024-08-03T08:47:06.489" v="45"/>
        <pc:sldMkLst>
          <pc:docMk/>
          <pc:sldMk cId="1198140162" sldId="352"/>
        </pc:sldMkLst>
      </pc:sldChg>
      <pc:sldChg chg="del">
        <pc:chgData name="Anna Stevenson" userId="S::a.stevenson@uwtsd.ac.uk::ae8dda73-5b0a-4ab6-8413-d9e5d0f56ad1" providerId="AD" clId="Web-{582FDE62-93B1-37C8-7E0B-3EAC43809789}" dt="2024-08-03T08:47:06.489" v="46"/>
        <pc:sldMkLst>
          <pc:docMk/>
          <pc:sldMk cId="766100666" sldId="353"/>
        </pc:sldMkLst>
      </pc:sldChg>
      <pc:sldChg chg="del">
        <pc:chgData name="Anna Stevenson" userId="S::a.stevenson@uwtsd.ac.uk::ae8dda73-5b0a-4ab6-8413-d9e5d0f56ad1" providerId="AD" clId="Web-{582FDE62-93B1-37C8-7E0B-3EAC43809789}" dt="2024-08-03T08:47:06.489" v="47"/>
        <pc:sldMkLst>
          <pc:docMk/>
          <pc:sldMk cId="1815390827" sldId="354"/>
        </pc:sldMkLst>
      </pc:sldChg>
      <pc:sldChg chg="del">
        <pc:chgData name="Anna Stevenson" userId="S::a.stevenson@uwtsd.ac.uk::ae8dda73-5b0a-4ab6-8413-d9e5d0f56ad1" providerId="AD" clId="Web-{582FDE62-93B1-37C8-7E0B-3EAC43809789}" dt="2024-08-03T08:47:06.505" v="48"/>
        <pc:sldMkLst>
          <pc:docMk/>
          <pc:sldMk cId="555547677" sldId="355"/>
        </pc:sldMkLst>
      </pc:sldChg>
      <pc:sldChg chg="del">
        <pc:chgData name="Anna Stevenson" userId="S::a.stevenson@uwtsd.ac.uk::ae8dda73-5b0a-4ab6-8413-d9e5d0f56ad1" providerId="AD" clId="Web-{582FDE62-93B1-37C8-7E0B-3EAC43809789}" dt="2024-08-03T08:47:06.505" v="49"/>
        <pc:sldMkLst>
          <pc:docMk/>
          <pc:sldMk cId="2273359597" sldId="356"/>
        </pc:sldMkLst>
      </pc:sldChg>
      <pc:sldChg chg="del">
        <pc:chgData name="Anna Stevenson" userId="S::a.stevenson@uwtsd.ac.uk::ae8dda73-5b0a-4ab6-8413-d9e5d0f56ad1" providerId="AD" clId="Web-{582FDE62-93B1-37C8-7E0B-3EAC43809789}" dt="2024-08-03T08:47:06.505" v="50"/>
        <pc:sldMkLst>
          <pc:docMk/>
          <pc:sldMk cId="291005229" sldId="357"/>
        </pc:sldMkLst>
      </pc:sldChg>
      <pc:sldChg chg="del">
        <pc:chgData name="Anna Stevenson" userId="S::a.stevenson@uwtsd.ac.uk::ae8dda73-5b0a-4ab6-8413-d9e5d0f56ad1" providerId="AD" clId="Web-{582FDE62-93B1-37C8-7E0B-3EAC43809789}" dt="2024-08-03T08:47:06.505" v="51"/>
        <pc:sldMkLst>
          <pc:docMk/>
          <pc:sldMk cId="512650561" sldId="358"/>
        </pc:sldMkLst>
      </pc:sldChg>
      <pc:sldChg chg="new del">
        <pc:chgData name="Anna Stevenson" userId="S::a.stevenson@uwtsd.ac.uk::ae8dda73-5b0a-4ab6-8413-d9e5d0f56ad1" providerId="AD" clId="Web-{582FDE62-93B1-37C8-7E0B-3EAC43809789}" dt="2024-08-03T08:46:57.958" v="33"/>
        <pc:sldMkLst>
          <pc:docMk/>
          <pc:sldMk cId="2868381963" sldId="359"/>
        </pc:sldMkLst>
      </pc:sldChg>
      <pc:sldChg chg="new del ord">
        <pc:chgData name="Anna Stevenson" userId="S::a.stevenson@uwtsd.ac.uk::ae8dda73-5b0a-4ab6-8413-d9e5d0f56ad1" providerId="AD" clId="Web-{582FDE62-93B1-37C8-7E0B-3EAC43809789}" dt="2024-08-03T08:48:08.929" v="56"/>
        <pc:sldMkLst>
          <pc:docMk/>
          <pc:sldMk cId="1193685573" sldId="360"/>
        </pc:sldMkLst>
      </pc:sldChg>
      <pc:sldChg chg="add">
        <pc:chgData name="Anna Stevenson" userId="S::a.stevenson@uwtsd.ac.uk::ae8dda73-5b0a-4ab6-8413-d9e5d0f56ad1" providerId="AD" clId="Web-{582FDE62-93B1-37C8-7E0B-3EAC43809789}" dt="2024-08-03T08:46:48.817" v="31"/>
        <pc:sldMkLst>
          <pc:docMk/>
          <pc:sldMk cId="2995264797" sldId="411"/>
        </pc:sldMkLst>
      </pc:sldChg>
      <pc:sldChg chg="add">
        <pc:chgData name="Anna Stevenson" userId="S::a.stevenson@uwtsd.ac.uk::ae8dda73-5b0a-4ab6-8413-d9e5d0f56ad1" providerId="AD" clId="Web-{582FDE62-93B1-37C8-7E0B-3EAC43809789}" dt="2024-08-03T08:46:48.598" v="14"/>
        <pc:sldMkLst>
          <pc:docMk/>
          <pc:sldMk cId="3782617535" sldId="430"/>
        </pc:sldMkLst>
      </pc:sldChg>
      <pc:sldChg chg="add">
        <pc:chgData name="Anna Stevenson" userId="S::a.stevenson@uwtsd.ac.uk::ae8dda73-5b0a-4ab6-8413-d9e5d0f56ad1" providerId="AD" clId="Web-{582FDE62-93B1-37C8-7E0B-3EAC43809789}" dt="2024-08-03T08:46:48.567" v="12"/>
        <pc:sldMkLst>
          <pc:docMk/>
          <pc:sldMk cId="1558481421" sldId="431"/>
        </pc:sldMkLst>
      </pc:sldChg>
      <pc:sldChg chg="add">
        <pc:chgData name="Anna Stevenson" userId="S::a.stevenson@uwtsd.ac.uk::ae8dda73-5b0a-4ab6-8413-d9e5d0f56ad1" providerId="AD" clId="Web-{582FDE62-93B1-37C8-7E0B-3EAC43809789}" dt="2024-08-03T08:46:48.520" v="8"/>
        <pc:sldMkLst>
          <pc:docMk/>
          <pc:sldMk cId="1072928244" sldId="432"/>
        </pc:sldMkLst>
      </pc:sldChg>
      <pc:sldChg chg="add">
        <pc:chgData name="Anna Stevenson" userId="S::a.stevenson@uwtsd.ac.uk::ae8dda73-5b0a-4ab6-8413-d9e5d0f56ad1" providerId="AD" clId="Web-{582FDE62-93B1-37C8-7E0B-3EAC43809789}" dt="2024-08-03T08:46:48.660" v="19"/>
        <pc:sldMkLst>
          <pc:docMk/>
          <pc:sldMk cId="3867489291" sldId="444"/>
        </pc:sldMkLst>
      </pc:sldChg>
      <pc:sldChg chg="add">
        <pc:chgData name="Anna Stevenson" userId="S::a.stevenson@uwtsd.ac.uk::ae8dda73-5b0a-4ab6-8413-d9e5d0f56ad1" providerId="AD" clId="Web-{582FDE62-93B1-37C8-7E0B-3EAC43809789}" dt="2024-08-03T08:46:48.660" v="18"/>
        <pc:sldMkLst>
          <pc:docMk/>
          <pc:sldMk cId="1173574030" sldId="446"/>
        </pc:sldMkLst>
      </pc:sldChg>
      <pc:sldChg chg="add">
        <pc:chgData name="Anna Stevenson" userId="S::a.stevenson@uwtsd.ac.uk::ae8dda73-5b0a-4ab6-8413-d9e5d0f56ad1" providerId="AD" clId="Web-{582FDE62-93B1-37C8-7E0B-3EAC43809789}" dt="2024-08-03T08:46:48.754" v="26"/>
        <pc:sldMkLst>
          <pc:docMk/>
          <pc:sldMk cId="3196793553" sldId="447"/>
        </pc:sldMkLst>
      </pc:sldChg>
      <pc:sldChg chg="add">
        <pc:chgData name="Anna Stevenson" userId="S::a.stevenson@uwtsd.ac.uk::ae8dda73-5b0a-4ab6-8413-d9e5d0f56ad1" providerId="AD" clId="Web-{582FDE62-93B1-37C8-7E0B-3EAC43809789}" dt="2024-08-03T08:46:48.723" v="24"/>
        <pc:sldMkLst>
          <pc:docMk/>
          <pc:sldMk cId="3288308306" sldId="450"/>
        </pc:sldMkLst>
      </pc:sldChg>
      <pc:sldChg chg="add">
        <pc:chgData name="Anna Stevenson" userId="S::a.stevenson@uwtsd.ac.uk::ae8dda73-5b0a-4ab6-8413-d9e5d0f56ad1" providerId="AD" clId="Web-{582FDE62-93B1-37C8-7E0B-3EAC43809789}" dt="2024-08-03T08:46:48.754" v="27"/>
        <pc:sldMkLst>
          <pc:docMk/>
          <pc:sldMk cId="2394114469" sldId="451"/>
        </pc:sldMkLst>
      </pc:sldChg>
      <pc:sldChg chg="add">
        <pc:chgData name="Anna Stevenson" userId="S::a.stevenson@uwtsd.ac.uk::ae8dda73-5b0a-4ab6-8413-d9e5d0f56ad1" providerId="AD" clId="Web-{582FDE62-93B1-37C8-7E0B-3EAC43809789}" dt="2024-08-03T08:46:48.770" v="28"/>
        <pc:sldMkLst>
          <pc:docMk/>
          <pc:sldMk cId="2426639284" sldId="452"/>
        </pc:sldMkLst>
      </pc:sldChg>
      <pc:sldChg chg="add">
        <pc:chgData name="Anna Stevenson" userId="S::a.stevenson@uwtsd.ac.uk::ae8dda73-5b0a-4ab6-8413-d9e5d0f56ad1" providerId="AD" clId="Web-{582FDE62-93B1-37C8-7E0B-3EAC43809789}" dt="2024-08-03T08:46:48.645" v="17"/>
        <pc:sldMkLst>
          <pc:docMk/>
          <pc:sldMk cId="1534951490" sldId="462"/>
        </pc:sldMkLst>
      </pc:sldChg>
      <pc:sldChg chg="add">
        <pc:chgData name="Anna Stevenson" userId="S::a.stevenson@uwtsd.ac.uk::ae8dda73-5b0a-4ab6-8413-d9e5d0f56ad1" providerId="AD" clId="Web-{582FDE62-93B1-37C8-7E0B-3EAC43809789}" dt="2024-08-03T08:46:48.629" v="16"/>
        <pc:sldMkLst>
          <pc:docMk/>
          <pc:sldMk cId="2136215999" sldId="463"/>
        </pc:sldMkLst>
      </pc:sldChg>
      <pc:sldChg chg="add">
        <pc:chgData name="Anna Stevenson" userId="S::a.stevenson@uwtsd.ac.uk::ae8dda73-5b0a-4ab6-8413-d9e5d0f56ad1" providerId="AD" clId="Web-{582FDE62-93B1-37C8-7E0B-3EAC43809789}" dt="2024-08-03T08:46:48.676" v="20"/>
        <pc:sldMkLst>
          <pc:docMk/>
          <pc:sldMk cId="4247571193" sldId="465"/>
        </pc:sldMkLst>
      </pc:sldChg>
      <pc:sldChg chg="add">
        <pc:chgData name="Anna Stevenson" userId="S::a.stevenson@uwtsd.ac.uk::ae8dda73-5b0a-4ab6-8413-d9e5d0f56ad1" providerId="AD" clId="Web-{582FDE62-93B1-37C8-7E0B-3EAC43809789}" dt="2024-08-03T08:46:48.692" v="21"/>
        <pc:sldMkLst>
          <pc:docMk/>
          <pc:sldMk cId="1834009519" sldId="466"/>
        </pc:sldMkLst>
      </pc:sldChg>
      <pc:sldChg chg="add">
        <pc:chgData name="Anna Stevenson" userId="S::a.stevenson@uwtsd.ac.uk::ae8dda73-5b0a-4ab6-8413-d9e5d0f56ad1" providerId="AD" clId="Web-{582FDE62-93B1-37C8-7E0B-3EAC43809789}" dt="2024-08-03T08:46:48.707" v="22"/>
        <pc:sldMkLst>
          <pc:docMk/>
          <pc:sldMk cId="661511143" sldId="467"/>
        </pc:sldMkLst>
      </pc:sldChg>
      <pc:sldChg chg="add">
        <pc:chgData name="Anna Stevenson" userId="S::a.stevenson@uwtsd.ac.uk::ae8dda73-5b0a-4ab6-8413-d9e5d0f56ad1" providerId="AD" clId="Web-{582FDE62-93B1-37C8-7E0B-3EAC43809789}" dt="2024-08-03T08:46:48.707" v="23"/>
        <pc:sldMkLst>
          <pc:docMk/>
          <pc:sldMk cId="2093197970" sldId="468"/>
        </pc:sldMkLst>
      </pc:sldChg>
      <pc:sldChg chg="add">
        <pc:chgData name="Anna Stevenson" userId="S::a.stevenson@uwtsd.ac.uk::ae8dda73-5b0a-4ab6-8413-d9e5d0f56ad1" providerId="AD" clId="Web-{582FDE62-93B1-37C8-7E0B-3EAC43809789}" dt="2024-08-03T08:46:48.785" v="29"/>
        <pc:sldMkLst>
          <pc:docMk/>
          <pc:sldMk cId="2997803759" sldId="469"/>
        </pc:sldMkLst>
      </pc:sldChg>
      <pc:sldChg chg="add">
        <pc:chgData name="Anna Stevenson" userId="S::a.stevenson@uwtsd.ac.uk::ae8dda73-5b0a-4ab6-8413-d9e5d0f56ad1" providerId="AD" clId="Web-{582FDE62-93B1-37C8-7E0B-3EAC43809789}" dt="2024-08-03T08:46:48.801" v="30"/>
        <pc:sldMkLst>
          <pc:docMk/>
          <pc:sldMk cId="2484889181" sldId="470"/>
        </pc:sldMkLst>
      </pc:sldChg>
      <pc:sldChg chg="add">
        <pc:chgData name="Anna Stevenson" userId="S::a.stevenson@uwtsd.ac.uk::ae8dda73-5b0a-4ab6-8413-d9e5d0f56ad1" providerId="AD" clId="Web-{582FDE62-93B1-37C8-7E0B-3EAC43809789}" dt="2024-08-03T08:46:48.738" v="25"/>
        <pc:sldMkLst>
          <pc:docMk/>
          <pc:sldMk cId="416230086" sldId="471"/>
        </pc:sldMkLst>
      </pc:sldChg>
      <pc:sldChg chg="add">
        <pc:chgData name="Anna Stevenson" userId="S::a.stevenson@uwtsd.ac.uk::ae8dda73-5b0a-4ab6-8413-d9e5d0f56ad1" providerId="AD" clId="Web-{582FDE62-93B1-37C8-7E0B-3EAC43809789}" dt="2024-08-03T08:46:48.613" v="15"/>
        <pc:sldMkLst>
          <pc:docMk/>
          <pc:sldMk cId="2244658493" sldId="481"/>
        </pc:sldMkLst>
      </pc:sldChg>
      <pc:sldChg chg="add del">
        <pc:chgData name="Anna Stevenson" userId="S::a.stevenson@uwtsd.ac.uk::ae8dda73-5b0a-4ab6-8413-d9e5d0f56ad1" providerId="AD" clId="Web-{582FDE62-93B1-37C8-7E0B-3EAC43809789}" dt="2024-08-03T08:46:02.033" v="2"/>
        <pc:sldMkLst>
          <pc:docMk/>
          <pc:sldMk cId="2773496238" sldId="483"/>
        </pc:sldMkLst>
      </pc:sldChg>
      <pc:sldChg chg="add">
        <pc:chgData name="Anna Stevenson" userId="S::a.stevenson@uwtsd.ac.uk::ae8dda73-5b0a-4ab6-8413-d9e5d0f56ad1" providerId="AD" clId="Web-{582FDE62-93B1-37C8-7E0B-3EAC43809789}" dt="2024-08-03T08:46:48.504" v="7"/>
        <pc:sldMkLst>
          <pc:docMk/>
          <pc:sldMk cId="722069838" sldId="490"/>
        </pc:sldMkLst>
      </pc:sldChg>
      <pc:sldChg chg="add">
        <pc:chgData name="Anna Stevenson" userId="S::a.stevenson@uwtsd.ac.uk::ae8dda73-5b0a-4ab6-8413-d9e5d0f56ad1" providerId="AD" clId="Web-{582FDE62-93B1-37C8-7E0B-3EAC43809789}" dt="2024-08-03T08:46:48.488" v="6"/>
        <pc:sldMkLst>
          <pc:docMk/>
          <pc:sldMk cId="2386730465" sldId="497"/>
        </pc:sldMkLst>
      </pc:sldChg>
      <pc:sldChg chg="add">
        <pc:chgData name="Anna Stevenson" userId="S::a.stevenson@uwtsd.ac.uk::ae8dda73-5b0a-4ab6-8413-d9e5d0f56ad1" providerId="AD" clId="Web-{582FDE62-93B1-37C8-7E0B-3EAC43809789}" dt="2024-08-03T08:46:48.535" v="10"/>
        <pc:sldMkLst>
          <pc:docMk/>
          <pc:sldMk cId="800874342" sldId="500"/>
        </pc:sldMkLst>
      </pc:sldChg>
      <pc:sldChg chg="add">
        <pc:chgData name="Anna Stevenson" userId="S::a.stevenson@uwtsd.ac.uk::ae8dda73-5b0a-4ab6-8413-d9e5d0f56ad1" providerId="AD" clId="Web-{582FDE62-93B1-37C8-7E0B-3EAC43809789}" dt="2024-08-03T08:46:48.535" v="9"/>
        <pc:sldMkLst>
          <pc:docMk/>
          <pc:sldMk cId="2778094339" sldId="501"/>
        </pc:sldMkLst>
      </pc:sldChg>
      <pc:sldChg chg="add">
        <pc:chgData name="Anna Stevenson" userId="S::a.stevenson@uwtsd.ac.uk::ae8dda73-5b0a-4ab6-8413-d9e5d0f56ad1" providerId="AD" clId="Web-{582FDE62-93B1-37C8-7E0B-3EAC43809789}" dt="2024-08-03T08:46:48.551" v="11"/>
        <pc:sldMkLst>
          <pc:docMk/>
          <pc:sldMk cId="605915261" sldId="502"/>
        </pc:sldMkLst>
      </pc:sldChg>
      <pc:sldChg chg="add">
        <pc:chgData name="Anna Stevenson" userId="S::a.stevenson@uwtsd.ac.uk::ae8dda73-5b0a-4ab6-8413-d9e5d0f56ad1" providerId="AD" clId="Web-{582FDE62-93B1-37C8-7E0B-3EAC43809789}" dt="2024-08-03T08:46:48.582" v="13"/>
        <pc:sldMkLst>
          <pc:docMk/>
          <pc:sldMk cId="4079562049" sldId="503"/>
        </pc:sldMkLst>
      </pc:sldChg>
      <pc:sldChg chg="add del">
        <pc:chgData name="Anna Stevenson" userId="S::a.stevenson@uwtsd.ac.uk::ae8dda73-5b0a-4ab6-8413-d9e5d0f56ad1" providerId="AD" clId="Web-{582FDE62-93B1-37C8-7E0B-3EAC43809789}" dt="2024-08-03T08:47:06.505" v="55"/>
        <pc:sldMkLst>
          <pc:docMk/>
          <pc:sldMk cId="2958383680" sldId="504"/>
        </pc:sldMkLst>
      </pc:sldChg>
      <pc:sldMasterChg chg="addSldLayout delSldLayout">
        <pc:chgData name="Anna Stevenson" userId="S::a.stevenson@uwtsd.ac.uk::ae8dda73-5b0a-4ab6-8413-d9e5d0f56ad1" providerId="AD" clId="Web-{582FDE62-93B1-37C8-7E0B-3EAC43809789}" dt="2024-08-03T08:46:02.033" v="2"/>
        <pc:sldMasterMkLst>
          <pc:docMk/>
          <pc:sldMasterMk cId="99430989" sldId="2147483652"/>
        </pc:sldMasterMkLst>
        <pc:sldLayoutChg chg="add del replId">
          <pc:chgData name="Anna Stevenson" userId="S::a.stevenson@uwtsd.ac.uk::ae8dda73-5b0a-4ab6-8413-d9e5d0f56ad1" providerId="AD" clId="Web-{582FDE62-93B1-37C8-7E0B-3EAC43809789}" dt="2024-08-03T08:46:02.033" v="2"/>
          <pc:sldLayoutMkLst>
            <pc:docMk/>
            <pc:sldMasterMk cId="99430989" sldId="2147483652"/>
            <pc:sldLayoutMk cId="2883609656" sldId="2147483718"/>
          </pc:sldLayoutMkLst>
        </pc:sldLayoutChg>
      </pc:sldMasterChg>
      <pc:sldMasterChg chg="addSldLayout">
        <pc:chgData name="Anna Stevenson" userId="S::a.stevenson@uwtsd.ac.uk::ae8dda73-5b0a-4ab6-8413-d9e5d0f56ad1" providerId="AD" clId="Web-{582FDE62-93B1-37C8-7E0B-3EAC43809789}" dt="2024-08-03T08:46:48.582" v="13"/>
        <pc:sldMasterMkLst>
          <pc:docMk/>
          <pc:sldMasterMk cId="1384196811" sldId="2147483658"/>
        </pc:sldMasterMkLst>
        <pc:sldLayoutChg chg="add replId">
          <pc:chgData name="Anna Stevenson" userId="S::a.stevenson@uwtsd.ac.uk::ae8dda73-5b0a-4ab6-8413-d9e5d0f56ad1" providerId="AD" clId="Web-{582FDE62-93B1-37C8-7E0B-3EAC43809789}" dt="2024-08-03T08:46:48.582" v="13"/>
          <pc:sldLayoutMkLst>
            <pc:docMk/>
            <pc:sldMasterMk cId="1384196811" sldId="2147483658"/>
            <pc:sldLayoutMk cId="2483706147" sldId="2147483718"/>
          </pc:sldLayoutMkLst>
        </pc:sldLayoutChg>
      </pc:sldMasterChg>
    </pc:docChg>
  </pc:docChgLst>
  <pc:docChgLst>
    <pc:chgData name="Anna Stevenson" userId="S::a.stevenson@uwtsd.ac.uk::ae8dda73-5b0a-4ab6-8413-d9e5d0f56ad1" providerId="AD" clId="Web-{EFCC431A-45DA-C945-2F91-C4F9385A77AE}"/>
    <pc:docChg chg="modSld sldOrd">
      <pc:chgData name="Anna Stevenson" userId="S::a.stevenson@uwtsd.ac.uk::ae8dda73-5b0a-4ab6-8413-d9e5d0f56ad1" providerId="AD" clId="Web-{EFCC431A-45DA-C945-2F91-C4F9385A77AE}" dt="2024-08-03T09:07:54.547" v="6" actId="20577"/>
      <pc:docMkLst>
        <pc:docMk/>
      </pc:docMkLst>
      <pc:sldChg chg="modSp ord">
        <pc:chgData name="Anna Stevenson" userId="S::a.stevenson@uwtsd.ac.uk::ae8dda73-5b0a-4ab6-8413-d9e5d0f56ad1" providerId="AD" clId="Web-{EFCC431A-45DA-C945-2F91-C4F9385A77AE}" dt="2024-08-03T09:07:54.547" v="6" actId="20577"/>
        <pc:sldMkLst>
          <pc:docMk/>
          <pc:sldMk cId="722069838" sldId="490"/>
        </pc:sldMkLst>
        <pc:spChg chg="mod">
          <ac:chgData name="Anna Stevenson" userId="S::a.stevenson@uwtsd.ac.uk::ae8dda73-5b0a-4ab6-8413-d9e5d0f56ad1" providerId="AD" clId="Web-{EFCC431A-45DA-C945-2F91-C4F9385A77AE}" dt="2024-08-03T09:07:54.547" v="6" actId="20577"/>
          <ac:spMkLst>
            <pc:docMk/>
            <pc:sldMk cId="722069838" sldId="490"/>
            <ac:spMk id="2" creationId="{48024301-6E56-1EDD-A961-053C613AE93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>
                <a:ea typeface="Calibri"/>
                <a:cs typeface="Calibri"/>
              </a:rPr>
              <a:t>NEW SLIDE</a:t>
            </a:r>
            <a:endParaRPr lang="en-GB" i="1"/>
          </a:p>
          <a:p>
            <a:r>
              <a:rPr lang="en-GB" i="1"/>
              <a:t>Questions linked to library searching? </a:t>
            </a:r>
            <a:endParaRPr lang="en-US">
              <a:ea typeface="Calibri"/>
              <a:cs typeface="Calibri"/>
            </a:endParaRPr>
          </a:p>
          <a:p>
            <a:r>
              <a:rPr lang="en-GB" i="1"/>
              <a:t>Ongoing process... Keep practicing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4947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>
                <a:ea typeface="Calibri"/>
                <a:cs typeface="Calibri"/>
              </a:rPr>
              <a:t>NEW SLIDE</a:t>
            </a:r>
            <a:endParaRPr lang="en-GB" i="1"/>
          </a:p>
          <a:p>
            <a:r>
              <a:rPr lang="en-GB" i="1"/>
              <a:t>Questions linked to library searching? </a:t>
            </a:r>
            <a:endParaRPr lang="en-US">
              <a:ea typeface="Calibri"/>
              <a:cs typeface="Calibri"/>
            </a:endParaRPr>
          </a:p>
          <a:p>
            <a:r>
              <a:rPr lang="en-GB" i="1"/>
              <a:t>Ongoing process... Keep practicing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2120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2490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ea typeface="Calibri"/>
                <a:cs typeface="Calibri"/>
              </a:rPr>
              <a:t>Potentially reorganise to look like the previous slide but in Welsh?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7302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New slide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8251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/>
              <a:t>Record references in your own </a:t>
            </a:r>
            <a:r>
              <a:rPr lang="en-US" b="1"/>
              <a:t>search log </a:t>
            </a:r>
            <a:endParaRPr lang="en-US"/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/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/>
              <a:t>Keep track of important references</a:t>
            </a:r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/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/>
              <a:t>Stops you from going down any rabbit holes</a:t>
            </a:r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4972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7DBF09-B43B-458F-8066-926D7AAB950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65553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Couple on </a:t>
            </a:r>
            <a:r>
              <a:rPr lang="en-US" err="1">
                <a:cs typeface="Calibri"/>
              </a:rPr>
              <a:t>leganto</a:t>
            </a:r>
            <a:r>
              <a:rPr lang="en-US">
                <a:cs typeface="Calibri"/>
              </a:rPr>
              <a:t> to get if not enough found by students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9280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AI</a:t>
            </a:r>
          </a:p>
          <a:p>
            <a:r>
              <a:rPr lang="en-US">
                <a:ea typeface="Calibri"/>
                <a:cs typeface="Calibri"/>
              </a:rPr>
              <a:t>Guidance from UWTSD on how to use AI with your assignment (box in the assignment document demonstrating what is allowed)</a:t>
            </a:r>
          </a:p>
          <a:p>
            <a:r>
              <a:rPr lang="en-US">
                <a:ea typeface="Calibri"/>
                <a:cs typeface="Calibri"/>
              </a:rPr>
              <a:t>CHATGPT</a:t>
            </a:r>
          </a:p>
          <a:p>
            <a:r>
              <a:rPr lang="en-US">
                <a:ea typeface="Calibri"/>
                <a:cs typeface="Calibri"/>
              </a:rPr>
              <a:t>For this specific assignment please try not to use AI with your writing so we can see where you are at. </a:t>
            </a:r>
          </a:p>
          <a:p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There </a:t>
            </a:r>
            <a:r>
              <a:rPr lang="en-US" err="1">
                <a:ea typeface="Calibri"/>
                <a:cs typeface="Calibri"/>
              </a:rPr>
              <a:t>willb</a:t>
            </a:r>
            <a:r>
              <a:rPr lang="en-US">
                <a:ea typeface="Calibri"/>
                <a:cs typeface="Calibri"/>
              </a:rPr>
              <a:t> e a session on AI use to support your work after the first assignment.</a:t>
            </a:r>
          </a:p>
          <a:p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Keep all evidence and drafts that you have of writing your assignment. IF lecturers suspect AI use you will be contacted for a VIVA – where you bring your information (evidence, drafts </a:t>
            </a:r>
            <a:r>
              <a:rPr lang="en-US" err="1">
                <a:ea typeface="Calibri"/>
                <a:cs typeface="Calibri"/>
              </a:rPr>
              <a:t>etc</a:t>
            </a:r>
            <a:r>
              <a:rPr lang="en-US">
                <a:ea typeface="Calibri"/>
                <a:cs typeface="Calibri"/>
              </a:rPr>
              <a:t>) and answer questions to demonstrate your </a:t>
            </a:r>
            <a:r>
              <a:rPr lang="en-US" err="1">
                <a:ea typeface="Calibri"/>
                <a:cs typeface="Calibri"/>
              </a:rPr>
              <a:t>understnading</a:t>
            </a:r>
            <a:r>
              <a:rPr lang="en-US">
                <a:ea typeface="Calibri"/>
                <a:cs typeface="Calibri"/>
              </a:rPr>
              <a:t> and knowledge. </a:t>
            </a:r>
          </a:p>
          <a:p>
            <a:r>
              <a:rPr lang="en-US">
                <a:ea typeface="Calibri"/>
                <a:cs typeface="Calibri"/>
              </a:rPr>
              <a:t>This is also good practice and it might be something that you are brought in to do even if AI </a:t>
            </a:r>
            <a:r>
              <a:rPr lang="en-US" err="1">
                <a:ea typeface="Calibri"/>
                <a:cs typeface="Calibri"/>
              </a:rPr>
              <a:t>isnt</a:t>
            </a:r>
            <a:r>
              <a:rPr lang="en-US">
                <a:ea typeface="Calibri"/>
                <a:cs typeface="Calibri"/>
              </a:rPr>
              <a:t> suspected.</a:t>
            </a: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56054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One of the key purposes of referencing is to acknowledge the role that the work of others has played in developing your ideas. </a:t>
            </a:r>
            <a:endParaRPr lang="en-GB"/>
          </a:p>
          <a:p>
            <a:endParaRPr lang="en-GB"/>
          </a:p>
          <a:p>
            <a:r>
              <a:rPr lang="en-US"/>
              <a:t>This means that </a:t>
            </a:r>
            <a:r>
              <a:rPr lang="en-US" b="1"/>
              <a:t>you must include a citation every time you use an idea that you got from someone else – not just when you quote directly. </a:t>
            </a:r>
            <a:r>
              <a:rPr lang="en-US"/>
              <a:t>That includes images, tables, graphs etc. if they’re not your own work.</a:t>
            </a:r>
            <a:endParaRPr lang="en-GB"/>
          </a:p>
          <a:p>
            <a:endParaRPr lang="en-US"/>
          </a:p>
          <a:p>
            <a:r>
              <a:rPr lang="en-US">
                <a:cs typeface="Calibri"/>
              </a:rPr>
              <a:t>Good note taking skills are important. You must record the information as you go along and highlight which words</a:t>
            </a:r>
            <a:r>
              <a:rPr lang="en-GB">
                <a:cs typeface="Calibri"/>
              </a:rPr>
              <a:t> are</a:t>
            </a:r>
            <a:r>
              <a:rPr lang="en-US">
                <a:cs typeface="Calibri"/>
              </a:rPr>
              <a:t> exact quotes and which are paraphrased.</a:t>
            </a:r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r>
              <a:rPr lang="en-GB"/>
              <a:t>Lecture notes / PowerPoints from Moodle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57660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When you try to create a reference – have a copy of example from book or Cite them right: find a match, or a close example. If not, you can construct one by using who-when-what-and where elements</a:t>
            </a:r>
          </a:p>
          <a:p>
            <a:r>
              <a:rPr lang="en-GB"/>
              <a:t>Be consistent, watch out the detail – capitalisation, punctuation etc, down to attention to detail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25391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There are 5 errors in this reference? Using ‘who-when-what-where’ element to check</a:t>
            </a:r>
          </a:p>
          <a:p>
            <a:endParaRPr lang="en-GB"/>
          </a:p>
          <a:p>
            <a:r>
              <a:rPr lang="en-GB"/>
              <a:t>Give 5 seconds then give out the clue </a:t>
            </a:r>
            <a:endParaRPr lang="en-GB">
              <a:ea typeface="Calibri"/>
              <a:cs typeface="Calibri"/>
            </a:endParaRPr>
          </a:p>
          <a:p>
            <a:endParaRPr lang="en-GB"/>
          </a:p>
          <a:p>
            <a:r>
              <a:rPr lang="en-GB" err="1">
                <a:ea typeface="Calibri"/>
                <a:cs typeface="Calibri"/>
              </a:rPr>
              <a:t>Infoskill</a:t>
            </a:r>
            <a:r>
              <a:rPr lang="en-GB">
                <a:ea typeface="Calibri"/>
                <a:cs typeface="Calibri"/>
              </a:rPr>
              <a:t> landing page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62223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Use who-when-what…method to check:</a:t>
            </a:r>
          </a:p>
          <a:p>
            <a:r>
              <a:rPr lang="en-GB"/>
              <a:t>If the work has four or more authors/editors, the abbreviation ‘et al.’ should be used after the first author’s name. </a:t>
            </a:r>
          </a:p>
          <a:p>
            <a:r>
              <a:rPr lang="en-GB"/>
              <a:t>Article title is in ‘single quotation’ mark, </a:t>
            </a:r>
          </a:p>
          <a:p>
            <a:r>
              <a:rPr lang="en-GB"/>
              <a:t>Journal title is in italics, and all importance words are capitalised</a:t>
            </a:r>
          </a:p>
          <a:p>
            <a:r>
              <a:rPr lang="en-GB"/>
              <a:t>pp. Used because the page numbers are more than 2 pages.</a:t>
            </a:r>
          </a:p>
          <a:p>
            <a:endParaRPr lang="en-GB"/>
          </a:p>
          <a:p>
            <a:r>
              <a:rPr lang="en-GB"/>
              <a:t>E article</a:t>
            </a:r>
          </a:p>
          <a:p>
            <a:r>
              <a:rPr lang="en-GB"/>
              <a:t>DOI is used, so no need for accession date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08126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00250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Use who-when-what…method to check:</a:t>
            </a:r>
          </a:p>
          <a:p>
            <a:r>
              <a:rPr lang="en-GB"/>
              <a:t>If the work has four or more authors/editors, the abbreviation ‘et al.’ should be used after the first author’s name. </a:t>
            </a:r>
          </a:p>
          <a:p>
            <a:r>
              <a:rPr lang="en-GB"/>
              <a:t>Article title is in ‘single quotation’ mark, </a:t>
            </a:r>
          </a:p>
          <a:p>
            <a:r>
              <a:rPr lang="en-GB"/>
              <a:t>Journal title is in italics, and all importance words are capitalised</a:t>
            </a:r>
          </a:p>
          <a:p>
            <a:r>
              <a:rPr lang="en-GB"/>
              <a:t>pp. Used because the page numbers are more than 2 pages.</a:t>
            </a:r>
          </a:p>
          <a:p>
            <a:endParaRPr lang="en-GB"/>
          </a:p>
          <a:p>
            <a:r>
              <a:rPr lang="en-GB"/>
              <a:t>E article</a:t>
            </a:r>
          </a:p>
          <a:p>
            <a:r>
              <a:rPr lang="en-GB"/>
              <a:t>DOI is used, so no need for accession date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52959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Use who-when-what…method to check:</a:t>
            </a:r>
          </a:p>
          <a:p>
            <a:r>
              <a:rPr lang="en-GB"/>
              <a:t>If the work has four or more authors/editors, the abbreviation ‘et al.’ should be used after the first author’s name. </a:t>
            </a:r>
          </a:p>
          <a:p>
            <a:r>
              <a:rPr lang="en-GB"/>
              <a:t>Article title is in ‘single quotation’ mark, </a:t>
            </a:r>
          </a:p>
          <a:p>
            <a:r>
              <a:rPr lang="en-GB"/>
              <a:t>Journal title is in italics, and all importance words are capitalised</a:t>
            </a:r>
          </a:p>
          <a:p>
            <a:r>
              <a:rPr lang="en-GB"/>
              <a:t>pp. Used because the page numbers are more than 2 pages.</a:t>
            </a:r>
          </a:p>
          <a:p>
            <a:endParaRPr lang="en-GB"/>
          </a:p>
          <a:p>
            <a:r>
              <a:rPr lang="en-GB"/>
              <a:t>E article</a:t>
            </a:r>
          </a:p>
          <a:p>
            <a:r>
              <a:rPr lang="en-GB"/>
              <a:t>DOI is used, so no need for accession date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48371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Use who-when-what…method to check:</a:t>
            </a:r>
          </a:p>
          <a:p>
            <a:r>
              <a:rPr lang="en-GB"/>
              <a:t>If the work has four or more authors/editors, the abbreviation ‘et al.’ should be used after the first author’s name. </a:t>
            </a:r>
          </a:p>
          <a:p>
            <a:r>
              <a:rPr lang="en-GB"/>
              <a:t>Article title is in ‘single quotation’ mark, </a:t>
            </a:r>
          </a:p>
          <a:p>
            <a:r>
              <a:rPr lang="en-GB"/>
              <a:t>Journal title is in italics, and all importance words are capitalised</a:t>
            </a:r>
          </a:p>
          <a:p>
            <a:r>
              <a:rPr lang="en-GB"/>
              <a:t>pp. Used because the page numbers are more than 2 pages.</a:t>
            </a:r>
          </a:p>
          <a:p>
            <a:endParaRPr lang="en-GB"/>
          </a:p>
          <a:p>
            <a:r>
              <a:rPr lang="en-GB"/>
              <a:t>E article</a:t>
            </a:r>
          </a:p>
          <a:p>
            <a:r>
              <a:rPr lang="en-GB"/>
              <a:t>DOI is used, so no need for accession date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11015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63948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Use who-when-what…method to check:</a:t>
            </a:r>
          </a:p>
          <a:p>
            <a:r>
              <a:rPr lang="en-GB"/>
              <a:t>If the work has four or more authors/editors, the abbreviation ‘et al.’ should be used after the first author’s name. </a:t>
            </a:r>
          </a:p>
          <a:p>
            <a:r>
              <a:rPr lang="en-GB"/>
              <a:t>Article title is in ‘single quotation’ mark, </a:t>
            </a:r>
          </a:p>
          <a:p>
            <a:r>
              <a:rPr lang="en-GB"/>
              <a:t>Journal title is in italics, and all importance words are capitalised</a:t>
            </a:r>
          </a:p>
          <a:p>
            <a:r>
              <a:rPr lang="en-GB"/>
              <a:t>pp. Used because the page numbers are more than 2 pages.</a:t>
            </a:r>
          </a:p>
          <a:p>
            <a:endParaRPr lang="en-GB"/>
          </a:p>
          <a:p>
            <a:r>
              <a:rPr lang="en-GB"/>
              <a:t>E article</a:t>
            </a:r>
          </a:p>
          <a:p>
            <a:r>
              <a:rPr lang="en-GB"/>
              <a:t>DOI is used, so no need for accession date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84390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Use who-when-what…method to check:</a:t>
            </a:r>
          </a:p>
          <a:p>
            <a:r>
              <a:rPr lang="en-GB"/>
              <a:t>If the work has four or more authors/editors, the abbreviation ‘et al.’ should be used after the first author’s name. </a:t>
            </a:r>
          </a:p>
          <a:p>
            <a:r>
              <a:rPr lang="en-GB"/>
              <a:t>Article title is in ‘single quotation’ mark, </a:t>
            </a:r>
          </a:p>
          <a:p>
            <a:r>
              <a:rPr lang="en-GB"/>
              <a:t>Journal title is in italics, and all importance words are capitalised</a:t>
            </a:r>
          </a:p>
          <a:p>
            <a:r>
              <a:rPr lang="en-GB"/>
              <a:t>pp. Used because the page numbers are more than 2 pages.</a:t>
            </a:r>
          </a:p>
          <a:p>
            <a:endParaRPr lang="en-GB"/>
          </a:p>
          <a:p>
            <a:r>
              <a:rPr lang="en-GB"/>
              <a:t>E article</a:t>
            </a:r>
          </a:p>
          <a:p>
            <a:r>
              <a:rPr lang="en-GB"/>
              <a:t>DOI is used, so no need for accession date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67223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4704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44197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You need to decide how you cite paraphrase or direct quote.</a:t>
            </a:r>
          </a:p>
          <a:p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It is nice to mix it up. Direct quotes don't fully show YOUR OWN UNDERSTANDING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19048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Paper – Check where?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58480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Cite them Right, p. 26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23196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Library searching</a:t>
            </a:r>
          </a:p>
          <a:p>
            <a:r>
              <a:rPr lang="en-US">
                <a:ea typeface="Calibri"/>
                <a:cs typeface="Calibri"/>
              </a:rPr>
              <a:t>Different module reading lists</a:t>
            </a:r>
          </a:p>
          <a:p>
            <a:r>
              <a:rPr lang="en-US">
                <a:ea typeface="Calibri"/>
                <a:cs typeface="Calibri"/>
              </a:rPr>
              <a:t>(some reading on LIDE reading list – specific to degree </a:t>
            </a:r>
            <a:r>
              <a:rPr lang="en-US" err="1">
                <a:ea typeface="Calibri"/>
                <a:cs typeface="Calibri"/>
              </a:rPr>
              <a:t>programmes</a:t>
            </a:r>
            <a:r>
              <a:rPr lang="en-US">
                <a:ea typeface="Calibri"/>
                <a:cs typeface="Calibri"/>
              </a:rPr>
              <a:t>)</a:t>
            </a:r>
          </a:p>
          <a:p>
            <a:endParaRPr lang="en-US">
              <a:ea typeface="Calibri"/>
              <a:cs typeface="Calibri"/>
            </a:endParaRPr>
          </a:p>
          <a:p>
            <a:r>
              <a:rPr lang="en-US"/>
              <a:t>Make notes on papers – encourage to use Uni Planner</a:t>
            </a:r>
          </a:p>
          <a:p>
            <a:r>
              <a:rPr lang="en-US" err="1"/>
              <a:t>Cadwch</a:t>
            </a:r>
            <a:r>
              <a:rPr lang="en-US"/>
              <a:t> </a:t>
            </a:r>
            <a:r>
              <a:rPr lang="en-US" err="1"/>
              <a:t>nodiadau</a:t>
            </a:r>
            <a:r>
              <a:rPr lang="en-US"/>
              <a:t> – </a:t>
            </a:r>
            <a:r>
              <a:rPr lang="en-US" err="1"/>
              <a:t>annog</a:t>
            </a:r>
            <a:r>
              <a:rPr lang="en-US"/>
              <a:t> </a:t>
            </a:r>
            <a:r>
              <a:rPr lang="en-US" err="1"/>
              <a:t>i</a:t>
            </a:r>
            <a:r>
              <a:rPr lang="en-US"/>
              <a:t> </a:t>
            </a:r>
            <a:r>
              <a:rPr lang="en-US" err="1"/>
              <a:t>ddefnyddio</a:t>
            </a:r>
            <a:r>
              <a:rPr lang="en-US"/>
              <a:t> Uni Planner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28475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3490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47414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30BD95-3350-E33B-0E3B-C39FA2AF9F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971247-DCB1-416E-B6A2-6B2233F95A3C}" type="datetimeFigureOut">
              <a:rPr lang="en-GB"/>
              <a:pPr>
                <a:defRPr/>
              </a:pPr>
              <a:t>14/10/2024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3198D5-5875-1677-BE05-4E3492BCF3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CA98E4-227E-40B1-DF74-DB91E59DB3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138D23-948E-4B2A-9E54-BFA2DF2F1DA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24034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7061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443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96116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2298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3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719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6" r:id="rId2"/>
    <p:sldLayoutId id="2147483718" r:id="rId3"/>
    <p:sldLayoutId id="2147483720" r:id="rId4"/>
    <p:sldLayoutId id="2147483721" r:id="rId5"/>
    <p:sldLayoutId id="2147483722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9.jpe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jpe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scorm/player.php?a=7377&amp;currentorg=articulate_rise&amp;scoid=16124&amp;sesskey=8lTY5SBgOC&amp;display=popup&amp;mode=normal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:10.1080/02619761003602246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:10.1052/36986521582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:10.1052/36986521582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:10.1052/36986521582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hs.uk/coronavirus-covid-19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8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m/bitesize/articles/z3bqfcw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4.png"/><Relationship Id="rId5" Type="http://schemas.openxmlformats.org/officeDocument/2006/relationships/hyperlink" Target="NULL" TargetMode="External"/><Relationship Id="rId4" Type="http://schemas.openxmlformats.org/officeDocument/2006/relationships/hyperlink" Target="NULL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NULL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4.png"/><Relationship Id="rId5" Type="http://schemas.openxmlformats.org/officeDocument/2006/relationships/hyperlink" Target="NULL" TargetMode="External"/><Relationship Id="rId4" Type="http://schemas.openxmlformats.org/officeDocument/2006/relationships/hyperlink" Target="http://www.bbc.com/bitesize/articles/z3bqfcw" TargetMode="Externa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:10.1080/02619761003602246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8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citethemrightonline-com.ezproxy.uwtsd.ac.uk/" TargetMode="Externa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8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8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hyperlink" Target="https://moodle.uwtsd.ac.uk/mod/scorm/player.php?a=7378&amp;currentorg=articulate_rise&amp;scoid=16126&amp;sesskey=8lTY5SBgOC&amp;display=popup&amp;mode=normal" TargetMode="External"/><Relationship Id="rId1" Type="http://schemas.openxmlformats.org/officeDocument/2006/relationships/slideLayout" Target="../slideLayouts/slideLayout5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9.png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55179"/>
            <a:ext cx="10438977" cy="3947641"/>
          </a:xfrm>
        </p:spPr>
        <p:txBody>
          <a:bodyPr/>
          <a:lstStyle/>
          <a:p>
            <a:pPr algn="ctr"/>
            <a:r>
              <a:rPr lang="en-GB" sz="3600" b="1"/>
              <a:t>Learning in the digital era         </a:t>
            </a:r>
            <a:r>
              <a:rPr lang="en-GB" sz="3600" b="1" err="1"/>
              <a:t>Dysgu</a:t>
            </a:r>
            <a:r>
              <a:rPr lang="en-GB" sz="3600" b="1"/>
              <a:t> </a:t>
            </a:r>
            <a:r>
              <a:rPr lang="en-GB" sz="3600" b="1" err="1"/>
              <a:t>yn</a:t>
            </a:r>
            <a:r>
              <a:rPr lang="en-GB" sz="3600" b="1"/>
              <a:t> </a:t>
            </a:r>
            <a:r>
              <a:rPr lang="en-GB" sz="3600" b="1" err="1"/>
              <a:t>yr</a:t>
            </a:r>
            <a:r>
              <a:rPr lang="en-GB" sz="3600" b="1"/>
              <a:t> </a:t>
            </a:r>
            <a:r>
              <a:rPr lang="en-GB" sz="3600" b="1" err="1"/>
              <a:t>oes</a:t>
            </a:r>
            <a:r>
              <a:rPr lang="en-GB" sz="3600" b="1"/>
              <a:t> </a:t>
            </a:r>
            <a:r>
              <a:rPr lang="en-GB" sz="3600" b="1" err="1"/>
              <a:t>digidol</a:t>
            </a:r>
            <a:endParaRPr lang="en-GB" sz="3600" b="1">
              <a:ea typeface="Calibri"/>
              <a:cs typeface="Calibri"/>
            </a:endParaRPr>
          </a:p>
          <a:p>
            <a:pPr algn="ctr"/>
            <a:endParaRPr lang="en-GB" sz="3600" b="1">
              <a:ea typeface="Calibri"/>
              <a:cs typeface="Calibri"/>
            </a:endParaRPr>
          </a:p>
          <a:p>
            <a:pPr algn="ctr"/>
            <a:r>
              <a:rPr lang="en-GB" sz="3600" b="1"/>
              <a:t>Level / </a:t>
            </a:r>
            <a:r>
              <a:rPr lang="en-GB" sz="3600" b="1" err="1"/>
              <a:t>Lefel</a:t>
            </a:r>
            <a:r>
              <a:rPr lang="en-GB" sz="3600" b="1"/>
              <a:t>  4</a:t>
            </a:r>
            <a:endParaRPr lang="en-GB" sz="3600" b="1">
              <a:ea typeface="Calibri"/>
              <a:cs typeface="Calibri"/>
            </a:endParaRPr>
          </a:p>
          <a:p>
            <a:pPr algn="ctr"/>
            <a:r>
              <a:rPr lang="en-GB" sz="3600" b="1"/>
              <a:t>Study Skills                      </a:t>
            </a:r>
            <a:r>
              <a:rPr lang="en-GB" sz="3600" b="1" err="1"/>
              <a:t>Sgiliau</a:t>
            </a:r>
            <a:r>
              <a:rPr lang="en-GB" sz="3600" b="1"/>
              <a:t> </a:t>
            </a:r>
            <a:r>
              <a:rPr lang="en-GB" sz="3600" b="1" err="1"/>
              <a:t>Astudio</a:t>
            </a:r>
            <a:r>
              <a:rPr lang="en-GB" sz="3600" b="1"/>
              <a:t> </a:t>
            </a:r>
            <a:endParaRPr lang="en-GB" sz="3600" b="1">
              <a:ea typeface="Calibri"/>
              <a:cs typeface="Calibri"/>
            </a:endParaRPr>
          </a:p>
          <a:p>
            <a:pPr algn="ctr"/>
            <a:endParaRPr lang="en-GB" sz="3600" b="1">
              <a:ea typeface="Calibri"/>
              <a:cs typeface="Calibri"/>
            </a:endParaRPr>
          </a:p>
          <a:p>
            <a:pPr algn="ctr"/>
            <a:r>
              <a:rPr lang="en-GB" sz="3600" b="1">
                <a:ea typeface="Calibri"/>
                <a:cs typeface="Calibri"/>
              </a:rPr>
              <a:t>Dr Kate Piper                   Heddwen Davies</a:t>
            </a:r>
          </a:p>
          <a:p>
            <a:endParaRPr lang="en-GB">
              <a:ea typeface="Calibri" panose="020F0502020204030204"/>
              <a:cs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145380" y="5711687"/>
            <a:ext cx="4535079" cy="511779"/>
          </a:xfrm>
        </p:spPr>
        <p:txBody>
          <a:bodyPr/>
          <a:lstStyle/>
          <a:p>
            <a:r>
              <a:rPr lang="en-GB"/>
              <a:t>Introduction and Experiences</a:t>
            </a:r>
          </a:p>
        </p:txBody>
      </p:sp>
    </p:spTree>
    <p:extLst>
      <p:ext uri="{BB962C8B-B14F-4D97-AF65-F5344CB8AC3E}">
        <p14:creationId xmlns:p14="http://schemas.microsoft.com/office/powerpoint/2010/main" val="14949123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4301-6E56-1EDD-A961-053C613AE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>
                <a:ea typeface="Calibri Light"/>
                <a:cs typeface="Calibri Light"/>
              </a:rPr>
              <a:t>Learning Outline / </a:t>
            </a:r>
            <a:r>
              <a:rPr lang="en-US" err="1">
                <a:ea typeface="Calibri Light"/>
                <a:cs typeface="Calibri Light"/>
              </a:rPr>
              <a:t>Amlinelliad</a:t>
            </a:r>
            <a:r>
              <a:rPr lang="en-US">
                <a:ea typeface="Calibri Light"/>
                <a:cs typeface="Calibri Light"/>
              </a:rPr>
              <a:t> </a:t>
            </a:r>
            <a:r>
              <a:rPr lang="en-US" err="1">
                <a:ea typeface="Calibri Light" panose="020F0302020204030204"/>
                <a:cs typeface="Calibri Light" panose="020F0302020204030204"/>
              </a:rPr>
              <a:t>Dysgu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17818B-010D-A2B8-DAEB-97E649D3D0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925" y="1646331"/>
            <a:ext cx="5139319" cy="3598346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US">
                <a:ea typeface="Calibri"/>
                <a:cs typeface="Calibri"/>
              </a:rPr>
              <a:t>Recap </a:t>
            </a:r>
            <a:r>
              <a:rPr lang="en-US" b="1">
                <a:ea typeface="Calibri"/>
                <a:cs typeface="Calibri"/>
              </a:rPr>
              <a:t>Library Searching</a:t>
            </a:r>
            <a:r>
              <a:rPr lang="en-US">
                <a:ea typeface="Calibri"/>
                <a:cs typeface="Calibri"/>
              </a:rPr>
              <a:t> for Information</a:t>
            </a:r>
          </a:p>
          <a:p>
            <a:r>
              <a:rPr lang="en-US">
                <a:ea typeface="Calibri"/>
                <a:cs typeface="Calibri"/>
              </a:rPr>
              <a:t>Strategies for </a:t>
            </a:r>
            <a:r>
              <a:rPr lang="en-US" b="1">
                <a:ea typeface="Calibri"/>
                <a:cs typeface="Calibri"/>
              </a:rPr>
              <a:t>Resource Reading </a:t>
            </a:r>
            <a:r>
              <a:rPr lang="en-US">
                <a:ea typeface="Calibri"/>
                <a:cs typeface="Calibri"/>
              </a:rPr>
              <a:t>and </a:t>
            </a:r>
            <a:r>
              <a:rPr lang="en-US" b="1">
                <a:ea typeface="Calibri"/>
                <a:cs typeface="Calibri"/>
              </a:rPr>
              <a:t>Storing Relevant Information</a:t>
            </a:r>
          </a:p>
          <a:p>
            <a:endParaRPr lang="en-US" b="1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What is referencing?</a:t>
            </a:r>
          </a:p>
          <a:p>
            <a:r>
              <a:rPr lang="en-US" err="1">
                <a:ea typeface="Calibri"/>
                <a:cs typeface="Calibri"/>
              </a:rPr>
              <a:t>Plagarism</a:t>
            </a:r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Creating in text citations</a:t>
            </a:r>
          </a:p>
          <a:p>
            <a:r>
              <a:rPr lang="en-US">
                <a:ea typeface="Calibri"/>
                <a:cs typeface="Calibri"/>
              </a:rPr>
              <a:t>Creating your Reference List</a:t>
            </a:r>
          </a:p>
          <a:p>
            <a:r>
              <a:rPr lang="en-US">
                <a:ea typeface="Calibri"/>
                <a:cs typeface="Calibri"/>
              </a:rPr>
              <a:t>Paraphrasing &amp; </a:t>
            </a:r>
            <a:r>
              <a:rPr lang="en-US" err="1">
                <a:ea typeface="Calibri"/>
                <a:cs typeface="Calibri"/>
              </a:rPr>
              <a:t>Summarising</a:t>
            </a:r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Direct Quotations (long and short)</a:t>
            </a:r>
            <a:endParaRPr lang="en-US"/>
          </a:p>
          <a:p>
            <a:r>
              <a:rPr lang="en-US">
                <a:ea typeface="Calibri"/>
                <a:cs typeface="Calibri"/>
              </a:rPr>
              <a:t>Tips before I begin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B1D1F4D-D771-4572-DD3E-F68CA342AB4C}"/>
              </a:ext>
            </a:extLst>
          </p:cNvPr>
          <p:cNvSpPr txBox="1">
            <a:spLocks/>
          </p:cNvSpPr>
          <p:nvPr/>
        </p:nvSpPr>
        <p:spPr>
          <a:xfrm>
            <a:off x="6404913" y="1709085"/>
            <a:ext cx="5139319" cy="376643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ea typeface="Calibri"/>
                <a:cs typeface="Calibri"/>
              </a:rPr>
              <a:t>Ail </a:t>
            </a:r>
            <a:r>
              <a:rPr lang="en-US" err="1">
                <a:ea typeface="Calibri"/>
                <a:cs typeface="Calibri"/>
              </a:rPr>
              <a:t>ymweld</a:t>
            </a:r>
            <a:r>
              <a:rPr lang="en-US">
                <a:ea typeface="Calibri"/>
                <a:cs typeface="Calibri"/>
              </a:rPr>
              <a:t> : </a:t>
            </a:r>
            <a:r>
              <a:rPr lang="en-US" b="1" err="1">
                <a:ea typeface="Calibri"/>
                <a:cs typeface="Calibri"/>
              </a:rPr>
              <a:t>Ymchwilio</a:t>
            </a:r>
            <a:r>
              <a:rPr lang="en-US" b="1">
                <a:ea typeface="Calibri"/>
                <a:cs typeface="Calibri"/>
              </a:rPr>
              <a:t> </a:t>
            </a:r>
            <a:r>
              <a:rPr lang="en-US" b="1" err="1">
                <a:ea typeface="Calibri"/>
                <a:cs typeface="Calibri"/>
              </a:rPr>
              <a:t>llyfrgell</a:t>
            </a:r>
            <a:r>
              <a:rPr lang="en-US" b="1">
                <a:ea typeface="Calibri"/>
                <a:cs typeface="Calibri"/>
              </a:rPr>
              <a:t> </a:t>
            </a:r>
            <a:r>
              <a:rPr lang="en-US">
                <a:ea typeface="Calibri"/>
                <a:cs typeface="Calibri"/>
              </a:rPr>
              <a:t>am </a:t>
            </a:r>
            <a:r>
              <a:rPr lang="en-US" err="1">
                <a:ea typeface="Calibri"/>
                <a:cs typeface="Calibri"/>
              </a:rPr>
              <a:t>wybodaeth</a:t>
            </a:r>
            <a:endParaRPr lang="en-US" err="1"/>
          </a:p>
          <a:p>
            <a:r>
              <a:rPr lang="en-US" err="1">
                <a:ea typeface="Calibri"/>
                <a:cs typeface="Calibri"/>
              </a:rPr>
              <a:t>Strategaethau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b="1" err="1">
                <a:ea typeface="Calibri"/>
                <a:cs typeface="Calibri"/>
              </a:rPr>
              <a:t>Darllen</a:t>
            </a:r>
            <a:r>
              <a:rPr lang="en-US" b="1">
                <a:ea typeface="Calibri"/>
                <a:cs typeface="Calibri"/>
              </a:rPr>
              <a:t> </a:t>
            </a:r>
            <a:r>
              <a:rPr lang="en-US" b="1" err="1">
                <a:ea typeface="Calibri"/>
                <a:cs typeface="Calibri"/>
              </a:rPr>
              <a:t>Adnoddau</a:t>
            </a:r>
            <a:r>
              <a:rPr lang="en-US" b="1">
                <a:ea typeface="Calibri"/>
                <a:cs typeface="Calibri"/>
              </a:rPr>
              <a:t> </a:t>
            </a:r>
            <a:r>
              <a:rPr lang="en-US">
                <a:ea typeface="Calibri"/>
                <a:cs typeface="Calibri"/>
              </a:rPr>
              <a:t>a </a:t>
            </a:r>
            <a:r>
              <a:rPr lang="en-US" b="1" err="1">
                <a:ea typeface="Calibri"/>
                <a:cs typeface="Calibri"/>
              </a:rPr>
              <a:t>Storio</a:t>
            </a:r>
            <a:r>
              <a:rPr lang="en-US" b="1">
                <a:ea typeface="Calibri"/>
                <a:cs typeface="Calibri"/>
              </a:rPr>
              <a:t> </a:t>
            </a:r>
            <a:r>
              <a:rPr lang="en-US" b="1" err="1">
                <a:ea typeface="Calibri"/>
                <a:cs typeface="Calibri"/>
              </a:rPr>
              <a:t>Gwybodaeth</a:t>
            </a:r>
            <a:r>
              <a:rPr lang="en-US" b="1">
                <a:ea typeface="Calibri"/>
                <a:cs typeface="Calibri"/>
              </a:rPr>
              <a:t> </a:t>
            </a:r>
            <a:r>
              <a:rPr lang="en-US" b="1" err="1">
                <a:ea typeface="Calibri"/>
                <a:cs typeface="Calibri"/>
              </a:rPr>
              <a:t>Perthnasol</a:t>
            </a:r>
            <a:endParaRPr lang="en-US" b="1">
              <a:ea typeface="Calibri"/>
              <a:cs typeface="Calibri"/>
            </a:endParaRPr>
          </a:p>
          <a:p>
            <a:endParaRPr lang="en-US" b="1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Beth </a:t>
            </a:r>
            <a:r>
              <a:rPr lang="en-US" err="1">
                <a:ea typeface="Calibri"/>
                <a:cs typeface="Calibri"/>
              </a:rPr>
              <a:t>yw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cyfeirnodi</a:t>
            </a:r>
            <a:r>
              <a:rPr lang="en-US">
                <a:ea typeface="Calibri"/>
                <a:cs typeface="Calibri"/>
              </a:rPr>
              <a:t>?</a:t>
            </a:r>
          </a:p>
          <a:p>
            <a:r>
              <a:rPr lang="en-US" err="1">
                <a:ea typeface="Calibri"/>
                <a:cs typeface="Calibri"/>
              </a:rPr>
              <a:t>Llên-ladrata</a:t>
            </a:r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Creu </a:t>
            </a:r>
            <a:r>
              <a:rPr lang="en-US" err="1">
                <a:ea typeface="Calibri"/>
                <a:cs typeface="Calibri"/>
              </a:rPr>
              <a:t>cyfeiriadau</a:t>
            </a:r>
            <a:r>
              <a:rPr lang="en-US">
                <a:ea typeface="Calibri"/>
                <a:cs typeface="Calibri"/>
              </a:rPr>
              <a:t> </a:t>
            </a:r>
            <a:r>
              <a:rPr lang="en-US" err="1">
                <a:ea typeface="Calibri"/>
                <a:cs typeface="Calibri"/>
              </a:rPr>
              <a:t>yn</a:t>
            </a:r>
            <a:r>
              <a:rPr lang="en-US">
                <a:ea typeface="Calibri"/>
                <a:cs typeface="Calibri"/>
              </a:rPr>
              <a:t> y </a:t>
            </a:r>
            <a:r>
              <a:rPr lang="en-US" err="1">
                <a:ea typeface="Calibri"/>
                <a:cs typeface="Calibri"/>
              </a:rPr>
              <a:t>testun</a:t>
            </a:r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Creu </a:t>
            </a:r>
            <a:r>
              <a:rPr lang="en-US" err="1">
                <a:ea typeface="Calibri"/>
                <a:cs typeface="Calibri"/>
              </a:rPr>
              <a:t>Rhestr</a:t>
            </a:r>
            <a:r>
              <a:rPr lang="en-US">
                <a:ea typeface="Calibri"/>
                <a:cs typeface="Calibri"/>
              </a:rPr>
              <a:t> </a:t>
            </a:r>
            <a:r>
              <a:rPr lang="en-US" err="1">
                <a:ea typeface="Calibri"/>
                <a:cs typeface="Calibri"/>
              </a:rPr>
              <a:t>Gyfeiriadau</a:t>
            </a:r>
            <a:r>
              <a:rPr lang="en-US">
                <a:ea typeface="Calibri"/>
                <a:cs typeface="Calibri"/>
              </a:rPr>
              <a:t> </a:t>
            </a:r>
          </a:p>
          <a:p>
            <a:r>
              <a:rPr lang="en-US" err="1">
                <a:ea typeface="Calibri"/>
                <a:cs typeface="Calibri"/>
              </a:rPr>
              <a:t>Aralleirio</a:t>
            </a:r>
            <a:r>
              <a:rPr lang="en-US">
                <a:ea typeface="Calibri"/>
                <a:cs typeface="Calibri"/>
              </a:rPr>
              <a:t> a </a:t>
            </a:r>
            <a:r>
              <a:rPr lang="en-US" err="1">
                <a:ea typeface="Calibri"/>
                <a:cs typeface="Calibri"/>
              </a:rPr>
              <a:t>Chrynhoi</a:t>
            </a:r>
            <a:r>
              <a:rPr lang="en-US">
                <a:ea typeface="Calibri"/>
                <a:cs typeface="Calibri"/>
              </a:rPr>
              <a:t> </a:t>
            </a:r>
          </a:p>
          <a:p>
            <a:r>
              <a:rPr lang="en-US" err="1">
                <a:ea typeface="Calibri"/>
                <a:cs typeface="Calibri"/>
              </a:rPr>
              <a:t>Dyfyniadau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Uniongyrchol</a:t>
            </a:r>
            <a:r>
              <a:rPr lang="en-US">
                <a:ea typeface="Calibri"/>
                <a:cs typeface="Calibri"/>
              </a:rPr>
              <a:t> (hir a </a:t>
            </a:r>
            <a:r>
              <a:rPr lang="en-US" err="1">
                <a:ea typeface="Calibri"/>
                <a:cs typeface="Calibri"/>
              </a:rPr>
              <a:t>byr</a:t>
            </a:r>
            <a:r>
              <a:rPr lang="en-US">
                <a:ea typeface="Calibri"/>
                <a:cs typeface="Calibri"/>
              </a:rPr>
              <a:t>)</a:t>
            </a:r>
          </a:p>
          <a:p>
            <a:r>
              <a:rPr lang="en-US" err="1">
                <a:ea typeface="Calibri"/>
                <a:cs typeface="Calibri"/>
              </a:rPr>
              <a:t>Cyngor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cyn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dechrau</a:t>
            </a:r>
          </a:p>
        </p:txBody>
      </p:sp>
    </p:spTree>
    <p:extLst>
      <p:ext uri="{BB962C8B-B14F-4D97-AF65-F5344CB8AC3E}">
        <p14:creationId xmlns:p14="http://schemas.microsoft.com/office/powerpoint/2010/main" val="722069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rapezoid 2">
            <a:extLst>
              <a:ext uri="{FF2B5EF4-FFF2-40B4-BE49-F238E27FC236}">
                <a16:creationId xmlns:a16="http://schemas.microsoft.com/office/drawing/2014/main" id="{02726595-AAD5-F22A-97AB-9384E437ABBD}"/>
              </a:ext>
            </a:extLst>
          </p:cNvPr>
          <p:cNvSpPr/>
          <p:nvPr/>
        </p:nvSpPr>
        <p:spPr>
          <a:xfrm>
            <a:off x="2128364" y="-18659"/>
            <a:ext cx="10390321" cy="6890287"/>
          </a:xfrm>
          <a:prstGeom prst="trapezoid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ue and white rectangle&#10;&#10;Description automatically generated">
            <a:extLst>
              <a:ext uri="{FF2B5EF4-FFF2-40B4-BE49-F238E27FC236}">
                <a16:creationId xmlns:a16="http://schemas.microsoft.com/office/drawing/2014/main" id="{23E2E6FA-6E38-8B8C-EACE-02692778E08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" r="2281" b="-21"/>
          <a:stretch/>
        </p:blipFill>
        <p:spPr>
          <a:xfrm>
            <a:off x="2422" y="-20107"/>
            <a:ext cx="3598476" cy="6894654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995E5C3E-05BC-D87D-47EC-B26E6DB8A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9520" y="585411"/>
            <a:ext cx="6856369" cy="666841"/>
          </a:xfrm>
        </p:spPr>
        <p:txBody>
          <a:bodyPr>
            <a:normAutofit fontScale="90000"/>
          </a:bodyPr>
          <a:lstStyle/>
          <a:p>
            <a:r>
              <a:rPr lang="en-GB" b="1"/>
              <a:t>Library Searching recap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40BBDE0-FFEB-30CD-6E42-91452813A31E}"/>
              </a:ext>
            </a:extLst>
          </p:cNvPr>
          <p:cNvSpPr txBox="1"/>
          <p:nvPr/>
        </p:nvSpPr>
        <p:spPr>
          <a:xfrm>
            <a:off x="3784598" y="1344719"/>
            <a:ext cx="7859108" cy="501675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/>
              <a:t>How did it go finding articles over the past week?</a:t>
            </a:r>
            <a:endParaRPr lang="en-GB" sz="3200">
              <a:ea typeface="Calibri"/>
              <a:cs typeface="Calibri"/>
            </a:endParaRPr>
          </a:p>
          <a:p>
            <a:endParaRPr lang="en-GB" sz="3200">
              <a:ea typeface="Calibri"/>
              <a:cs typeface="Calibri"/>
            </a:endParaRPr>
          </a:p>
          <a:p>
            <a:r>
              <a:rPr lang="en-GB" sz="3200">
                <a:ea typeface="Calibri"/>
                <a:cs typeface="Calibri"/>
              </a:rPr>
              <a:t>How did you find reading &amp; understanding journal articles?</a:t>
            </a:r>
          </a:p>
          <a:p>
            <a:endParaRPr lang="en-GB" sz="3200">
              <a:ea typeface="Calibri"/>
              <a:cs typeface="Calibri"/>
            </a:endParaRPr>
          </a:p>
          <a:p>
            <a:r>
              <a:rPr lang="en-GB" sz="3200">
                <a:ea typeface="Calibri"/>
                <a:cs typeface="Calibri"/>
              </a:rPr>
              <a:t>How did you keep track of what you found?</a:t>
            </a:r>
          </a:p>
          <a:p>
            <a:endParaRPr lang="en-GB" sz="3200">
              <a:ea typeface="Calibri"/>
              <a:cs typeface="Calibri"/>
            </a:endParaRPr>
          </a:p>
          <a:p>
            <a:r>
              <a:rPr lang="en-GB" sz="3200" b="1">
                <a:ea typeface="Calibri"/>
                <a:cs typeface="Calibri"/>
              </a:rPr>
              <a:t>What did you do when you didn’t understand something?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6B79F6-AF01-29A3-A07F-824FBACF77EB}"/>
              </a:ext>
            </a:extLst>
          </p:cNvPr>
          <p:cNvSpPr txBox="1"/>
          <p:nvPr/>
        </p:nvSpPr>
        <p:spPr>
          <a:xfrm>
            <a:off x="187292" y="2053149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Key words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410DCC-0998-3E65-E3EE-EB9E99A90E4C}"/>
              </a:ext>
            </a:extLst>
          </p:cNvPr>
          <p:cNvSpPr txBox="1"/>
          <p:nvPr/>
        </p:nvSpPr>
        <p:spPr>
          <a:xfrm>
            <a:off x="182987" y="1267708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B1B5D08-29B7-035B-B767-8501AB3FC9AC}"/>
              </a:ext>
            </a:extLst>
          </p:cNvPr>
          <p:cNvSpPr txBox="1"/>
          <p:nvPr/>
        </p:nvSpPr>
        <p:spPr>
          <a:xfrm>
            <a:off x="176024" y="3622669"/>
            <a:ext cx="2575997" cy="461665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Resource Reading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4E6B768-EB3C-F24D-7E98-67E37B45747A}"/>
              </a:ext>
            </a:extLst>
          </p:cNvPr>
          <p:cNvSpPr txBox="1"/>
          <p:nvPr/>
        </p:nvSpPr>
        <p:spPr>
          <a:xfrm>
            <a:off x="189511" y="5259660"/>
            <a:ext cx="19376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Building Assessment content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60BFC6F-14BD-2EE3-4F7A-0B1EA862C109}"/>
              </a:ext>
            </a:extLst>
          </p:cNvPr>
          <p:cNvSpPr txBox="1"/>
          <p:nvPr/>
        </p:nvSpPr>
        <p:spPr>
          <a:xfrm>
            <a:off x="179529" y="2837145"/>
            <a:ext cx="2584276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Library Searching</a:t>
            </a:r>
            <a:endParaRPr lang="en-US" b="1">
              <a:solidFill>
                <a:schemeClr val="bg1"/>
              </a:solidFill>
              <a:ea typeface="Calibri"/>
              <a:cs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2990A5F-83BB-53A1-0E6D-0833E5DAB240}"/>
              </a:ext>
            </a:extLst>
          </p:cNvPr>
          <p:cNvSpPr txBox="1"/>
          <p:nvPr/>
        </p:nvSpPr>
        <p:spPr>
          <a:xfrm>
            <a:off x="186912" y="4289053"/>
            <a:ext cx="25842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Storing Information</a:t>
            </a:r>
          </a:p>
        </p:txBody>
      </p:sp>
    </p:spTree>
    <p:extLst>
      <p:ext uri="{BB962C8B-B14F-4D97-AF65-F5344CB8AC3E}">
        <p14:creationId xmlns:p14="http://schemas.microsoft.com/office/powerpoint/2010/main" val="10729282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rapezoid 2">
            <a:extLst>
              <a:ext uri="{FF2B5EF4-FFF2-40B4-BE49-F238E27FC236}">
                <a16:creationId xmlns:a16="http://schemas.microsoft.com/office/drawing/2014/main" id="{02726595-AAD5-F22A-97AB-9384E437ABBD}"/>
              </a:ext>
            </a:extLst>
          </p:cNvPr>
          <p:cNvSpPr/>
          <p:nvPr/>
        </p:nvSpPr>
        <p:spPr>
          <a:xfrm>
            <a:off x="2128364" y="-18659"/>
            <a:ext cx="10390321" cy="6890287"/>
          </a:xfrm>
          <a:prstGeom prst="trapezoid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ue and white rectangle&#10;&#10;Description automatically generated">
            <a:extLst>
              <a:ext uri="{FF2B5EF4-FFF2-40B4-BE49-F238E27FC236}">
                <a16:creationId xmlns:a16="http://schemas.microsoft.com/office/drawing/2014/main" id="{23E2E6FA-6E38-8B8C-EACE-02692778E08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" r="2281" b="-21"/>
          <a:stretch/>
        </p:blipFill>
        <p:spPr>
          <a:xfrm>
            <a:off x="2422" y="-20107"/>
            <a:ext cx="3598476" cy="6894654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995E5C3E-05BC-D87D-47EC-B26E6DB8A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9520" y="585411"/>
            <a:ext cx="6856369" cy="666841"/>
          </a:xfrm>
        </p:spPr>
        <p:txBody>
          <a:bodyPr>
            <a:normAutofit fontScale="90000"/>
          </a:bodyPr>
          <a:lstStyle/>
          <a:p>
            <a:r>
              <a:rPr lang="en-GB" b="1" err="1"/>
              <a:t>Atgoffa</a:t>
            </a:r>
            <a:r>
              <a:rPr lang="en-GB" b="1"/>
              <a:t> </a:t>
            </a:r>
            <a:r>
              <a:rPr lang="en-GB" b="1" err="1"/>
              <a:t>Ymchwilio</a:t>
            </a:r>
            <a:r>
              <a:rPr lang="en-GB" b="1"/>
              <a:t> </a:t>
            </a:r>
            <a:r>
              <a:rPr lang="en-GB" b="1" err="1"/>
              <a:t>Llyfrgell</a:t>
            </a:r>
            <a:r>
              <a:rPr lang="en-GB" b="1"/>
              <a:t> </a:t>
            </a:r>
            <a:br>
              <a:rPr lang="en-GB" b="1"/>
            </a:br>
            <a:endParaRPr lang="en-GB" b="1">
              <a:ea typeface="Calibri Light"/>
              <a:cs typeface="Calibri Lig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40BBDE0-FFEB-30CD-6E42-91452813A31E}"/>
              </a:ext>
            </a:extLst>
          </p:cNvPr>
          <p:cNvSpPr txBox="1"/>
          <p:nvPr/>
        </p:nvSpPr>
        <p:spPr>
          <a:xfrm>
            <a:off x="3784598" y="1344719"/>
            <a:ext cx="7859108" cy="501675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/>
              <a:t>Sut </a:t>
            </a:r>
            <a:r>
              <a:rPr lang="en-GB" sz="3200" err="1"/>
              <a:t>aethoch</a:t>
            </a:r>
            <a:r>
              <a:rPr lang="en-GB" sz="3200"/>
              <a:t> chi </a:t>
            </a:r>
            <a:r>
              <a:rPr lang="en-GB" sz="3200" err="1"/>
              <a:t>ambiti</a:t>
            </a:r>
            <a:r>
              <a:rPr lang="en-GB" sz="3200"/>
              <a:t> </a:t>
            </a:r>
            <a:r>
              <a:rPr lang="en-GB" sz="3200" err="1"/>
              <a:t>ymchwilio</a:t>
            </a:r>
            <a:r>
              <a:rPr lang="en-GB" sz="3200"/>
              <a:t> </a:t>
            </a:r>
            <a:r>
              <a:rPr lang="en-GB" sz="3200" err="1"/>
              <a:t>erthyglau</a:t>
            </a:r>
            <a:r>
              <a:rPr lang="en-GB" sz="3200"/>
              <a:t>? </a:t>
            </a:r>
            <a:endParaRPr lang="en-GB" sz="3200">
              <a:ea typeface="Calibri"/>
              <a:cs typeface="Calibri"/>
            </a:endParaRPr>
          </a:p>
          <a:p>
            <a:endParaRPr lang="en-GB" sz="3200">
              <a:ea typeface="Calibri"/>
              <a:cs typeface="Calibri"/>
            </a:endParaRPr>
          </a:p>
          <a:p>
            <a:r>
              <a:rPr lang="en-GB" sz="3200">
                <a:ea typeface="Calibri"/>
                <a:cs typeface="Calibri"/>
              </a:rPr>
              <a:t>Beth </a:t>
            </a:r>
            <a:r>
              <a:rPr lang="en-GB" sz="3200" err="1">
                <a:ea typeface="Calibri"/>
                <a:cs typeface="Calibri"/>
              </a:rPr>
              <a:t>yw</a:t>
            </a:r>
            <a:r>
              <a:rPr lang="en-GB" sz="3200">
                <a:ea typeface="Calibri"/>
                <a:cs typeface="Calibri"/>
              </a:rPr>
              <a:t> </a:t>
            </a:r>
            <a:r>
              <a:rPr lang="en-GB" sz="3200" err="1">
                <a:ea typeface="Calibri"/>
                <a:cs typeface="Calibri"/>
              </a:rPr>
              <a:t>eich</a:t>
            </a:r>
            <a:r>
              <a:rPr lang="en-GB" sz="3200">
                <a:ea typeface="Calibri"/>
                <a:cs typeface="Calibri"/>
              </a:rPr>
              <a:t> barn </a:t>
            </a:r>
            <a:r>
              <a:rPr lang="en-GB" sz="3200" err="1">
                <a:ea typeface="Calibri"/>
                <a:cs typeface="Calibri"/>
              </a:rPr>
              <a:t>yn</a:t>
            </a:r>
            <a:r>
              <a:rPr lang="en-GB" sz="3200">
                <a:ea typeface="Calibri"/>
                <a:cs typeface="Calibri"/>
              </a:rPr>
              <a:t> </a:t>
            </a:r>
            <a:r>
              <a:rPr lang="en-GB" sz="3200" err="1">
                <a:ea typeface="Calibri"/>
                <a:cs typeface="Calibri"/>
              </a:rPr>
              <a:t>gyffredinol</a:t>
            </a:r>
            <a:r>
              <a:rPr lang="en-GB" sz="3200">
                <a:ea typeface="Calibri"/>
                <a:cs typeface="Calibri"/>
              </a:rPr>
              <a:t> am </a:t>
            </a:r>
            <a:r>
              <a:rPr lang="en-GB" sz="3200" err="1">
                <a:ea typeface="Calibri"/>
                <a:cs typeface="Calibri"/>
              </a:rPr>
              <a:t>yr</a:t>
            </a:r>
            <a:r>
              <a:rPr lang="en-GB" sz="3200">
                <a:ea typeface="Calibri"/>
                <a:cs typeface="Calibri"/>
              </a:rPr>
              <a:t> </a:t>
            </a:r>
            <a:r>
              <a:rPr lang="en-GB" sz="3200" err="1">
                <a:ea typeface="Calibri"/>
                <a:cs typeface="Calibri"/>
              </a:rPr>
              <a:t>erthyglau</a:t>
            </a:r>
            <a:r>
              <a:rPr lang="en-GB" sz="3200">
                <a:ea typeface="Calibri"/>
                <a:cs typeface="Calibri"/>
              </a:rPr>
              <a:t> </a:t>
            </a:r>
            <a:r>
              <a:rPr lang="en-GB" sz="3200" err="1">
                <a:ea typeface="Calibri"/>
                <a:cs typeface="Calibri"/>
              </a:rPr>
              <a:t>gwnaethoch</a:t>
            </a:r>
            <a:r>
              <a:rPr lang="en-GB" sz="3200">
                <a:ea typeface="Calibri"/>
                <a:cs typeface="Calibri"/>
              </a:rPr>
              <a:t> chi </a:t>
            </a:r>
            <a:r>
              <a:rPr lang="en-GB" sz="3200" err="1">
                <a:ea typeface="Calibri"/>
                <a:cs typeface="Calibri"/>
              </a:rPr>
              <a:t>darllen</a:t>
            </a:r>
            <a:r>
              <a:rPr lang="en-GB" sz="3200">
                <a:ea typeface="Calibri"/>
                <a:cs typeface="Calibri"/>
              </a:rPr>
              <a:t>? </a:t>
            </a:r>
          </a:p>
          <a:p>
            <a:endParaRPr lang="en-GB" sz="3200">
              <a:ea typeface="Calibri"/>
              <a:cs typeface="Calibri"/>
            </a:endParaRPr>
          </a:p>
          <a:p>
            <a:r>
              <a:rPr lang="en-GB" sz="3200">
                <a:ea typeface="Calibri"/>
                <a:cs typeface="Calibri"/>
              </a:rPr>
              <a:t>Sut </a:t>
            </a:r>
            <a:r>
              <a:rPr lang="en-GB" sz="3200" err="1">
                <a:ea typeface="Calibri"/>
                <a:cs typeface="Calibri"/>
              </a:rPr>
              <a:t>gwnaethoch</a:t>
            </a:r>
            <a:r>
              <a:rPr lang="en-GB" sz="3200">
                <a:ea typeface="Calibri"/>
                <a:cs typeface="Calibri"/>
              </a:rPr>
              <a:t> chi </a:t>
            </a:r>
            <a:r>
              <a:rPr lang="en-GB" sz="3200" err="1">
                <a:ea typeface="Calibri"/>
                <a:cs typeface="Calibri"/>
              </a:rPr>
              <a:t>cadw</a:t>
            </a:r>
            <a:r>
              <a:rPr lang="en-GB" sz="3200">
                <a:ea typeface="Calibri"/>
                <a:cs typeface="Calibri"/>
              </a:rPr>
              <a:t> </a:t>
            </a:r>
            <a:r>
              <a:rPr lang="en-GB" sz="3200" err="1">
                <a:ea typeface="Calibri"/>
                <a:cs typeface="Calibri"/>
              </a:rPr>
              <a:t>trefn</a:t>
            </a:r>
            <a:r>
              <a:rPr lang="en-GB" sz="3200">
                <a:ea typeface="Calibri"/>
                <a:cs typeface="Calibri"/>
              </a:rPr>
              <a:t> </a:t>
            </a:r>
            <a:r>
              <a:rPr lang="en-GB" sz="3200" err="1">
                <a:ea typeface="Calibri"/>
                <a:cs typeface="Calibri"/>
              </a:rPr>
              <a:t>o'r</a:t>
            </a:r>
            <a:r>
              <a:rPr lang="en-GB" sz="3200">
                <a:ea typeface="Calibri"/>
                <a:cs typeface="Calibri"/>
              </a:rPr>
              <a:t> </a:t>
            </a:r>
            <a:r>
              <a:rPr lang="en-GB" sz="3200" err="1">
                <a:ea typeface="Calibri"/>
                <a:cs typeface="Calibri"/>
              </a:rPr>
              <a:t>hyn</a:t>
            </a:r>
            <a:r>
              <a:rPr lang="en-GB" sz="3200">
                <a:ea typeface="Calibri"/>
                <a:cs typeface="Calibri"/>
              </a:rPr>
              <a:t> </a:t>
            </a:r>
            <a:r>
              <a:rPr lang="en-GB" sz="3200" err="1">
                <a:ea typeface="Calibri"/>
                <a:cs typeface="Calibri"/>
              </a:rPr>
              <a:t>yr</a:t>
            </a:r>
            <a:r>
              <a:rPr lang="en-GB" sz="3200">
                <a:ea typeface="Calibri"/>
                <a:cs typeface="Calibri"/>
              </a:rPr>
              <a:t> </a:t>
            </a:r>
            <a:r>
              <a:rPr lang="en-GB" sz="3200" err="1">
                <a:ea typeface="Calibri"/>
                <a:cs typeface="Calibri"/>
              </a:rPr>
              <a:t>oeddech</a:t>
            </a:r>
            <a:r>
              <a:rPr lang="en-GB" sz="3200">
                <a:ea typeface="Calibri"/>
                <a:cs typeface="Calibri"/>
              </a:rPr>
              <a:t> </a:t>
            </a:r>
            <a:r>
              <a:rPr lang="en-GB" sz="3200" err="1">
                <a:ea typeface="Calibri"/>
                <a:cs typeface="Calibri"/>
              </a:rPr>
              <a:t>wedi</a:t>
            </a:r>
            <a:r>
              <a:rPr lang="en-GB" sz="3200">
                <a:ea typeface="Calibri"/>
                <a:cs typeface="Calibri"/>
              </a:rPr>
              <a:t> </a:t>
            </a:r>
            <a:r>
              <a:rPr lang="en-GB" sz="3200" err="1">
                <a:ea typeface="Calibri"/>
                <a:cs typeface="Calibri"/>
              </a:rPr>
              <a:t>darganfod</a:t>
            </a:r>
            <a:r>
              <a:rPr lang="en-GB" sz="3200">
                <a:ea typeface="Calibri"/>
                <a:cs typeface="Calibri"/>
              </a:rPr>
              <a:t>? </a:t>
            </a:r>
          </a:p>
          <a:p>
            <a:endParaRPr lang="en-GB" sz="3200">
              <a:ea typeface="Calibri"/>
              <a:cs typeface="Calibri"/>
            </a:endParaRPr>
          </a:p>
          <a:p>
            <a:r>
              <a:rPr lang="en-GB" sz="3200" b="1">
                <a:ea typeface="Calibri"/>
                <a:cs typeface="Calibri"/>
              </a:rPr>
              <a:t>Beth </a:t>
            </a:r>
            <a:r>
              <a:rPr lang="en-GB" sz="3200" b="1" err="1">
                <a:ea typeface="Calibri"/>
                <a:cs typeface="Calibri"/>
              </a:rPr>
              <a:t>o'ch</a:t>
            </a:r>
            <a:r>
              <a:rPr lang="en-GB" sz="3200" b="1">
                <a:ea typeface="Calibri"/>
                <a:cs typeface="Calibri"/>
              </a:rPr>
              <a:t> </a:t>
            </a:r>
            <a:r>
              <a:rPr lang="en-GB" sz="3200" b="1" err="1">
                <a:ea typeface="Calibri"/>
                <a:cs typeface="Calibri"/>
              </a:rPr>
              <a:t>chi'n</a:t>
            </a:r>
            <a:r>
              <a:rPr lang="en-GB" sz="3200" b="1">
                <a:ea typeface="Calibri"/>
                <a:cs typeface="Calibri"/>
              </a:rPr>
              <a:t> </a:t>
            </a:r>
            <a:r>
              <a:rPr lang="en-GB" sz="3200" b="1" err="1">
                <a:ea typeface="Calibri"/>
                <a:cs typeface="Calibri"/>
              </a:rPr>
              <a:t>gwneud</a:t>
            </a:r>
            <a:r>
              <a:rPr lang="en-GB" sz="3200" b="1">
                <a:ea typeface="Calibri"/>
                <a:cs typeface="Calibri"/>
              </a:rPr>
              <a:t> pan </a:t>
            </a:r>
            <a:r>
              <a:rPr lang="en-GB" sz="3200" b="1" err="1">
                <a:ea typeface="Calibri"/>
                <a:cs typeface="Calibri"/>
              </a:rPr>
              <a:t>nad</a:t>
            </a:r>
            <a:r>
              <a:rPr lang="en-GB" sz="3200" b="1">
                <a:ea typeface="Calibri"/>
                <a:cs typeface="Calibri"/>
              </a:rPr>
              <a:t> </a:t>
            </a:r>
            <a:r>
              <a:rPr lang="en-GB" sz="3200" b="1" err="1">
                <a:ea typeface="Calibri"/>
                <a:cs typeface="Calibri"/>
              </a:rPr>
              <a:t>oeddech</a:t>
            </a:r>
            <a:r>
              <a:rPr lang="en-GB" sz="3200" b="1">
                <a:ea typeface="Calibri"/>
                <a:cs typeface="Calibri"/>
              </a:rPr>
              <a:t> </a:t>
            </a:r>
            <a:r>
              <a:rPr lang="en-GB" sz="3200" b="1" err="1">
                <a:ea typeface="Calibri"/>
                <a:cs typeface="Calibri"/>
              </a:rPr>
              <a:t>chi'n</a:t>
            </a:r>
            <a:r>
              <a:rPr lang="en-GB" sz="3200" b="1">
                <a:ea typeface="Calibri"/>
                <a:cs typeface="Calibri"/>
              </a:rPr>
              <a:t> </a:t>
            </a:r>
            <a:r>
              <a:rPr lang="en-GB" sz="3200" b="1" err="1">
                <a:ea typeface="Calibri"/>
                <a:cs typeface="Calibri"/>
              </a:rPr>
              <a:t>deall</a:t>
            </a:r>
            <a:r>
              <a:rPr lang="en-GB" sz="3200" b="1">
                <a:ea typeface="Calibri"/>
                <a:cs typeface="Calibri"/>
              </a:rPr>
              <a:t> </a:t>
            </a:r>
            <a:r>
              <a:rPr lang="en-GB" sz="3200" b="1" err="1">
                <a:ea typeface="Calibri"/>
                <a:cs typeface="Calibri"/>
              </a:rPr>
              <a:t>rhywbeth</a:t>
            </a:r>
            <a:r>
              <a:rPr lang="en-GB" sz="3200" b="1">
                <a:ea typeface="Calibri"/>
                <a:cs typeface="Calibri"/>
              </a:rPr>
              <a:t>?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6B79F6-AF01-29A3-A07F-824FBACF77EB}"/>
              </a:ext>
            </a:extLst>
          </p:cNvPr>
          <p:cNvSpPr txBox="1"/>
          <p:nvPr/>
        </p:nvSpPr>
        <p:spPr>
          <a:xfrm>
            <a:off x="187292" y="2053149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Key words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410DCC-0998-3E65-E3EE-EB9E99A90E4C}"/>
              </a:ext>
            </a:extLst>
          </p:cNvPr>
          <p:cNvSpPr txBox="1"/>
          <p:nvPr/>
        </p:nvSpPr>
        <p:spPr>
          <a:xfrm>
            <a:off x="182987" y="1267708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B1B5D08-29B7-035B-B767-8501AB3FC9AC}"/>
              </a:ext>
            </a:extLst>
          </p:cNvPr>
          <p:cNvSpPr txBox="1"/>
          <p:nvPr/>
        </p:nvSpPr>
        <p:spPr>
          <a:xfrm>
            <a:off x="176024" y="3622669"/>
            <a:ext cx="2575997" cy="461665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Resource Reading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4E6B768-EB3C-F24D-7E98-67E37B45747A}"/>
              </a:ext>
            </a:extLst>
          </p:cNvPr>
          <p:cNvSpPr txBox="1"/>
          <p:nvPr/>
        </p:nvSpPr>
        <p:spPr>
          <a:xfrm>
            <a:off x="189511" y="5259660"/>
            <a:ext cx="19376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Building Assessment content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60BFC6F-14BD-2EE3-4F7A-0B1EA862C109}"/>
              </a:ext>
            </a:extLst>
          </p:cNvPr>
          <p:cNvSpPr txBox="1"/>
          <p:nvPr/>
        </p:nvSpPr>
        <p:spPr>
          <a:xfrm>
            <a:off x="179529" y="2837145"/>
            <a:ext cx="2584276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Library Searching</a:t>
            </a:r>
            <a:endParaRPr lang="en-US" b="1">
              <a:solidFill>
                <a:schemeClr val="bg1"/>
              </a:solidFill>
              <a:ea typeface="Calibri"/>
              <a:cs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2990A5F-83BB-53A1-0E6D-0833E5DAB240}"/>
              </a:ext>
            </a:extLst>
          </p:cNvPr>
          <p:cNvSpPr txBox="1"/>
          <p:nvPr/>
        </p:nvSpPr>
        <p:spPr>
          <a:xfrm>
            <a:off x="186912" y="4289053"/>
            <a:ext cx="25842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Storing Information</a:t>
            </a:r>
          </a:p>
        </p:txBody>
      </p:sp>
    </p:spTree>
    <p:extLst>
      <p:ext uri="{BB962C8B-B14F-4D97-AF65-F5344CB8AC3E}">
        <p14:creationId xmlns:p14="http://schemas.microsoft.com/office/powerpoint/2010/main" val="31037973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rapezoid 2">
            <a:extLst>
              <a:ext uri="{FF2B5EF4-FFF2-40B4-BE49-F238E27FC236}">
                <a16:creationId xmlns:a16="http://schemas.microsoft.com/office/drawing/2014/main" id="{02726595-AAD5-F22A-97AB-9384E437ABBD}"/>
              </a:ext>
            </a:extLst>
          </p:cNvPr>
          <p:cNvSpPr/>
          <p:nvPr/>
        </p:nvSpPr>
        <p:spPr>
          <a:xfrm>
            <a:off x="2128364" y="-18659"/>
            <a:ext cx="10390321" cy="6890287"/>
          </a:xfrm>
          <a:prstGeom prst="trapezoid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ue and white rectangle&#10;&#10;Description automatically generated">
            <a:extLst>
              <a:ext uri="{FF2B5EF4-FFF2-40B4-BE49-F238E27FC236}">
                <a16:creationId xmlns:a16="http://schemas.microsoft.com/office/drawing/2014/main" id="{23E2E6FA-6E38-8B8C-EACE-02692778E08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" r="2281" b="-21"/>
          <a:stretch/>
        </p:blipFill>
        <p:spPr>
          <a:xfrm>
            <a:off x="2422" y="-20107"/>
            <a:ext cx="3598476" cy="6894654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995E5C3E-05BC-D87D-47EC-B26E6DB8A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5752" y="165245"/>
            <a:ext cx="4753309" cy="1443218"/>
          </a:xfrm>
        </p:spPr>
        <p:txBody>
          <a:bodyPr>
            <a:normAutofit/>
          </a:bodyPr>
          <a:lstStyle/>
          <a:p>
            <a:r>
              <a:rPr lang="en-GB" b="1"/>
              <a:t>Resource Reading</a:t>
            </a:r>
            <a:endParaRPr lang="en-GB" b="1">
              <a:ea typeface="Calibri Light"/>
              <a:cs typeface="Calibri Lig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40BBDE0-FFEB-30CD-6E42-91452813A31E}"/>
              </a:ext>
            </a:extLst>
          </p:cNvPr>
          <p:cNvSpPr txBox="1"/>
          <p:nvPr/>
        </p:nvSpPr>
        <p:spPr>
          <a:xfrm>
            <a:off x="7039189" y="1603696"/>
            <a:ext cx="5866620" cy="403187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/>
              <a:t>Key information from Source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/>
              <a:t>Full reference</a:t>
            </a:r>
            <a:endParaRPr lang="en-GB" sz="2800">
              <a:ea typeface="Calibri"/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/>
              <a:t>Summary</a:t>
            </a:r>
            <a:endParaRPr lang="en-GB" sz="2800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/>
              <a:t>Big quotes</a:t>
            </a:r>
            <a:endParaRPr lang="en-GB" sz="2800">
              <a:cs typeface="Calibri"/>
            </a:endParaRP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800"/>
              <a:t> Opinions/ ideas</a:t>
            </a:r>
            <a:endParaRPr lang="en-GB" sz="2800">
              <a:ea typeface="Calibri"/>
              <a:cs typeface="Calibri"/>
            </a:endParaRP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800"/>
              <a:t> Findings/ Results</a:t>
            </a:r>
            <a:endParaRPr lang="en-GB" sz="2800">
              <a:ea typeface="Calibri"/>
              <a:cs typeface="Calibri"/>
            </a:endParaRP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800"/>
              <a:t> Considerations </a:t>
            </a:r>
            <a:endParaRPr lang="en-GB" sz="2800">
              <a:ea typeface="Calibri"/>
              <a:cs typeface="Calibri"/>
            </a:endParaRP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800"/>
              <a:t> Definitions</a:t>
            </a:r>
            <a:endParaRPr lang="en-GB" sz="2800">
              <a:ea typeface="Calibri"/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/>
              <a:t>Links/ further reading</a:t>
            </a:r>
            <a:endParaRPr lang="en-GB" sz="2800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6B79F6-AF01-29A3-A07F-824FBACF77EB}"/>
              </a:ext>
            </a:extLst>
          </p:cNvPr>
          <p:cNvSpPr txBox="1"/>
          <p:nvPr/>
        </p:nvSpPr>
        <p:spPr>
          <a:xfrm>
            <a:off x="187292" y="2053149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Key words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410DCC-0998-3E65-E3EE-EB9E99A90E4C}"/>
              </a:ext>
            </a:extLst>
          </p:cNvPr>
          <p:cNvSpPr txBox="1"/>
          <p:nvPr/>
        </p:nvSpPr>
        <p:spPr>
          <a:xfrm>
            <a:off x="182987" y="1267708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B1B5D08-29B7-035B-B767-8501AB3FC9AC}"/>
              </a:ext>
            </a:extLst>
          </p:cNvPr>
          <p:cNvSpPr txBox="1"/>
          <p:nvPr/>
        </p:nvSpPr>
        <p:spPr>
          <a:xfrm>
            <a:off x="176024" y="3622669"/>
            <a:ext cx="2575997" cy="461665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Resource Reading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4E6B768-EB3C-F24D-7E98-67E37B45747A}"/>
              </a:ext>
            </a:extLst>
          </p:cNvPr>
          <p:cNvSpPr txBox="1"/>
          <p:nvPr/>
        </p:nvSpPr>
        <p:spPr>
          <a:xfrm>
            <a:off x="189511" y="5259660"/>
            <a:ext cx="19376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Building Assessment content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60BFC6F-14BD-2EE3-4F7A-0B1EA862C109}"/>
              </a:ext>
            </a:extLst>
          </p:cNvPr>
          <p:cNvSpPr txBox="1"/>
          <p:nvPr/>
        </p:nvSpPr>
        <p:spPr>
          <a:xfrm>
            <a:off x="179529" y="2837145"/>
            <a:ext cx="2584276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Library Searching</a:t>
            </a:r>
            <a:endParaRPr lang="en-US" b="1">
              <a:solidFill>
                <a:schemeClr val="bg1"/>
              </a:solidFill>
              <a:ea typeface="Calibri"/>
              <a:cs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2990A5F-83BB-53A1-0E6D-0833E5DAB240}"/>
              </a:ext>
            </a:extLst>
          </p:cNvPr>
          <p:cNvSpPr txBox="1"/>
          <p:nvPr/>
        </p:nvSpPr>
        <p:spPr>
          <a:xfrm>
            <a:off x="186912" y="4289053"/>
            <a:ext cx="25842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Storing Information</a:t>
            </a:r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8C0309F3-E1AB-E02D-F0BD-212370799E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51675" y="2850931"/>
            <a:ext cx="3881479" cy="3612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22734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rapezoid 5">
            <a:extLst>
              <a:ext uri="{FF2B5EF4-FFF2-40B4-BE49-F238E27FC236}">
                <a16:creationId xmlns:a16="http://schemas.microsoft.com/office/drawing/2014/main" id="{9E2536F9-15C3-52D3-C140-B059F3726C1A}"/>
              </a:ext>
            </a:extLst>
          </p:cNvPr>
          <p:cNvSpPr/>
          <p:nvPr/>
        </p:nvSpPr>
        <p:spPr>
          <a:xfrm>
            <a:off x="2128364" y="-18659"/>
            <a:ext cx="10390321" cy="6890287"/>
          </a:xfrm>
          <a:prstGeom prst="trapezoid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blue and white rectangle&#10;&#10;Description automatically generated">
            <a:extLst>
              <a:ext uri="{FF2B5EF4-FFF2-40B4-BE49-F238E27FC236}">
                <a16:creationId xmlns:a16="http://schemas.microsoft.com/office/drawing/2014/main" id="{C2C166FC-D692-89D5-F68A-2BE3714944B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" r="2281" b="-21"/>
          <a:stretch/>
        </p:blipFill>
        <p:spPr>
          <a:xfrm>
            <a:off x="2422" y="-20107"/>
            <a:ext cx="3598476" cy="6894654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995E5C3E-05BC-D87D-47EC-B26E6DB8A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3087" y="608978"/>
            <a:ext cx="6856369" cy="666841"/>
          </a:xfrm>
        </p:spPr>
        <p:txBody>
          <a:bodyPr>
            <a:normAutofit/>
          </a:bodyPr>
          <a:lstStyle/>
          <a:p>
            <a:r>
              <a:rPr lang="en-GB" sz="4000" b="1" err="1">
                <a:ea typeface="+mj-lt"/>
                <a:cs typeface="+mj-lt"/>
              </a:rPr>
              <a:t>Darllen</a:t>
            </a:r>
            <a:r>
              <a:rPr lang="en-GB" sz="4000" b="1">
                <a:ea typeface="+mj-lt"/>
                <a:cs typeface="+mj-lt"/>
              </a:rPr>
              <a:t> o </a:t>
            </a:r>
            <a:r>
              <a:rPr lang="en-GB" sz="4000" b="1" err="1">
                <a:ea typeface="+mj-lt"/>
                <a:cs typeface="+mj-lt"/>
              </a:rPr>
              <a:t>ffynhonnell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40BBDE0-FFEB-30CD-6E42-91452813A31E}"/>
              </a:ext>
            </a:extLst>
          </p:cNvPr>
          <p:cNvSpPr txBox="1"/>
          <p:nvPr/>
        </p:nvSpPr>
        <p:spPr>
          <a:xfrm>
            <a:off x="3800051" y="2021571"/>
            <a:ext cx="5890187" cy="384720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b="1" err="1">
                <a:latin typeface="Calibri"/>
                <a:ea typeface="Calibri"/>
                <a:cs typeface="Calibri"/>
              </a:rPr>
              <a:t>Gwybodaeth</a:t>
            </a:r>
            <a:r>
              <a:rPr lang="en-GB" sz="2800" b="1">
                <a:latin typeface="Calibri"/>
                <a:ea typeface="Calibri"/>
                <a:cs typeface="Calibri"/>
              </a:rPr>
              <a:t> </a:t>
            </a:r>
            <a:r>
              <a:rPr lang="en-GB" sz="2800" b="1" err="1">
                <a:latin typeface="Calibri"/>
                <a:ea typeface="Calibri"/>
                <a:cs typeface="Calibri"/>
              </a:rPr>
              <a:t>allweddol</a:t>
            </a:r>
            <a:r>
              <a:rPr lang="en-GB" sz="2800" b="1">
                <a:latin typeface="Calibri"/>
                <a:ea typeface="Calibri"/>
                <a:cs typeface="Calibri"/>
              </a:rPr>
              <a:t> o </a:t>
            </a:r>
            <a:r>
              <a:rPr lang="en-GB" sz="2800" b="1" err="1">
                <a:latin typeface="Calibri"/>
                <a:ea typeface="Calibri"/>
                <a:cs typeface="Calibri"/>
              </a:rPr>
              <a:t>ffynhonnell</a:t>
            </a:r>
            <a:r>
              <a:rPr lang="en-GB" sz="2800" b="1">
                <a:latin typeface="Calibri"/>
                <a:ea typeface="Calibri"/>
                <a:cs typeface="Calibri"/>
              </a:rPr>
              <a:t> </a:t>
            </a:r>
            <a:endParaRPr lang="en-GB" sz="280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400" err="1">
                <a:latin typeface="Calibri"/>
                <a:ea typeface="Calibri"/>
                <a:cs typeface="Calibri"/>
              </a:rPr>
              <a:t>Cyfeirnod</a:t>
            </a:r>
            <a:r>
              <a:rPr lang="en-GB" sz="2400">
                <a:latin typeface="Calibri"/>
                <a:ea typeface="Calibri"/>
                <a:cs typeface="Calibri"/>
              </a:rPr>
              <a:t> </a:t>
            </a:r>
            <a:r>
              <a:rPr lang="en-GB" sz="2400" err="1">
                <a:latin typeface="Calibri"/>
                <a:ea typeface="Calibri"/>
                <a:cs typeface="Calibri"/>
              </a:rPr>
              <a:t>llawn</a:t>
            </a:r>
            <a:r>
              <a:rPr lang="en-GB" sz="2400">
                <a:latin typeface="Calibri"/>
                <a:ea typeface="Calibri"/>
                <a:cs typeface="Calibri"/>
              </a:rPr>
              <a:t> </a:t>
            </a:r>
          </a:p>
          <a:p>
            <a:pPr marL="285750" indent="-285750">
              <a:buFont typeface="Arial,Sans-Serif"/>
              <a:buChar char="•"/>
            </a:pPr>
            <a:r>
              <a:rPr lang="en-GB" sz="2400" err="1">
                <a:latin typeface="Calibri"/>
                <a:ea typeface="Calibri"/>
                <a:cs typeface="Calibri"/>
              </a:rPr>
              <a:t>Crynhoi</a:t>
            </a:r>
            <a:r>
              <a:rPr lang="en-GB" sz="2400">
                <a:latin typeface="Calibri"/>
                <a:ea typeface="Calibri"/>
                <a:cs typeface="Calibri"/>
              </a:rPr>
              <a:t> </a:t>
            </a:r>
          </a:p>
          <a:p>
            <a:pPr marL="285750" indent="-285750">
              <a:buFont typeface="Arial,Sans-Serif"/>
              <a:buChar char="•"/>
            </a:pPr>
            <a:r>
              <a:rPr lang="en-GB" sz="2400" err="1">
                <a:latin typeface="Calibri"/>
                <a:ea typeface="Calibri"/>
                <a:cs typeface="Calibri"/>
              </a:rPr>
              <a:t>Argymhellion</a:t>
            </a:r>
            <a:r>
              <a:rPr lang="en-GB" sz="2400">
                <a:latin typeface="Calibri"/>
                <a:ea typeface="Calibri"/>
                <a:cs typeface="Calibri"/>
              </a:rPr>
              <a:t> </a:t>
            </a:r>
            <a:r>
              <a:rPr lang="en-GB" sz="2400" err="1">
                <a:latin typeface="Calibri"/>
                <a:ea typeface="Calibri"/>
                <a:cs typeface="Calibri"/>
              </a:rPr>
              <a:t>Allweddol</a:t>
            </a:r>
            <a:r>
              <a:rPr lang="en-GB" sz="2400">
                <a:latin typeface="Calibri"/>
                <a:ea typeface="Calibri"/>
                <a:cs typeface="Calibri"/>
              </a:rPr>
              <a:t> a </a:t>
            </a:r>
            <a:r>
              <a:rPr lang="en-GB" sz="2400" err="1">
                <a:latin typeface="Calibri"/>
                <a:ea typeface="Calibri"/>
                <a:cs typeface="Calibri"/>
              </a:rPr>
              <a:t>Dyfyniadau</a:t>
            </a:r>
            <a:r>
              <a:rPr lang="en-GB" sz="2400">
                <a:latin typeface="Calibri"/>
                <a:ea typeface="Calibri"/>
                <a:cs typeface="Calibri"/>
              </a:rPr>
              <a:t> </a:t>
            </a:r>
            <a:r>
              <a:rPr lang="en-GB" sz="2400" err="1">
                <a:latin typeface="Calibri"/>
                <a:ea typeface="Calibri"/>
                <a:cs typeface="Calibri"/>
              </a:rPr>
              <a:t>Pwysig</a:t>
            </a:r>
            <a:r>
              <a:rPr lang="en-GB" sz="2400">
                <a:latin typeface="Calibri"/>
                <a:ea typeface="Calibri"/>
                <a:cs typeface="Calibri"/>
              </a:rPr>
              <a:t> </a:t>
            </a:r>
          </a:p>
          <a:p>
            <a:pPr marL="742950" lvl="1" indent="-285750">
              <a:buFont typeface="Wingdings,Sans-Serif"/>
              <a:buChar char="Ø"/>
            </a:pPr>
            <a:r>
              <a:rPr lang="en-GB" sz="2400">
                <a:latin typeface="Calibri"/>
                <a:ea typeface="Calibri"/>
                <a:cs typeface="Calibri"/>
              </a:rPr>
              <a:t>Barn / </a:t>
            </a:r>
            <a:r>
              <a:rPr lang="en-GB" sz="2400" err="1">
                <a:latin typeface="Calibri"/>
                <a:ea typeface="Calibri"/>
                <a:cs typeface="Calibri"/>
              </a:rPr>
              <a:t>syniadau</a:t>
            </a:r>
            <a:r>
              <a:rPr lang="en-GB" sz="2400">
                <a:latin typeface="Calibri"/>
                <a:ea typeface="Calibri"/>
                <a:cs typeface="Calibri"/>
              </a:rPr>
              <a:t> </a:t>
            </a:r>
          </a:p>
          <a:p>
            <a:pPr marL="742950" lvl="1" indent="-285750">
              <a:buFont typeface="Wingdings,Sans-Serif"/>
              <a:buChar char="Ø"/>
            </a:pPr>
            <a:r>
              <a:rPr lang="en-GB" sz="2400" err="1">
                <a:latin typeface="Calibri"/>
                <a:ea typeface="Calibri"/>
                <a:cs typeface="Calibri"/>
              </a:rPr>
              <a:t>Canlyniadau</a:t>
            </a:r>
            <a:endParaRPr lang="en-GB" sz="2400">
              <a:latin typeface="Calibri"/>
              <a:ea typeface="Calibri"/>
              <a:cs typeface="Calibri"/>
            </a:endParaRPr>
          </a:p>
          <a:p>
            <a:pPr marL="742950" lvl="1" indent="-285750">
              <a:buFont typeface="Wingdings,Sans-Serif"/>
              <a:buChar char="Ø"/>
            </a:pPr>
            <a:r>
              <a:rPr lang="en-GB" sz="2400" err="1">
                <a:latin typeface="Calibri"/>
                <a:ea typeface="Calibri"/>
                <a:cs typeface="Calibri"/>
              </a:rPr>
              <a:t>Ystyriaethau</a:t>
            </a:r>
            <a:r>
              <a:rPr lang="en-GB" sz="2400">
                <a:latin typeface="Calibri"/>
                <a:ea typeface="Calibri"/>
                <a:cs typeface="Calibri"/>
              </a:rPr>
              <a:t> </a:t>
            </a:r>
            <a:endParaRPr lang="en-US" sz="2400">
              <a:latin typeface="Calibri"/>
              <a:ea typeface="Calibri"/>
              <a:cs typeface="Calibri"/>
            </a:endParaRPr>
          </a:p>
          <a:p>
            <a:pPr marL="742950" lvl="1" indent="-285750">
              <a:buFont typeface="Wingdings,Sans-Serif"/>
              <a:buChar char="Ø"/>
            </a:pPr>
            <a:r>
              <a:rPr lang="en-GB" sz="2400" err="1">
                <a:latin typeface="Calibri"/>
                <a:ea typeface="Calibri"/>
                <a:cs typeface="Calibri"/>
              </a:rPr>
              <a:t>Dyfyniadau</a:t>
            </a:r>
            <a:endParaRPr lang="en-GB" sz="240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400" err="1">
                <a:latin typeface="Calibri"/>
                <a:ea typeface="Calibri"/>
                <a:cs typeface="Calibri"/>
              </a:rPr>
              <a:t>Cyswllt</a:t>
            </a:r>
            <a:r>
              <a:rPr lang="en-GB" sz="2400">
                <a:latin typeface="Calibri"/>
                <a:ea typeface="Calibri"/>
                <a:cs typeface="Calibri"/>
              </a:rPr>
              <a:t> </a:t>
            </a:r>
            <a:r>
              <a:rPr lang="en-GB" sz="2400" err="1">
                <a:latin typeface="Calibri"/>
                <a:ea typeface="Calibri"/>
                <a:cs typeface="Calibri"/>
              </a:rPr>
              <a:t>gyda</a:t>
            </a:r>
            <a:r>
              <a:rPr lang="en-GB" sz="2400">
                <a:latin typeface="Calibri"/>
                <a:ea typeface="Calibri"/>
                <a:cs typeface="Calibri"/>
              </a:rPr>
              <a:t> </a:t>
            </a:r>
            <a:r>
              <a:rPr lang="en-GB" sz="2400" err="1">
                <a:latin typeface="Calibri"/>
                <a:ea typeface="Calibri"/>
                <a:cs typeface="Calibri"/>
              </a:rPr>
              <a:t>mwy</a:t>
            </a:r>
            <a:r>
              <a:rPr lang="en-GB" sz="2400">
                <a:latin typeface="Calibri"/>
                <a:ea typeface="Calibri"/>
                <a:cs typeface="Calibri"/>
              </a:rPr>
              <a:t> o </a:t>
            </a:r>
            <a:r>
              <a:rPr lang="en-GB" sz="2400" err="1">
                <a:latin typeface="Calibri"/>
                <a:ea typeface="Calibri"/>
                <a:cs typeface="Calibri"/>
              </a:rPr>
              <a:t>ddarllen</a:t>
            </a:r>
            <a:endParaRPr lang="en-GB" err="1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6B79F6-AF01-29A3-A07F-824FBACF77EB}"/>
              </a:ext>
            </a:extLst>
          </p:cNvPr>
          <p:cNvSpPr txBox="1"/>
          <p:nvPr/>
        </p:nvSpPr>
        <p:spPr>
          <a:xfrm>
            <a:off x="187292" y="2053149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Key words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410DCC-0998-3E65-E3EE-EB9E99A90E4C}"/>
              </a:ext>
            </a:extLst>
          </p:cNvPr>
          <p:cNvSpPr txBox="1"/>
          <p:nvPr/>
        </p:nvSpPr>
        <p:spPr>
          <a:xfrm>
            <a:off x="182987" y="1267708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B1B5D08-29B7-035B-B767-8501AB3FC9AC}"/>
              </a:ext>
            </a:extLst>
          </p:cNvPr>
          <p:cNvSpPr txBox="1"/>
          <p:nvPr/>
        </p:nvSpPr>
        <p:spPr>
          <a:xfrm>
            <a:off x="176024" y="3622669"/>
            <a:ext cx="2575997" cy="461665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Resource Reading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4E6B768-EB3C-F24D-7E98-67E37B45747A}"/>
              </a:ext>
            </a:extLst>
          </p:cNvPr>
          <p:cNvSpPr txBox="1"/>
          <p:nvPr/>
        </p:nvSpPr>
        <p:spPr>
          <a:xfrm>
            <a:off x="189511" y="5259660"/>
            <a:ext cx="19376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Building Assessment content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60BFC6F-14BD-2EE3-4F7A-0B1EA862C109}"/>
              </a:ext>
            </a:extLst>
          </p:cNvPr>
          <p:cNvSpPr txBox="1"/>
          <p:nvPr/>
        </p:nvSpPr>
        <p:spPr>
          <a:xfrm>
            <a:off x="179529" y="2837145"/>
            <a:ext cx="2584276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Library Searching</a:t>
            </a:r>
            <a:endParaRPr lang="en-US" b="1">
              <a:solidFill>
                <a:schemeClr val="bg1"/>
              </a:solidFill>
              <a:ea typeface="Calibri"/>
              <a:cs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2990A5F-83BB-53A1-0E6D-0833E5DAB240}"/>
              </a:ext>
            </a:extLst>
          </p:cNvPr>
          <p:cNvSpPr txBox="1"/>
          <p:nvPr/>
        </p:nvSpPr>
        <p:spPr>
          <a:xfrm>
            <a:off x="186912" y="4289053"/>
            <a:ext cx="25842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Storing Information</a:t>
            </a:r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4B5A2BD3-F48D-1EA7-7142-786353A1D4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96640" y="2903483"/>
            <a:ext cx="3881479" cy="3612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0943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rapezoid 2">
            <a:extLst>
              <a:ext uri="{FF2B5EF4-FFF2-40B4-BE49-F238E27FC236}">
                <a16:creationId xmlns:a16="http://schemas.microsoft.com/office/drawing/2014/main" id="{A1E0EB02-E052-0597-5975-BD4A50383701}"/>
              </a:ext>
            </a:extLst>
          </p:cNvPr>
          <p:cNvSpPr/>
          <p:nvPr/>
        </p:nvSpPr>
        <p:spPr>
          <a:xfrm>
            <a:off x="2128364" y="-18659"/>
            <a:ext cx="10390321" cy="6890287"/>
          </a:xfrm>
          <a:prstGeom prst="trapezoid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blue and white rectangle&#10;&#10;Description automatically generated">
            <a:extLst>
              <a:ext uri="{FF2B5EF4-FFF2-40B4-BE49-F238E27FC236}">
                <a16:creationId xmlns:a16="http://schemas.microsoft.com/office/drawing/2014/main" id="{E2EA8AA9-FAC7-9D3D-318C-BA2E02DBACC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" r="2281" b="-21"/>
          <a:stretch/>
        </p:blipFill>
        <p:spPr>
          <a:xfrm>
            <a:off x="2422" y="-20107"/>
            <a:ext cx="3598476" cy="6894654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995E5C3E-05BC-D87D-47EC-B26E6DB8A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226" y="374100"/>
            <a:ext cx="8425191" cy="673244"/>
          </a:xfrm>
        </p:spPr>
        <p:txBody>
          <a:bodyPr>
            <a:normAutofit fontScale="90000"/>
          </a:bodyPr>
          <a:lstStyle/>
          <a:p>
            <a:r>
              <a:rPr lang="en-GB" b="1"/>
              <a:t>Resource Reading / </a:t>
            </a:r>
            <a:r>
              <a:rPr lang="en-GB" b="1" err="1"/>
              <a:t>Darllen</a:t>
            </a:r>
            <a:r>
              <a:rPr lang="en-GB" b="1"/>
              <a:t> </a:t>
            </a:r>
            <a:r>
              <a:rPr lang="en-GB" b="1" err="1"/>
              <a:t>Academaidd</a:t>
            </a:r>
            <a:endParaRPr lang="en-GB" b="1" err="1">
              <a:ea typeface="Calibri Light"/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6B79F6-AF01-29A3-A07F-824FBACF77EB}"/>
              </a:ext>
            </a:extLst>
          </p:cNvPr>
          <p:cNvSpPr txBox="1"/>
          <p:nvPr/>
        </p:nvSpPr>
        <p:spPr>
          <a:xfrm>
            <a:off x="187292" y="2053149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Key words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410DCC-0998-3E65-E3EE-EB9E99A90E4C}"/>
              </a:ext>
            </a:extLst>
          </p:cNvPr>
          <p:cNvSpPr txBox="1"/>
          <p:nvPr/>
        </p:nvSpPr>
        <p:spPr>
          <a:xfrm>
            <a:off x="182987" y="1267708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B1B5D08-29B7-035B-B767-8501AB3FC9AC}"/>
              </a:ext>
            </a:extLst>
          </p:cNvPr>
          <p:cNvSpPr txBox="1"/>
          <p:nvPr/>
        </p:nvSpPr>
        <p:spPr>
          <a:xfrm>
            <a:off x="176024" y="3622669"/>
            <a:ext cx="2575997" cy="461665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Resource Reading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4E6B768-EB3C-F24D-7E98-67E37B45747A}"/>
              </a:ext>
            </a:extLst>
          </p:cNvPr>
          <p:cNvSpPr txBox="1"/>
          <p:nvPr/>
        </p:nvSpPr>
        <p:spPr>
          <a:xfrm>
            <a:off x="189511" y="5259660"/>
            <a:ext cx="19376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Building Assessment content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60BFC6F-14BD-2EE3-4F7A-0B1EA862C109}"/>
              </a:ext>
            </a:extLst>
          </p:cNvPr>
          <p:cNvSpPr txBox="1"/>
          <p:nvPr/>
        </p:nvSpPr>
        <p:spPr>
          <a:xfrm>
            <a:off x="179529" y="2837145"/>
            <a:ext cx="2584276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Library Searching</a:t>
            </a:r>
            <a:endParaRPr lang="en-US" b="1">
              <a:solidFill>
                <a:schemeClr val="bg1"/>
              </a:solidFill>
              <a:ea typeface="Calibri"/>
              <a:cs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2990A5F-83BB-53A1-0E6D-0833E5DAB240}"/>
              </a:ext>
            </a:extLst>
          </p:cNvPr>
          <p:cNvSpPr txBox="1"/>
          <p:nvPr/>
        </p:nvSpPr>
        <p:spPr>
          <a:xfrm>
            <a:off x="186912" y="4289053"/>
            <a:ext cx="25842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Storing Information</a:t>
            </a:r>
          </a:p>
        </p:txBody>
      </p:sp>
      <p:sp>
        <p:nvSpPr>
          <p:cNvPr id="7" name="TextBox 10">
            <a:extLst>
              <a:ext uri="{FF2B5EF4-FFF2-40B4-BE49-F238E27FC236}">
                <a16:creationId xmlns:a16="http://schemas.microsoft.com/office/drawing/2014/main" id="{C40BBDE0-FFEB-30CD-6E42-91452813A31E}"/>
              </a:ext>
            </a:extLst>
          </p:cNvPr>
          <p:cNvSpPr txBox="1"/>
          <p:nvPr/>
        </p:nvSpPr>
        <p:spPr>
          <a:xfrm>
            <a:off x="3920911" y="3070743"/>
            <a:ext cx="7342699" cy="34163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1">
                <a:ea typeface="+mn-lt"/>
                <a:cs typeface="+mn-lt"/>
              </a:rPr>
              <a:t>Scan Reading</a:t>
            </a:r>
            <a:endParaRPr lang="en-US" sz="3600"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3600">
                <a:latin typeface="Calibri"/>
                <a:ea typeface="Calibri"/>
                <a:cs typeface="Arial"/>
              </a:rPr>
              <a:t>Abstract</a:t>
            </a:r>
          </a:p>
          <a:p>
            <a:pPr marL="285750" indent="-285750">
              <a:buFont typeface="Arial,Sans-Serif"/>
              <a:buChar char="•"/>
            </a:pPr>
            <a:r>
              <a:rPr lang="en-US" sz="3600" b="1">
                <a:latin typeface="Calibri"/>
                <a:ea typeface="Calibri"/>
                <a:cs typeface="Arial"/>
              </a:rPr>
              <a:t>Conclusion -</a:t>
            </a:r>
            <a:r>
              <a:rPr lang="en-US" sz="3600">
                <a:latin typeface="Calibri"/>
                <a:ea typeface="Calibri"/>
                <a:cs typeface="Arial"/>
              </a:rPr>
              <a:t> key findings </a:t>
            </a:r>
            <a:endParaRPr lang="en-GB" sz="3600">
              <a:latin typeface="Calibri"/>
              <a:ea typeface="Calibri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3600">
                <a:latin typeface="Calibri"/>
                <a:ea typeface="Calibri"/>
                <a:cs typeface="Arial"/>
              </a:rPr>
              <a:t>Find Key words/concepts</a:t>
            </a:r>
          </a:p>
          <a:p>
            <a:pPr marL="285750" indent="-285750">
              <a:buFont typeface="Arial,Sans-Serif"/>
              <a:buChar char="•"/>
            </a:pPr>
            <a:r>
              <a:rPr lang="en-GB" sz="3600">
                <a:latin typeface="Calibri"/>
                <a:ea typeface="Calibri"/>
                <a:cs typeface="Arial"/>
              </a:rPr>
              <a:t>Search with Control F</a:t>
            </a:r>
          </a:p>
          <a:p>
            <a:pPr marL="285750" indent="-285750">
              <a:buFont typeface="Arial,Sans-Serif"/>
              <a:buChar char="•"/>
            </a:pPr>
            <a:r>
              <a:rPr lang="en-GB" sz="3600">
                <a:latin typeface="Calibri"/>
                <a:ea typeface="Calibri"/>
                <a:cs typeface="Arial"/>
              </a:rPr>
              <a:t>Note taking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7880D5C-3991-2299-72AF-054F366BC783}"/>
              </a:ext>
            </a:extLst>
          </p:cNvPr>
          <p:cNvSpPr txBox="1"/>
          <p:nvPr/>
        </p:nvSpPr>
        <p:spPr>
          <a:xfrm>
            <a:off x="3604474" y="1369703"/>
            <a:ext cx="7978498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rgbClr val="444444"/>
                </a:solidFill>
                <a:ea typeface="Calibri"/>
                <a:cs typeface="Calibri"/>
              </a:rPr>
              <a:t>What sections are there in journal articles?</a:t>
            </a:r>
            <a:r>
              <a:rPr lang="en-US" sz="2000" b="1">
                <a:solidFill>
                  <a:srgbClr val="444444"/>
                </a:solidFill>
                <a:ea typeface="Calibri"/>
                <a:cs typeface="Calibri"/>
              </a:rPr>
              <a:t>​</a:t>
            </a:r>
          </a:p>
          <a:p>
            <a:r>
              <a:rPr lang="en-US" sz="2000" b="1" i="1">
                <a:solidFill>
                  <a:srgbClr val="444444"/>
                </a:solidFill>
                <a:ea typeface="Calibri"/>
                <a:cs typeface="Calibri"/>
              </a:rPr>
              <a:t>Pa </a:t>
            </a:r>
            <a:r>
              <a:rPr lang="en-US" sz="2000" b="1" i="1" err="1">
                <a:solidFill>
                  <a:srgbClr val="444444"/>
                </a:solidFill>
                <a:ea typeface="Calibri"/>
                <a:cs typeface="Calibri"/>
              </a:rPr>
              <a:t>adrannau</a:t>
            </a:r>
            <a:r>
              <a:rPr lang="en-US" sz="2000" b="1" i="1">
                <a:solidFill>
                  <a:srgbClr val="444444"/>
                </a:solidFill>
                <a:ea typeface="Calibri"/>
                <a:cs typeface="Calibri"/>
              </a:rPr>
              <a:t> </a:t>
            </a:r>
            <a:r>
              <a:rPr lang="en-US" sz="2000" b="1" i="1" err="1">
                <a:solidFill>
                  <a:srgbClr val="444444"/>
                </a:solidFill>
                <a:ea typeface="Calibri"/>
                <a:cs typeface="Calibri"/>
              </a:rPr>
              <a:t>sydd</a:t>
            </a:r>
            <a:r>
              <a:rPr lang="en-US" sz="2000" b="1" i="1">
                <a:solidFill>
                  <a:srgbClr val="444444"/>
                </a:solidFill>
                <a:ea typeface="Calibri"/>
                <a:cs typeface="Calibri"/>
              </a:rPr>
              <a:t> </a:t>
            </a:r>
            <a:r>
              <a:rPr lang="en-US" sz="2000" b="1" i="1" err="1">
                <a:solidFill>
                  <a:srgbClr val="444444"/>
                </a:solidFill>
                <a:ea typeface="Calibri"/>
                <a:cs typeface="Calibri"/>
              </a:rPr>
              <a:t>mewn</a:t>
            </a:r>
            <a:r>
              <a:rPr lang="en-US" sz="2000" b="1" i="1">
                <a:solidFill>
                  <a:srgbClr val="444444"/>
                </a:solidFill>
                <a:ea typeface="Calibri"/>
                <a:cs typeface="Calibri"/>
              </a:rPr>
              <a:t> </a:t>
            </a:r>
            <a:r>
              <a:rPr lang="en-US" sz="2000" b="1" i="1" err="1">
                <a:solidFill>
                  <a:srgbClr val="444444"/>
                </a:solidFill>
                <a:ea typeface="Calibri"/>
                <a:cs typeface="Calibri"/>
              </a:rPr>
              <a:t>erthyglau</a:t>
            </a:r>
            <a:r>
              <a:rPr lang="en-US" sz="2000" b="1" i="1">
                <a:solidFill>
                  <a:srgbClr val="444444"/>
                </a:solidFill>
                <a:ea typeface="Calibri"/>
                <a:cs typeface="Calibri"/>
              </a:rPr>
              <a:t> </a:t>
            </a:r>
            <a:r>
              <a:rPr lang="en-US" sz="2000" b="1" i="1" err="1">
                <a:solidFill>
                  <a:srgbClr val="444444"/>
                </a:solidFill>
                <a:ea typeface="Calibri"/>
                <a:cs typeface="Calibri"/>
              </a:rPr>
              <a:t>academaidd</a:t>
            </a:r>
            <a:r>
              <a:rPr lang="en-US" sz="2000" b="1" i="1">
                <a:solidFill>
                  <a:srgbClr val="444444"/>
                </a:solidFill>
                <a:ea typeface="Calibri"/>
                <a:cs typeface="Calibri"/>
              </a:rPr>
              <a:t>?</a:t>
            </a:r>
          </a:p>
          <a:p>
            <a:endParaRPr lang="en-US" sz="2000" b="1" i="1">
              <a:solidFill>
                <a:srgbClr val="444444"/>
              </a:solidFill>
              <a:ea typeface="Calibri"/>
              <a:cs typeface="Calibri"/>
            </a:endParaRPr>
          </a:p>
          <a:p>
            <a:r>
              <a:rPr lang="en-GB" sz="2000" b="1">
                <a:solidFill>
                  <a:srgbClr val="444444"/>
                </a:solidFill>
                <a:ea typeface="Calibri"/>
                <a:cs typeface="Calibri"/>
              </a:rPr>
              <a:t>What do we highlight – how do we take notes? What do we notes down?</a:t>
            </a:r>
          </a:p>
          <a:p>
            <a:r>
              <a:rPr lang="en-GB" sz="2000" b="1" i="1">
                <a:solidFill>
                  <a:srgbClr val="444444"/>
                </a:solidFill>
                <a:ea typeface="Calibri"/>
                <a:cs typeface="Calibri"/>
              </a:rPr>
              <a:t>Beth </a:t>
            </a:r>
            <a:r>
              <a:rPr lang="en-GB" sz="2000" b="1" i="1" err="1">
                <a:solidFill>
                  <a:srgbClr val="444444"/>
                </a:solidFill>
                <a:ea typeface="Calibri"/>
                <a:cs typeface="Calibri"/>
              </a:rPr>
              <a:t>i</a:t>
            </a:r>
            <a:r>
              <a:rPr lang="en-GB" sz="2000" b="1" i="1">
                <a:solidFill>
                  <a:srgbClr val="444444"/>
                </a:solidFill>
                <a:ea typeface="Calibri"/>
                <a:cs typeface="Calibri"/>
              </a:rPr>
              <a:t> </a:t>
            </a:r>
            <a:r>
              <a:rPr lang="en-GB" sz="2000" b="1" i="1" err="1">
                <a:solidFill>
                  <a:srgbClr val="444444"/>
                </a:solidFill>
                <a:ea typeface="Calibri"/>
                <a:cs typeface="Calibri"/>
              </a:rPr>
              <a:t>ni'n</a:t>
            </a:r>
            <a:r>
              <a:rPr lang="en-GB" sz="2000" b="1" i="1">
                <a:solidFill>
                  <a:srgbClr val="444444"/>
                </a:solidFill>
                <a:ea typeface="Calibri"/>
                <a:cs typeface="Calibri"/>
              </a:rPr>
              <a:t> </a:t>
            </a:r>
            <a:r>
              <a:rPr lang="en-GB" sz="2000" b="1" i="1" err="1">
                <a:solidFill>
                  <a:srgbClr val="444444"/>
                </a:solidFill>
                <a:ea typeface="Calibri"/>
                <a:cs typeface="Calibri"/>
              </a:rPr>
              <a:t>uwcholeuo</a:t>
            </a:r>
            <a:r>
              <a:rPr lang="en-GB" sz="2000" b="1" i="1">
                <a:solidFill>
                  <a:srgbClr val="444444"/>
                </a:solidFill>
                <a:ea typeface="Calibri"/>
                <a:cs typeface="Calibri"/>
              </a:rPr>
              <a:t> – </a:t>
            </a:r>
            <a:r>
              <a:rPr lang="en-GB" sz="2000" b="1" i="1" err="1">
                <a:solidFill>
                  <a:srgbClr val="444444"/>
                </a:solidFill>
                <a:ea typeface="Calibri"/>
                <a:cs typeface="Calibri"/>
              </a:rPr>
              <a:t>sut</a:t>
            </a:r>
            <a:r>
              <a:rPr lang="en-GB" sz="2000" b="1" i="1">
                <a:solidFill>
                  <a:srgbClr val="444444"/>
                </a:solidFill>
                <a:ea typeface="Calibri"/>
                <a:cs typeface="Calibri"/>
              </a:rPr>
              <a:t> </a:t>
            </a:r>
            <a:r>
              <a:rPr lang="en-GB" sz="2000" b="1" i="1" err="1">
                <a:solidFill>
                  <a:srgbClr val="444444"/>
                </a:solidFill>
                <a:ea typeface="Calibri"/>
                <a:cs typeface="Calibri"/>
              </a:rPr>
              <a:t>i</a:t>
            </a:r>
            <a:r>
              <a:rPr lang="en-GB" sz="2000" b="1" i="1">
                <a:solidFill>
                  <a:srgbClr val="444444"/>
                </a:solidFill>
                <a:ea typeface="Calibri"/>
                <a:cs typeface="Calibri"/>
              </a:rPr>
              <a:t> </a:t>
            </a:r>
            <a:r>
              <a:rPr lang="en-GB" sz="2000" b="1" i="1" err="1">
                <a:solidFill>
                  <a:srgbClr val="444444"/>
                </a:solidFill>
                <a:ea typeface="Calibri"/>
                <a:cs typeface="Calibri"/>
              </a:rPr>
              <a:t>ni'n</a:t>
            </a:r>
            <a:r>
              <a:rPr lang="en-GB" sz="2000" b="1" i="1">
                <a:solidFill>
                  <a:srgbClr val="444444"/>
                </a:solidFill>
                <a:ea typeface="Calibri"/>
                <a:cs typeface="Calibri"/>
              </a:rPr>
              <a:t> </a:t>
            </a:r>
            <a:r>
              <a:rPr lang="en-GB" sz="2000" b="1" i="1" err="1">
                <a:solidFill>
                  <a:srgbClr val="444444"/>
                </a:solidFill>
                <a:ea typeface="Calibri"/>
                <a:cs typeface="Calibri"/>
              </a:rPr>
              <a:t>cymryd</a:t>
            </a:r>
            <a:r>
              <a:rPr lang="en-GB" sz="2000" b="1" i="1">
                <a:solidFill>
                  <a:srgbClr val="444444"/>
                </a:solidFill>
                <a:ea typeface="Calibri"/>
                <a:cs typeface="Calibri"/>
              </a:rPr>
              <a:t> </a:t>
            </a:r>
            <a:r>
              <a:rPr lang="en-GB" sz="2000" b="1" i="1" err="1">
                <a:solidFill>
                  <a:srgbClr val="444444"/>
                </a:solidFill>
                <a:ea typeface="Calibri"/>
                <a:cs typeface="Calibri"/>
              </a:rPr>
              <a:t>nodiadau</a:t>
            </a:r>
            <a:r>
              <a:rPr lang="en-GB" sz="2000" b="1" i="1">
                <a:solidFill>
                  <a:srgbClr val="444444"/>
                </a:solidFill>
                <a:ea typeface="Calibri"/>
                <a:cs typeface="Calibri"/>
              </a:rPr>
              <a:t>? Beth </a:t>
            </a:r>
            <a:r>
              <a:rPr lang="en-GB" sz="2000" b="1" i="1" err="1">
                <a:solidFill>
                  <a:srgbClr val="444444"/>
                </a:solidFill>
                <a:ea typeface="Calibri"/>
                <a:cs typeface="Calibri"/>
              </a:rPr>
              <a:t>i</a:t>
            </a:r>
            <a:r>
              <a:rPr lang="en-GB" sz="2000" b="1" i="1">
                <a:solidFill>
                  <a:srgbClr val="444444"/>
                </a:solidFill>
                <a:ea typeface="Calibri"/>
                <a:cs typeface="Calibri"/>
              </a:rPr>
              <a:t> </a:t>
            </a:r>
            <a:r>
              <a:rPr lang="en-GB" sz="2000" b="1" i="1" err="1">
                <a:solidFill>
                  <a:srgbClr val="444444"/>
                </a:solidFill>
                <a:ea typeface="Calibri"/>
                <a:cs typeface="Calibri"/>
              </a:rPr>
              <a:t>ni'n</a:t>
            </a:r>
            <a:r>
              <a:rPr lang="en-GB" sz="2000" b="1" i="1">
                <a:solidFill>
                  <a:srgbClr val="444444"/>
                </a:solidFill>
                <a:ea typeface="Calibri"/>
                <a:cs typeface="Calibri"/>
              </a:rPr>
              <a:t> </a:t>
            </a:r>
            <a:r>
              <a:rPr lang="en-GB" sz="2000" b="1" i="1" err="1">
                <a:solidFill>
                  <a:srgbClr val="444444"/>
                </a:solidFill>
                <a:ea typeface="Calibri"/>
                <a:cs typeface="Calibri"/>
              </a:rPr>
              <a:t>cofnodi</a:t>
            </a:r>
            <a:r>
              <a:rPr lang="en-GB" sz="2000" b="1" i="1">
                <a:solidFill>
                  <a:srgbClr val="444444"/>
                </a:solidFill>
                <a:ea typeface="Calibri"/>
                <a:cs typeface="Calibri"/>
              </a:rPr>
              <a:t>? </a:t>
            </a:r>
          </a:p>
          <a:p>
            <a:endParaRPr lang="en-GB" sz="2000" b="1" i="1">
              <a:solidFill>
                <a:srgbClr val="444444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00874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rapezoid 2">
            <a:extLst>
              <a:ext uri="{FF2B5EF4-FFF2-40B4-BE49-F238E27FC236}">
                <a16:creationId xmlns:a16="http://schemas.microsoft.com/office/drawing/2014/main" id="{65A762FB-9E6F-E904-6AF5-858C14A11B8C}"/>
              </a:ext>
            </a:extLst>
          </p:cNvPr>
          <p:cNvSpPr/>
          <p:nvPr/>
        </p:nvSpPr>
        <p:spPr>
          <a:xfrm>
            <a:off x="2128364" y="-18659"/>
            <a:ext cx="10390321" cy="6890287"/>
          </a:xfrm>
          <a:prstGeom prst="trapezoid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blue and white rectangle&#10;&#10;Description automatically generated">
            <a:extLst>
              <a:ext uri="{FF2B5EF4-FFF2-40B4-BE49-F238E27FC236}">
                <a16:creationId xmlns:a16="http://schemas.microsoft.com/office/drawing/2014/main" id="{149F480E-C598-77CB-D407-A9BBCE13C50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" r="2281" b="-21"/>
          <a:stretch/>
        </p:blipFill>
        <p:spPr>
          <a:xfrm>
            <a:off x="2422" y="-20107"/>
            <a:ext cx="3598476" cy="689465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FEFF21B-7550-7AD8-B6EA-F5DE3A24ED4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2786" t="20382" r="22321" b="5999"/>
          <a:stretch/>
        </p:blipFill>
        <p:spPr>
          <a:xfrm>
            <a:off x="9162710" y="1366832"/>
            <a:ext cx="2777598" cy="387602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3519091-EB9E-36B8-B4B3-BFDCF1EB24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19644" y="2283012"/>
            <a:ext cx="911604" cy="861773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22E873AA-5DF3-DA7B-C9D5-CA29D80B13B3}"/>
              </a:ext>
            </a:extLst>
          </p:cNvPr>
          <p:cNvSpPr txBox="1">
            <a:spLocks/>
          </p:cNvSpPr>
          <p:nvPr/>
        </p:nvSpPr>
        <p:spPr>
          <a:xfrm>
            <a:off x="3529760" y="935338"/>
            <a:ext cx="8324441" cy="6668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000" b="1">
                <a:ea typeface="Calibri Light"/>
                <a:cs typeface="Calibri Light"/>
              </a:rPr>
              <a:t>There are a range of templates for storying information available on </a:t>
            </a:r>
            <a:r>
              <a:rPr lang="en-GB" sz="2000" b="1" err="1">
                <a:ea typeface="Calibri Light"/>
                <a:cs typeface="Calibri Light"/>
              </a:rPr>
              <a:t>moodle</a:t>
            </a:r>
            <a:r>
              <a:rPr lang="en-GB" sz="2000" b="1">
                <a:ea typeface="Calibri Light"/>
                <a:cs typeface="Calibri Light"/>
              </a:rPr>
              <a:t> </a:t>
            </a:r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571F6C2-1297-2692-70EE-E2B618CE0FA4}"/>
              </a:ext>
            </a:extLst>
          </p:cNvPr>
          <p:cNvSpPr txBox="1"/>
          <p:nvPr/>
        </p:nvSpPr>
        <p:spPr>
          <a:xfrm>
            <a:off x="3804421" y="173504"/>
            <a:ext cx="813485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latin typeface="Calibri Light"/>
                <a:ea typeface="Calibri Light"/>
                <a:cs typeface="Calibri Light"/>
              </a:rPr>
              <a:t>Storing Information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82A40A-0CE1-3114-EA37-A71E51D6EC60}"/>
              </a:ext>
            </a:extLst>
          </p:cNvPr>
          <p:cNvSpPr txBox="1"/>
          <p:nvPr/>
        </p:nvSpPr>
        <p:spPr>
          <a:xfrm>
            <a:off x="187292" y="2053149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Key words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386261B-813A-41C1-ED75-A7661CF10813}"/>
              </a:ext>
            </a:extLst>
          </p:cNvPr>
          <p:cNvSpPr txBox="1"/>
          <p:nvPr/>
        </p:nvSpPr>
        <p:spPr>
          <a:xfrm>
            <a:off x="182987" y="1267708"/>
            <a:ext cx="1671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2CAA5B9-FD59-CDA9-E222-D5ED905BE329}"/>
              </a:ext>
            </a:extLst>
          </p:cNvPr>
          <p:cNvSpPr txBox="1"/>
          <p:nvPr/>
        </p:nvSpPr>
        <p:spPr>
          <a:xfrm>
            <a:off x="176024" y="3622669"/>
            <a:ext cx="25759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Resource Reading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BEADDA5-5010-F27C-533E-4B74DC01EA8D}"/>
              </a:ext>
            </a:extLst>
          </p:cNvPr>
          <p:cNvSpPr txBox="1"/>
          <p:nvPr/>
        </p:nvSpPr>
        <p:spPr>
          <a:xfrm>
            <a:off x="189511" y="5259660"/>
            <a:ext cx="19376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Building Assessment content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D36A6F4-8F03-7B46-857D-30962ADC1FEC}"/>
              </a:ext>
            </a:extLst>
          </p:cNvPr>
          <p:cNvSpPr txBox="1"/>
          <p:nvPr/>
        </p:nvSpPr>
        <p:spPr>
          <a:xfrm>
            <a:off x="179529" y="2837145"/>
            <a:ext cx="2584276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Library Searching</a:t>
            </a:r>
            <a:endParaRPr lang="en-US" b="1">
              <a:solidFill>
                <a:schemeClr val="bg1"/>
              </a:solidFill>
              <a:ea typeface="Calibri"/>
              <a:cs typeface="Calibri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C41B1DF-3A06-7209-BDDE-5F66EBA01603}"/>
              </a:ext>
            </a:extLst>
          </p:cNvPr>
          <p:cNvSpPr txBox="1"/>
          <p:nvPr/>
        </p:nvSpPr>
        <p:spPr>
          <a:xfrm>
            <a:off x="186912" y="4344042"/>
            <a:ext cx="2128647" cy="830997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Storing Information</a:t>
            </a:r>
          </a:p>
        </p:txBody>
      </p:sp>
      <p:graphicFrame>
        <p:nvGraphicFramePr>
          <p:cNvPr id="27" name="Table 26">
            <a:extLst>
              <a:ext uri="{FF2B5EF4-FFF2-40B4-BE49-F238E27FC236}">
                <a16:creationId xmlns:a16="http://schemas.microsoft.com/office/drawing/2014/main" id="{FB743085-9A61-4938-352A-73AE56774E6C}"/>
              </a:ext>
            </a:extLst>
          </p:cNvPr>
          <p:cNvGraphicFramePr>
            <a:graphicFrameLocks noGrp="1"/>
          </p:cNvGraphicFramePr>
          <p:nvPr/>
        </p:nvGraphicFramePr>
        <p:xfrm>
          <a:off x="2937628" y="5437989"/>
          <a:ext cx="8610600" cy="100965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047750">
                  <a:extLst>
                    <a:ext uri="{9D8B030D-6E8A-4147-A177-3AD203B41FA5}">
                      <a16:colId xmlns:a16="http://schemas.microsoft.com/office/drawing/2014/main" val="3791929226"/>
                    </a:ext>
                  </a:extLst>
                </a:gridCol>
                <a:gridCol w="2266950">
                  <a:extLst>
                    <a:ext uri="{9D8B030D-6E8A-4147-A177-3AD203B41FA5}">
                      <a16:colId xmlns:a16="http://schemas.microsoft.com/office/drawing/2014/main" val="3766343368"/>
                    </a:ext>
                  </a:extLst>
                </a:gridCol>
                <a:gridCol w="962025">
                  <a:extLst>
                    <a:ext uri="{9D8B030D-6E8A-4147-A177-3AD203B41FA5}">
                      <a16:colId xmlns:a16="http://schemas.microsoft.com/office/drawing/2014/main" val="538019304"/>
                    </a:ext>
                  </a:extLst>
                </a:gridCol>
                <a:gridCol w="1619250">
                  <a:extLst>
                    <a:ext uri="{9D8B030D-6E8A-4147-A177-3AD203B41FA5}">
                      <a16:colId xmlns:a16="http://schemas.microsoft.com/office/drawing/2014/main" val="72118655"/>
                    </a:ext>
                  </a:extLst>
                </a:gridCol>
                <a:gridCol w="857250">
                  <a:extLst>
                    <a:ext uri="{9D8B030D-6E8A-4147-A177-3AD203B41FA5}">
                      <a16:colId xmlns:a16="http://schemas.microsoft.com/office/drawing/2014/main" val="1845765365"/>
                    </a:ext>
                  </a:extLst>
                </a:gridCol>
                <a:gridCol w="504825">
                  <a:extLst>
                    <a:ext uri="{9D8B030D-6E8A-4147-A177-3AD203B41FA5}">
                      <a16:colId xmlns:a16="http://schemas.microsoft.com/office/drawing/2014/main" val="867271570"/>
                    </a:ext>
                  </a:extLst>
                </a:gridCol>
                <a:gridCol w="1352550">
                  <a:extLst>
                    <a:ext uri="{9D8B030D-6E8A-4147-A177-3AD203B41FA5}">
                      <a16:colId xmlns:a16="http://schemas.microsoft.com/office/drawing/2014/main" val="3451103785"/>
                    </a:ext>
                  </a:extLst>
                </a:gridCol>
              </a:tblGrid>
              <a:tr h="514350"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05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Full Reference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anchor="ctr">
                    <a:lnL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05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Summary</a:t>
                      </a:r>
                      <a:r>
                        <a:rPr lang="en-GB" sz="1050" b="1" i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r>
                        <a:rPr lang="en-GB" sz="105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r>
                        <a:rPr lang="en-GB" sz="1050" b="1" i="1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</a:rPr>
                        <a:t>or Copy </a:t>
                      </a:r>
                      <a:r>
                        <a:rPr lang="en-GB" sz="1050" b="1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r>
                        <a:rPr lang="en-GB" sz="1050" b="1" i="1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</a:rPr>
                        <a:t>Abstract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050" b="1" i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Topic for essay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05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Key findings - Why this paper is important? 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05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Big Quotes</a:t>
                      </a:r>
                      <a:r>
                        <a:rPr lang="en-GB" sz="1050" b="1">
                          <a:solidFill>
                            <a:srgbClr val="C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800" b="1">
                          <a:solidFill>
                            <a:srgbClr val="C00000"/>
                          </a:solidFill>
                          <a:effectLst/>
                          <a:latin typeface="Calibri" panose="020F0502020204030204" pitchFamily="34" charset="0"/>
                        </a:rPr>
                        <a:t>Methods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05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Links/Further reading</a:t>
                      </a:r>
                      <a:endParaRPr lang="en-GB" b="1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81772237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fontAlgn="auto"/>
                      <a:endParaRPr lang="en-GB" sz="1400" b="1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auto"/>
                      <a:endParaRPr lang="en-GB" sz="14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auto"/>
                      <a:endParaRPr lang="en-GB" sz="14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auto"/>
                      <a:endParaRPr lang="en-GB" sz="14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auto"/>
                      <a:endParaRPr lang="en-GB" sz="14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auto"/>
                      <a:endParaRPr lang="en-GB" sz="14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auto"/>
                      <a:endParaRPr lang="en-GB" sz="140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496550"/>
                  </a:ext>
                </a:extLst>
              </a:tr>
            </a:tbl>
          </a:graphicData>
        </a:graphic>
      </p:graphicFrame>
      <p:sp>
        <p:nvSpPr>
          <p:cNvPr id="28" name="TextBox 5">
            <a:extLst>
              <a:ext uri="{FF2B5EF4-FFF2-40B4-BE49-F238E27FC236}">
                <a16:creationId xmlns:a16="http://schemas.microsoft.com/office/drawing/2014/main" id="{8358A6B9-48AF-C4D9-AF2A-D0A055997980}"/>
              </a:ext>
            </a:extLst>
          </p:cNvPr>
          <p:cNvSpPr txBox="1"/>
          <p:nvPr/>
        </p:nvSpPr>
        <p:spPr>
          <a:xfrm>
            <a:off x="2939327" y="5064977"/>
            <a:ext cx="4893500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i="1">
                <a:cs typeface="Calibri"/>
              </a:rPr>
              <a:t>Search Log – document available on </a:t>
            </a:r>
            <a:r>
              <a:rPr lang="en-GB" b="1" i="1" err="1">
                <a:cs typeface="Calibri"/>
              </a:rPr>
              <a:t>moodle</a:t>
            </a:r>
            <a:r>
              <a:rPr lang="en-GB" b="1" i="1">
                <a:cs typeface="Calibri"/>
              </a:rPr>
              <a:t> 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895F1139-2D1A-E371-BE23-3E16BA241D9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0225" t="25783" r="-150" b="35267"/>
          <a:stretch/>
        </p:blipFill>
        <p:spPr>
          <a:xfrm>
            <a:off x="3529533" y="3450029"/>
            <a:ext cx="5210912" cy="1263177"/>
          </a:xfrm>
          <a:prstGeom prst="rect">
            <a:avLst/>
          </a:prstGeom>
        </p:spPr>
      </p:pic>
      <p:pic>
        <p:nvPicPr>
          <p:cNvPr id="30" name="Picture 29" descr="A green square with a white x on it&#10;&#10;Description automatically generated">
            <a:extLst>
              <a:ext uri="{FF2B5EF4-FFF2-40B4-BE49-F238E27FC236}">
                <a16:creationId xmlns:a16="http://schemas.microsoft.com/office/drawing/2014/main" id="{98633DB7-C411-B4D3-33C1-5186BC236A9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96595" y="2980244"/>
            <a:ext cx="1171575" cy="1095375"/>
          </a:xfrm>
          <a:prstGeom prst="rect">
            <a:avLst/>
          </a:prstGeom>
        </p:spPr>
      </p:pic>
      <p:pic>
        <p:nvPicPr>
          <p:cNvPr id="2" name="Picture 1" descr="Microsoft OneNote - Dr. Ware Technology Services - Microsoft Silver Partner">
            <a:extLst>
              <a:ext uri="{FF2B5EF4-FFF2-40B4-BE49-F238E27FC236}">
                <a16:creationId xmlns:a16="http://schemas.microsoft.com/office/drawing/2014/main" id="{39E591E0-F727-5E3B-5F13-3ECE5BE5F5C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72268" y="1659325"/>
            <a:ext cx="2472368" cy="240353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341DE15-A425-90A3-3A9F-E6907C7D6D7E}"/>
              </a:ext>
            </a:extLst>
          </p:cNvPr>
          <p:cNvSpPr txBox="1"/>
          <p:nvPr/>
        </p:nvSpPr>
        <p:spPr>
          <a:xfrm>
            <a:off x="5874060" y="1713861"/>
            <a:ext cx="2657605" cy="584775"/>
          </a:xfrm>
          <a:prstGeom prst="rect">
            <a:avLst/>
          </a:prstGeom>
          <a:solidFill>
            <a:srgbClr val="E7E6E6">
              <a:alpha val="35000"/>
            </a:srgb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3200" b="1" err="1">
                <a:ea typeface="Calibri"/>
                <a:cs typeface="Calibri"/>
              </a:rPr>
              <a:t>UniPlanner</a:t>
            </a:r>
            <a:endParaRPr lang="en-US" sz="3200" b="1" err="1"/>
          </a:p>
        </p:txBody>
      </p:sp>
    </p:spTree>
    <p:extLst>
      <p:ext uri="{BB962C8B-B14F-4D97-AF65-F5344CB8AC3E}">
        <p14:creationId xmlns:p14="http://schemas.microsoft.com/office/powerpoint/2010/main" val="15584814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C4ECFB3-B386-1CE5-F24F-2452F9D1E141}"/>
              </a:ext>
            </a:extLst>
          </p:cNvPr>
          <p:cNvGraphicFramePr>
            <a:graphicFrameLocks noGrp="1"/>
          </p:cNvGraphicFramePr>
          <p:nvPr/>
        </p:nvGraphicFramePr>
        <p:xfrm>
          <a:off x="165652" y="1463040"/>
          <a:ext cx="11839824" cy="52569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11889">
                  <a:extLst>
                    <a:ext uri="{9D8B030D-6E8A-4147-A177-3AD203B41FA5}">
                      <a16:colId xmlns:a16="http://schemas.microsoft.com/office/drawing/2014/main" val="865274875"/>
                    </a:ext>
                  </a:extLst>
                </a:gridCol>
                <a:gridCol w="939451">
                  <a:extLst>
                    <a:ext uri="{9D8B030D-6E8A-4147-A177-3AD203B41FA5}">
                      <a16:colId xmlns:a16="http://schemas.microsoft.com/office/drawing/2014/main" val="2774830935"/>
                    </a:ext>
                  </a:extLst>
                </a:gridCol>
                <a:gridCol w="1189972">
                  <a:extLst>
                    <a:ext uri="{9D8B030D-6E8A-4147-A177-3AD203B41FA5}">
                      <a16:colId xmlns:a16="http://schemas.microsoft.com/office/drawing/2014/main" val="2042201964"/>
                    </a:ext>
                  </a:extLst>
                </a:gridCol>
                <a:gridCol w="3316165">
                  <a:extLst>
                    <a:ext uri="{9D8B030D-6E8A-4147-A177-3AD203B41FA5}">
                      <a16:colId xmlns:a16="http://schemas.microsoft.com/office/drawing/2014/main" val="3983094693"/>
                    </a:ext>
                  </a:extLst>
                </a:gridCol>
                <a:gridCol w="1633082">
                  <a:extLst>
                    <a:ext uri="{9D8B030D-6E8A-4147-A177-3AD203B41FA5}">
                      <a16:colId xmlns:a16="http://schemas.microsoft.com/office/drawing/2014/main" val="1247907245"/>
                    </a:ext>
                  </a:extLst>
                </a:gridCol>
                <a:gridCol w="793314">
                  <a:extLst>
                    <a:ext uri="{9D8B030D-6E8A-4147-A177-3AD203B41FA5}">
                      <a16:colId xmlns:a16="http://schemas.microsoft.com/office/drawing/2014/main" val="887119046"/>
                    </a:ext>
                  </a:extLst>
                </a:gridCol>
                <a:gridCol w="2255951">
                  <a:extLst>
                    <a:ext uri="{9D8B030D-6E8A-4147-A177-3AD203B41FA5}">
                      <a16:colId xmlns:a16="http://schemas.microsoft.com/office/drawing/2014/main" val="579301779"/>
                    </a:ext>
                  </a:extLst>
                </a:gridCol>
              </a:tblGrid>
              <a:tr h="833415">
                <a:tc>
                  <a:txBody>
                    <a:bodyPr/>
                    <a:lstStyle/>
                    <a:p>
                      <a:pPr marL="0" lv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i="0" u="none" strike="noStrike" kern="12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Full Reference</a:t>
                      </a:r>
                      <a:endParaRPr lang="en-US"/>
                    </a:p>
                  </a:txBody>
                  <a:tcPr marL="33274" marR="33274" marT="33274" marB="33274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ctr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1" u="none" strike="noStrike" kern="120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Summary </a:t>
                      </a:r>
                      <a:endParaRPr lang="en-GB" sz="1600" b="0" i="0" u="none" strike="noStrike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marL="0" lv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0" i="1" u="none" strike="noStrike" kern="120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or Copy </a:t>
                      </a:r>
                      <a:endParaRPr lang="en-GB" sz="1600" b="0" i="0" u="none" strike="noStrike">
                        <a:effectLst/>
                        <a:latin typeface="Calibri"/>
                      </a:endParaRPr>
                    </a:p>
                    <a:p>
                      <a:pPr marL="0" lv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0" i="1" u="none" strike="noStrike" kern="120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Abstract</a:t>
                      </a:r>
                      <a:endParaRPr lang="en-GB" sz="1600" b="0" i="0" u="none" strike="noStrike">
                        <a:effectLst/>
                        <a:latin typeface="Calibri"/>
                      </a:endParaRPr>
                    </a:p>
                  </a:txBody>
                  <a:tcPr marL="33274" marR="33274" marT="33274" marB="3327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ctr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1" u="none" strike="noStrike" kern="12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Topic for essay</a:t>
                      </a:r>
                      <a:endParaRPr lang="en-GB" sz="1600" b="0" i="1" u="none" strike="noStrike">
                        <a:effectLst/>
                        <a:latin typeface="Calibri"/>
                      </a:endParaRPr>
                    </a:p>
                  </a:txBody>
                  <a:tcPr marL="33274" marR="33274" marT="33274" marB="3327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ctr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u="none" strike="noStrike" kern="12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Key findings -  Why this paper is important? </a:t>
                      </a:r>
                      <a:endParaRPr lang="en-GB" sz="1600" b="0" i="0" u="none" strike="noStrike">
                        <a:effectLst/>
                        <a:latin typeface="Calibri"/>
                      </a:endParaRPr>
                    </a:p>
                  </a:txBody>
                  <a:tcPr marL="33274" marR="33274" marT="33274" marB="3327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ctr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u="none" strike="noStrike" kern="12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Big Quotes</a:t>
                      </a:r>
                      <a:r>
                        <a:rPr lang="en-GB" sz="1600" b="1" i="0" u="none" strike="noStrike" kern="120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Calibri"/>
                      </a:endParaRPr>
                    </a:p>
                  </a:txBody>
                  <a:tcPr marL="33274" marR="33274" marT="33274" marB="3327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ctr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 u="none" strike="noStrike" kern="120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Methods</a:t>
                      </a:r>
                      <a:endParaRPr lang="en-GB" sz="1400" b="0" i="0" u="none" strike="noStrike">
                        <a:effectLst/>
                        <a:latin typeface="Calibri"/>
                      </a:endParaRPr>
                    </a:p>
                  </a:txBody>
                  <a:tcPr marL="33274" marR="33274" marT="33274" marB="3327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ctr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u="none" strike="noStrike" kern="12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Links/Further reading</a:t>
                      </a:r>
                    </a:p>
                  </a:txBody>
                  <a:tcPr marL="33274" marR="33274" marT="33274" marB="3327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3715939"/>
                  </a:ext>
                </a:extLst>
              </a:tr>
              <a:tr h="320543">
                <a:tc gridSpan="7">
                  <a:txBody>
                    <a:bodyPr/>
                    <a:lstStyle/>
                    <a:p>
                      <a:pPr marL="0" algn="l" rtl="0" eaLnBrk="1" fontAlgn="ctr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1" u="none" strike="noStrike" kern="1200">
                          <a:solidFill>
                            <a:srgbClr val="333333"/>
                          </a:solidFill>
                          <a:effectLst/>
                          <a:latin typeface="Calibri"/>
                        </a:rPr>
                        <a:t>Example</a:t>
                      </a:r>
                      <a:endParaRPr lang="en-GB" sz="1600" b="0" i="0" u="none" strike="noStrike">
                        <a:effectLst/>
                        <a:latin typeface="Calibri"/>
                      </a:endParaRPr>
                    </a:p>
                  </a:txBody>
                  <a:tcPr marL="33274" marR="33274" marT="33274" marB="3327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0570355"/>
                  </a:ext>
                </a:extLst>
              </a:tr>
              <a:tr h="3654197">
                <a:tc>
                  <a:txBody>
                    <a:bodyPr/>
                    <a:lstStyle/>
                    <a:p>
                      <a:pPr marL="0" algn="l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u="none" strike="noStrike" kern="1200">
                          <a:solidFill>
                            <a:srgbClr val="222222"/>
                          </a:solidFill>
                          <a:effectLst/>
                          <a:latin typeface="Calibri"/>
                        </a:rPr>
                        <a:t>Robinson, L. E. (2011). The relationship between perceived physical competence and fundamental motor skills in preschool children. </a:t>
                      </a:r>
                      <a:r>
                        <a:rPr lang="en-GB" sz="1600" b="1" i="1" u="none" strike="noStrike" kern="1200">
                          <a:solidFill>
                            <a:srgbClr val="222222"/>
                          </a:solidFill>
                          <a:effectLst/>
                          <a:latin typeface="Calibri"/>
                        </a:rPr>
                        <a:t>Child: care, health and development</a:t>
                      </a:r>
                      <a:r>
                        <a:rPr lang="en-GB" sz="1600" b="1" i="0" u="none" strike="noStrike" kern="1200">
                          <a:solidFill>
                            <a:srgbClr val="222222"/>
                          </a:solidFill>
                          <a:effectLst/>
                          <a:latin typeface="Calibri"/>
                        </a:rPr>
                        <a:t>, </a:t>
                      </a:r>
                      <a:r>
                        <a:rPr lang="en-GB" sz="1600" b="1" i="1" u="none" strike="noStrike" kern="1200">
                          <a:solidFill>
                            <a:srgbClr val="222222"/>
                          </a:solidFill>
                          <a:effectLst/>
                          <a:latin typeface="Calibri"/>
                        </a:rPr>
                        <a:t>37  </a:t>
                      </a:r>
                      <a:r>
                        <a:rPr lang="en-GB" sz="1600" b="1" i="0" u="none" strike="noStrike" kern="1200">
                          <a:solidFill>
                            <a:srgbClr val="222222"/>
                          </a:solidFill>
                          <a:effectLst/>
                          <a:latin typeface="Calibri"/>
                        </a:rPr>
                        <a:t>(4), 589-596.</a:t>
                      </a:r>
                      <a:endParaRPr lang="en-GB" sz="1600" b="0" i="0" u="none" strike="noStrike">
                        <a:effectLst/>
                        <a:latin typeface="Calibri"/>
                      </a:endParaRPr>
                    </a:p>
                  </a:txBody>
                  <a:tcPr marL="33274" marR="33274" marT="33274" marB="3327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Calibri"/>
                      </a:endParaRPr>
                    </a:p>
                  </a:txBody>
                  <a:tcPr marL="33274" marR="33274" marT="33274" marB="3327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u="none" strike="noStrike" kern="12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Perceived competence - linked with FMS </a:t>
                      </a:r>
                      <a:endParaRPr lang="en-GB" sz="1600" b="0" i="0" u="none" strike="noStrike">
                        <a:effectLst/>
                        <a:latin typeface="Calibri"/>
                      </a:endParaRPr>
                    </a:p>
                  </a:txBody>
                  <a:tcPr marL="33274" marR="33274" marT="33274" marB="3327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1" i="0" u="none" strike="noStrike" kern="12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Significant moderate correlation </a:t>
                      </a:r>
                      <a:r>
                        <a:rPr lang="en-GB" sz="1800" b="0" i="0" u="none" strike="noStrike" kern="12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between perceived physical competence and fundamental motor skills. </a:t>
                      </a:r>
                    </a:p>
                    <a:p>
                      <a:pPr marL="0" lv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800" b="0" i="0" u="none" strike="noStrike" kern="120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  <a:p>
                      <a:pPr marL="0" algn="l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1" i="0" u="none" strike="noStrike" kern="12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Gender differences </a:t>
                      </a:r>
                      <a:r>
                        <a:rPr lang="en-GB" sz="1800" b="0" i="0" u="none" strike="noStrike" kern="12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were found with boys demonstrating more proficient motor skills and reporting higher perceived physical competence compared with girls.  </a:t>
                      </a:r>
                      <a:endParaRPr lang="en-GB" sz="1800" b="0" i="0" u="none" strike="noStrike">
                        <a:effectLst/>
                        <a:latin typeface="Calibri"/>
                      </a:endParaRPr>
                    </a:p>
                  </a:txBody>
                  <a:tcPr marL="33274" marR="33274" marT="33274" marB="3327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1" u="none" strike="noStrike" kern="12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'Girls appeared to be unfamiliar with equipment in object control skills’ (p. 593)</a:t>
                      </a:r>
                      <a:endParaRPr lang="en-GB" sz="1800" b="0" i="0" u="none" strike="noStrike">
                        <a:effectLst/>
                        <a:latin typeface="Calibri"/>
                      </a:endParaRPr>
                    </a:p>
                  </a:txBody>
                  <a:tcPr marL="33274" marR="33274" marT="33274" marB="3327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800" b="0" i="0" u="none" strike="noStrike" kern="120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0" marR="95250" marT="95250" marB="9525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 kern="12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Different to previous findings </a:t>
                      </a:r>
                      <a:endParaRPr lang="en-GB" sz="1800" b="0" i="0" u="none" strike="noStrike">
                        <a:effectLst/>
                        <a:latin typeface="Calibri"/>
                      </a:endParaRPr>
                    </a:p>
                    <a:p>
                      <a:pPr marL="0" algn="l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 kern="12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(low correlation between variables discovered by Goodway &amp; Rudisill, 1997) </a:t>
                      </a:r>
                      <a:endParaRPr lang="en-GB" sz="1800" b="0" i="0" u="none" strike="noStrike">
                        <a:effectLst/>
                        <a:latin typeface="Calibri"/>
                      </a:endParaRPr>
                    </a:p>
                    <a:p>
                      <a:pPr marL="0" lv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800" b="0" i="0" u="none" strike="noStrike" kern="120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  <a:p>
                      <a:pPr marL="0" marR="0" indent="0" algn="l" rtl="0" eaLnBrk="1" fontAlgn="auto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 kern="12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Explores Stodden et al., (2008) hypothetical link</a:t>
                      </a:r>
                      <a:endParaRPr lang="en-GB" sz="1800" b="0" i="0" u="none" strike="noStrike">
                        <a:effectLst/>
                        <a:latin typeface="Calibri"/>
                      </a:endParaRPr>
                    </a:p>
                    <a:p>
                      <a:pPr marL="0" marR="0" indent="0" algn="l" rtl="0" eaLnBrk="1" fontAlgn="auto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 kern="12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Reference: </a:t>
                      </a:r>
                      <a:endParaRPr lang="en-GB" sz="1800" b="0" i="0" u="none" strike="noStrike">
                        <a:effectLst/>
                        <a:latin typeface="Calibri"/>
                      </a:endParaRPr>
                    </a:p>
                  </a:txBody>
                  <a:tcPr marL="33274" marR="33274" marT="33274" marB="3327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7423096"/>
                  </a:ext>
                </a:extLst>
              </a:tr>
              <a:tr h="448762">
                <a:tc>
                  <a:txBody>
                    <a:bodyPr/>
                    <a:lstStyle/>
                    <a:p>
                      <a:pPr marL="0" algn="l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Calibri"/>
                      </a:endParaRPr>
                    </a:p>
                  </a:txBody>
                  <a:tcPr marL="33274" marR="33274" marT="33274" marB="3327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Calibri"/>
                      </a:endParaRPr>
                    </a:p>
                  </a:txBody>
                  <a:tcPr marL="33274" marR="33274" marT="33274" marB="3327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Calibri"/>
                      </a:endParaRPr>
                    </a:p>
                  </a:txBody>
                  <a:tcPr marL="33274" marR="33274" marT="33274" marB="3327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Calibri"/>
                      </a:endParaRPr>
                    </a:p>
                  </a:txBody>
                  <a:tcPr marL="33274" marR="33274" marT="33274" marB="3327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Calibri"/>
                      </a:endParaRPr>
                    </a:p>
                  </a:txBody>
                  <a:tcPr marL="33274" marR="33274" marT="33274" marB="3327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Calibri"/>
                      </a:endParaRPr>
                    </a:p>
                  </a:txBody>
                  <a:tcPr marL="95250" marR="95250" marT="95250" marB="9525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>
                        <a:effectLst/>
                        <a:latin typeface="Calibri"/>
                      </a:endParaRPr>
                    </a:p>
                  </a:txBody>
                  <a:tcPr marL="33274" marR="33274" marT="33274" marB="3327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8719728"/>
                  </a:ext>
                </a:extLst>
              </a:tr>
            </a:tbl>
          </a:graphicData>
        </a:graphic>
      </p:graphicFrame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11311F5-BF73-20D8-B085-035018EC6A4B}"/>
              </a:ext>
            </a:extLst>
          </p:cNvPr>
          <p:cNvSpPr/>
          <p:nvPr/>
        </p:nvSpPr>
        <p:spPr>
          <a:xfrm>
            <a:off x="6214979" y="334990"/>
            <a:ext cx="2523435" cy="56874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cs typeface="Calibri"/>
              </a:rPr>
              <a:t>Record Key Findings &amp; Useful Quotations!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C42B58A-AC5D-4AF8-F74A-F09EF2F3B1A2}"/>
              </a:ext>
            </a:extLst>
          </p:cNvPr>
          <p:cNvSpPr/>
          <p:nvPr/>
        </p:nvSpPr>
        <p:spPr>
          <a:xfrm>
            <a:off x="9158067" y="329466"/>
            <a:ext cx="2799522" cy="56874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cs typeface="Calibri"/>
              </a:rPr>
              <a:t>Note down other references to look at later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FFDD8FC6-C2B5-2FAB-24DC-94E030BED8D0}"/>
              </a:ext>
            </a:extLst>
          </p:cNvPr>
          <p:cNvCxnSpPr>
            <a:cxnSpLocks/>
          </p:cNvCxnSpPr>
          <p:nvPr/>
        </p:nvCxnSpPr>
        <p:spPr>
          <a:xfrm flipH="1">
            <a:off x="10833671" y="953837"/>
            <a:ext cx="2209" cy="402014"/>
          </a:xfrm>
          <a:prstGeom prst="straightConnector1">
            <a:avLst/>
          </a:prstGeom>
          <a:ln w="57150">
            <a:solidFill>
              <a:schemeClr val="tx1">
                <a:lumMod val="85000"/>
                <a:lumOff val="1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043BCA65-2106-244A-469F-22EB4D821402}"/>
              </a:ext>
            </a:extLst>
          </p:cNvPr>
          <p:cNvCxnSpPr>
            <a:cxnSpLocks/>
          </p:cNvCxnSpPr>
          <p:nvPr/>
        </p:nvCxnSpPr>
        <p:spPr>
          <a:xfrm>
            <a:off x="7500145" y="964881"/>
            <a:ext cx="181143" cy="354133"/>
          </a:xfrm>
          <a:prstGeom prst="straightConnector1">
            <a:avLst/>
          </a:prstGeom>
          <a:ln w="57150">
            <a:solidFill>
              <a:schemeClr val="tx1">
                <a:lumMod val="85000"/>
                <a:lumOff val="1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771D2B8E-777B-14DA-A15A-81A47700D7A1}"/>
              </a:ext>
            </a:extLst>
          </p:cNvPr>
          <p:cNvCxnSpPr>
            <a:cxnSpLocks/>
          </p:cNvCxnSpPr>
          <p:nvPr/>
        </p:nvCxnSpPr>
        <p:spPr>
          <a:xfrm flipH="1">
            <a:off x="7076467" y="964880"/>
            <a:ext cx="193579" cy="333862"/>
          </a:xfrm>
          <a:prstGeom prst="straightConnector1">
            <a:avLst/>
          </a:prstGeom>
          <a:ln w="57150">
            <a:solidFill>
              <a:schemeClr val="tx1">
                <a:lumMod val="85000"/>
                <a:lumOff val="1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59E8640-8E7B-C744-30CA-6D92DEC84595}"/>
              </a:ext>
            </a:extLst>
          </p:cNvPr>
          <p:cNvSpPr/>
          <p:nvPr/>
        </p:nvSpPr>
        <p:spPr>
          <a:xfrm>
            <a:off x="954375" y="326892"/>
            <a:ext cx="2254182" cy="54529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786384">
              <a:spcAft>
                <a:spcPts val="600"/>
              </a:spcAft>
            </a:pPr>
            <a:r>
              <a:rPr lang="en-GB" kern="1200">
                <a:solidFill>
                  <a:schemeClr val="lt1"/>
                </a:solidFill>
                <a:latin typeface="+mn-lt"/>
                <a:ea typeface="+mn-ea"/>
                <a:cs typeface="Calibri"/>
              </a:rPr>
              <a:t>Reminds you what paper is about</a:t>
            </a:r>
            <a:endParaRPr lang="en-GB"/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B812BCB5-BF79-BD39-5F1C-40586E223365}"/>
              </a:ext>
            </a:extLst>
          </p:cNvPr>
          <p:cNvSpPr/>
          <p:nvPr/>
        </p:nvSpPr>
        <p:spPr>
          <a:xfrm>
            <a:off x="3311926" y="326154"/>
            <a:ext cx="2332192" cy="54529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 defTabSz="786384">
              <a:spcAft>
                <a:spcPts val="600"/>
              </a:spcAft>
            </a:pPr>
            <a:r>
              <a:rPr lang="en-GB" kern="1200">
                <a:solidFill>
                  <a:schemeClr val="lt1"/>
                </a:solidFill>
                <a:latin typeface="+mn-lt"/>
                <a:ea typeface="+mn-ea"/>
                <a:cs typeface="Calibri"/>
              </a:rPr>
              <a:t>Highlight where it fits in your assignment</a:t>
            </a:r>
            <a:endParaRPr lang="en-US" err="1"/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0A453167-FEF0-F505-2FAC-273CEBC1ADC4}"/>
              </a:ext>
            </a:extLst>
          </p:cNvPr>
          <p:cNvCxnSpPr/>
          <p:nvPr/>
        </p:nvCxnSpPr>
        <p:spPr>
          <a:xfrm>
            <a:off x="2167624" y="943202"/>
            <a:ext cx="678" cy="378983"/>
          </a:xfrm>
          <a:prstGeom prst="straightConnector1">
            <a:avLst/>
          </a:prstGeom>
          <a:ln w="57150">
            <a:solidFill>
              <a:schemeClr val="tx1">
                <a:lumMod val="85000"/>
                <a:lumOff val="1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C1D0B219-43D6-F932-7877-075F6DA66D0C}"/>
              </a:ext>
            </a:extLst>
          </p:cNvPr>
          <p:cNvCxnSpPr>
            <a:cxnSpLocks/>
          </p:cNvCxnSpPr>
          <p:nvPr/>
        </p:nvCxnSpPr>
        <p:spPr>
          <a:xfrm>
            <a:off x="3589326" y="947114"/>
            <a:ext cx="7251" cy="385510"/>
          </a:xfrm>
          <a:prstGeom prst="straightConnector1">
            <a:avLst/>
          </a:prstGeom>
          <a:ln w="57150">
            <a:solidFill>
              <a:schemeClr val="tx1">
                <a:lumMod val="85000"/>
                <a:lumOff val="1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9AC34D15-4DB8-756B-83E3-9261716118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305" y="339024"/>
            <a:ext cx="12309714" cy="5611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9562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8BC10-3137-1142-A50A-A81DD16A6A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828607"/>
          </a:xfrm>
        </p:spPr>
        <p:txBody>
          <a:bodyPr/>
          <a:lstStyle/>
          <a:p>
            <a:r>
              <a:rPr lang="en-US"/>
              <a:t>Task / </a:t>
            </a:r>
            <a:r>
              <a:rPr lang="en-US" err="1"/>
              <a:t>Tasg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4EB28C-1D46-1F45-A8D9-1E9A9F84FA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092" y="1473077"/>
            <a:ext cx="4787453" cy="49875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>
                <a:latin typeface="Calibri"/>
                <a:cs typeface="Calibri"/>
              </a:rPr>
              <a:t>In pairs, </a:t>
            </a:r>
            <a:r>
              <a:rPr lang="en-US" sz="2400" b="1">
                <a:latin typeface="Calibri"/>
                <a:cs typeface="Calibri"/>
              </a:rPr>
              <a:t>find and </a:t>
            </a:r>
            <a:r>
              <a:rPr lang="en-US" sz="2400" b="1" u="sng">
                <a:latin typeface="Calibri"/>
                <a:cs typeface="Calibri"/>
              </a:rPr>
              <a:t>scan read </a:t>
            </a:r>
            <a:r>
              <a:rPr lang="en-US" sz="2400" b="1">
                <a:latin typeface="Calibri"/>
                <a:cs typeface="Calibri"/>
              </a:rPr>
              <a:t>1 paper each </a:t>
            </a:r>
            <a:endParaRPr lang="en-US" sz="2400" b="1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2400">
              <a:latin typeface="Calibri"/>
              <a:ea typeface="Calibri"/>
              <a:cs typeface="Calibri"/>
            </a:endParaRPr>
          </a:p>
          <a:p>
            <a:r>
              <a:rPr lang="en-US" sz="2400">
                <a:latin typeface="Calibri"/>
                <a:cs typeface="Calibri"/>
              </a:rPr>
              <a:t>Gather key info </a:t>
            </a:r>
            <a:endParaRPr lang="en-US" sz="2400">
              <a:latin typeface="Calibri"/>
              <a:ea typeface="Calibri"/>
              <a:cs typeface="Calibri"/>
            </a:endParaRPr>
          </a:p>
          <a:p>
            <a:r>
              <a:rPr lang="en-US" sz="2400">
                <a:latin typeface="Calibri"/>
                <a:cs typeface="Calibri"/>
              </a:rPr>
              <a:t>Active Reading / note taking</a:t>
            </a:r>
            <a:endParaRPr lang="en-US" sz="2400">
              <a:latin typeface="Calibri"/>
              <a:ea typeface="Calibri"/>
              <a:cs typeface="Calibri"/>
            </a:endParaRPr>
          </a:p>
          <a:p>
            <a:r>
              <a:rPr lang="en-US" sz="2400">
                <a:latin typeface="Calibri"/>
                <a:cs typeface="Calibri"/>
              </a:rPr>
              <a:t>Share info with partner</a:t>
            </a:r>
            <a:endParaRPr lang="en-US" sz="2400">
              <a:latin typeface="Calibri"/>
              <a:ea typeface="Calibri"/>
              <a:cs typeface="Calibri"/>
            </a:endParaRPr>
          </a:p>
          <a:p>
            <a:endParaRPr lang="en-US" sz="2400">
              <a:latin typeface="Calibri"/>
              <a:cs typeface="Calibri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D1CB5EC-ACA1-6831-B7EC-B9881DBCB6C0}"/>
              </a:ext>
            </a:extLst>
          </p:cNvPr>
          <p:cNvSpPr txBox="1">
            <a:spLocks/>
          </p:cNvSpPr>
          <p:nvPr/>
        </p:nvSpPr>
        <p:spPr>
          <a:xfrm>
            <a:off x="6311932" y="1470224"/>
            <a:ext cx="5373296" cy="53774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buNone/>
            </a:pPr>
            <a:r>
              <a:rPr lang="en-US" sz="2400" err="1">
                <a:latin typeface="Calibri"/>
                <a:cs typeface="Calibri"/>
              </a:rPr>
              <a:t>Mewn</a:t>
            </a:r>
            <a:r>
              <a:rPr lang="en-US" sz="2400">
                <a:latin typeface="Calibri"/>
                <a:cs typeface="Calibri"/>
              </a:rPr>
              <a:t> </a:t>
            </a:r>
            <a:r>
              <a:rPr lang="en-US" sz="2400" err="1">
                <a:latin typeface="Calibri"/>
                <a:cs typeface="Calibri"/>
              </a:rPr>
              <a:t>parau</a:t>
            </a:r>
            <a:r>
              <a:rPr lang="en-US" sz="2400">
                <a:latin typeface="Calibri"/>
                <a:cs typeface="Calibri"/>
              </a:rPr>
              <a:t>, </a:t>
            </a:r>
            <a:r>
              <a:rPr lang="en-US" sz="2400" b="1">
                <a:latin typeface="Calibri"/>
                <a:cs typeface="Calibri"/>
              </a:rPr>
              <a:t>'scan' </a:t>
            </a:r>
            <a:r>
              <a:rPr lang="en-US" sz="2400" b="1" err="1">
                <a:latin typeface="Calibri"/>
                <a:cs typeface="Calibri"/>
              </a:rPr>
              <a:t>darllenwch</a:t>
            </a:r>
            <a:r>
              <a:rPr lang="en-US" sz="2400" b="1">
                <a:latin typeface="Calibri"/>
                <a:cs typeface="Calibri"/>
              </a:rPr>
              <a:t> 1 </a:t>
            </a:r>
            <a:r>
              <a:rPr lang="en-US" sz="2400" b="1" err="1">
                <a:latin typeface="Calibri"/>
                <a:cs typeface="Calibri"/>
              </a:rPr>
              <a:t>papur</a:t>
            </a:r>
            <a:r>
              <a:rPr lang="en-US" sz="2400" b="1">
                <a:latin typeface="Calibri"/>
                <a:cs typeface="Calibri"/>
              </a:rPr>
              <a:t> </a:t>
            </a:r>
            <a:r>
              <a:rPr lang="en-US" sz="2400" b="1" err="1">
                <a:latin typeface="Calibri"/>
                <a:cs typeface="Calibri"/>
              </a:rPr>
              <a:t>yr</a:t>
            </a:r>
            <a:r>
              <a:rPr lang="en-US" sz="2400" b="1">
                <a:latin typeface="Calibri"/>
                <a:cs typeface="Calibri"/>
              </a:rPr>
              <a:t> un</a:t>
            </a:r>
            <a:endParaRPr lang="en-US" sz="2400" b="1">
              <a:latin typeface="Calibri"/>
              <a:ea typeface="Calibri"/>
              <a:cs typeface="Calibri"/>
            </a:endParaRPr>
          </a:p>
          <a:p>
            <a:pPr>
              <a:lnSpc>
                <a:spcPct val="120000"/>
              </a:lnSpc>
            </a:pPr>
            <a:r>
              <a:rPr lang="en-US" sz="2400" err="1">
                <a:latin typeface="Calibri"/>
                <a:cs typeface="Calibri"/>
              </a:rPr>
              <a:t>Casglwch</a:t>
            </a:r>
            <a:r>
              <a:rPr lang="en-US" sz="2400">
                <a:latin typeface="Calibri"/>
                <a:cs typeface="Calibri"/>
              </a:rPr>
              <a:t> </a:t>
            </a:r>
            <a:r>
              <a:rPr lang="en-US" sz="2400" err="1">
                <a:latin typeface="Calibri"/>
                <a:cs typeface="Calibri"/>
              </a:rPr>
              <a:t>gwybodaeth</a:t>
            </a:r>
            <a:r>
              <a:rPr lang="en-US" sz="2400">
                <a:latin typeface="Calibri"/>
                <a:cs typeface="Calibri"/>
              </a:rPr>
              <a:t> </a:t>
            </a:r>
            <a:r>
              <a:rPr lang="en-US" sz="2400" err="1">
                <a:latin typeface="Calibri"/>
                <a:cs typeface="Calibri"/>
              </a:rPr>
              <a:t>allweddol</a:t>
            </a:r>
            <a:r>
              <a:rPr lang="en-US" sz="2400">
                <a:latin typeface="Calibri"/>
                <a:cs typeface="Calibri"/>
              </a:rPr>
              <a:t> </a:t>
            </a:r>
            <a:endParaRPr lang="en-US" sz="2400">
              <a:latin typeface="Calibri"/>
              <a:ea typeface="Calibri"/>
              <a:cs typeface="Calibri"/>
            </a:endParaRPr>
          </a:p>
          <a:p>
            <a:pPr>
              <a:lnSpc>
                <a:spcPct val="120000"/>
              </a:lnSpc>
            </a:pPr>
            <a:r>
              <a:rPr lang="en-US" sz="2400" err="1">
                <a:latin typeface="Calibri"/>
                <a:cs typeface="Calibri"/>
              </a:rPr>
              <a:t>Ymarferwch</a:t>
            </a:r>
            <a:r>
              <a:rPr lang="en-US" sz="2400">
                <a:latin typeface="Calibri"/>
                <a:cs typeface="Calibri"/>
              </a:rPr>
              <a:t> </a:t>
            </a:r>
            <a:r>
              <a:rPr lang="en-US" sz="2400" err="1">
                <a:latin typeface="Calibri"/>
                <a:cs typeface="Calibri"/>
              </a:rPr>
              <a:t>Darllen</a:t>
            </a:r>
            <a:r>
              <a:rPr lang="en-US" sz="2400">
                <a:latin typeface="Calibri"/>
                <a:cs typeface="Calibri"/>
              </a:rPr>
              <a:t> </a:t>
            </a:r>
            <a:r>
              <a:rPr lang="en-US" sz="2400" err="1">
                <a:latin typeface="Calibri"/>
                <a:cs typeface="Calibri"/>
              </a:rPr>
              <a:t>Gweithredol</a:t>
            </a:r>
            <a:r>
              <a:rPr lang="en-US" sz="2400">
                <a:latin typeface="Calibri"/>
                <a:cs typeface="Calibri"/>
              </a:rPr>
              <a:t> / </a:t>
            </a:r>
            <a:r>
              <a:rPr lang="en-US" sz="2400" err="1">
                <a:latin typeface="Calibri"/>
                <a:cs typeface="Calibri"/>
              </a:rPr>
              <a:t>cymryd</a:t>
            </a:r>
            <a:r>
              <a:rPr lang="en-US" sz="2400">
                <a:latin typeface="Calibri"/>
                <a:cs typeface="Calibri"/>
              </a:rPr>
              <a:t> </a:t>
            </a:r>
            <a:r>
              <a:rPr lang="en-US" sz="2400" err="1">
                <a:latin typeface="Calibri"/>
                <a:cs typeface="Calibri"/>
              </a:rPr>
              <a:t>nodiadau</a:t>
            </a:r>
            <a:endParaRPr lang="en-US" sz="2400" err="1">
              <a:latin typeface="Calibri"/>
              <a:ea typeface="Calibri"/>
              <a:cs typeface="Calibri"/>
            </a:endParaRPr>
          </a:p>
          <a:p>
            <a:pPr>
              <a:lnSpc>
                <a:spcPct val="120000"/>
              </a:lnSpc>
            </a:pPr>
            <a:r>
              <a:rPr lang="en-US" sz="2400" err="1">
                <a:latin typeface="Calibri"/>
                <a:cs typeface="Calibri"/>
              </a:rPr>
              <a:t>Rhannwch</a:t>
            </a:r>
            <a:r>
              <a:rPr lang="en-US" sz="2400">
                <a:latin typeface="Calibri"/>
                <a:cs typeface="Calibri"/>
              </a:rPr>
              <a:t> </a:t>
            </a:r>
            <a:r>
              <a:rPr lang="en-US" sz="2400" err="1">
                <a:latin typeface="Calibri"/>
                <a:cs typeface="Calibri"/>
              </a:rPr>
              <a:t>gwybodaeth</a:t>
            </a:r>
            <a:r>
              <a:rPr lang="en-US" sz="2400">
                <a:latin typeface="Calibri"/>
                <a:cs typeface="Calibri"/>
              </a:rPr>
              <a:t> </a:t>
            </a:r>
            <a:r>
              <a:rPr lang="en-US" sz="2400" err="1">
                <a:latin typeface="Calibri"/>
                <a:cs typeface="Calibri"/>
              </a:rPr>
              <a:t>gyda</a:t>
            </a:r>
            <a:r>
              <a:rPr lang="en-US" sz="2400">
                <a:latin typeface="Calibri"/>
                <a:cs typeface="Calibri"/>
              </a:rPr>
              <a:t> </a:t>
            </a:r>
            <a:r>
              <a:rPr lang="en-US" sz="2400" err="1">
                <a:latin typeface="Calibri"/>
                <a:cs typeface="Calibri"/>
              </a:rPr>
              <a:t>phartner</a:t>
            </a:r>
            <a:endParaRPr lang="en-US" sz="2400" err="1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446584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9751" y="1608860"/>
            <a:ext cx="5195479" cy="3947641"/>
          </a:xfrm>
        </p:spPr>
        <p:txBody>
          <a:bodyPr/>
          <a:lstStyle/>
          <a:p>
            <a:pPr algn="ctr"/>
            <a:r>
              <a:rPr lang="en-GB" sz="8800"/>
              <a:t>Referencing</a:t>
            </a:r>
            <a:endParaRPr lang="en-US" sz="8800">
              <a:ea typeface="Calibri"/>
              <a:cs typeface="Calibri"/>
            </a:endParaRPr>
          </a:p>
          <a:p>
            <a:pPr algn="ctr"/>
            <a:r>
              <a:rPr lang="en-GB" sz="1400">
                <a:ea typeface="Calibri"/>
                <a:cs typeface="Calibri"/>
              </a:rPr>
              <a:t> </a:t>
            </a:r>
          </a:p>
          <a:p>
            <a:pPr algn="ctr"/>
            <a:r>
              <a:rPr lang="en-GB" sz="8800" err="1">
                <a:ea typeface="Calibri" panose="020F0502020204030204"/>
                <a:cs typeface="Calibri" panose="020F0502020204030204"/>
              </a:rPr>
              <a:t>Cyfeirnodi</a:t>
            </a:r>
          </a:p>
          <a:p>
            <a:pPr algn="ctr"/>
            <a:endParaRPr lang="en-GB" sz="360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7668952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EB802C49-0AC9-4778-8866-3B87108C0AA0}"/>
              </a:ext>
            </a:extLst>
          </p:cNvPr>
          <p:cNvSpPr>
            <a:spLocks noGrp="1"/>
          </p:cNvSpPr>
          <p:nvPr/>
        </p:nvSpPr>
        <p:spPr>
          <a:xfrm>
            <a:off x="698242" y="355606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>
                <a:solidFill>
                  <a:srgbClr val="000000"/>
                </a:solidFill>
              </a:rPr>
              <a:t>Why we use referencing …    Pam </a:t>
            </a:r>
            <a:r>
              <a:rPr lang="en-GB" b="1" err="1">
                <a:solidFill>
                  <a:srgbClr val="000000"/>
                </a:solidFill>
              </a:rPr>
              <a:t>cyfeirnodi</a:t>
            </a:r>
            <a:r>
              <a:rPr lang="en-GB" b="1">
                <a:solidFill>
                  <a:srgbClr val="000000"/>
                </a:solidFill>
              </a:rPr>
              <a:t>...</a:t>
            </a:r>
            <a:endParaRPr lang="en-GB" b="1">
              <a:solidFill>
                <a:srgbClr val="000000"/>
              </a:solidFill>
              <a:ea typeface="Calibri Light"/>
              <a:cs typeface="Calibri Light"/>
            </a:endParaRPr>
          </a:p>
        </p:txBody>
      </p:sp>
      <p:sp>
        <p:nvSpPr>
          <p:cNvPr id="5" name="TextBox 7">
            <a:extLst>
              <a:ext uri="{FF2B5EF4-FFF2-40B4-BE49-F238E27FC236}">
                <a16:creationId xmlns:a16="http://schemas.microsoft.com/office/drawing/2014/main" id="{531A87BD-F6C5-4F20-AB1A-90A73115FA4E}"/>
              </a:ext>
            </a:extLst>
          </p:cNvPr>
          <p:cNvSpPr txBox="1"/>
          <p:nvPr/>
        </p:nvSpPr>
        <p:spPr>
          <a:xfrm>
            <a:off x="814478" y="3880338"/>
            <a:ext cx="1543401" cy="163121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>
                <a:solidFill>
                  <a:srgbClr val="000000"/>
                </a:solidFill>
                <a:latin typeface="Arial"/>
                <a:cs typeface="Arial"/>
              </a:rPr>
              <a:t>Back up our arguments with evidence</a:t>
            </a:r>
            <a:endParaRPr lang="en-US"/>
          </a:p>
          <a:p>
            <a:endParaRPr lang="en-GB" sz="20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C617435-4F38-42FE-922B-91CD491FA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498" y="1711967"/>
            <a:ext cx="11105411" cy="2069429"/>
          </a:xfrm>
          <a:prstGeom prst="rect">
            <a:avLst/>
          </a:prstGeom>
        </p:spPr>
      </p:pic>
      <p:sp>
        <p:nvSpPr>
          <p:cNvPr id="7" name="TextBox 10">
            <a:extLst>
              <a:ext uri="{FF2B5EF4-FFF2-40B4-BE49-F238E27FC236}">
                <a16:creationId xmlns:a16="http://schemas.microsoft.com/office/drawing/2014/main" id="{0BD84858-598D-41A4-9DF2-9A21A9A63715}"/>
              </a:ext>
            </a:extLst>
          </p:cNvPr>
          <p:cNvSpPr txBox="1"/>
          <p:nvPr/>
        </p:nvSpPr>
        <p:spPr>
          <a:xfrm>
            <a:off x="5594355" y="3880338"/>
            <a:ext cx="1679313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>
                <a:solidFill>
                  <a:srgbClr val="000000"/>
                </a:solidFill>
                <a:latin typeface="Arial"/>
                <a:cs typeface="Arial"/>
              </a:rPr>
              <a:t>Which ideas belong to others</a:t>
            </a:r>
          </a:p>
        </p:txBody>
      </p:sp>
      <p:sp>
        <p:nvSpPr>
          <p:cNvPr id="8" name="TextBox 11">
            <a:extLst>
              <a:ext uri="{FF2B5EF4-FFF2-40B4-BE49-F238E27FC236}">
                <a16:creationId xmlns:a16="http://schemas.microsoft.com/office/drawing/2014/main" id="{8E99CC24-5485-4590-8FB6-839F682D3F8D}"/>
              </a:ext>
            </a:extLst>
          </p:cNvPr>
          <p:cNvSpPr txBox="1"/>
          <p:nvPr/>
        </p:nvSpPr>
        <p:spPr>
          <a:xfrm>
            <a:off x="2932423" y="3866270"/>
            <a:ext cx="17848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intellectual work of others</a:t>
            </a:r>
          </a:p>
        </p:txBody>
      </p:sp>
      <p:sp>
        <p:nvSpPr>
          <p:cNvPr id="9" name="TextBox 12">
            <a:extLst>
              <a:ext uri="{FF2B5EF4-FFF2-40B4-BE49-F238E27FC236}">
                <a16:creationId xmlns:a16="http://schemas.microsoft.com/office/drawing/2014/main" id="{30271DAB-B189-4D37-B901-FBB720DE3213}"/>
              </a:ext>
            </a:extLst>
          </p:cNvPr>
          <p:cNvSpPr txBox="1"/>
          <p:nvPr/>
        </p:nvSpPr>
        <p:spPr>
          <a:xfrm>
            <a:off x="7942962" y="3880338"/>
            <a:ext cx="14822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Plagiarism</a:t>
            </a:r>
          </a:p>
        </p:txBody>
      </p:sp>
      <p:sp>
        <p:nvSpPr>
          <p:cNvPr id="10" name="TextBox 13">
            <a:extLst>
              <a:ext uri="{FF2B5EF4-FFF2-40B4-BE49-F238E27FC236}">
                <a16:creationId xmlns:a16="http://schemas.microsoft.com/office/drawing/2014/main" id="{7C49633E-4A6A-4256-93C8-9D6508EBC7E0}"/>
              </a:ext>
            </a:extLst>
          </p:cNvPr>
          <p:cNvSpPr txBox="1"/>
          <p:nvPr/>
        </p:nvSpPr>
        <p:spPr>
          <a:xfrm>
            <a:off x="10510143" y="3880338"/>
            <a:ext cx="1482252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>
                <a:solidFill>
                  <a:srgbClr val="000000"/>
                </a:solidFill>
                <a:latin typeface="Arial"/>
                <a:cs typeface="Arial"/>
              </a:rPr>
              <a:t>Range of sources in assignment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25086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753375-EE10-91FB-D6FD-70805D00B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946" y="3431116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US" sz="3600">
                <a:ea typeface="Calibri Light"/>
                <a:cs typeface="Calibri Light"/>
              </a:rPr>
              <a:t>Academic Integrity </a:t>
            </a:r>
            <a:endParaRPr lang="en-US" sz="3600"/>
          </a:p>
        </p:txBody>
      </p:sp>
      <p:pic>
        <p:nvPicPr>
          <p:cNvPr id="4" name="Picture 3" descr="A acorn with a face and a parachute drawn on it&#10;&#10;Description automatically generated">
            <a:extLst>
              <a:ext uri="{FF2B5EF4-FFF2-40B4-BE49-F238E27FC236}">
                <a16:creationId xmlns:a16="http://schemas.microsoft.com/office/drawing/2014/main" id="{1E135495-D506-6232-31CE-6B31281330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1117" b="8013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B3182D-D7F8-7922-1F8E-1D2213CF1B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08827" y="3724629"/>
            <a:ext cx="8755413" cy="248090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>
                <a:ea typeface="+mn-lt"/>
                <a:cs typeface="+mn-lt"/>
                <a:hlinkClick r:id="rId3"/>
              </a:rPr>
              <a:t>https://moodle.uwtsd.ac.uk/mod/scorm/player.php?a=7377&amp;currentorg=articulate_rise&amp;scoid=16124&amp;sesskey=8lTY5SBgOC&amp;display=popup&amp;mode=normal</a:t>
            </a:r>
            <a:endParaRPr lang="en-US" sz="2400">
              <a:ea typeface="+mn-lt"/>
              <a:cs typeface="+mn-lt"/>
            </a:endParaRPr>
          </a:p>
          <a:p>
            <a:endParaRPr lang="en-US" sz="24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607115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6E03AB6-907A-41EE-BF8A-7CC6996EB829}"/>
              </a:ext>
            </a:extLst>
          </p:cNvPr>
          <p:cNvSpPr>
            <a:spLocks noGrp="1"/>
          </p:cNvSpPr>
          <p:nvPr/>
        </p:nvSpPr>
        <p:spPr>
          <a:xfrm>
            <a:off x="466722" y="586855"/>
            <a:ext cx="3201366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Aft>
                <a:spcPts val="600"/>
              </a:spcAft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Plagiarism</a:t>
            </a:r>
          </a:p>
          <a:p>
            <a:pPr algn="r">
              <a:spcAft>
                <a:spcPts val="600"/>
              </a:spcAft>
            </a:pPr>
            <a:endParaRPr lang="en-US" sz="4000">
              <a:solidFill>
                <a:srgbClr val="FFFFFF"/>
              </a:solidFill>
              <a:ea typeface="Calibri Light"/>
              <a:cs typeface="Calibri Light"/>
            </a:endParaRPr>
          </a:p>
          <a:p>
            <a:pPr algn="r">
              <a:spcAft>
                <a:spcPts val="600"/>
              </a:spcAft>
            </a:pPr>
            <a:r>
              <a:rPr lang="en-US" sz="4000" err="1">
                <a:solidFill>
                  <a:srgbClr val="FFFFFF"/>
                </a:solidFill>
                <a:ea typeface="Calibri Light"/>
                <a:cs typeface="Calibri Light"/>
              </a:rPr>
              <a:t>Llên-ladrata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6DEBCC0-7FBC-4743-8A6E-2A77D1FBDDE7}"/>
              </a:ext>
            </a:extLst>
          </p:cNvPr>
          <p:cNvSpPr>
            <a:spLocks noGrp="1"/>
          </p:cNvSpPr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0">
              <a:spcBef>
                <a:spcPct val="0"/>
              </a:spcBef>
              <a:spcAft>
                <a:spcPts val="600"/>
              </a:spcAft>
              <a:buNone/>
            </a:pPr>
            <a:r>
              <a:rPr lang="en-US" b="1" u="sng"/>
              <a:t>Different types of plagiarism</a:t>
            </a:r>
          </a:p>
          <a:p>
            <a:pPr marL="5715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5715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Deliberate or accidental </a:t>
            </a:r>
            <a:endParaRPr lang="en-US" sz="2000">
              <a:ea typeface="Calibri"/>
              <a:cs typeface="Calibri"/>
            </a:endParaRPr>
          </a:p>
          <a:p>
            <a:pPr marL="5715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5715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Presenting someone else’s work as your own / Copying</a:t>
            </a:r>
            <a:endParaRPr lang="en-US" sz="2000">
              <a:ea typeface="Calibri"/>
              <a:cs typeface="Calibri"/>
            </a:endParaRPr>
          </a:p>
          <a:p>
            <a:pPr marL="5715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5715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Forgetting to reference correctly</a:t>
            </a:r>
            <a:endParaRPr lang="en-US" sz="2000">
              <a:ea typeface="Calibri"/>
              <a:cs typeface="Calibri"/>
            </a:endParaRPr>
          </a:p>
          <a:p>
            <a:pPr marL="5715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5715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Self-plagiarism</a:t>
            </a:r>
            <a:endParaRPr lang="en-US" sz="2000">
              <a:ea typeface="Calibri"/>
              <a:cs typeface="Calibri"/>
            </a:endParaRPr>
          </a:p>
          <a:p>
            <a:pPr marL="5715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5715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AI misconduct / Essay Mills</a:t>
            </a:r>
            <a:endParaRPr lang="en-US" sz="2000">
              <a:ea typeface="Calibri"/>
              <a:cs typeface="Calibri"/>
            </a:endParaRPr>
          </a:p>
          <a:p>
            <a:pPr marL="5715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364867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robot with a brain&#10;&#10;Description automatically generated">
            <a:extLst>
              <a:ext uri="{FF2B5EF4-FFF2-40B4-BE49-F238E27FC236}">
                <a16:creationId xmlns:a16="http://schemas.microsoft.com/office/drawing/2014/main" id="{399ECF98-8E91-5A52-6FA4-4935C924699A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/>
          <a:stretch>
            <a:fillRect/>
          </a:stretch>
        </p:blipFill>
        <p:spPr>
          <a:xfrm>
            <a:off x="559647" y="232289"/>
            <a:ext cx="11082663" cy="5301403"/>
          </a:xfrm>
        </p:spPr>
      </p:pic>
    </p:spTree>
    <p:extLst>
      <p:ext uri="{BB962C8B-B14F-4D97-AF65-F5344CB8AC3E}">
        <p14:creationId xmlns:p14="http://schemas.microsoft.com/office/powerpoint/2010/main" val="3872677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DC06B-488C-4A37-9A04-8BFC3296A4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096" y="254370"/>
            <a:ext cx="5513915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When do we need to reference?</a:t>
            </a:r>
            <a:endParaRPr lang="en-US" b="1" kern="1200">
              <a:latin typeface="+mj-lt"/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9B2E8-48EB-4ADD-9CB8-7D50384A6C7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1878" y="1715414"/>
            <a:ext cx="5301434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200" b="1">
                <a:latin typeface="Calibri"/>
                <a:cs typeface="Calibri"/>
              </a:rPr>
              <a:t>Every </a:t>
            </a:r>
            <a:r>
              <a:rPr lang="en-GB" sz="3200">
                <a:latin typeface="Calibri"/>
                <a:ea typeface="+mn-lt"/>
                <a:cs typeface="Calibri"/>
              </a:rPr>
              <a:t>time you use some-one else's work / ideas</a:t>
            </a:r>
          </a:p>
          <a:p>
            <a:pPr marL="342900" indent="-342900">
              <a:buFont typeface="Calibri,Sans-Serif"/>
              <a:buChar char="-"/>
            </a:pPr>
            <a:r>
              <a:rPr lang="en-GB" sz="2400">
                <a:latin typeface="Arial"/>
                <a:ea typeface="Calibri"/>
                <a:cs typeface="Arial"/>
              </a:rPr>
              <a:t>Direct quotes " &amp; "</a:t>
            </a:r>
            <a:endParaRPr lang="en-US" sz="2400">
              <a:latin typeface="Arial"/>
              <a:ea typeface="Calibri"/>
              <a:cs typeface="Arial"/>
            </a:endParaRPr>
          </a:p>
          <a:p>
            <a:pPr marL="342900" indent="-342900">
              <a:buFont typeface="Calibri,Sans-Serif"/>
              <a:buChar char="-"/>
            </a:pPr>
            <a:r>
              <a:rPr lang="en-GB" sz="2400">
                <a:latin typeface="Arial"/>
                <a:ea typeface="Calibri"/>
                <a:cs typeface="Arial"/>
              </a:rPr>
              <a:t>Paraphrased material</a:t>
            </a:r>
            <a:endParaRPr lang="en-US" sz="2400">
              <a:latin typeface="Arial"/>
              <a:ea typeface="Calibri"/>
              <a:cs typeface="Arial"/>
            </a:endParaRPr>
          </a:p>
          <a:p>
            <a:pPr marL="342900" indent="-342900">
              <a:buFont typeface="Calibri,Sans-Serif"/>
              <a:buChar char="-"/>
            </a:pPr>
            <a:r>
              <a:rPr lang="en-GB" sz="2400">
                <a:latin typeface="Arial"/>
                <a:ea typeface="Calibri"/>
                <a:cs typeface="Arial"/>
              </a:rPr>
              <a:t>Summarising</a:t>
            </a:r>
            <a:endParaRPr lang="en-US" sz="2400">
              <a:latin typeface="Arial"/>
              <a:ea typeface="Calibri"/>
              <a:cs typeface="Arial"/>
            </a:endParaRPr>
          </a:p>
          <a:p>
            <a:pPr marL="342900" indent="-342900">
              <a:buFont typeface="Calibri,Sans-Serif"/>
              <a:buChar char="-"/>
            </a:pPr>
            <a:r>
              <a:rPr lang="en-GB" sz="2400">
                <a:latin typeface="Arial"/>
                <a:ea typeface="Calibri"/>
                <a:cs typeface="Arial"/>
              </a:rPr>
              <a:t>Images, tables &amp; graphs</a:t>
            </a:r>
            <a:endParaRPr lang="en-US" sz="2400">
              <a:latin typeface="Arial"/>
              <a:ea typeface="Calibri"/>
              <a:cs typeface="Arial"/>
            </a:endParaRPr>
          </a:p>
          <a:p>
            <a:pPr marL="342900" indent="-342900">
              <a:buFont typeface="Calibri,Sans-Serif"/>
              <a:buChar char="-"/>
            </a:pPr>
            <a:endParaRPr lang="en-GB" sz="240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GB" sz="2400">
              <a:latin typeface="Arial"/>
              <a:ea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24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3200">
              <a:latin typeface="Calibri"/>
              <a:ea typeface="Calibri"/>
              <a:cs typeface="Calibri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DBE64B3-B009-490C-BF39-5A1A84B6F121}"/>
              </a:ext>
            </a:extLst>
          </p:cNvPr>
          <p:cNvSpPr txBox="1">
            <a:spLocks/>
          </p:cNvSpPr>
          <p:nvPr/>
        </p:nvSpPr>
        <p:spPr>
          <a:xfrm>
            <a:off x="6095109" y="253089"/>
            <a:ext cx="5513915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err="1">
                <a:latin typeface="Calibri"/>
                <a:cs typeface="Calibri"/>
              </a:rPr>
              <a:t>Pryd</a:t>
            </a:r>
            <a:r>
              <a:rPr lang="en-GB">
                <a:latin typeface="Calibri"/>
                <a:cs typeface="Calibri"/>
              </a:rPr>
              <a:t> </a:t>
            </a:r>
            <a:r>
              <a:rPr lang="en-GB" err="1">
                <a:latin typeface="Calibri"/>
                <a:cs typeface="Calibri"/>
              </a:rPr>
              <a:t>mae</a:t>
            </a:r>
            <a:r>
              <a:rPr lang="en-GB">
                <a:latin typeface="Calibri"/>
                <a:cs typeface="Calibri"/>
              </a:rPr>
              <a:t> </a:t>
            </a:r>
            <a:r>
              <a:rPr lang="en-GB" err="1">
                <a:latin typeface="Calibri"/>
                <a:cs typeface="Calibri"/>
              </a:rPr>
              <a:t>angen</a:t>
            </a:r>
            <a:r>
              <a:rPr lang="en-GB">
                <a:latin typeface="Calibri"/>
                <a:cs typeface="Calibri"/>
              </a:rPr>
              <a:t> </a:t>
            </a:r>
            <a:r>
              <a:rPr lang="en-GB" err="1">
                <a:latin typeface="Calibri"/>
                <a:cs typeface="Calibri"/>
              </a:rPr>
              <a:t>cyfeirnodi</a:t>
            </a:r>
            <a:r>
              <a:rPr lang="en-GB">
                <a:latin typeface="Calibri"/>
                <a:cs typeface="Calibri"/>
              </a:rPr>
              <a:t>?  </a:t>
            </a:r>
            <a:endParaRPr lang="en-GB">
              <a:latin typeface="Calibri"/>
              <a:ea typeface="Calibri"/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9942853-3B8F-9D1A-4B25-843D3F354ACF}"/>
              </a:ext>
            </a:extLst>
          </p:cNvPr>
          <p:cNvSpPr txBox="1"/>
          <p:nvPr/>
        </p:nvSpPr>
        <p:spPr>
          <a:xfrm>
            <a:off x="6325240" y="1970954"/>
            <a:ext cx="5996107" cy="29238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err="1">
                <a:cs typeface="Arial"/>
              </a:rPr>
              <a:t>Pob</a:t>
            </a:r>
            <a:r>
              <a:rPr lang="en-GB" sz="3200" b="1">
                <a:cs typeface="Arial"/>
              </a:rPr>
              <a:t> </a:t>
            </a:r>
            <a:r>
              <a:rPr lang="en-GB" sz="3200" err="1">
                <a:cs typeface="Arial"/>
              </a:rPr>
              <a:t>tro</a:t>
            </a:r>
            <a:r>
              <a:rPr lang="en-GB" sz="3200">
                <a:cs typeface="Arial"/>
              </a:rPr>
              <a:t> </a:t>
            </a:r>
            <a:r>
              <a:rPr lang="en-GB" sz="3200" err="1">
                <a:cs typeface="Arial"/>
              </a:rPr>
              <a:t>chi'n</a:t>
            </a:r>
            <a:r>
              <a:rPr lang="en-GB" sz="3200">
                <a:cs typeface="Arial"/>
              </a:rPr>
              <a:t> </a:t>
            </a:r>
            <a:r>
              <a:rPr lang="en-GB" sz="3200" err="1">
                <a:cs typeface="Arial"/>
              </a:rPr>
              <a:t>defnyddio</a:t>
            </a:r>
            <a:r>
              <a:rPr lang="en-GB" sz="3200">
                <a:cs typeface="Arial"/>
              </a:rPr>
              <a:t> </a:t>
            </a:r>
            <a:r>
              <a:rPr lang="en-GB" sz="3200" err="1">
                <a:cs typeface="Arial"/>
              </a:rPr>
              <a:t>gwaith</a:t>
            </a:r>
            <a:r>
              <a:rPr lang="en-GB" sz="3200">
                <a:cs typeface="Arial"/>
              </a:rPr>
              <a:t> / </a:t>
            </a:r>
            <a:r>
              <a:rPr lang="en-GB" sz="3200" err="1">
                <a:cs typeface="Arial"/>
              </a:rPr>
              <a:t>syniadau</a:t>
            </a:r>
            <a:r>
              <a:rPr lang="en-GB" sz="3200">
                <a:cs typeface="Arial"/>
              </a:rPr>
              <a:t> </a:t>
            </a:r>
            <a:r>
              <a:rPr lang="en-GB" sz="3200" err="1">
                <a:cs typeface="Arial"/>
              </a:rPr>
              <a:t>rhywun</a:t>
            </a:r>
            <a:r>
              <a:rPr lang="en-GB" sz="3200">
                <a:cs typeface="Arial"/>
              </a:rPr>
              <a:t> </a:t>
            </a:r>
            <a:r>
              <a:rPr lang="en-GB" sz="3200" err="1">
                <a:cs typeface="Arial"/>
              </a:rPr>
              <a:t>arall</a:t>
            </a:r>
            <a:r>
              <a:rPr lang="en-GB" sz="3200">
                <a:cs typeface="Arial"/>
              </a:rPr>
              <a:t> </a:t>
            </a:r>
            <a:r>
              <a:rPr lang="en-US" sz="3200">
                <a:cs typeface="Arial"/>
              </a:rPr>
              <a:t>​</a:t>
            </a:r>
          </a:p>
          <a:p>
            <a:pPr marL="342900" indent="-342900">
              <a:buFont typeface="Calibri,Sans-Serif"/>
              <a:buChar char="-"/>
            </a:pPr>
            <a:r>
              <a:rPr lang="en-GB" sz="2400" err="1">
                <a:latin typeface="Arial"/>
                <a:cs typeface="Arial"/>
              </a:rPr>
              <a:t>Dyfyniadau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uniongyrchol</a:t>
            </a:r>
            <a:r>
              <a:rPr lang="en-GB" sz="2400">
                <a:latin typeface="Arial"/>
                <a:cs typeface="Arial"/>
              </a:rPr>
              <a:t> " &amp; "</a:t>
            </a:r>
            <a:endParaRPr lang="en-US" sz="2400">
              <a:latin typeface="Arial"/>
              <a:cs typeface="Arial"/>
            </a:endParaRPr>
          </a:p>
          <a:p>
            <a:pPr marL="342900" indent="-342900">
              <a:buFont typeface="Calibri,Sans-Serif"/>
              <a:buChar char="-"/>
            </a:pPr>
            <a:r>
              <a:rPr lang="en-GB" sz="2400" err="1">
                <a:latin typeface="Arial"/>
                <a:cs typeface="Arial"/>
              </a:rPr>
              <a:t>Deunydd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wedi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ei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aralleirio</a:t>
            </a:r>
            <a:endParaRPr lang="en-GB" sz="2400">
              <a:latin typeface="Arial"/>
              <a:cs typeface="Arial"/>
            </a:endParaRPr>
          </a:p>
          <a:p>
            <a:pPr marL="342900" indent="-342900">
              <a:buFont typeface="Calibri,Sans-Serif"/>
              <a:buChar char="-"/>
            </a:pPr>
            <a:r>
              <a:rPr lang="en-GB" sz="2400" err="1">
                <a:latin typeface="Arial"/>
                <a:cs typeface="Arial"/>
              </a:rPr>
              <a:t>Crynhoi</a:t>
            </a:r>
            <a:endParaRPr lang="en-GB" sz="2400">
              <a:latin typeface="Arial"/>
              <a:cs typeface="Arial"/>
            </a:endParaRPr>
          </a:p>
          <a:p>
            <a:pPr marL="342900" indent="-342900">
              <a:buFont typeface="Calibri,Sans-Serif"/>
              <a:buChar char="-"/>
            </a:pPr>
            <a:r>
              <a:rPr lang="en-GB" sz="2400" err="1">
                <a:latin typeface="Arial"/>
                <a:cs typeface="Arial"/>
              </a:rPr>
              <a:t>Lluniau</a:t>
            </a:r>
            <a:r>
              <a:rPr lang="en-GB" sz="2400">
                <a:latin typeface="Arial"/>
                <a:cs typeface="Arial"/>
              </a:rPr>
              <a:t>, </a:t>
            </a:r>
            <a:r>
              <a:rPr lang="en-GB" sz="2400" err="1">
                <a:latin typeface="Arial"/>
                <a:cs typeface="Arial"/>
              </a:rPr>
              <a:t>tablau</a:t>
            </a:r>
            <a:r>
              <a:rPr lang="en-GB" sz="2400">
                <a:latin typeface="Arial"/>
                <a:cs typeface="Arial"/>
              </a:rPr>
              <a:t> a </a:t>
            </a:r>
            <a:r>
              <a:rPr lang="en-GB" sz="2400" err="1">
                <a:latin typeface="Arial"/>
                <a:cs typeface="Arial"/>
              </a:rPr>
              <a:t>graffiau</a:t>
            </a:r>
            <a:endParaRPr lang="en-GB" sz="2400">
              <a:latin typeface="Arial"/>
              <a:cs typeface="Arial"/>
            </a:endParaRPr>
          </a:p>
          <a:p>
            <a:endParaRPr lang="en-GB" sz="24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79050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Timeline&#10;&#10;Description automatically generated">
            <a:extLst>
              <a:ext uri="{FF2B5EF4-FFF2-40B4-BE49-F238E27FC236}">
                <a16:creationId xmlns:a16="http://schemas.microsoft.com/office/drawing/2014/main" id="{A430EA5B-B876-F00E-CFCC-D62B4065E5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1453" y="707461"/>
            <a:ext cx="7294605" cy="482371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F59CBA6-7A52-3EED-1703-84C54AF80B11}"/>
              </a:ext>
            </a:extLst>
          </p:cNvPr>
          <p:cNvSpPr txBox="1"/>
          <p:nvPr/>
        </p:nvSpPr>
        <p:spPr>
          <a:xfrm>
            <a:off x="468754" y="1323724"/>
            <a:ext cx="3203654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000" b="1">
                <a:cs typeface="Calibri"/>
              </a:rPr>
              <a:t>1. In-text citation </a:t>
            </a:r>
            <a:endParaRPr lang="en-GB" sz="3000"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6B0DB30-6E45-4219-36D5-4D1DF0474B40}"/>
              </a:ext>
            </a:extLst>
          </p:cNvPr>
          <p:cNvSpPr txBox="1"/>
          <p:nvPr/>
        </p:nvSpPr>
        <p:spPr>
          <a:xfrm>
            <a:off x="417529" y="3888631"/>
            <a:ext cx="3307401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000" b="1">
                <a:cs typeface="Calibri"/>
              </a:rPr>
              <a:t>2. Full reference list</a:t>
            </a:r>
            <a:endParaRPr lang="en-GB" sz="3000">
              <a:cs typeface="Calibri"/>
            </a:endParaRPr>
          </a:p>
        </p:txBody>
      </p:sp>
      <p:sp>
        <p:nvSpPr>
          <p:cNvPr id="11" name="Arrow: Bent-Up 10">
            <a:extLst>
              <a:ext uri="{FF2B5EF4-FFF2-40B4-BE49-F238E27FC236}">
                <a16:creationId xmlns:a16="http://schemas.microsoft.com/office/drawing/2014/main" id="{C373FEE5-DC05-F39A-EDAB-149C6995524D}"/>
              </a:ext>
            </a:extLst>
          </p:cNvPr>
          <p:cNvSpPr/>
          <p:nvPr/>
        </p:nvSpPr>
        <p:spPr>
          <a:xfrm>
            <a:off x="2505678" y="4264165"/>
            <a:ext cx="7981436" cy="549050"/>
          </a:xfrm>
          <a:prstGeom prst="bentUpArrow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0070C0"/>
                </a:solidFill>
              </a:ln>
            </a:endParaRPr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10E52E63-DFE0-1B5C-E8C7-CDB67B6B38CA}"/>
              </a:ext>
            </a:extLst>
          </p:cNvPr>
          <p:cNvSpPr/>
          <p:nvPr/>
        </p:nvSpPr>
        <p:spPr>
          <a:xfrm>
            <a:off x="3563557" y="1452054"/>
            <a:ext cx="916840" cy="263120"/>
          </a:xfrm>
          <a:prstGeom prst="rightArrow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653B583-9E2A-9E94-DBF3-7F06CC9A969F}"/>
              </a:ext>
            </a:extLst>
          </p:cNvPr>
          <p:cNvSpPr txBox="1"/>
          <p:nvPr/>
        </p:nvSpPr>
        <p:spPr>
          <a:xfrm>
            <a:off x="107127" y="116146"/>
            <a:ext cx="570275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cs typeface="Calibri"/>
              </a:rPr>
              <a:t>Two parts to referencing</a:t>
            </a:r>
            <a:endParaRPr lang="en-US" sz="40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094911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49239D1-60E3-44DF-81F3-CA1336CA8BD9}"/>
              </a:ext>
            </a:extLst>
          </p:cNvPr>
          <p:cNvSpPr>
            <a:spLocks noGrp="1"/>
          </p:cNvSpPr>
          <p:nvPr/>
        </p:nvSpPr>
        <p:spPr>
          <a:xfrm>
            <a:off x="485319" y="1208099"/>
            <a:ext cx="5160963" cy="3731862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000" b="1">
                <a:latin typeface="Calibri"/>
                <a:ea typeface="Calibri"/>
                <a:cs typeface="Calibri"/>
              </a:rPr>
              <a:t>(In-text) Citation:</a:t>
            </a:r>
            <a:endParaRPr lang="en-GB" sz="3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200" b="1">
                <a:latin typeface="Calibri"/>
                <a:ea typeface="Calibri"/>
                <a:cs typeface="Calibri"/>
              </a:rPr>
              <a:t> </a:t>
            </a:r>
            <a:endParaRPr lang="en-GB" sz="2400" b="1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In a recent study</a:t>
            </a:r>
            <a:r>
              <a:rPr lang="en-GB" sz="2400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400">
                <a:latin typeface="Calibri"/>
                <a:ea typeface="Calibri"/>
                <a:cs typeface="Calibri"/>
              </a:rPr>
              <a:t>(</a:t>
            </a:r>
            <a:r>
              <a:rPr lang="en-GB" sz="2400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Smith, </a:t>
            </a:r>
            <a:r>
              <a:rPr lang="en-GB" sz="240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2019</a:t>
            </a:r>
            <a:r>
              <a:rPr lang="en-GB" sz="2400">
                <a:latin typeface="Calibri"/>
                <a:ea typeface="Calibri"/>
                <a:cs typeface="Calibri"/>
              </a:rPr>
              <a:t>) ...</a:t>
            </a:r>
            <a:endParaRPr lang="en-US" sz="24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Smith </a:t>
            </a:r>
            <a:r>
              <a:rPr lang="en-GB" sz="2400">
                <a:latin typeface="Calibri"/>
                <a:ea typeface="Calibri"/>
                <a:cs typeface="Calibri"/>
              </a:rPr>
              <a:t>(</a:t>
            </a:r>
            <a:r>
              <a:rPr lang="en-GB" sz="240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2019,</a:t>
            </a:r>
            <a:r>
              <a:rPr lang="en-GB" sz="2400">
                <a:latin typeface="Calibri"/>
                <a:ea typeface="Calibri"/>
                <a:cs typeface="Calibri"/>
              </a:rPr>
              <a:t> </a:t>
            </a:r>
            <a:r>
              <a:rPr lang="en-GB" sz="240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p. 5</a:t>
            </a:r>
            <a:r>
              <a:rPr lang="en-GB" sz="2400">
                <a:latin typeface="Calibri"/>
                <a:ea typeface="Calibri"/>
                <a:cs typeface="Calibri"/>
              </a:rPr>
              <a:t>) argued that ...</a:t>
            </a:r>
            <a:endParaRPr lang="en-US" sz="24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 b="1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400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Author surname</a:t>
            </a:r>
            <a:endParaRPr lang="en-GB" sz="240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40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Year of publication</a:t>
            </a:r>
            <a:endParaRPr lang="en-GB" sz="240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40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Page number, if required (quote)</a:t>
            </a:r>
          </a:p>
          <a:p>
            <a:pPr marL="0" indent="0">
              <a:buNone/>
            </a:pPr>
            <a:endParaRPr lang="en-GB" sz="2400" b="1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3">
            <a:extLst>
              <a:ext uri="{FF2B5EF4-FFF2-40B4-BE49-F238E27FC236}">
                <a16:creationId xmlns:a16="http://schemas.microsoft.com/office/drawing/2014/main" id="{01FC1871-FDE5-474D-93D9-FDD312B890F0}"/>
              </a:ext>
            </a:extLst>
          </p:cNvPr>
          <p:cNvSpPr txBox="1"/>
          <p:nvPr/>
        </p:nvSpPr>
        <p:spPr>
          <a:xfrm>
            <a:off x="6549106" y="1206275"/>
            <a:ext cx="5296765" cy="369331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000" b="1">
                <a:latin typeface="Calibri"/>
                <a:ea typeface="Calibri"/>
                <a:cs typeface="Calibri"/>
              </a:rPr>
              <a:t>Reference:</a:t>
            </a:r>
            <a:endParaRPr lang="en-US" sz="3000">
              <a:latin typeface="Calibri"/>
              <a:ea typeface="Calibri"/>
              <a:cs typeface="Calibri"/>
            </a:endParaRPr>
          </a:p>
          <a:p>
            <a:r>
              <a:rPr lang="en-GB" sz="1200" b="1">
                <a:latin typeface="Calibri"/>
                <a:ea typeface="Calibri"/>
                <a:cs typeface="Calibri"/>
              </a:rPr>
              <a:t> </a:t>
            </a:r>
            <a:endParaRPr lang="en-GB" sz="2400" b="1">
              <a:latin typeface="Calibri"/>
              <a:ea typeface="Calibri"/>
              <a:cs typeface="Calibri"/>
            </a:endParaRPr>
          </a:p>
          <a:p>
            <a:r>
              <a:rPr lang="en-GB" sz="2400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Smith, E.</a:t>
            </a:r>
            <a:r>
              <a:rPr lang="en-GB" sz="2400">
                <a:latin typeface="Calibri"/>
                <a:ea typeface="Calibri"/>
                <a:cs typeface="Calibri"/>
              </a:rPr>
              <a:t> </a:t>
            </a:r>
            <a:r>
              <a:rPr lang="en-GB" sz="240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(2019)</a:t>
            </a:r>
            <a:r>
              <a:rPr lang="en-GB" sz="2400">
                <a:latin typeface="Calibri"/>
                <a:ea typeface="Calibri"/>
                <a:cs typeface="Calibri"/>
              </a:rPr>
              <a:t> </a:t>
            </a:r>
            <a:r>
              <a:rPr lang="en-GB" sz="2400" i="1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How to improve your research project. </a:t>
            </a:r>
            <a:r>
              <a:rPr lang="en-GB" sz="240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Plymouth: Kiln Press.</a:t>
            </a:r>
            <a:endParaRPr lang="en-GB" sz="2400">
              <a:latin typeface="Calibri"/>
              <a:ea typeface="Calibri"/>
              <a:cs typeface="Calibri"/>
            </a:endParaRPr>
          </a:p>
          <a:p>
            <a:endParaRPr lang="en-GB" sz="2400" b="1">
              <a:latin typeface="Calibri"/>
              <a:ea typeface="Calibri"/>
              <a:cs typeface="Calibri"/>
            </a:endParaRPr>
          </a:p>
          <a:p>
            <a:r>
              <a:rPr lang="en-GB" sz="2400">
                <a:latin typeface="Calibri"/>
                <a:ea typeface="Calibri"/>
                <a:cs typeface="Calibri"/>
              </a:rPr>
              <a:t>. </a:t>
            </a:r>
            <a:r>
              <a:rPr lang="en-GB" sz="2400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Author details</a:t>
            </a:r>
            <a:r>
              <a:rPr lang="en-GB" sz="2400">
                <a:latin typeface="Calibri"/>
                <a:ea typeface="Calibri"/>
                <a:cs typeface="Calibri"/>
              </a:rPr>
              <a:t> </a:t>
            </a:r>
            <a:endParaRPr lang="en-GB" sz="2400" b="1">
              <a:latin typeface="Calibri"/>
              <a:ea typeface="Calibri"/>
              <a:cs typeface="Calibri"/>
            </a:endParaRPr>
          </a:p>
          <a:p>
            <a:r>
              <a:rPr lang="en-GB" sz="2400">
                <a:latin typeface="Calibri"/>
                <a:ea typeface="Calibri"/>
                <a:cs typeface="Calibri"/>
              </a:rPr>
              <a:t>. </a:t>
            </a:r>
            <a:r>
              <a:rPr lang="en-GB" sz="240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Year of publication</a:t>
            </a:r>
            <a:endParaRPr lang="en-GB" sz="2400">
              <a:latin typeface="Calibri"/>
              <a:ea typeface="Calibri"/>
              <a:cs typeface="Calibri"/>
            </a:endParaRPr>
          </a:p>
          <a:p>
            <a:r>
              <a:rPr lang="en-GB" sz="2400">
                <a:latin typeface="Calibri"/>
                <a:ea typeface="Calibri"/>
                <a:cs typeface="Calibri"/>
              </a:rPr>
              <a:t>. </a:t>
            </a:r>
            <a:r>
              <a:rPr lang="en-GB" sz="2400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Title information</a:t>
            </a:r>
            <a:endParaRPr lang="en-GB" sz="2400">
              <a:latin typeface="Calibri"/>
              <a:ea typeface="Calibri"/>
              <a:cs typeface="Calibri"/>
            </a:endParaRPr>
          </a:p>
          <a:p>
            <a:r>
              <a:rPr lang="en-GB" sz="2400">
                <a:latin typeface="Calibri"/>
                <a:ea typeface="Calibri"/>
                <a:cs typeface="Calibri"/>
              </a:rPr>
              <a:t>. </a:t>
            </a:r>
            <a:r>
              <a:rPr lang="en-GB" sz="240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Source</a:t>
            </a:r>
          </a:p>
          <a:p>
            <a:endParaRPr lang="en-GB" sz="2400">
              <a:solidFill>
                <a:srgbClr val="0070C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F07C07B-16C7-45D9-CEA0-6E56E8094FB3}"/>
              </a:ext>
            </a:extLst>
          </p:cNvPr>
          <p:cNvSpPr txBox="1"/>
          <p:nvPr/>
        </p:nvSpPr>
        <p:spPr>
          <a:xfrm>
            <a:off x="107127" y="116146"/>
            <a:ext cx="570275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cs typeface="Calibri"/>
              </a:rPr>
              <a:t>Examples...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5092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454D4-B7D6-4FE7-B5B3-9FDEDC42A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Where to find the information: article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ECCFD7-6927-46A8-BEBB-8A15471C27B4}"/>
              </a:ext>
            </a:extLst>
          </p:cNvPr>
          <p:cNvSpPr txBox="1"/>
          <p:nvPr/>
        </p:nvSpPr>
        <p:spPr>
          <a:xfrm>
            <a:off x="842472" y="3540216"/>
            <a:ext cx="12935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Article title</a:t>
            </a:r>
            <a:endParaRPr lang="en-US" b="1">
              <a:cs typeface="Calibri Ligh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3566618-A276-4F54-9237-EDFD65D72B33}"/>
              </a:ext>
            </a:extLst>
          </p:cNvPr>
          <p:cNvSpPr txBox="1"/>
          <p:nvPr/>
        </p:nvSpPr>
        <p:spPr>
          <a:xfrm>
            <a:off x="1007584" y="4395422"/>
            <a:ext cx="12935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Authors</a:t>
            </a:r>
            <a:endParaRPr lang="en-US">
              <a:cs typeface="Calibri Lig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ED6D7F-9720-4B1E-99A0-C13BFC764DB8}"/>
              </a:ext>
            </a:extLst>
          </p:cNvPr>
          <p:cNvSpPr txBox="1"/>
          <p:nvPr/>
        </p:nvSpPr>
        <p:spPr>
          <a:xfrm>
            <a:off x="698242" y="1732459"/>
            <a:ext cx="173945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Journal</a:t>
            </a:r>
            <a:r>
              <a:rPr lang="en-GB"/>
              <a:t> </a:t>
            </a:r>
            <a:r>
              <a:rPr lang="en-GB" b="1"/>
              <a:t>title</a:t>
            </a:r>
            <a:endParaRPr lang="en-US" b="1">
              <a:cs typeface="Calibri Ligh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96D3518-CD5A-4D37-80A6-C1E022F88C58}"/>
              </a:ext>
            </a:extLst>
          </p:cNvPr>
          <p:cNvSpPr txBox="1"/>
          <p:nvPr/>
        </p:nvSpPr>
        <p:spPr>
          <a:xfrm>
            <a:off x="259524" y="2098228"/>
            <a:ext cx="278966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Date &amp; issue information</a:t>
            </a:r>
            <a:endParaRPr lang="en-GB" b="1">
              <a:cs typeface="Calibri Light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58B875D-ED35-78E2-0124-3F7DF77C1B9A}"/>
              </a:ext>
            </a:extLst>
          </p:cNvPr>
          <p:cNvSpPr txBox="1"/>
          <p:nvPr/>
        </p:nvSpPr>
        <p:spPr>
          <a:xfrm>
            <a:off x="1334998" y="2402881"/>
            <a:ext cx="638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DOI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7A0DB407-E74A-5363-5911-75A997877A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8962" y="1256200"/>
            <a:ext cx="8984939" cy="4705914"/>
          </a:xfrm>
          <a:prstGeom prst="rect">
            <a:avLst/>
          </a:prstGeom>
        </p:spPr>
      </p:pic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60406044-37C0-7F43-3936-A88BFC554879}"/>
              </a:ext>
            </a:extLst>
          </p:cNvPr>
          <p:cNvCxnSpPr>
            <a:cxnSpLocks/>
          </p:cNvCxnSpPr>
          <p:nvPr/>
        </p:nvCxnSpPr>
        <p:spPr>
          <a:xfrm>
            <a:off x="2197100" y="1913562"/>
            <a:ext cx="990600" cy="8203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C1186821-1BAC-B61A-47B5-F95A9D09BE76}"/>
              </a:ext>
            </a:extLst>
          </p:cNvPr>
          <p:cNvCxnSpPr/>
          <p:nvPr/>
        </p:nvCxnSpPr>
        <p:spPr>
          <a:xfrm>
            <a:off x="2138673" y="2611916"/>
            <a:ext cx="104902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AA4E0A4E-0AB5-E942-973E-793A85CE7F31}"/>
              </a:ext>
            </a:extLst>
          </p:cNvPr>
          <p:cNvCxnSpPr>
            <a:cxnSpLocks/>
          </p:cNvCxnSpPr>
          <p:nvPr/>
        </p:nvCxnSpPr>
        <p:spPr>
          <a:xfrm>
            <a:off x="2459826" y="2282894"/>
            <a:ext cx="72787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F68A1E06-9835-C972-8E5E-1EC23BDE77A3}"/>
              </a:ext>
            </a:extLst>
          </p:cNvPr>
          <p:cNvCxnSpPr/>
          <p:nvPr/>
        </p:nvCxnSpPr>
        <p:spPr>
          <a:xfrm>
            <a:off x="2197100" y="3724882"/>
            <a:ext cx="756231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A9740B90-C5AE-B770-B9D1-92FD1A4C1B1F}"/>
              </a:ext>
            </a:extLst>
          </p:cNvPr>
          <p:cNvCxnSpPr>
            <a:cxnSpLocks/>
          </p:cNvCxnSpPr>
          <p:nvPr/>
        </p:nvCxnSpPr>
        <p:spPr>
          <a:xfrm>
            <a:off x="2132194" y="4575106"/>
            <a:ext cx="1055506" cy="498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71791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BD7DB3A-5CF8-4CE4-864D-87591CD374F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When creating a reference ...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D0BDC40-591E-4854-BE35-24598127E339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marL="0">
              <a:spcBef>
                <a:spcPts val="0"/>
              </a:spcBef>
              <a:spcAft>
                <a:spcPts val="600"/>
              </a:spcAft>
            </a:pPr>
            <a:r>
              <a:rPr lang="en-US" sz="2000"/>
              <a:t>Use the Referencing handbook for help</a:t>
            </a:r>
          </a:p>
          <a:p>
            <a:pPr marL="0">
              <a:spcBef>
                <a:spcPts val="0"/>
              </a:spcBef>
              <a:spcAft>
                <a:spcPts val="600"/>
              </a:spcAft>
            </a:pPr>
            <a:endParaRPr lang="en-US" sz="2000"/>
          </a:p>
          <a:p>
            <a:pPr marL="0">
              <a:spcBef>
                <a:spcPts val="0"/>
              </a:spcBef>
              <a:spcAft>
                <a:spcPts val="600"/>
              </a:spcAft>
            </a:pPr>
            <a:r>
              <a:rPr lang="en-US" sz="2000"/>
              <a:t>Put together the different elements to construct a citation and reference for any type of work. </a:t>
            </a:r>
          </a:p>
          <a:p>
            <a:pPr marL="0">
              <a:spcBef>
                <a:spcPts val="0"/>
              </a:spcBef>
              <a:spcAft>
                <a:spcPts val="600"/>
              </a:spcAft>
            </a:pPr>
            <a:endParaRPr lang="en-US" sz="2000"/>
          </a:p>
          <a:p>
            <a:pPr marL="0">
              <a:spcBef>
                <a:spcPts val="0"/>
              </a:spcBef>
              <a:spcAft>
                <a:spcPts val="600"/>
              </a:spcAft>
            </a:pPr>
            <a:r>
              <a:rPr lang="en-US" sz="2000"/>
              <a:t>Be consistent &amp; pay attention to detail (capitalisation, punctuation/italitcs)</a:t>
            </a:r>
          </a:p>
        </p:txBody>
      </p:sp>
      <p:pic>
        <p:nvPicPr>
          <p:cNvPr id="7" name="Picture 8" descr="A picture containing text, businesscard&#10;&#10;Description automatically generated">
            <a:extLst>
              <a:ext uri="{FF2B5EF4-FFF2-40B4-BE49-F238E27FC236}">
                <a16:creationId xmlns:a16="http://schemas.microsoft.com/office/drawing/2014/main" id="{0CC51585-CADD-3FFA-01C6-A50F6D046EE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" b="2971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5649460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D0232-D093-4654-8F3B-D4EAD12D1B5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47025" y="338282"/>
            <a:ext cx="11901891" cy="1003300"/>
          </a:xfrm>
        </p:spPr>
        <p:txBody>
          <a:bodyPr>
            <a:noAutofit/>
          </a:bodyPr>
          <a:lstStyle/>
          <a:p>
            <a:r>
              <a:rPr lang="en-GB" sz="4000" b="1">
                <a:latin typeface="Calibri"/>
                <a:cs typeface="Calibri"/>
              </a:rPr>
              <a:t>Havard Referencing: </a:t>
            </a:r>
            <a:r>
              <a:rPr lang="en-GB" sz="4000" b="1">
                <a:solidFill>
                  <a:srgbClr val="0070C0"/>
                </a:solidFill>
                <a:latin typeface="Calibri"/>
                <a:cs typeface="Calibri"/>
              </a:rPr>
              <a:t>Books</a:t>
            </a:r>
            <a:r>
              <a:rPr lang="en-GB" sz="4000">
                <a:latin typeface="Calibri"/>
                <a:cs typeface="Calibri"/>
              </a:rPr>
              <a:t> </a:t>
            </a:r>
            <a:endParaRPr lang="en-US">
              <a:latin typeface="+mj-ea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65B7B2-E8C1-481D-80CF-A082A16B2D89}"/>
              </a:ext>
            </a:extLst>
          </p:cNvPr>
          <p:cNvSpPr txBox="1"/>
          <p:nvPr/>
        </p:nvSpPr>
        <p:spPr>
          <a:xfrm>
            <a:off x="425348" y="1713228"/>
            <a:ext cx="3260988" cy="25237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Search CITE THEM RIGHT in the Library website.</a:t>
            </a:r>
            <a:endParaRPr lang="en-US"/>
          </a:p>
          <a:p>
            <a:r>
              <a:rPr lang="en-GB" sz="2800">
                <a:ea typeface="Calibri" panose="020F0502020204030204"/>
                <a:cs typeface="Calibri" panose="020F0502020204030204"/>
              </a:rPr>
              <a:t>This is the up to date version that we use.</a:t>
            </a:r>
          </a:p>
          <a:p>
            <a:endParaRPr lang="en-GB"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0B3B73E5-8D8C-3078-010B-030E0A5BAC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2309" y="1104347"/>
            <a:ext cx="8258861" cy="4616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21908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34242CF-BA21-CAC4-B04A-B8690223D53F}"/>
              </a:ext>
            </a:extLst>
          </p:cNvPr>
          <p:cNvSpPr/>
          <p:nvPr/>
        </p:nvSpPr>
        <p:spPr>
          <a:xfrm>
            <a:off x="4580493" y="1477194"/>
            <a:ext cx="4986964" cy="543198"/>
          </a:xfrm>
          <a:prstGeom prst="roundRect">
            <a:avLst/>
          </a:prstGeom>
          <a:solidFill>
            <a:srgbClr val="FF0000"/>
          </a:solidFill>
          <a:ln>
            <a:noFill/>
          </a:ln>
          <a:effectLst>
            <a:outerShdw blurRad="63500" dist="38100" dir="2700000">
              <a:srgbClr val="000000">
                <a:alpha val="42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684BD0-9C5F-4825-967A-4C84422BF23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23152" y="106170"/>
            <a:ext cx="10779028" cy="1003301"/>
          </a:xfrm>
        </p:spPr>
        <p:txBody>
          <a:bodyPr>
            <a:normAutofit/>
          </a:bodyPr>
          <a:lstStyle/>
          <a:p>
            <a:r>
              <a:rPr lang="en-GB" b="1">
                <a:latin typeface="Calibri"/>
                <a:cs typeface="Calibri"/>
              </a:rPr>
              <a:t>Race to spot the mistake</a:t>
            </a:r>
            <a:endParaRPr lang="en-GB" b="1"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26A4DD-855C-48C5-AFBC-5099CD29A0CC}"/>
              </a:ext>
            </a:extLst>
          </p:cNvPr>
          <p:cNvSpPr txBox="1"/>
          <p:nvPr/>
        </p:nvSpPr>
        <p:spPr>
          <a:xfrm>
            <a:off x="418598" y="1480317"/>
            <a:ext cx="11356108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latin typeface="Calibri"/>
                <a:cs typeface="Calibri"/>
              </a:rPr>
              <a:t>Phillips, W.J. (ed.) (2020) </a:t>
            </a:r>
            <a:r>
              <a:rPr lang="en-GB" sz="3200" u="sng">
                <a:latin typeface="Calibri"/>
                <a:cs typeface="Calibri"/>
              </a:rPr>
              <a:t>The early educators of Wales.</a:t>
            </a:r>
            <a:r>
              <a:rPr lang="en-GB" sz="3200">
                <a:latin typeface="Calibri"/>
                <a:cs typeface="Calibri"/>
              </a:rPr>
              <a:t> Swansea: Education Press.</a:t>
            </a:r>
            <a:endParaRPr lang="en-US" sz="32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D7669E-CA7C-E0DF-3743-92215EDBC908}"/>
              </a:ext>
            </a:extLst>
          </p:cNvPr>
          <p:cNvSpPr txBox="1"/>
          <p:nvPr/>
        </p:nvSpPr>
        <p:spPr>
          <a:xfrm>
            <a:off x="6200128" y="312167"/>
            <a:ext cx="5858934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/>
              <a:t>Can use referencing guide to help</a:t>
            </a:r>
            <a:endParaRPr lang="en-GB" sz="3200"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46986F-8E98-415B-AABA-416BF8080193}"/>
              </a:ext>
            </a:extLst>
          </p:cNvPr>
          <p:cNvSpPr txBox="1"/>
          <p:nvPr/>
        </p:nvSpPr>
        <p:spPr>
          <a:xfrm>
            <a:off x="421794" y="3423228"/>
            <a:ext cx="10469418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latin typeface="Calibri"/>
                <a:cs typeface="Calibri"/>
              </a:rPr>
              <a:t>Phillips, W.J. (ed.) (2020) </a:t>
            </a:r>
            <a:r>
              <a:rPr lang="en-GB" sz="3200" i="1">
                <a:latin typeface="Calibri"/>
                <a:cs typeface="Calibri"/>
              </a:rPr>
              <a:t>The early educators of Wales</a:t>
            </a:r>
            <a:r>
              <a:rPr lang="en-GB" sz="3200">
                <a:latin typeface="Calibri"/>
                <a:cs typeface="Calibri"/>
              </a:rPr>
              <a:t>. Swansea: Education Press.</a:t>
            </a:r>
            <a:endParaRPr lang="en-GB">
              <a:cs typeface="Calibri"/>
            </a:endParaRPr>
          </a:p>
          <a:p>
            <a:endParaRPr lang="en-GB" sz="3200">
              <a:ea typeface="Calibri"/>
              <a:cs typeface="Calibri"/>
            </a:endParaRPr>
          </a:p>
        </p:txBody>
      </p:sp>
      <p:pic>
        <p:nvPicPr>
          <p:cNvPr id="6" name="Picture 5" descr="A green square with a white check mark in it&#10;&#10;Description automatically generated">
            <a:extLst>
              <a:ext uri="{FF2B5EF4-FFF2-40B4-BE49-F238E27FC236}">
                <a16:creationId xmlns:a16="http://schemas.microsoft.com/office/drawing/2014/main" id="{B2FFD0C0-37B1-1AC9-6541-6CF807823D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7950" y="3423805"/>
            <a:ext cx="2324100" cy="217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7833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D0232-D093-4654-8F3B-D4EAD12D1B5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47025" y="338282"/>
            <a:ext cx="11901891" cy="1003300"/>
          </a:xfrm>
        </p:spPr>
        <p:txBody>
          <a:bodyPr>
            <a:noAutofit/>
          </a:bodyPr>
          <a:lstStyle/>
          <a:p>
            <a:r>
              <a:rPr lang="en-GB" sz="4000" b="1">
                <a:latin typeface="Calibri"/>
                <a:cs typeface="Calibri"/>
              </a:rPr>
              <a:t>Havard Referencing: </a:t>
            </a:r>
            <a:r>
              <a:rPr lang="en-GB" sz="4000" b="1">
                <a:solidFill>
                  <a:srgbClr val="0070C0"/>
                </a:solidFill>
                <a:latin typeface="Calibri"/>
                <a:cs typeface="Calibri"/>
              </a:rPr>
              <a:t>Journal Articles</a:t>
            </a:r>
            <a:endParaRPr lang="en-GB" sz="400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65B7B2-E8C1-481D-80CF-A082A16B2D89}"/>
              </a:ext>
            </a:extLst>
          </p:cNvPr>
          <p:cNvSpPr txBox="1"/>
          <p:nvPr/>
        </p:nvSpPr>
        <p:spPr>
          <a:xfrm>
            <a:off x="425348" y="1713228"/>
            <a:ext cx="10969336" cy="33855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Correct Example:</a:t>
            </a:r>
            <a:endParaRPr lang="en-US"/>
          </a:p>
          <a:p>
            <a:endParaRPr lang="en-GB" sz="2800">
              <a:ea typeface="Calibri"/>
              <a:cs typeface="Calibri"/>
            </a:endParaRPr>
          </a:p>
          <a:p>
            <a:r>
              <a:rPr lang="en-GB" sz="2800">
                <a:ea typeface="Calibri"/>
                <a:cs typeface="Calibri"/>
              </a:rPr>
              <a:t>Shirazi, T. (2010) 'Successful teaching placements in secondary schools: achieving QTS practical handbooks', </a:t>
            </a:r>
            <a:r>
              <a:rPr lang="en-GB" sz="2800" i="1">
                <a:ea typeface="Calibri"/>
                <a:cs typeface="Calibri"/>
              </a:rPr>
              <a:t>European Journal of Teacher Education</a:t>
            </a:r>
            <a:r>
              <a:rPr lang="en-GB" sz="2800">
                <a:ea typeface="Calibri"/>
                <a:cs typeface="Calibri"/>
              </a:rPr>
              <a:t>, 33(3), pp. 323-326. Available at: </a:t>
            </a:r>
            <a:r>
              <a:rPr lang="en-GB" sz="2800">
                <a:ea typeface="Calibri"/>
                <a:cs typeface="Calibri"/>
                <a:hlinkClick r:id="rId3"/>
              </a:rPr>
              <a:t>https://doi:10.1080/02619761003602246</a:t>
            </a:r>
            <a:r>
              <a:rPr lang="en-GB">
                <a:ea typeface="Calibri"/>
                <a:cs typeface="Calibri"/>
              </a:rPr>
              <a:t> </a:t>
            </a:r>
            <a:endParaRPr lang="en-GB"/>
          </a:p>
          <a:p>
            <a:endParaRPr lang="en-GB" sz="2800">
              <a:ea typeface="Calibri"/>
              <a:cs typeface="Calibri"/>
            </a:endParaRPr>
          </a:p>
          <a:p>
            <a:endParaRPr lang="en-GB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3252345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34242CF-BA21-CAC4-B04A-B8690223D53F}"/>
              </a:ext>
            </a:extLst>
          </p:cNvPr>
          <p:cNvSpPr/>
          <p:nvPr/>
        </p:nvSpPr>
        <p:spPr>
          <a:xfrm>
            <a:off x="1216404" y="1482838"/>
            <a:ext cx="1391453" cy="543198"/>
          </a:xfrm>
          <a:prstGeom prst="roundRect">
            <a:avLst/>
          </a:prstGeom>
          <a:solidFill>
            <a:srgbClr val="FF0000"/>
          </a:solidFill>
          <a:ln>
            <a:noFill/>
          </a:ln>
          <a:effectLst>
            <a:outerShdw blurRad="63500" dist="38100" dir="2700000">
              <a:srgbClr val="000000">
                <a:alpha val="42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684BD0-9C5F-4825-967A-4C84422BF23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23152" y="106170"/>
            <a:ext cx="10779028" cy="1003301"/>
          </a:xfrm>
        </p:spPr>
        <p:txBody>
          <a:bodyPr>
            <a:normAutofit/>
          </a:bodyPr>
          <a:lstStyle/>
          <a:p>
            <a:r>
              <a:rPr lang="en-GB" b="1">
                <a:latin typeface="Calibri"/>
                <a:cs typeface="Calibri"/>
              </a:rPr>
              <a:t>Race to spot the mistake</a:t>
            </a:r>
            <a:endParaRPr lang="en-GB" b="1"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26A4DD-855C-48C5-AFBC-5099CD29A0CC}"/>
              </a:ext>
            </a:extLst>
          </p:cNvPr>
          <p:cNvSpPr txBox="1"/>
          <p:nvPr/>
        </p:nvSpPr>
        <p:spPr>
          <a:xfrm>
            <a:off x="418598" y="1480317"/>
            <a:ext cx="11356108" cy="18774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Bark, Graham. and Evans, P.T. (2020) 'Reflective practice for today's teachers: a guide', </a:t>
            </a:r>
            <a:r>
              <a:rPr lang="en-GB" sz="2800" i="1">
                <a:latin typeface="Calibri"/>
                <a:cs typeface="Calibri"/>
              </a:rPr>
              <a:t>Journal of Teaching</a:t>
            </a:r>
            <a:r>
              <a:rPr lang="en-GB" sz="2800">
                <a:latin typeface="Calibri"/>
                <a:cs typeface="Calibri"/>
              </a:rPr>
              <a:t>, 12(3), pp. 41-56. (2020) Available at: </a:t>
            </a:r>
            <a:r>
              <a:rPr lang="en-GB" sz="2800">
                <a:latin typeface="Calibri"/>
                <a:cs typeface="Calibri"/>
                <a:hlinkClick r:id="rId3"/>
              </a:rPr>
              <a:t>https://doi:10.1052/36986521582</a:t>
            </a:r>
            <a:endParaRPr lang="en-US"/>
          </a:p>
          <a:p>
            <a:endParaRPr lang="en-GB" sz="3200"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D7669E-CA7C-E0DF-3743-92215EDBC908}"/>
              </a:ext>
            </a:extLst>
          </p:cNvPr>
          <p:cNvSpPr txBox="1"/>
          <p:nvPr/>
        </p:nvSpPr>
        <p:spPr>
          <a:xfrm>
            <a:off x="6200128" y="312167"/>
            <a:ext cx="5858934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/>
              <a:t>Can use referencing guide to help</a:t>
            </a:r>
            <a:endParaRPr lang="en-GB" sz="3200"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46986F-8E98-415B-AABA-416BF8080193}"/>
              </a:ext>
            </a:extLst>
          </p:cNvPr>
          <p:cNvSpPr txBox="1"/>
          <p:nvPr/>
        </p:nvSpPr>
        <p:spPr>
          <a:xfrm>
            <a:off x="421794" y="3423228"/>
            <a:ext cx="10469418" cy="23698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Bark, G. and Evans, P.T. (2020) 'Reflective practice for today's teachers: a guide', </a:t>
            </a:r>
            <a:r>
              <a:rPr lang="en-GB" sz="2800" i="1">
                <a:latin typeface="Calibri"/>
                <a:cs typeface="Calibri"/>
              </a:rPr>
              <a:t>Journal of Teaching</a:t>
            </a:r>
            <a:r>
              <a:rPr lang="en-GB" sz="2800">
                <a:latin typeface="Calibri"/>
                <a:cs typeface="Calibri"/>
              </a:rPr>
              <a:t>, 12(3), pp. 41-56. Available at: </a:t>
            </a:r>
            <a:r>
              <a:rPr lang="en-GB" sz="2800">
                <a:latin typeface="Calibri"/>
                <a:cs typeface="Calibri"/>
                <a:hlinkClick r:id="rId3"/>
              </a:rPr>
              <a:t>https://doi:10.1052/36986521582</a:t>
            </a:r>
            <a:endParaRPr lang="en-US"/>
          </a:p>
          <a:p>
            <a:endParaRPr lang="en-GB" sz="3200">
              <a:ea typeface="Calibri"/>
              <a:cs typeface="Calibri"/>
            </a:endParaRPr>
          </a:p>
          <a:p>
            <a:endParaRPr lang="en-GB" sz="3200">
              <a:ea typeface="Calibri"/>
              <a:cs typeface="Calibri"/>
            </a:endParaRPr>
          </a:p>
        </p:txBody>
      </p:sp>
      <p:pic>
        <p:nvPicPr>
          <p:cNvPr id="6" name="Picture 5" descr="A green square with a white check mark in it&#10;&#10;Description automatically generated">
            <a:extLst>
              <a:ext uri="{FF2B5EF4-FFF2-40B4-BE49-F238E27FC236}">
                <a16:creationId xmlns:a16="http://schemas.microsoft.com/office/drawing/2014/main" id="{B2FFD0C0-37B1-1AC9-6541-6CF807823D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67950" y="3423805"/>
            <a:ext cx="2324100" cy="217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5350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34242CF-BA21-CAC4-B04A-B8690223D53F}"/>
              </a:ext>
            </a:extLst>
          </p:cNvPr>
          <p:cNvSpPr/>
          <p:nvPr/>
        </p:nvSpPr>
        <p:spPr>
          <a:xfrm>
            <a:off x="5659008" y="1899782"/>
            <a:ext cx="1391453" cy="543198"/>
          </a:xfrm>
          <a:prstGeom prst="roundRect">
            <a:avLst/>
          </a:prstGeom>
          <a:solidFill>
            <a:srgbClr val="FF0000"/>
          </a:solidFill>
          <a:ln>
            <a:noFill/>
          </a:ln>
          <a:effectLst>
            <a:outerShdw blurRad="63500" dist="38100" dir="2700000">
              <a:srgbClr val="000000">
                <a:alpha val="42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684BD0-9C5F-4825-967A-4C84422BF23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23152" y="106170"/>
            <a:ext cx="10779028" cy="1003301"/>
          </a:xfrm>
        </p:spPr>
        <p:txBody>
          <a:bodyPr>
            <a:normAutofit/>
          </a:bodyPr>
          <a:lstStyle/>
          <a:p>
            <a:r>
              <a:rPr lang="en-GB" b="1">
                <a:latin typeface="Calibri"/>
                <a:cs typeface="Calibri"/>
              </a:rPr>
              <a:t>Race to spot the mistake</a:t>
            </a:r>
            <a:endParaRPr lang="en-GB" b="1"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26A4DD-855C-48C5-AFBC-5099CD29A0CC}"/>
              </a:ext>
            </a:extLst>
          </p:cNvPr>
          <p:cNvSpPr txBox="1"/>
          <p:nvPr/>
        </p:nvSpPr>
        <p:spPr>
          <a:xfrm>
            <a:off x="418598" y="1537827"/>
            <a:ext cx="11356108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Bark, G. and Evans, P.T. 'Reflective practice for today's teachers: a guide', </a:t>
            </a:r>
            <a:r>
              <a:rPr lang="en-GB" sz="2800" i="1">
                <a:latin typeface="Calibri"/>
                <a:cs typeface="Calibri"/>
              </a:rPr>
              <a:t>Journal of Teaching</a:t>
            </a:r>
            <a:r>
              <a:rPr lang="en-GB" sz="2800">
                <a:latin typeface="Calibri"/>
                <a:cs typeface="Calibri"/>
              </a:rPr>
              <a:t>, 12(3), pp. 41-56. (2020) Available at: </a:t>
            </a:r>
            <a:r>
              <a:rPr lang="en-GB" sz="2800">
                <a:latin typeface="Calibri"/>
                <a:cs typeface="Calibri"/>
                <a:hlinkClick r:id="rId3"/>
              </a:rPr>
              <a:t>https://doi:10.1052/36986521582</a:t>
            </a:r>
            <a:endParaRPr lang="en-US"/>
          </a:p>
          <a:p>
            <a:endParaRPr lang="en-GB" sz="2800">
              <a:ea typeface="Calibri"/>
              <a:cs typeface="Calibri"/>
            </a:endParaRPr>
          </a:p>
          <a:p>
            <a:endParaRPr lang="en-GB" sz="3200"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D7669E-CA7C-E0DF-3743-92215EDBC908}"/>
              </a:ext>
            </a:extLst>
          </p:cNvPr>
          <p:cNvSpPr txBox="1"/>
          <p:nvPr/>
        </p:nvSpPr>
        <p:spPr>
          <a:xfrm>
            <a:off x="6200128" y="312167"/>
            <a:ext cx="5858934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/>
              <a:t>Can use referencing guide to help</a:t>
            </a:r>
            <a:endParaRPr lang="en-GB" sz="3200"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46986F-8E98-415B-AABA-416BF8080193}"/>
              </a:ext>
            </a:extLst>
          </p:cNvPr>
          <p:cNvSpPr txBox="1"/>
          <p:nvPr/>
        </p:nvSpPr>
        <p:spPr>
          <a:xfrm>
            <a:off x="421794" y="3423228"/>
            <a:ext cx="10469418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Bark, G. and Evans, P.T. (2020) 'Reflective practice for today's teachers: a guide', </a:t>
            </a:r>
            <a:r>
              <a:rPr lang="en-GB" sz="2800" i="1">
                <a:latin typeface="Calibri"/>
                <a:cs typeface="Calibri"/>
              </a:rPr>
              <a:t>Journal of Teaching</a:t>
            </a:r>
            <a:r>
              <a:rPr lang="en-GB" sz="2800">
                <a:latin typeface="Calibri"/>
                <a:cs typeface="Calibri"/>
              </a:rPr>
              <a:t>, 12(3), pp. 41-56. Available at: </a:t>
            </a:r>
            <a:r>
              <a:rPr lang="en-GB" sz="2800">
                <a:latin typeface="Calibri"/>
                <a:cs typeface="Calibri"/>
                <a:hlinkClick r:id="rId3"/>
              </a:rPr>
              <a:t>https://doi:10.1052/36986521582</a:t>
            </a:r>
            <a:endParaRPr lang="en-US"/>
          </a:p>
          <a:p>
            <a:endParaRPr lang="en-GB" sz="2800">
              <a:ea typeface="Calibri"/>
              <a:cs typeface="Calibri"/>
            </a:endParaRPr>
          </a:p>
          <a:p>
            <a:endParaRPr lang="en-GB" sz="3200">
              <a:ea typeface="Calibri"/>
              <a:cs typeface="Calibri"/>
            </a:endParaRPr>
          </a:p>
          <a:p>
            <a:endParaRPr lang="en-GB" sz="3200">
              <a:ea typeface="Calibri"/>
              <a:cs typeface="Calibri"/>
            </a:endParaRPr>
          </a:p>
        </p:txBody>
      </p:sp>
      <p:pic>
        <p:nvPicPr>
          <p:cNvPr id="6" name="Picture 5" descr="A green square with a white check mark in it&#10;&#10;Description automatically generated">
            <a:extLst>
              <a:ext uri="{FF2B5EF4-FFF2-40B4-BE49-F238E27FC236}">
                <a16:creationId xmlns:a16="http://schemas.microsoft.com/office/drawing/2014/main" id="{B2FFD0C0-37B1-1AC9-6541-6CF807823D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67950" y="3423805"/>
            <a:ext cx="2324100" cy="217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7266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34242CF-BA21-CAC4-B04A-B8690223D53F}"/>
              </a:ext>
            </a:extLst>
          </p:cNvPr>
          <p:cNvSpPr/>
          <p:nvPr/>
        </p:nvSpPr>
        <p:spPr>
          <a:xfrm>
            <a:off x="1657097" y="2063470"/>
            <a:ext cx="2977541" cy="571420"/>
          </a:xfrm>
          <a:prstGeom prst="roundRect">
            <a:avLst/>
          </a:prstGeom>
          <a:solidFill>
            <a:srgbClr val="FF0000"/>
          </a:solidFill>
          <a:ln>
            <a:noFill/>
          </a:ln>
          <a:effectLst>
            <a:outerShdw blurRad="63500" dist="38100" dir="2700000">
              <a:srgbClr val="000000">
                <a:alpha val="42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684BD0-9C5F-4825-967A-4C84422BF23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23152" y="106170"/>
            <a:ext cx="10779028" cy="1003301"/>
          </a:xfrm>
        </p:spPr>
        <p:txBody>
          <a:bodyPr>
            <a:normAutofit/>
          </a:bodyPr>
          <a:lstStyle/>
          <a:p>
            <a:r>
              <a:rPr lang="en-GB" b="1">
                <a:latin typeface="Calibri"/>
                <a:cs typeface="Calibri"/>
              </a:rPr>
              <a:t>Race to spot the mistake</a:t>
            </a:r>
            <a:endParaRPr lang="en-GB" b="1"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26A4DD-855C-48C5-AFBC-5099CD29A0CC}"/>
              </a:ext>
            </a:extLst>
          </p:cNvPr>
          <p:cNvSpPr txBox="1"/>
          <p:nvPr/>
        </p:nvSpPr>
        <p:spPr>
          <a:xfrm>
            <a:off x="418598" y="1712805"/>
            <a:ext cx="11356108" cy="27392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Bark, Graham. and Evans, P.T. (2020) 'Reflective practice for today's teachers: a guide', Journal of Teaching, 12(3), page. 41-56. (2020) Available at: </a:t>
            </a:r>
            <a:r>
              <a:rPr lang="en-GB" sz="2800">
                <a:latin typeface="Calibri"/>
                <a:cs typeface="Calibri"/>
                <a:hlinkClick r:id="rId3"/>
              </a:rPr>
              <a:t>https://doi:10.1052/36986521582</a:t>
            </a:r>
            <a:endParaRPr lang="en-US"/>
          </a:p>
          <a:p>
            <a:endParaRPr lang="en-GB" sz="2800">
              <a:ea typeface="Calibri"/>
              <a:cs typeface="Calibri"/>
            </a:endParaRPr>
          </a:p>
          <a:p>
            <a:endParaRPr lang="en-GB" sz="2800">
              <a:ea typeface="Calibri"/>
              <a:cs typeface="Calibri"/>
            </a:endParaRPr>
          </a:p>
          <a:p>
            <a:endParaRPr lang="en-GB" sz="3200"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D7669E-CA7C-E0DF-3743-92215EDBC908}"/>
              </a:ext>
            </a:extLst>
          </p:cNvPr>
          <p:cNvSpPr txBox="1"/>
          <p:nvPr/>
        </p:nvSpPr>
        <p:spPr>
          <a:xfrm>
            <a:off x="6200128" y="312167"/>
            <a:ext cx="5858934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/>
              <a:t>Can use referencing guide to help</a:t>
            </a:r>
            <a:endParaRPr lang="en-GB" sz="3200"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46986F-8E98-415B-AABA-416BF8080193}"/>
              </a:ext>
            </a:extLst>
          </p:cNvPr>
          <p:cNvSpPr txBox="1"/>
          <p:nvPr/>
        </p:nvSpPr>
        <p:spPr>
          <a:xfrm>
            <a:off x="421794" y="3423228"/>
            <a:ext cx="10469418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Bark, G. and Evans, P.T. (2020) 'Reflective practice for today's teachers: a guide', </a:t>
            </a:r>
            <a:r>
              <a:rPr lang="en-GB" sz="2800" i="1">
                <a:latin typeface="Calibri"/>
                <a:cs typeface="Calibri"/>
              </a:rPr>
              <a:t>Journal of Teaching</a:t>
            </a:r>
            <a:r>
              <a:rPr lang="en-GB" sz="2800">
                <a:latin typeface="Calibri"/>
                <a:cs typeface="Calibri"/>
              </a:rPr>
              <a:t>, 12(3), pp. 41-56. Available at: </a:t>
            </a:r>
            <a:r>
              <a:rPr lang="en-GB" sz="2800">
                <a:latin typeface="Calibri"/>
                <a:cs typeface="Calibri"/>
                <a:hlinkClick r:id="rId3"/>
              </a:rPr>
              <a:t>https://doi:10.1052/36986521582</a:t>
            </a:r>
            <a:endParaRPr lang="en-US"/>
          </a:p>
          <a:p>
            <a:endParaRPr lang="en-GB" sz="2800">
              <a:ea typeface="Calibri"/>
              <a:cs typeface="Calibri"/>
            </a:endParaRPr>
          </a:p>
          <a:p>
            <a:endParaRPr lang="en-GB" sz="3200">
              <a:ea typeface="Calibri"/>
              <a:cs typeface="Calibri"/>
            </a:endParaRPr>
          </a:p>
          <a:p>
            <a:endParaRPr lang="en-GB" sz="3200">
              <a:ea typeface="Calibri"/>
              <a:cs typeface="Calibri"/>
            </a:endParaRPr>
          </a:p>
        </p:txBody>
      </p:sp>
      <p:pic>
        <p:nvPicPr>
          <p:cNvPr id="6" name="Picture 5" descr="A green square with a white check mark in it&#10;&#10;Description automatically generated">
            <a:extLst>
              <a:ext uri="{FF2B5EF4-FFF2-40B4-BE49-F238E27FC236}">
                <a16:creationId xmlns:a16="http://schemas.microsoft.com/office/drawing/2014/main" id="{B2FFD0C0-37B1-1AC9-6541-6CF807823D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67950" y="3423805"/>
            <a:ext cx="2324100" cy="217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693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3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D0232-D093-4654-8F3B-D4EAD12D1B5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47025" y="338282"/>
            <a:ext cx="11901891" cy="1003300"/>
          </a:xfrm>
        </p:spPr>
        <p:txBody>
          <a:bodyPr>
            <a:noAutofit/>
          </a:bodyPr>
          <a:lstStyle/>
          <a:p>
            <a:r>
              <a:rPr lang="en-GB" sz="4000" b="1">
                <a:latin typeface="Calibri"/>
                <a:cs typeface="Calibri"/>
              </a:rPr>
              <a:t>Havard Referencing: </a:t>
            </a:r>
            <a:r>
              <a:rPr lang="en-GB" sz="4000" b="1">
                <a:solidFill>
                  <a:srgbClr val="0070C0"/>
                </a:solidFill>
                <a:latin typeface="Calibri"/>
                <a:cs typeface="Calibri"/>
              </a:rPr>
              <a:t>Websites</a:t>
            </a:r>
            <a:endParaRPr lang="en-GB" sz="400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65B7B2-E8C1-481D-80CF-A082A16B2D89}"/>
              </a:ext>
            </a:extLst>
          </p:cNvPr>
          <p:cNvSpPr txBox="1"/>
          <p:nvPr/>
        </p:nvSpPr>
        <p:spPr>
          <a:xfrm>
            <a:off x="425348" y="1713228"/>
            <a:ext cx="10969336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Calibri"/>
                <a:cs typeface="Calibri"/>
              </a:rPr>
              <a:t>What</a:t>
            </a:r>
            <a:r>
              <a:rPr lang="en-GB" sz="2800" b="1">
                <a:ea typeface="Calibri"/>
                <a:cs typeface="Calibri"/>
              </a:rPr>
              <a:t> sort of thing might we be referencing on websites?</a:t>
            </a:r>
            <a:endParaRPr lang="en-US"/>
          </a:p>
          <a:p>
            <a:r>
              <a:rPr lang="en-GB" sz="2800">
                <a:ea typeface="Calibri"/>
                <a:cs typeface="Calibri"/>
              </a:rPr>
              <a:t>Organisational sites, blogs, government publications, data, images.</a:t>
            </a:r>
            <a:endParaRPr lang="en-GB"/>
          </a:p>
          <a:p>
            <a:endParaRPr lang="en-GB" sz="2800"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31EB00-2AD2-D9FC-71E1-B67B37D7D5B9}"/>
              </a:ext>
            </a:extLst>
          </p:cNvPr>
          <p:cNvSpPr txBox="1"/>
          <p:nvPr/>
        </p:nvSpPr>
        <p:spPr>
          <a:xfrm>
            <a:off x="425347" y="2791529"/>
            <a:ext cx="10969336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Calibri"/>
                <a:cs typeface="Calibri"/>
              </a:rPr>
              <a:t>Web page with organisational author example:</a:t>
            </a:r>
            <a:endParaRPr lang="en-US"/>
          </a:p>
          <a:p>
            <a:r>
              <a:rPr lang="en-GB" sz="2800">
                <a:ea typeface="Calibri"/>
                <a:cs typeface="Calibri"/>
              </a:rPr>
              <a:t>National Health Service (2021) </a:t>
            </a:r>
            <a:r>
              <a:rPr lang="en-GB" sz="2800" i="1">
                <a:ea typeface="Calibri"/>
                <a:cs typeface="Calibri"/>
              </a:rPr>
              <a:t>Coronavirus (COVID-19)</a:t>
            </a:r>
            <a:r>
              <a:rPr lang="en-GB" sz="2800">
                <a:ea typeface="Calibri"/>
                <a:cs typeface="Calibri"/>
              </a:rPr>
              <a:t>. Available at: </a:t>
            </a:r>
            <a:r>
              <a:rPr lang="en-GB" sz="2800">
                <a:ea typeface="Calibri"/>
                <a:cs typeface="Calibri"/>
                <a:hlinkClick r:id="rId3"/>
              </a:rPr>
              <a:t>http://www.nhs.uk/coronavirus-covid-19</a:t>
            </a:r>
            <a:r>
              <a:rPr lang="en-GB" sz="2800">
                <a:ea typeface="Calibri"/>
                <a:cs typeface="Calibri"/>
              </a:rPr>
              <a:t>  (Accessed: 17 May 2021).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0C24EB-EB10-EE23-2274-3154CC2C60F1}"/>
              </a:ext>
            </a:extLst>
          </p:cNvPr>
          <p:cNvSpPr txBox="1"/>
          <p:nvPr/>
        </p:nvSpPr>
        <p:spPr>
          <a:xfrm>
            <a:off x="425346" y="4473680"/>
            <a:ext cx="10969336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If</a:t>
            </a:r>
            <a:r>
              <a:rPr lang="en-GB" sz="2800">
                <a:ea typeface="Calibri"/>
                <a:cs typeface="Calibri"/>
              </a:rPr>
              <a:t> no </a:t>
            </a:r>
            <a:r>
              <a:rPr lang="en-GB" sz="2800">
                <a:latin typeface="Calibri"/>
                <a:cs typeface="Calibri"/>
              </a:rPr>
              <a:t>author or title, you may use the</a:t>
            </a:r>
            <a:r>
              <a:rPr lang="en-GB" sz="2800">
                <a:ea typeface="Calibri"/>
                <a:cs typeface="Calibri"/>
              </a:rPr>
              <a:t> URL and date of access</a:t>
            </a:r>
            <a:endParaRPr lang="en-US"/>
          </a:p>
          <a:p>
            <a:r>
              <a:rPr lang="en-GB" sz="2800" b="1">
                <a:solidFill>
                  <a:srgbClr val="FF0000"/>
                </a:solidFill>
                <a:ea typeface="Calibri"/>
                <a:cs typeface="Calibri"/>
              </a:rPr>
              <a:t>Always question whether it is suitable to include in academic work.</a:t>
            </a:r>
            <a:endParaRPr lang="en-GB"/>
          </a:p>
          <a:p>
            <a:endParaRPr lang="en-GB" sz="2800" b="1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1548520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34242CF-BA21-CAC4-B04A-B8690223D53F}"/>
              </a:ext>
            </a:extLst>
          </p:cNvPr>
          <p:cNvSpPr/>
          <p:nvPr/>
        </p:nvSpPr>
        <p:spPr>
          <a:xfrm>
            <a:off x="7609323" y="1502753"/>
            <a:ext cx="2977541" cy="571420"/>
          </a:xfrm>
          <a:prstGeom prst="roundRect">
            <a:avLst/>
          </a:prstGeom>
          <a:solidFill>
            <a:srgbClr val="FF0000"/>
          </a:solidFill>
          <a:ln>
            <a:noFill/>
          </a:ln>
          <a:effectLst>
            <a:outerShdw blurRad="63500" dist="38100" dir="2700000">
              <a:srgbClr val="000000">
                <a:alpha val="42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684BD0-9C5F-4825-967A-4C84422BF23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23152" y="106170"/>
            <a:ext cx="10779028" cy="1003301"/>
          </a:xfrm>
        </p:spPr>
        <p:txBody>
          <a:bodyPr>
            <a:normAutofit/>
          </a:bodyPr>
          <a:lstStyle/>
          <a:p>
            <a:r>
              <a:rPr lang="en-GB" b="1">
                <a:latin typeface="Calibri"/>
                <a:cs typeface="Calibri"/>
              </a:rPr>
              <a:t>Race to spot the mistake</a:t>
            </a:r>
            <a:endParaRPr lang="en-GB" b="1"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26A4DD-855C-48C5-AFBC-5099CD29A0CC}"/>
              </a:ext>
            </a:extLst>
          </p:cNvPr>
          <p:cNvSpPr txBox="1"/>
          <p:nvPr/>
        </p:nvSpPr>
        <p:spPr>
          <a:xfrm>
            <a:off x="418598" y="1583409"/>
            <a:ext cx="11356108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Holly, G.H. (2020). </a:t>
            </a:r>
            <a:r>
              <a:rPr lang="en-GB" sz="2800" i="1">
                <a:latin typeface="Calibri"/>
                <a:cs typeface="Calibri"/>
              </a:rPr>
              <a:t>Can dogs help to reduce stress? </a:t>
            </a:r>
            <a:r>
              <a:rPr lang="en-GB" sz="2800">
                <a:latin typeface="Calibri"/>
                <a:cs typeface="Calibri"/>
              </a:rPr>
              <a:t>Retrieved from:</a:t>
            </a:r>
            <a:endParaRPr lang="en-US"/>
          </a:p>
          <a:p>
            <a:r>
              <a:rPr lang="en-GB" sz="2800">
                <a:latin typeface="Calibri"/>
                <a:cs typeface="Calibri"/>
                <a:hlinkClick r:id="rId3"/>
              </a:rPr>
              <a:t>www.bbc.com/bitesize/articles/z3bqfcw</a:t>
            </a:r>
            <a:r>
              <a:rPr lang="en-GB" sz="2800">
                <a:latin typeface="Calibri"/>
                <a:cs typeface="Calibri"/>
              </a:rPr>
              <a:t> (Accessed: 30th January 2021).</a:t>
            </a:r>
            <a:endParaRPr lang="en-GB">
              <a:ea typeface="Calibri" panose="020F0502020204030204"/>
              <a:cs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46986F-8E98-415B-AABA-416BF8080193}"/>
              </a:ext>
            </a:extLst>
          </p:cNvPr>
          <p:cNvSpPr txBox="1"/>
          <p:nvPr/>
        </p:nvSpPr>
        <p:spPr>
          <a:xfrm>
            <a:off x="421794" y="3423228"/>
            <a:ext cx="10469418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Holly, G.H. (2020) </a:t>
            </a:r>
            <a:r>
              <a:rPr lang="en-GB" sz="2800" i="1">
                <a:latin typeface="Calibri"/>
                <a:cs typeface="Calibri"/>
              </a:rPr>
              <a:t>Can dogs help to reduce stress? </a:t>
            </a:r>
            <a:r>
              <a:rPr lang="en-GB" sz="2800">
                <a:latin typeface="Calibri"/>
                <a:cs typeface="Calibri"/>
              </a:rPr>
              <a:t>Available at: </a:t>
            </a:r>
            <a:r>
              <a:rPr lang="en-GB" sz="2800">
                <a:latin typeface="Calibri"/>
                <a:cs typeface="Calibri"/>
                <a:hlinkClick r:id="rId4" invalidUrl="https://"/>
              </a:rPr>
              <a:t>https://</a:t>
            </a:r>
            <a:endParaRPr lang="en-US">
              <a:hlinkClick r:id="rId5" invalidUrl="https://"/>
            </a:endParaRPr>
          </a:p>
          <a:p>
            <a:r>
              <a:rPr lang="en-GB" sz="2800">
                <a:ea typeface="Calibri"/>
                <a:cs typeface="Calibri"/>
                <a:hlinkClick r:id="rId3"/>
              </a:rPr>
              <a:t>www.bbc.com/bitesize/articles/z3bqfcw</a:t>
            </a:r>
            <a:r>
              <a:rPr lang="en-GB" sz="2800">
                <a:ea typeface="Calibri"/>
                <a:cs typeface="Calibri"/>
              </a:rPr>
              <a:t> (Accessed: 30 January 2021).</a:t>
            </a:r>
            <a:endParaRPr lang="en-GB"/>
          </a:p>
          <a:p>
            <a:endParaRPr lang="en-GB" sz="2800">
              <a:ea typeface="Calibri"/>
              <a:cs typeface="Calibri"/>
            </a:endParaRPr>
          </a:p>
        </p:txBody>
      </p:sp>
      <p:pic>
        <p:nvPicPr>
          <p:cNvPr id="6" name="Picture 5" descr="A green square with a white check mark in it&#10;&#10;Description automatically generated">
            <a:extLst>
              <a:ext uri="{FF2B5EF4-FFF2-40B4-BE49-F238E27FC236}">
                <a16:creationId xmlns:a16="http://schemas.microsoft.com/office/drawing/2014/main" id="{B2FFD0C0-37B1-1AC9-6541-6CF807823DD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267950" y="3423805"/>
            <a:ext cx="2324100" cy="217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967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3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34242CF-BA21-CAC4-B04A-B8690223D53F}"/>
              </a:ext>
            </a:extLst>
          </p:cNvPr>
          <p:cNvSpPr/>
          <p:nvPr/>
        </p:nvSpPr>
        <p:spPr>
          <a:xfrm>
            <a:off x="6444757" y="2164111"/>
            <a:ext cx="4113352" cy="542665"/>
          </a:xfrm>
          <a:prstGeom prst="roundRect">
            <a:avLst/>
          </a:prstGeom>
          <a:solidFill>
            <a:srgbClr val="FF0000"/>
          </a:solidFill>
          <a:ln>
            <a:noFill/>
          </a:ln>
          <a:effectLst>
            <a:outerShdw blurRad="63500" dist="38100" dir="2700000">
              <a:srgbClr val="000000">
                <a:alpha val="42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684BD0-9C5F-4825-967A-4C84422BF23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23152" y="106170"/>
            <a:ext cx="10779028" cy="1003301"/>
          </a:xfrm>
        </p:spPr>
        <p:txBody>
          <a:bodyPr>
            <a:normAutofit/>
          </a:bodyPr>
          <a:lstStyle/>
          <a:p>
            <a:r>
              <a:rPr lang="en-GB" b="1">
                <a:latin typeface="Calibri"/>
                <a:cs typeface="Calibri"/>
              </a:rPr>
              <a:t>Race to spot the mistake</a:t>
            </a:r>
            <a:endParaRPr lang="en-GB" b="1"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26A4DD-855C-48C5-AFBC-5099CD29A0CC}"/>
              </a:ext>
            </a:extLst>
          </p:cNvPr>
          <p:cNvSpPr txBox="1"/>
          <p:nvPr/>
        </p:nvSpPr>
        <p:spPr>
          <a:xfrm>
            <a:off x="519239" y="1712805"/>
            <a:ext cx="11356108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Holly, G.H. (2020). </a:t>
            </a:r>
            <a:r>
              <a:rPr lang="en-GB" sz="2800" i="1">
                <a:latin typeface="Calibri"/>
                <a:cs typeface="Calibri"/>
              </a:rPr>
              <a:t>Can dogs help to reduce stress? </a:t>
            </a:r>
            <a:r>
              <a:rPr lang="en-GB" sz="2800">
                <a:latin typeface="Calibri"/>
                <a:cs typeface="Calibri"/>
              </a:rPr>
              <a:t>Available at: </a:t>
            </a:r>
            <a:r>
              <a:rPr lang="en-GB" sz="2800">
                <a:latin typeface="Calibri"/>
                <a:cs typeface="Calibri"/>
                <a:hlinkClick r:id="rId3" invalidUrl="https://"/>
              </a:rPr>
              <a:t>https://</a:t>
            </a:r>
            <a:endParaRPr lang="en-US"/>
          </a:p>
          <a:p>
            <a:r>
              <a:rPr lang="en-GB" sz="2800">
                <a:latin typeface="Calibri"/>
                <a:cs typeface="Calibri"/>
                <a:hlinkClick r:id="rId4"/>
              </a:rPr>
              <a:t>www.bbc.com/bitesize/articles/z3bqfcw</a:t>
            </a:r>
            <a:r>
              <a:rPr lang="en-GB" sz="2800">
                <a:latin typeface="Calibri"/>
                <a:cs typeface="Calibri"/>
              </a:rPr>
              <a:t> Accessed: 30th January 2021.</a:t>
            </a:r>
            <a:endParaRPr lang="en-GB">
              <a:ea typeface="Calibri" panose="020F0502020204030204"/>
              <a:cs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46986F-8E98-415B-AABA-416BF8080193}"/>
              </a:ext>
            </a:extLst>
          </p:cNvPr>
          <p:cNvSpPr txBox="1"/>
          <p:nvPr/>
        </p:nvSpPr>
        <p:spPr>
          <a:xfrm>
            <a:off x="421794" y="3423228"/>
            <a:ext cx="10469418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Holly, G.H. (2020) </a:t>
            </a:r>
            <a:r>
              <a:rPr lang="en-GB" sz="2800" i="1">
                <a:latin typeface="Calibri"/>
                <a:cs typeface="Calibri"/>
              </a:rPr>
              <a:t>Can dogs help to reduce stress? </a:t>
            </a:r>
            <a:r>
              <a:rPr lang="en-GB" sz="2800">
                <a:latin typeface="Calibri"/>
                <a:cs typeface="Calibri"/>
              </a:rPr>
              <a:t>Available at: </a:t>
            </a:r>
            <a:r>
              <a:rPr lang="en-GB" sz="2800">
                <a:latin typeface="Calibri"/>
                <a:cs typeface="Calibri"/>
                <a:hlinkClick r:id="rId5" invalidUrl="https://"/>
              </a:rPr>
              <a:t>https://</a:t>
            </a:r>
            <a:endParaRPr lang="en-US"/>
          </a:p>
          <a:p>
            <a:r>
              <a:rPr lang="en-GB" sz="2800">
                <a:ea typeface="Calibri"/>
                <a:cs typeface="Calibri"/>
                <a:hlinkClick r:id="rId4"/>
              </a:rPr>
              <a:t>www.bbc.com/bitesize/articles/z3bqfcw</a:t>
            </a:r>
            <a:r>
              <a:rPr lang="en-GB" sz="2800">
                <a:ea typeface="Calibri"/>
                <a:cs typeface="Calibri"/>
              </a:rPr>
              <a:t> (Accessed: 30 January 2021).</a:t>
            </a:r>
            <a:endParaRPr lang="en-GB"/>
          </a:p>
          <a:p>
            <a:endParaRPr lang="en-GB" sz="2800">
              <a:ea typeface="Calibri"/>
              <a:cs typeface="Calibri"/>
            </a:endParaRPr>
          </a:p>
        </p:txBody>
      </p:sp>
      <p:pic>
        <p:nvPicPr>
          <p:cNvPr id="6" name="Picture 5" descr="A green square with a white check mark in it&#10;&#10;Description automatically generated">
            <a:extLst>
              <a:ext uri="{FF2B5EF4-FFF2-40B4-BE49-F238E27FC236}">
                <a16:creationId xmlns:a16="http://schemas.microsoft.com/office/drawing/2014/main" id="{B2FFD0C0-37B1-1AC9-6541-6CF807823DD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267950" y="3423805"/>
            <a:ext cx="2324100" cy="217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524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90085-B9E0-9FD0-EDB5-8C1E38028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074" y="33286"/>
            <a:ext cx="11481847" cy="1325563"/>
          </a:xfrm>
        </p:spPr>
        <p:txBody>
          <a:bodyPr/>
          <a:lstStyle/>
          <a:p>
            <a:r>
              <a:rPr lang="en-GB">
                <a:ea typeface="+mj-lt"/>
                <a:cs typeface="+mj-lt"/>
              </a:rPr>
              <a:t>Referencing in Context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46C945-8AAD-E373-81EB-40505B6417BF}"/>
              </a:ext>
            </a:extLst>
          </p:cNvPr>
          <p:cNvSpPr txBox="1"/>
          <p:nvPr/>
        </p:nvSpPr>
        <p:spPr>
          <a:xfrm>
            <a:off x="5252884" y="2014384"/>
            <a:ext cx="2743200" cy="2246769"/>
          </a:xfrm>
          <a:prstGeom prst="rect">
            <a:avLst/>
          </a:prstGeom>
          <a:solidFill>
            <a:schemeClr val="accent6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hlink"/>
                </a:solidFill>
                <a:ea typeface="+mn-lt"/>
                <a:cs typeface="+mn-lt"/>
              </a:rPr>
              <a:t>Assignment</a:t>
            </a:r>
            <a:r>
              <a:rPr lang="en-GB" sz="2000" b="1">
                <a:solidFill>
                  <a:srgbClr val="0563C1"/>
                </a:solidFill>
                <a:ea typeface="+mn-lt"/>
                <a:cs typeface="+mn-lt"/>
              </a:rPr>
              <a:t> </a:t>
            </a:r>
            <a:endParaRPr lang="en-US"/>
          </a:p>
          <a:p>
            <a:pPr algn="ctr"/>
            <a:r>
              <a:rPr lang="en-GB" sz="2000">
                <a:solidFill>
                  <a:srgbClr val="FFFFFF"/>
                </a:solidFill>
                <a:ea typeface="+mn-lt"/>
                <a:cs typeface="+mn-lt"/>
              </a:rPr>
              <a:t>Evidence to support your ideas or argument</a:t>
            </a:r>
            <a:endParaRPr lang="en-GB">
              <a:ea typeface="Calibri" panose="020F0502020204030204"/>
              <a:cs typeface="Calibri" panose="020F0502020204030204"/>
            </a:endParaRPr>
          </a:p>
          <a:p>
            <a:endParaRPr lang="en-GB" sz="2000">
              <a:solidFill>
                <a:srgbClr val="FFFFFF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solidFill>
                  <a:srgbClr val="FFFFFF"/>
                </a:solidFill>
                <a:ea typeface="+mn-lt"/>
                <a:cs typeface="+mn-lt"/>
              </a:rPr>
              <a:t>Paraphrase</a:t>
            </a:r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solidFill>
                  <a:srgbClr val="FFFFFF"/>
                </a:solidFill>
                <a:ea typeface="+mn-lt"/>
                <a:cs typeface="+mn-lt"/>
              </a:rPr>
              <a:t>Quote</a:t>
            </a:r>
          </a:p>
          <a:p>
            <a:pPr marL="342900" indent="-342900">
              <a:buFont typeface="Arial"/>
              <a:buChar char="•"/>
            </a:pPr>
            <a:endParaRPr lang="en-GB" sz="2000">
              <a:solidFill>
                <a:srgbClr val="FFFFFF"/>
              </a:solidFill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9E55B65-2666-FCCA-7F1F-88ACC3EB38BA}"/>
              </a:ext>
            </a:extLst>
          </p:cNvPr>
          <p:cNvSpPr txBox="1"/>
          <p:nvPr/>
        </p:nvSpPr>
        <p:spPr>
          <a:xfrm>
            <a:off x="8399206" y="1952932"/>
            <a:ext cx="2743200" cy="2308324"/>
          </a:xfrm>
          <a:prstGeom prst="rect">
            <a:avLst/>
          </a:prstGeom>
          <a:solidFill>
            <a:schemeClr val="accent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>
                <a:solidFill>
                  <a:schemeClr val="folHlink"/>
                </a:solidFill>
                <a:ea typeface="+mn-lt"/>
                <a:cs typeface="+mn-lt"/>
              </a:rPr>
              <a:t> </a:t>
            </a:r>
            <a:r>
              <a:rPr lang="en-GB" sz="2000" b="1">
                <a:solidFill>
                  <a:schemeClr val="hlink"/>
                </a:solidFill>
                <a:ea typeface="+mn-lt"/>
                <a:cs typeface="+mn-lt"/>
              </a:rPr>
              <a:t>Identify Sources</a:t>
            </a:r>
            <a:endParaRPr lang="en-US">
              <a:solidFill>
                <a:schemeClr val="hlink"/>
              </a:solidFill>
            </a:endParaRPr>
          </a:p>
          <a:p>
            <a:r>
              <a:rPr lang="en-GB" sz="2000">
                <a:solidFill>
                  <a:schemeClr val="hlink"/>
                </a:solidFill>
                <a:ea typeface="+mn-lt"/>
                <a:cs typeface="+mn-lt"/>
              </a:rPr>
              <a:t>•</a:t>
            </a:r>
            <a:r>
              <a:rPr lang="en-GB" sz="2000">
                <a:solidFill>
                  <a:srgbClr val="FFFFFF"/>
                </a:solidFill>
                <a:ea typeface="+mn-lt"/>
                <a:cs typeface="+mn-lt"/>
              </a:rPr>
              <a:t> Short reference in your work</a:t>
            </a:r>
            <a:endParaRPr lang="en-GB"/>
          </a:p>
          <a:p>
            <a:endParaRPr lang="en-GB" sz="2000">
              <a:solidFill>
                <a:srgbClr val="FFFFFF"/>
              </a:solidFill>
              <a:ea typeface="+mn-lt"/>
              <a:cs typeface="+mn-lt"/>
            </a:endParaRPr>
          </a:p>
          <a:p>
            <a:r>
              <a:rPr lang="en-GB" sz="2000">
                <a:solidFill>
                  <a:schemeClr val="hlink"/>
                </a:solidFill>
                <a:ea typeface="+mn-lt"/>
                <a:cs typeface="+mn-lt"/>
              </a:rPr>
              <a:t>•</a:t>
            </a:r>
            <a:r>
              <a:rPr lang="en-GB" sz="2000">
                <a:solidFill>
                  <a:srgbClr val="FFFFFF"/>
                </a:solidFill>
                <a:ea typeface="+mn-lt"/>
                <a:cs typeface="+mn-lt"/>
              </a:rPr>
              <a:t>Full reference in at the end</a:t>
            </a:r>
            <a:r>
              <a:rPr lang="en-GB" sz="2200">
                <a:solidFill>
                  <a:srgbClr val="FFFFFF"/>
                </a:solidFill>
                <a:ea typeface="+mn-lt"/>
                <a:cs typeface="+mn-lt"/>
              </a:rPr>
              <a:t> in list</a:t>
            </a:r>
          </a:p>
          <a:p>
            <a:endParaRPr lang="en-GB" sz="2200">
              <a:solidFill>
                <a:srgbClr val="FFFFFF"/>
              </a:solidFill>
              <a:ea typeface="+mn-lt"/>
              <a:cs typeface="+mn-lt"/>
            </a:endParaRPr>
          </a:p>
        </p:txBody>
      </p:sp>
      <p:pic>
        <p:nvPicPr>
          <p:cNvPr id="9" name="Picture 8" descr="A white paper with black text&#10;&#10;Description automatically generated">
            <a:extLst>
              <a:ext uri="{FF2B5EF4-FFF2-40B4-BE49-F238E27FC236}">
                <a16:creationId xmlns:a16="http://schemas.microsoft.com/office/drawing/2014/main" id="{E71D2EBA-68F9-4168-2AA3-F3414B8859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934" y="1433052"/>
            <a:ext cx="1145097" cy="4114800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9AE21494-2A1F-2C47-ABC1-F8202C83D166}"/>
              </a:ext>
            </a:extLst>
          </p:cNvPr>
          <p:cNvSpPr/>
          <p:nvPr/>
        </p:nvSpPr>
        <p:spPr>
          <a:xfrm>
            <a:off x="2513370" y="2279855"/>
            <a:ext cx="2519516" cy="206477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200">
                <a:ea typeface="+mn-lt"/>
                <a:cs typeface="+mn-lt"/>
              </a:rPr>
              <a:t>Read &amp; Take Notes</a:t>
            </a:r>
            <a:endParaRPr lang="en-US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A5E51253-13EB-6B97-8C17-7AD27EBE7314}"/>
              </a:ext>
            </a:extLst>
          </p:cNvPr>
          <p:cNvCxnSpPr/>
          <p:nvPr/>
        </p:nvCxnSpPr>
        <p:spPr>
          <a:xfrm>
            <a:off x="1859525" y="3340509"/>
            <a:ext cx="582561" cy="4916"/>
          </a:xfrm>
          <a:prstGeom prst="straightConnector1">
            <a:avLst/>
          </a:prstGeom>
          <a:ln w="2857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9387E58-C062-B713-661B-DE97FF3C7994}"/>
              </a:ext>
            </a:extLst>
          </p:cNvPr>
          <p:cNvCxnSpPr/>
          <p:nvPr/>
        </p:nvCxnSpPr>
        <p:spPr>
          <a:xfrm flipV="1">
            <a:off x="1959384" y="4041365"/>
            <a:ext cx="742336" cy="830825"/>
          </a:xfrm>
          <a:prstGeom prst="straightConnector1">
            <a:avLst/>
          </a:prstGeom>
          <a:ln w="2857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4C6F922D-F59E-9177-8198-F626F2CF3107}"/>
              </a:ext>
            </a:extLst>
          </p:cNvPr>
          <p:cNvCxnSpPr/>
          <p:nvPr/>
        </p:nvCxnSpPr>
        <p:spPr>
          <a:xfrm>
            <a:off x="1874889" y="1893324"/>
            <a:ext cx="834513" cy="687029"/>
          </a:xfrm>
          <a:prstGeom prst="straightConnector1">
            <a:avLst/>
          </a:prstGeom>
          <a:ln w="2857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357403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90085-B9E0-9FD0-EDB5-8C1E38028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074" y="33286"/>
            <a:ext cx="11481847" cy="1325563"/>
          </a:xfrm>
        </p:spPr>
        <p:txBody>
          <a:bodyPr/>
          <a:lstStyle/>
          <a:p>
            <a:r>
              <a:rPr lang="en-GB" b="1" err="1">
                <a:ea typeface="+mj-lt"/>
                <a:cs typeface="+mj-lt"/>
              </a:rPr>
              <a:t>Cyfeirnodi</a:t>
            </a:r>
            <a:r>
              <a:rPr lang="en-GB" b="1">
                <a:ea typeface="+mj-lt"/>
                <a:cs typeface="+mj-lt"/>
              </a:rPr>
              <a:t> </a:t>
            </a:r>
            <a:r>
              <a:rPr lang="en-GB" b="1" err="1">
                <a:ea typeface="+mj-lt"/>
                <a:cs typeface="+mj-lt"/>
              </a:rPr>
              <a:t>Mewn</a:t>
            </a:r>
            <a:r>
              <a:rPr lang="en-GB" b="1">
                <a:ea typeface="+mj-lt"/>
                <a:cs typeface="+mj-lt"/>
              </a:rPr>
              <a:t> Cyd-</a:t>
            </a:r>
            <a:r>
              <a:rPr lang="en-GB" b="1" err="1">
                <a:ea typeface="+mj-lt"/>
                <a:cs typeface="+mj-lt"/>
              </a:rPr>
              <a:t>destun</a:t>
            </a:r>
            <a:r>
              <a:rPr lang="en-GB">
                <a:ea typeface="+mj-lt"/>
                <a:cs typeface="+mj-lt"/>
              </a:rPr>
              <a:t> </a:t>
            </a:r>
            <a:br>
              <a:rPr lang="en-GB">
                <a:ea typeface="+mj-lt"/>
                <a:cs typeface="+mj-lt"/>
              </a:rPr>
            </a:br>
            <a:r>
              <a:rPr lang="en-GB">
                <a:ea typeface="+mj-lt"/>
                <a:cs typeface="+mj-lt"/>
              </a:rPr>
              <a:t>Referencing in Context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46C945-8AAD-E373-81EB-40505B6417BF}"/>
              </a:ext>
            </a:extLst>
          </p:cNvPr>
          <p:cNvSpPr txBox="1"/>
          <p:nvPr/>
        </p:nvSpPr>
        <p:spPr>
          <a:xfrm>
            <a:off x="5341232" y="1716210"/>
            <a:ext cx="2743200" cy="2923877"/>
          </a:xfrm>
          <a:prstGeom prst="rect">
            <a:avLst/>
          </a:prstGeom>
          <a:solidFill>
            <a:schemeClr val="accent6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err="1">
                <a:solidFill>
                  <a:schemeClr val="hlink"/>
                </a:solidFill>
                <a:latin typeface="Comic Sans MS"/>
              </a:rPr>
              <a:t>Aseiniad</a:t>
            </a:r>
            <a:r>
              <a:rPr lang="en-GB" sz="2400" b="1">
                <a:solidFill>
                  <a:schemeClr val="hlink"/>
                </a:solidFill>
                <a:latin typeface="Comic Sans MS"/>
              </a:rPr>
              <a:t> </a:t>
            </a:r>
          </a:p>
          <a:p>
            <a:r>
              <a:rPr lang="en-GB" sz="2000" err="1">
                <a:solidFill>
                  <a:srgbClr val="FFFFFF"/>
                </a:solidFill>
                <a:latin typeface="Comic Sans MS"/>
              </a:rPr>
              <a:t>Tystiolaeth</a:t>
            </a:r>
            <a:r>
              <a:rPr lang="en-GB" sz="2000">
                <a:solidFill>
                  <a:srgbClr val="FFFFFF"/>
                </a:solidFill>
                <a:latin typeface="Comic Sans MS"/>
              </a:rPr>
              <a:t> </a:t>
            </a:r>
            <a:r>
              <a:rPr lang="en-GB" sz="2000" err="1">
                <a:solidFill>
                  <a:srgbClr val="FFFFFF"/>
                </a:solidFill>
                <a:latin typeface="Comic Sans MS"/>
              </a:rPr>
              <a:t>i</a:t>
            </a:r>
            <a:r>
              <a:rPr lang="en-GB" sz="2000">
                <a:solidFill>
                  <a:srgbClr val="FFFFFF"/>
                </a:solidFill>
                <a:latin typeface="Comic Sans MS"/>
              </a:rPr>
              <a:t> </a:t>
            </a:r>
            <a:r>
              <a:rPr lang="en-GB" sz="2000" err="1">
                <a:solidFill>
                  <a:srgbClr val="FFFFFF"/>
                </a:solidFill>
                <a:latin typeface="Comic Sans MS"/>
              </a:rPr>
              <a:t>gefnogi</a:t>
            </a:r>
            <a:r>
              <a:rPr lang="en-GB" sz="2000">
                <a:solidFill>
                  <a:srgbClr val="FFFFFF"/>
                </a:solidFill>
                <a:latin typeface="Comic Sans MS"/>
              </a:rPr>
              <a:t> </a:t>
            </a:r>
            <a:r>
              <a:rPr lang="en-GB" sz="2000" err="1">
                <a:solidFill>
                  <a:srgbClr val="FFFFFF"/>
                </a:solidFill>
                <a:latin typeface="Comic Sans MS"/>
              </a:rPr>
              <a:t>eich</a:t>
            </a:r>
            <a:r>
              <a:rPr lang="en-GB" sz="2000">
                <a:solidFill>
                  <a:srgbClr val="FFFFFF"/>
                </a:solidFill>
                <a:latin typeface="Comic Sans MS"/>
              </a:rPr>
              <a:t> </a:t>
            </a:r>
            <a:r>
              <a:rPr lang="en-GB" sz="2000" err="1">
                <a:solidFill>
                  <a:srgbClr val="FFFFFF"/>
                </a:solidFill>
                <a:latin typeface="Comic Sans MS"/>
              </a:rPr>
              <a:t>syniadau</a:t>
            </a:r>
            <a:r>
              <a:rPr lang="en-GB" sz="2000">
                <a:solidFill>
                  <a:srgbClr val="FFFFFF"/>
                </a:solidFill>
                <a:latin typeface="Comic Sans MS"/>
              </a:rPr>
              <a:t> neu </a:t>
            </a:r>
            <a:r>
              <a:rPr lang="en-GB" sz="2000" err="1">
                <a:solidFill>
                  <a:srgbClr val="FFFFFF"/>
                </a:solidFill>
                <a:latin typeface="Comic Sans MS"/>
              </a:rPr>
              <a:t>dadl</a:t>
            </a:r>
            <a:r>
              <a:rPr lang="en-GB" sz="2000">
                <a:solidFill>
                  <a:srgbClr val="FFFFFF"/>
                </a:solidFill>
                <a:latin typeface="Comic Sans MS"/>
              </a:rPr>
              <a:t> </a:t>
            </a:r>
            <a:endParaRPr lang="en-US" sz="2000">
              <a:solidFill>
                <a:srgbClr val="FFFFFF"/>
              </a:solidFill>
              <a:latin typeface="Comic Sans MS"/>
            </a:endParaRPr>
          </a:p>
          <a:p>
            <a:endParaRPr lang="en-GB" sz="2000">
              <a:solidFill>
                <a:srgbClr val="FFFFFF"/>
              </a:solidFill>
              <a:latin typeface="Comic Sans MS"/>
            </a:endParaRPr>
          </a:p>
          <a:p>
            <a:pPr marL="342900" indent="-342900">
              <a:buFont typeface="Arial"/>
              <a:buChar char="•"/>
            </a:pPr>
            <a:r>
              <a:rPr lang="en-GB" sz="2000" err="1">
                <a:solidFill>
                  <a:srgbClr val="FFFFFF"/>
                </a:solidFill>
                <a:latin typeface="Comic Sans MS"/>
              </a:rPr>
              <a:t>Aralleirio</a:t>
            </a:r>
            <a:r>
              <a:rPr lang="en-GB" sz="2000">
                <a:solidFill>
                  <a:srgbClr val="FFFFFF"/>
                </a:solidFill>
                <a:latin typeface="Comic Sans MS"/>
              </a:rPr>
              <a:t> </a:t>
            </a:r>
            <a:endParaRPr lang="en-US" sz="2000">
              <a:solidFill>
                <a:srgbClr val="FFFFFF"/>
              </a:solidFill>
              <a:latin typeface="Comic Sans MS"/>
            </a:endParaRPr>
          </a:p>
          <a:p>
            <a:pPr marL="342900" indent="-342900">
              <a:buFont typeface="Arial"/>
              <a:buChar char="•"/>
            </a:pPr>
            <a:r>
              <a:rPr lang="en-GB" sz="2000" err="1">
                <a:solidFill>
                  <a:srgbClr val="FFFFFF"/>
                </a:solidFill>
                <a:latin typeface="Comic Sans MS"/>
              </a:rPr>
              <a:t>Cyfeirnodi’n</a:t>
            </a:r>
            <a:r>
              <a:rPr lang="en-GB" sz="2000">
                <a:solidFill>
                  <a:srgbClr val="FFFFFF"/>
                </a:solidFill>
                <a:latin typeface="Comic Sans MS"/>
              </a:rPr>
              <a:t> union “….”</a:t>
            </a:r>
            <a:r>
              <a:rPr lang="en-GB" sz="2000" b="1">
                <a:solidFill>
                  <a:srgbClr val="FFFFFF"/>
                </a:solidFill>
                <a:latin typeface="Comic Sans MS"/>
              </a:rPr>
              <a:t>  </a:t>
            </a:r>
          </a:p>
          <a:p>
            <a:pPr marL="342900" indent="-342900">
              <a:buFont typeface="Arial"/>
              <a:buChar char="•"/>
            </a:pPr>
            <a:endParaRPr lang="en-GB" sz="2000" b="1">
              <a:solidFill>
                <a:srgbClr val="FFFFFF"/>
              </a:solidFill>
              <a:latin typeface="Comic Sans M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9E55B65-2666-FCCA-7F1F-88ACC3EB38BA}"/>
              </a:ext>
            </a:extLst>
          </p:cNvPr>
          <p:cNvSpPr txBox="1"/>
          <p:nvPr/>
        </p:nvSpPr>
        <p:spPr>
          <a:xfrm>
            <a:off x="8399206" y="2002093"/>
            <a:ext cx="2743200" cy="2339102"/>
          </a:xfrm>
          <a:prstGeom prst="rect">
            <a:avLst/>
          </a:prstGeom>
          <a:solidFill>
            <a:schemeClr val="accent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>
                <a:solidFill>
                  <a:schemeClr val="folHlink"/>
                </a:solidFill>
                <a:latin typeface="Comic Sans MS"/>
              </a:rPr>
              <a:t> </a:t>
            </a:r>
            <a:r>
              <a:rPr lang="en-GB" sz="2400" b="1">
                <a:solidFill>
                  <a:schemeClr val="hlink"/>
                </a:solidFill>
                <a:latin typeface="Comic Sans MS"/>
              </a:rPr>
              <a:t>Cynabod ffynonellau</a:t>
            </a:r>
            <a:endParaRPr lang="en-US">
              <a:solidFill>
                <a:srgbClr val="000000"/>
              </a:solidFill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r>
              <a:rPr lang="en-GB" sz="2000">
                <a:solidFill>
                  <a:srgbClr val="FFFFFF"/>
                </a:solidFill>
                <a:latin typeface="Comic Sans MS"/>
              </a:rPr>
              <a:t>Yn fras yn eich gwaith</a:t>
            </a:r>
            <a:endParaRPr lang="en-US">
              <a:solidFill>
                <a:srgbClr val="000000"/>
              </a:solidFill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endParaRPr lang="en-GB" sz="2000">
              <a:solidFill>
                <a:srgbClr val="FFFFFF"/>
              </a:solidFill>
              <a:latin typeface="Comic Sans MS"/>
            </a:endParaRPr>
          </a:p>
          <a:p>
            <a:r>
              <a:rPr lang="en-GB" sz="2000">
                <a:solidFill>
                  <a:srgbClr val="FFFFFF"/>
                </a:solidFill>
                <a:latin typeface="Comic Sans MS"/>
              </a:rPr>
              <a:t>Yn llawn yn y diwedd. </a:t>
            </a:r>
            <a:endParaRPr lang="en-US">
              <a:solidFill>
                <a:srgbClr val="000000"/>
              </a:solidFill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endParaRPr lang="en-GB"/>
          </a:p>
        </p:txBody>
      </p:sp>
      <p:pic>
        <p:nvPicPr>
          <p:cNvPr id="9" name="Picture 8" descr="A white paper with black text&#10;&#10;Description automatically generated">
            <a:extLst>
              <a:ext uri="{FF2B5EF4-FFF2-40B4-BE49-F238E27FC236}">
                <a16:creationId xmlns:a16="http://schemas.microsoft.com/office/drawing/2014/main" id="{E71D2EBA-68F9-4168-2AA3-F3414B8859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934" y="1433052"/>
            <a:ext cx="1145097" cy="4114800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9AE21494-2A1F-2C47-ABC1-F8202C83D166}"/>
              </a:ext>
            </a:extLst>
          </p:cNvPr>
          <p:cNvSpPr/>
          <p:nvPr/>
        </p:nvSpPr>
        <p:spPr>
          <a:xfrm>
            <a:off x="2513370" y="2279855"/>
            <a:ext cx="2519516" cy="206477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>
                <a:latin typeface="Comic Sans MS"/>
              </a:rPr>
              <a:t>Darllen a chymryd Nodiadau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A5E51253-13EB-6B97-8C17-7AD27EBE7314}"/>
              </a:ext>
            </a:extLst>
          </p:cNvPr>
          <p:cNvCxnSpPr/>
          <p:nvPr/>
        </p:nvCxnSpPr>
        <p:spPr>
          <a:xfrm>
            <a:off x="1859525" y="3340509"/>
            <a:ext cx="582561" cy="4916"/>
          </a:xfrm>
          <a:prstGeom prst="straightConnector1">
            <a:avLst/>
          </a:prstGeom>
          <a:ln w="2857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9387E58-C062-B713-661B-DE97FF3C7994}"/>
              </a:ext>
            </a:extLst>
          </p:cNvPr>
          <p:cNvCxnSpPr/>
          <p:nvPr/>
        </p:nvCxnSpPr>
        <p:spPr>
          <a:xfrm flipV="1">
            <a:off x="1959384" y="4041365"/>
            <a:ext cx="742336" cy="830825"/>
          </a:xfrm>
          <a:prstGeom prst="straightConnector1">
            <a:avLst/>
          </a:prstGeom>
          <a:ln w="2857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4C6F922D-F59E-9177-8198-F626F2CF3107}"/>
              </a:ext>
            </a:extLst>
          </p:cNvPr>
          <p:cNvCxnSpPr/>
          <p:nvPr/>
        </p:nvCxnSpPr>
        <p:spPr>
          <a:xfrm>
            <a:off x="1874889" y="1893324"/>
            <a:ext cx="834513" cy="687029"/>
          </a:xfrm>
          <a:prstGeom prst="straightConnector1">
            <a:avLst/>
          </a:prstGeom>
          <a:ln w="2857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748929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D0232-D093-4654-8F3B-D4EAD12D1B5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47025" y="338282"/>
            <a:ext cx="11901891" cy="1003300"/>
          </a:xfrm>
        </p:spPr>
        <p:txBody>
          <a:bodyPr>
            <a:noAutofit/>
          </a:bodyPr>
          <a:lstStyle/>
          <a:p>
            <a:r>
              <a:rPr lang="en-GB" sz="4000" b="1">
                <a:latin typeface="Calibri"/>
                <a:cs typeface="Calibri"/>
              </a:rPr>
              <a:t>Havard Referencing: </a:t>
            </a:r>
            <a:r>
              <a:rPr lang="en-GB" sz="4000" b="1">
                <a:solidFill>
                  <a:srgbClr val="0070C0"/>
                </a:solidFill>
                <a:latin typeface="Calibri"/>
                <a:cs typeface="Calibri"/>
              </a:rPr>
              <a:t>Journal Articles</a:t>
            </a:r>
            <a:endParaRPr lang="en-GB" sz="400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65B7B2-E8C1-481D-80CF-A082A16B2D89}"/>
              </a:ext>
            </a:extLst>
          </p:cNvPr>
          <p:cNvSpPr txBox="1"/>
          <p:nvPr/>
        </p:nvSpPr>
        <p:spPr>
          <a:xfrm>
            <a:off x="425348" y="1713228"/>
            <a:ext cx="10969336" cy="33855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cs typeface="Calibri"/>
              </a:rPr>
              <a:t>Correct Example:</a:t>
            </a:r>
            <a:endParaRPr lang="en-US"/>
          </a:p>
          <a:p>
            <a:endParaRPr lang="en-GB" sz="2800">
              <a:ea typeface="Calibri"/>
              <a:cs typeface="Calibri"/>
            </a:endParaRPr>
          </a:p>
          <a:p>
            <a:r>
              <a:rPr lang="en-GB" sz="2800">
                <a:ea typeface="Calibri"/>
                <a:cs typeface="Calibri"/>
              </a:rPr>
              <a:t>Shirazi, T. (2010) 'Successful teaching placements in secondary schools: achieving QTS practical handbooks', </a:t>
            </a:r>
            <a:r>
              <a:rPr lang="en-GB" sz="2800" i="1">
                <a:ea typeface="Calibri"/>
                <a:cs typeface="Calibri"/>
              </a:rPr>
              <a:t>European Journal of Teacher Education</a:t>
            </a:r>
            <a:r>
              <a:rPr lang="en-GB" sz="2800">
                <a:ea typeface="Calibri"/>
                <a:cs typeface="Calibri"/>
              </a:rPr>
              <a:t>, 33(3), pp. 323-326. Available at: </a:t>
            </a:r>
            <a:r>
              <a:rPr lang="en-GB" sz="2800">
                <a:ea typeface="Calibri"/>
                <a:cs typeface="Calibri"/>
                <a:hlinkClick r:id="rId3"/>
              </a:rPr>
              <a:t>https://doi:10.1080/02619761003602246</a:t>
            </a:r>
            <a:r>
              <a:rPr lang="en-GB">
                <a:ea typeface="Calibri"/>
                <a:cs typeface="Calibri"/>
              </a:rPr>
              <a:t> </a:t>
            </a:r>
            <a:endParaRPr lang="en-GB"/>
          </a:p>
          <a:p>
            <a:endParaRPr lang="en-GB" sz="2800">
              <a:ea typeface="Calibri"/>
              <a:cs typeface="Calibri"/>
            </a:endParaRPr>
          </a:p>
          <a:p>
            <a:endParaRPr lang="en-GB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94327185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4CE27-4907-9912-D53B-DB743B5D3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4235378" cy="1347974"/>
          </a:xfrm>
        </p:spPr>
        <p:txBody>
          <a:bodyPr/>
          <a:lstStyle/>
          <a:p>
            <a:pPr algn="ctr"/>
            <a:r>
              <a:rPr lang="en-US">
                <a:ea typeface="Calibri Light"/>
                <a:cs typeface="Calibri Light"/>
              </a:rPr>
              <a:t>Lets focus on the In Text Citation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EB958D-A1AC-6AE4-BCCB-E4BF4DD0B3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5206553" cy="357593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3600">
                <a:latin typeface="Arial"/>
                <a:cs typeface="Arial"/>
              </a:rPr>
              <a:t>•</a:t>
            </a:r>
            <a:r>
              <a:rPr lang="en-US" sz="3600">
                <a:ea typeface="Calibri"/>
                <a:cs typeface="Calibri"/>
              </a:rPr>
              <a:t>Direct quote i.e. " &amp; "</a:t>
            </a:r>
            <a:endParaRPr lang="en-US"/>
          </a:p>
          <a:p>
            <a:pPr>
              <a:buNone/>
            </a:pPr>
            <a:endParaRPr lang="en-US" sz="3600">
              <a:latin typeface="Arial"/>
              <a:cs typeface="Arial"/>
            </a:endParaRPr>
          </a:p>
          <a:p>
            <a:pPr>
              <a:buNone/>
            </a:pPr>
            <a:r>
              <a:rPr lang="en-US" sz="3600">
                <a:latin typeface="Arial"/>
                <a:cs typeface="Arial"/>
              </a:rPr>
              <a:t>•</a:t>
            </a:r>
            <a:r>
              <a:rPr lang="en-US" sz="3600">
                <a:ea typeface="Calibri"/>
                <a:cs typeface="Calibri"/>
              </a:rPr>
              <a:t>Paraphrasing</a:t>
            </a:r>
            <a:endParaRPr lang="en-US"/>
          </a:p>
          <a:p>
            <a:pPr>
              <a:buNone/>
            </a:pPr>
            <a:endParaRPr lang="en-US" sz="3600">
              <a:latin typeface="Arial"/>
              <a:cs typeface="Arial"/>
            </a:endParaRPr>
          </a:p>
          <a:p>
            <a:pPr>
              <a:buNone/>
            </a:pPr>
            <a:r>
              <a:rPr lang="en-US" sz="3600" b="1">
                <a:ea typeface="Calibri"/>
                <a:cs typeface="Calibri"/>
              </a:rPr>
              <a:t>…What’s the difference?</a:t>
            </a:r>
            <a:endParaRPr lang="en-US"/>
          </a:p>
          <a:p>
            <a:pPr marL="0" indent="0">
              <a:buNone/>
            </a:pPr>
            <a:endParaRPr lang="en-US">
              <a:ea typeface="Calibri"/>
              <a:cs typeface="Calibri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A33A6B9-3DE7-20DE-B0AB-C90603DD705D}"/>
              </a:ext>
            </a:extLst>
          </p:cNvPr>
          <p:cNvSpPr txBox="1">
            <a:spLocks/>
          </p:cNvSpPr>
          <p:nvPr/>
        </p:nvSpPr>
        <p:spPr>
          <a:xfrm>
            <a:off x="6412384" y="158937"/>
            <a:ext cx="5415730" cy="13405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>
                <a:ea typeface="Calibri Light"/>
                <a:cs typeface="Calibri Light"/>
              </a:rPr>
              <a:t>Sut </a:t>
            </a:r>
            <a:r>
              <a:rPr lang="en-US" err="1">
                <a:ea typeface="Calibri Light"/>
                <a:cs typeface="Calibri Light"/>
              </a:rPr>
              <a:t>i</a:t>
            </a:r>
            <a:r>
              <a:rPr lang="en-US">
                <a:ea typeface="Calibri Light"/>
                <a:cs typeface="Calibri Light"/>
              </a:rPr>
              <a:t> </a:t>
            </a:r>
            <a:r>
              <a:rPr lang="en-US" err="1">
                <a:ea typeface="Calibri Light"/>
                <a:cs typeface="Calibri Light"/>
              </a:rPr>
              <a:t>gyfeirnodi</a:t>
            </a:r>
            <a:r>
              <a:rPr lang="en-US">
                <a:ea typeface="Calibri Light"/>
                <a:cs typeface="Calibri Light"/>
              </a:rPr>
              <a:t> </a:t>
            </a:r>
            <a:r>
              <a:rPr lang="en-US" err="1">
                <a:ea typeface="Calibri Light"/>
                <a:cs typeface="Calibri Light"/>
              </a:rPr>
              <a:t>yn</a:t>
            </a:r>
            <a:r>
              <a:rPr lang="en-US">
                <a:ea typeface="Calibri Light"/>
                <a:cs typeface="Calibri Light"/>
              </a:rPr>
              <a:t> </a:t>
            </a:r>
            <a:r>
              <a:rPr lang="en-US" err="1">
                <a:ea typeface="Calibri Light"/>
                <a:cs typeface="Calibri Light"/>
              </a:rPr>
              <a:t>ein</a:t>
            </a:r>
            <a:r>
              <a:rPr lang="en-US">
                <a:ea typeface="Calibri Light"/>
                <a:cs typeface="Calibri Light"/>
              </a:rPr>
              <a:t> </a:t>
            </a:r>
            <a:r>
              <a:rPr lang="en-US" err="1">
                <a:ea typeface="Calibri Light"/>
                <a:cs typeface="Calibri Light"/>
              </a:rPr>
              <a:t>gwaith</a:t>
            </a:r>
            <a:r>
              <a:rPr lang="en-US">
                <a:ea typeface="Calibri Light"/>
                <a:cs typeface="Calibri Light"/>
              </a:rPr>
              <a:t> </a:t>
            </a:r>
            <a:r>
              <a:rPr lang="en-US" err="1">
                <a:ea typeface="Calibri Light"/>
                <a:cs typeface="Calibri Light"/>
              </a:rPr>
              <a:t>ysgrifenedig</a:t>
            </a:r>
            <a:r>
              <a:rPr lang="en-US">
                <a:ea typeface="Calibri Light"/>
                <a:cs typeface="Calibri Light"/>
              </a:rPr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1AED482-6DDD-7799-0496-309B3514BD77}"/>
              </a:ext>
            </a:extLst>
          </p:cNvPr>
          <p:cNvSpPr txBox="1">
            <a:spLocks/>
          </p:cNvSpPr>
          <p:nvPr/>
        </p:nvSpPr>
        <p:spPr>
          <a:xfrm>
            <a:off x="6531913" y="1712819"/>
            <a:ext cx="5341024" cy="37236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571500" indent="-571500">
              <a:spcBef>
                <a:spcPts val="1000"/>
              </a:spcBef>
              <a:buFont typeface="Arial"/>
              <a:buChar char="•"/>
            </a:pPr>
            <a:r>
              <a:rPr lang="en-US" sz="3600" err="1">
                <a:latin typeface="Calibri"/>
                <a:ea typeface="Calibri"/>
                <a:cs typeface="Calibri"/>
              </a:rPr>
              <a:t>Dyfyniad</a:t>
            </a:r>
            <a:r>
              <a:rPr lang="en-US" sz="3600">
                <a:latin typeface="Calibri"/>
                <a:ea typeface="Calibri"/>
                <a:cs typeface="Calibri"/>
              </a:rPr>
              <a:t> </a:t>
            </a:r>
            <a:r>
              <a:rPr lang="en-US" sz="3600" err="1">
                <a:latin typeface="Calibri"/>
                <a:ea typeface="Calibri"/>
                <a:cs typeface="Calibri"/>
              </a:rPr>
              <a:t>uniongyrchol</a:t>
            </a:r>
            <a:r>
              <a:rPr lang="en-US" sz="3600">
                <a:latin typeface="Calibri"/>
                <a:ea typeface="Calibri"/>
                <a:cs typeface="Calibri"/>
              </a:rPr>
              <a:t> h.y. " &amp; "</a:t>
            </a:r>
            <a:endParaRPr lang="en-US">
              <a:ea typeface="Calibri Light" panose="020F0302020204030204"/>
              <a:cs typeface="Calibri Light" panose="020F0302020204030204"/>
            </a:endParaRPr>
          </a:p>
          <a:p>
            <a:pPr marL="228600" indent="-228600">
              <a:spcBef>
                <a:spcPts val="1000"/>
              </a:spcBef>
            </a:pPr>
            <a:endParaRPr lang="en-US" sz="3600">
              <a:latin typeface="Arial"/>
              <a:ea typeface="Calibri Light"/>
              <a:cs typeface="Arial"/>
            </a:endParaRPr>
          </a:p>
          <a:p>
            <a:pPr marL="571500" indent="-571500">
              <a:spcBef>
                <a:spcPts val="1000"/>
              </a:spcBef>
              <a:buFont typeface="Arial"/>
              <a:buChar char="•"/>
            </a:pPr>
            <a:r>
              <a:rPr lang="en-US" sz="3600" err="1">
                <a:latin typeface="Arial"/>
                <a:ea typeface="Calibri Light"/>
                <a:cs typeface="Arial"/>
              </a:rPr>
              <a:t>Aralleirio</a:t>
            </a:r>
            <a:endParaRPr lang="en-US" sz="3600" err="1">
              <a:latin typeface="Calibri"/>
              <a:ea typeface="Calibri"/>
              <a:cs typeface="Calibri"/>
            </a:endParaRPr>
          </a:p>
          <a:p>
            <a:pPr marL="228600" indent="-228600">
              <a:spcBef>
                <a:spcPts val="1000"/>
              </a:spcBef>
            </a:pPr>
            <a:endParaRPr lang="en-US" sz="3600">
              <a:latin typeface="Arial"/>
              <a:ea typeface="Calibri Light"/>
              <a:cs typeface="Arial"/>
            </a:endParaRPr>
          </a:p>
          <a:p>
            <a:pPr marL="228600" indent="-228600">
              <a:spcBef>
                <a:spcPts val="1000"/>
              </a:spcBef>
            </a:pPr>
            <a:r>
              <a:rPr lang="en-US" sz="3600" b="1">
                <a:latin typeface="Calibri"/>
                <a:ea typeface="Calibri"/>
                <a:cs typeface="Calibri"/>
              </a:rPr>
              <a:t>…Beth </a:t>
            </a:r>
            <a:r>
              <a:rPr lang="en-US" sz="3600" b="1" err="1">
                <a:latin typeface="Calibri"/>
                <a:ea typeface="Calibri"/>
                <a:cs typeface="Calibri"/>
              </a:rPr>
              <a:t>yw'r</a:t>
            </a:r>
            <a:r>
              <a:rPr lang="en-US" sz="3600" b="1">
                <a:latin typeface="Calibri"/>
                <a:ea typeface="Calibri"/>
                <a:cs typeface="Calibri"/>
              </a:rPr>
              <a:t> </a:t>
            </a:r>
            <a:r>
              <a:rPr lang="en-US" sz="3600" b="1" err="1">
                <a:latin typeface="Calibri"/>
                <a:ea typeface="Calibri"/>
                <a:cs typeface="Calibri"/>
              </a:rPr>
              <a:t>gwahaniaeth</a:t>
            </a:r>
            <a:r>
              <a:rPr lang="en-US" sz="3600" b="1">
                <a:latin typeface="Calibri"/>
                <a:ea typeface="Calibri"/>
                <a:cs typeface="Calibri"/>
              </a:rPr>
              <a:t>?</a:t>
            </a:r>
            <a:endParaRPr lang="en-US" sz="36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4421900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86E9B-930A-6103-D286-7603341D14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5733" y="113591"/>
            <a:ext cx="1686819" cy="1325563"/>
          </a:xfrm>
        </p:spPr>
        <p:txBody>
          <a:bodyPr/>
          <a:lstStyle/>
          <a:p>
            <a:r>
              <a:rPr lang="en-GB">
                <a:ea typeface="Calibri Light"/>
                <a:cs typeface="Calibri Light"/>
              </a:rPr>
              <a:t>VS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F994E3-B7E4-0B3E-5DA6-A2ECEBDBE355}"/>
              </a:ext>
            </a:extLst>
          </p:cNvPr>
          <p:cNvSpPr txBox="1"/>
          <p:nvPr/>
        </p:nvSpPr>
        <p:spPr>
          <a:xfrm>
            <a:off x="325514" y="414291"/>
            <a:ext cx="5245224" cy="523220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ea typeface="Calibri"/>
                <a:cs typeface="Calibri"/>
              </a:rPr>
              <a:t>Direct Quote</a:t>
            </a:r>
          </a:p>
          <a:p>
            <a:endParaRPr lang="en-GB" sz="300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>
                <a:ea typeface="Calibri"/>
                <a:cs typeface="Calibri"/>
              </a:rPr>
              <a:t>Exact words lifted from text</a:t>
            </a:r>
          </a:p>
          <a:p>
            <a:pPr marL="285750" indent="-285750">
              <a:buFont typeface="Arial"/>
              <a:buChar char="•"/>
            </a:pPr>
            <a:r>
              <a:rPr lang="en-GB" sz="2400">
                <a:ea typeface="Calibri"/>
                <a:cs typeface="Calibri"/>
              </a:rPr>
              <a:t>Uses quotation marks to indicate the words that are copied</a:t>
            </a:r>
          </a:p>
          <a:p>
            <a:endParaRPr lang="en-GB" sz="1200">
              <a:ea typeface="Calibri"/>
              <a:cs typeface="Calibri"/>
            </a:endParaRPr>
          </a:p>
          <a:p>
            <a:r>
              <a:rPr lang="en-GB" sz="3000">
                <a:ea typeface="Calibri"/>
                <a:cs typeface="Calibri"/>
              </a:rPr>
              <a:t>Example: "Like throwing, catching is also a commonly used skill in many sports, games and lifetime activities" (Goodway, Ozmun and Gallahue, 2019, p. 195).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9CC57F-BF59-D55A-CC61-D08EB80D997C}"/>
              </a:ext>
            </a:extLst>
          </p:cNvPr>
          <p:cNvSpPr txBox="1"/>
          <p:nvPr/>
        </p:nvSpPr>
        <p:spPr>
          <a:xfrm>
            <a:off x="6481387" y="349715"/>
            <a:ext cx="5711300" cy="52937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b="1">
                <a:ea typeface="Calibri"/>
                <a:cs typeface="Calibri"/>
              </a:rPr>
              <a:t>Paraphrase</a:t>
            </a:r>
            <a:endParaRPr lang="en-US" sz="4400" b="1">
              <a:ea typeface="Calibri"/>
              <a:cs typeface="Calibri"/>
            </a:endParaRPr>
          </a:p>
          <a:p>
            <a:endParaRPr lang="en-GB" sz="300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>
                <a:ea typeface="Calibri"/>
                <a:cs typeface="Calibri"/>
              </a:rPr>
              <a:t>Taking the ideas from an author and putting them in your own words</a:t>
            </a:r>
          </a:p>
          <a:p>
            <a:pPr marL="285750" indent="-285750">
              <a:buFont typeface="Arial"/>
              <a:buChar char="•"/>
            </a:pPr>
            <a:r>
              <a:rPr lang="en-GB" sz="2400">
                <a:ea typeface="Calibri"/>
                <a:cs typeface="Calibri"/>
              </a:rPr>
              <a:t>No quotations marks</a:t>
            </a:r>
          </a:p>
          <a:p>
            <a:endParaRPr lang="en-GB" sz="1200">
              <a:ea typeface="Calibri"/>
              <a:cs typeface="Calibri"/>
            </a:endParaRPr>
          </a:p>
          <a:p>
            <a:r>
              <a:rPr lang="en-GB" sz="3000">
                <a:ea typeface="Calibri"/>
                <a:cs typeface="Calibri"/>
              </a:rPr>
              <a:t>Example: </a:t>
            </a:r>
            <a:r>
              <a:rPr lang="en-GB" sz="3000">
                <a:ea typeface="+mn-lt"/>
                <a:cs typeface="+mn-lt"/>
              </a:rPr>
              <a:t>Catching is frequently employed as a fundamental skill across various sports, games, and lifelong physical activities (Goodway, Ozmun, and Gallahue, 2019).</a:t>
            </a:r>
            <a:endParaRPr lang="en-US" sz="3000"/>
          </a:p>
        </p:txBody>
      </p:sp>
    </p:spTree>
    <p:extLst>
      <p:ext uri="{BB962C8B-B14F-4D97-AF65-F5344CB8AC3E}">
        <p14:creationId xmlns:p14="http://schemas.microsoft.com/office/powerpoint/2010/main" val="41623008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5367B-78A5-B0E6-02C8-5845F203A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690"/>
            <a:ext cx="11481847" cy="1049477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3200" b="1">
                <a:solidFill>
                  <a:srgbClr val="4472C4"/>
                </a:solidFill>
                <a:ea typeface="+mj-lt"/>
                <a:cs typeface="+mj-lt"/>
              </a:rPr>
            </a:br>
            <a:r>
              <a:rPr lang="en-GB" sz="3600" b="1">
                <a:solidFill>
                  <a:srgbClr val="000000"/>
                </a:solidFill>
                <a:ea typeface="+mj-lt"/>
                <a:cs typeface="+mj-lt"/>
              </a:rPr>
              <a:t>How to Reference  - Direct Quotations</a:t>
            </a:r>
            <a:br>
              <a:rPr lang="en-GB" sz="3200" b="1">
                <a:solidFill>
                  <a:srgbClr val="4472C4"/>
                </a:solidFill>
                <a:ea typeface="+mj-lt"/>
                <a:cs typeface="+mj-lt"/>
              </a:rPr>
            </a:br>
            <a:r>
              <a:rPr lang="en-GB" sz="3200" b="1">
                <a:solidFill>
                  <a:srgbClr val="4472C4"/>
                </a:solidFill>
                <a:ea typeface="+mj-lt"/>
                <a:cs typeface="+mj-lt"/>
              </a:rPr>
              <a:t>AUTHOR, YEAR, PAGE NUMBER(S)</a:t>
            </a:r>
            <a:r>
              <a:rPr lang="en-GB" sz="3200">
                <a:latin typeface="Comic Sans MS"/>
                <a:ea typeface="Calibri Light"/>
                <a:cs typeface="Calibri Light"/>
              </a:rPr>
              <a:t> </a:t>
            </a:r>
            <a:endParaRPr lang="en-US" sz="5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D6D204-60FE-9678-3057-11A71ED826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87283"/>
            <a:ext cx="11481847" cy="397285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3200">
                <a:ea typeface="+mn-lt"/>
                <a:cs typeface="+mn-lt"/>
              </a:rPr>
              <a:t>As Brown (2002, p. 136) states, “the critical breakthrough was achieved by Thomas Hunt Morgan”.</a:t>
            </a:r>
          </a:p>
          <a:p>
            <a:endParaRPr lang="en-GB" sz="1400">
              <a:ea typeface="+mn-lt"/>
              <a:cs typeface="+mn-lt"/>
            </a:endParaRPr>
          </a:p>
          <a:p>
            <a:r>
              <a:rPr lang="en-GB" sz="3200">
                <a:ea typeface="+mn-lt"/>
                <a:cs typeface="+mn-lt"/>
              </a:rPr>
              <a:t>According to Brown (2002, p. 136),  “the critical breakthrough was achieved by Thomas Hunt Morgan”.</a:t>
            </a:r>
            <a:endParaRPr lang="en-GB" sz="3200">
              <a:ea typeface="Calibri"/>
              <a:cs typeface="Calibri"/>
            </a:endParaRPr>
          </a:p>
          <a:p>
            <a:endParaRPr lang="en-GB" sz="1400">
              <a:solidFill>
                <a:srgbClr val="ED7D31"/>
              </a:solidFill>
              <a:latin typeface="Calibri"/>
              <a:ea typeface="Calibri"/>
              <a:cs typeface="Calibri"/>
            </a:endParaRPr>
          </a:p>
          <a:p>
            <a:r>
              <a:rPr lang="en-GB" sz="3200">
                <a:ea typeface="+mn-lt"/>
                <a:cs typeface="+mn-lt"/>
              </a:rPr>
              <a:t>Thomas Hunt Morgan has recently been described as achieving “the critical breakthrough” (Brown, 2002, p. 136).</a:t>
            </a:r>
            <a:endParaRPr lang="en-GB" sz="3200">
              <a:ea typeface="Calibri"/>
              <a:cs typeface="Calibri"/>
            </a:endParaRPr>
          </a:p>
          <a:p>
            <a:endParaRPr lang="en-GB" sz="32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9679355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1D064-5F77-CFAB-8273-5967E177C6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77386"/>
            <a:ext cx="11481847" cy="1535389"/>
          </a:xfrm>
        </p:spPr>
        <p:txBody>
          <a:bodyPr>
            <a:normAutofit/>
          </a:bodyPr>
          <a:lstStyle/>
          <a:p>
            <a:pPr algn="ctr"/>
            <a:r>
              <a:rPr lang="en-GB" sz="3600" b="1">
                <a:solidFill>
                  <a:srgbClr val="000000"/>
                </a:solidFill>
                <a:ea typeface="+mj-lt"/>
                <a:cs typeface="+mj-lt"/>
              </a:rPr>
              <a:t>Sut </a:t>
            </a:r>
            <a:r>
              <a:rPr lang="en-GB" sz="3600" b="1" err="1">
                <a:solidFill>
                  <a:srgbClr val="000000"/>
                </a:solidFill>
                <a:ea typeface="+mj-lt"/>
                <a:cs typeface="+mj-lt"/>
              </a:rPr>
              <a:t>i</a:t>
            </a:r>
            <a:r>
              <a:rPr lang="en-GB" sz="3600" b="1">
                <a:solidFill>
                  <a:srgbClr val="000000"/>
                </a:solidFill>
                <a:ea typeface="+mj-lt"/>
                <a:cs typeface="+mj-lt"/>
              </a:rPr>
              <a:t> </a:t>
            </a:r>
            <a:r>
              <a:rPr lang="en-GB" sz="3600" b="1" err="1">
                <a:solidFill>
                  <a:srgbClr val="000000"/>
                </a:solidFill>
                <a:ea typeface="+mj-lt"/>
                <a:cs typeface="+mj-lt"/>
              </a:rPr>
              <a:t>gyfeirnodi</a:t>
            </a:r>
            <a:r>
              <a:rPr lang="en-GB" sz="3600" b="1">
                <a:solidFill>
                  <a:srgbClr val="000000"/>
                </a:solidFill>
                <a:ea typeface="+mj-lt"/>
                <a:cs typeface="+mj-lt"/>
              </a:rPr>
              <a:t> - </a:t>
            </a:r>
            <a:r>
              <a:rPr lang="en-GB" sz="3600" b="1" err="1">
                <a:solidFill>
                  <a:srgbClr val="000000"/>
                </a:solidFill>
                <a:ea typeface="+mj-lt"/>
                <a:cs typeface="+mj-lt"/>
              </a:rPr>
              <a:t>Dyfyniad</a:t>
            </a:r>
            <a:r>
              <a:rPr lang="en-GB" sz="3600" b="1">
                <a:solidFill>
                  <a:srgbClr val="000000"/>
                </a:solidFill>
                <a:ea typeface="+mj-lt"/>
                <a:cs typeface="+mj-lt"/>
              </a:rPr>
              <a:t> </a:t>
            </a:r>
            <a:r>
              <a:rPr lang="en-GB" sz="3600" b="1" err="1">
                <a:solidFill>
                  <a:srgbClr val="000000"/>
                </a:solidFill>
                <a:ea typeface="+mj-lt"/>
                <a:cs typeface="+mj-lt"/>
              </a:rPr>
              <a:t>uniongyrchol</a:t>
            </a:r>
            <a:br>
              <a:rPr lang="en-GB" sz="3600" b="1">
                <a:ea typeface="+mj-lt"/>
                <a:cs typeface="+mj-lt"/>
              </a:rPr>
            </a:br>
            <a:r>
              <a:rPr lang="en-GB" sz="3200" b="1" err="1">
                <a:solidFill>
                  <a:srgbClr val="4472C4"/>
                </a:solidFill>
                <a:ea typeface="+mj-lt"/>
                <a:cs typeface="+mj-lt"/>
              </a:rPr>
              <a:t>Awdur</a:t>
            </a:r>
            <a:r>
              <a:rPr lang="en-GB" sz="3200" b="1">
                <a:solidFill>
                  <a:srgbClr val="4472C4"/>
                </a:solidFill>
                <a:ea typeface="+mj-lt"/>
                <a:cs typeface="+mj-lt"/>
              </a:rPr>
              <a:t>, </a:t>
            </a:r>
            <a:r>
              <a:rPr lang="en-GB" sz="3200" b="1" err="1">
                <a:solidFill>
                  <a:srgbClr val="4472C4"/>
                </a:solidFill>
                <a:ea typeface="+mj-lt"/>
                <a:cs typeface="+mj-lt"/>
              </a:rPr>
              <a:t>Dyddiad</a:t>
            </a:r>
            <a:r>
              <a:rPr lang="en-GB" sz="3200" b="1">
                <a:solidFill>
                  <a:srgbClr val="4472C4"/>
                </a:solidFill>
                <a:ea typeface="+mj-lt"/>
                <a:cs typeface="+mj-lt"/>
              </a:rPr>
              <a:t>, </a:t>
            </a:r>
            <a:r>
              <a:rPr lang="en-GB" sz="3200" b="1" err="1">
                <a:solidFill>
                  <a:srgbClr val="4472C4"/>
                </a:solidFill>
                <a:ea typeface="+mj-lt"/>
                <a:cs typeface="+mj-lt"/>
              </a:rPr>
              <a:t>Rhif</a:t>
            </a:r>
            <a:r>
              <a:rPr lang="en-GB" sz="3200" b="1">
                <a:solidFill>
                  <a:srgbClr val="4472C4"/>
                </a:solidFill>
                <a:ea typeface="+mj-lt"/>
                <a:cs typeface="+mj-lt"/>
              </a:rPr>
              <a:t> Tudalen</a:t>
            </a:r>
            <a:r>
              <a:rPr lang="en-GB" sz="3200">
                <a:latin typeface="Comic Sans MS"/>
              </a:rPr>
              <a:t> </a:t>
            </a:r>
            <a:endParaRPr lang="en-US" sz="540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5B2F9-055D-7E36-8080-3D1247746C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34524"/>
            <a:ext cx="11481847" cy="381856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err="1">
                <a:ea typeface="+mn-lt"/>
                <a:cs typeface="+mn-lt"/>
              </a:rPr>
              <a:t>Roedd</a:t>
            </a:r>
            <a:r>
              <a:rPr lang="en-GB">
                <a:ea typeface="+mn-lt"/>
                <a:cs typeface="+mn-lt"/>
              </a:rPr>
              <a:t> Brown (2002, t. 136)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datgan</a:t>
            </a:r>
            <a:r>
              <a:rPr lang="en-GB">
                <a:ea typeface="+mn-lt"/>
                <a:cs typeface="+mn-lt"/>
              </a:rPr>
              <a:t>, “the critical breakthrough was achieved by Thomas Hunt Morgan”.</a:t>
            </a:r>
            <a:endParaRPr lang="en-GB" sz="3200"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endParaRPr lang="en-GB" sz="600">
              <a:solidFill>
                <a:srgbClr val="ED7D31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110000"/>
              </a:lnSpc>
            </a:pPr>
            <a:r>
              <a:rPr lang="en-GB">
                <a:ea typeface="+mn-lt"/>
                <a:cs typeface="+mn-lt"/>
              </a:rPr>
              <a:t>Yn </a:t>
            </a:r>
            <a:r>
              <a:rPr lang="en-GB" err="1">
                <a:ea typeface="+mn-lt"/>
                <a:cs typeface="+mn-lt"/>
              </a:rPr>
              <a:t>ôl</a:t>
            </a:r>
            <a:r>
              <a:rPr lang="en-GB">
                <a:ea typeface="+mn-lt"/>
                <a:cs typeface="+mn-lt"/>
              </a:rPr>
              <a:t> Brown (2002, t. 136),  “the critical breakthrough was achieved by Thomas Hunt Morgan”.</a:t>
            </a:r>
          </a:p>
          <a:p>
            <a:pPr>
              <a:lnSpc>
                <a:spcPct val="110000"/>
              </a:lnSpc>
            </a:pPr>
            <a:endParaRPr lang="en-GB" sz="600">
              <a:solidFill>
                <a:srgbClr val="ED7D31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110000"/>
              </a:lnSpc>
            </a:pPr>
            <a:r>
              <a:rPr lang="en-GB">
                <a:ea typeface="+mn-lt"/>
                <a:cs typeface="+mn-lt"/>
              </a:rPr>
              <a:t>Yn </a:t>
            </a:r>
            <a:r>
              <a:rPr lang="en-GB" err="1">
                <a:ea typeface="+mn-lt"/>
                <a:cs typeface="+mn-lt"/>
              </a:rPr>
              <a:t>ddiweddar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disgrifiwyd</a:t>
            </a:r>
            <a:r>
              <a:rPr lang="en-GB">
                <a:ea typeface="+mn-lt"/>
                <a:cs typeface="+mn-lt"/>
              </a:rPr>
              <a:t> Thomas Hunt Morgan </a:t>
            </a:r>
            <a:r>
              <a:rPr lang="en-GB" err="1">
                <a:ea typeface="+mn-lt"/>
                <a:cs typeface="+mn-lt"/>
              </a:rPr>
              <a:t>fel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fod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wedi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llwyddo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gyda</a:t>
            </a:r>
            <a:r>
              <a:rPr lang="en-GB">
                <a:ea typeface="+mn-lt"/>
                <a:cs typeface="+mn-lt"/>
              </a:rPr>
              <a:t> “critical breakthrough” (Brown, 2002, t. 136).</a:t>
            </a:r>
          </a:p>
          <a:p>
            <a:pPr>
              <a:lnSpc>
                <a:spcPct val="110000"/>
              </a:lnSpc>
            </a:pPr>
            <a:endParaRPr lang="en-GB" sz="3200">
              <a:latin typeface="Calibri" panose="020F0502020204030204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9411446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35A04CF-97D4-4FF7-B359-C546B1F6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CE4272-304E-CA25-399E-3E039BF20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566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Useful phrases to introduce direct quotes...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F23E6A-B89E-8E75-83D7-04D6289C0A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8993" y="1412489"/>
            <a:ext cx="2926080" cy="436384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Nodwyd  X … </a:t>
            </a:r>
          </a:p>
          <a:p>
            <a:r>
              <a:rPr lang="en-US" sz="2000"/>
              <a:t>Datganwyd gan X …</a:t>
            </a:r>
          </a:p>
          <a:p>
            <a:r>
              <a:rPr lang="en-US" sz="2000"/>
              <a:t>Crêd X</a:t>
            </a:r>
          </a:p>
          <a:p>
            <a:r>
              <a:rPr lang="en-US" sz="2000"/>
              <a:t>Esboniwyd gan X taw </a:t>
            </a:r>
          </a:p>
          <a:p>
            <a:r>
              <a:rPr lang="en-US" sz="2000"/>
              <a:t>Cynnigodd X taw oherwydd “...”.</a:t>
            </a:r>
          </a:p>
          <a:p>
            <a:r>
              <a:rPr lang="en-US" sz="2000"/>
              <a:t>Mae X wedi dadlau bod  “….”  </a:t>
            </a:r>
          </a:p>
          <a:p>
            <a:r>
              <a:rPr lang="en-US" sz="2000"/>
              <a:t>Yn ôl X, “…”.</a:t>
            </a:r>
          </a:p>
          <a:p>
            <a:endParaRPr lang="en-US" sz="200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9609E7E-9E0A-C072-9415-F63239D04EC9}"/>
              </a:ext>
            </a:extLst>
          </p:cNvPr>
          <p:cNvSpPr txBox="1">
            <a:spLocks/>
          </p:cNvSpPr>
          <p:nvPr/>
        </p:nvSpPr>
        <p:spPr>
          <a:xfrm>
            <a:off x="8451604" y="1412489"/>
            <a:ext cx="2926080" cy="43638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/>
              <a:t>As X states </a:t>
            </a:r>
          </a:p>
          <a:p>
            <a:r>
              <a:rPr lang="en-US" sz="2000"/>
              <a:t>X believes</a:t>
            </a:r>
          </a:p>
          <a:p>
            <a:r>
              <a:rPr lang="en-US" sz="2000"/>
              <a:t>It was explained by X </a:t>
            </a:r>
          </a:p>
          <a:p>
            <a:r>
              <a:rPr lang="en-US" sz="2000"/>
              <a:t>X proposed that because of X …</a:t>
            </a:r>
          </a:p>
          <a:p>
            <a:r>
              <a:rPr lang="en-US" sz="2000"/>
              <a:t>X has argued that  “…” </a:t>
            </a:r>
          </a:p>
          <a:p>
            <a:r>
              <a:rPr lang="en-US" sz="2000"/>
              <a:t>According to X, “…”</a:t>
            </a:r>
          </a:p>
        </p:txBody>
      </p:sp>
    </p:spTree>
    <p:extLst>
      <p:ext uri="{BB962C8B-B14F-4D97-AF65-F5344CB8AC3E}">
        <p14:creationId xmlns:p14="http://schemas.microsoft.com/office/powerpoint/2010/main" val="242663928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53674-65BF-528A-397C-A44B1F9A5E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>
                <a:ea typeface="+mj-lt"/>
                <a:cs typeface="+mj-lt"/>
              </a:rPr>
              <a:t>Dewis y dull </a:t>
            </a:r>
            <a:r>
              <a:rPr lang="en-GB" sz="4000" b="1" err="1">
                <a:ea typeface="+mj-lt"/>
                <a:cs typeface="+mj-lt"/>
              </a:rPr>
              <a:t>cywir</a:t>
            </a:r>
            <a:r>
              <a:rPr lang="en-GB" sz="4000" b="1">
                <a:ea typeface="+mj-lt"/>
                <a:cs typeface="+mj-lt"/>
              </a:rPr>
              <a:t> </a:t>
            </a:r>
            <a:endParaRPr lang="en-US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B367B9-D62C-CB1C-BC73-F7CCAC69F9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sz="2400">
                <a:latin typeface="Arial"/>
                <a:cs typeface="Arial"/>
              </a:rPr>
              <a:t>Angen </a:t>
            </a:r>
            <a:r>
              <a:rPr lang="en-GB" sz="2400" err="1">
                <a:latin typeface="Arial"/>
                <a:cs typeface="Arial"/>
              </a:rPr>
              <a:t>penderfynu</a:t>
            </a:r>
            <a:r>
              <a:rPr lang="en-GB" sz="2400">
                <a:latin typeface="Arial"/>
                <a:cs typeface="Arial"/>
              </a:rPr>
              <a:t> pa </a:t>
            </a:r>
            <a:r>
              <a:rPr lang="en-GB" sz="2400" err="1">
                <a:latin typeface="Arial"/>
                <a:cs typeface="Arial"/>
              </a:rPr>
              <a:t>ddull</a:t>
            </a:r>
            <a:r>
              <a:rPr lang="en-GB" sz="2400">
                <a:latin typeface="Arial"/>
                <a:cs typeface="Arial"/>
              </a:rPr>
              <a:t> </a:t>
            </a:r>
            <a:r>
              <a:rPr lang="en-GB" sz="2400" err="1">
                <a:latin typeface="Arial"/>
                <a:cs typeface="Arial"/>
              </a:rPr>
              <a:t>i</a:t>
            </a:r>
            <a:r>
              <a:rPr lang="en-GB" sz="2400">
                <a:latin typeface="Arial"/>
                <a:cs typeface="Arial"/>
              </a:rPr>
              <a:t> </a:t>
            </a:r>
            <a:r>
              <a:rPr lang="en-GB" sz="2400" err="1">
                <a:latin typeface="Arial"/>
                <a:cs typeface="Arial"/>
              </a:rPr>
              <a:t>ddefnyddio</a:t>
            </a:r>
            <a:r>
              <a:rPr lang="en-GB" sz="2400">
                <a:latin typeface="Arial"/>
                <a:cs typeface="Arial"/>
              </a:rPr>
              <a:t> </a:t>
            </a:r>
            <a:r>
              <a:rPr lang="en-GB" sz="2400" err="1">
                <a:latin typeface="Arial"/>
                <a:cs typeface="Arial"/>
              </a:rPr>
              <a:t>e.e.</a:t>
            </a:r>
            <a:r>
              <a:rPr lang="en-GB" sz="2400">
                <a:latin typeface="Arial"/>
                <a:cs typeface="Arial"/>
              </a:rPr>
              <a:t> </a:t>
            </a:r>
            <a:r>
              <a:rPr lang="en-GB" sz="2400" err="1">
                <a:latin typeface="Arial"/>
                <a:cs typeface="Arial"/>
              </a:rPr>
              <a:t>aralleirio</a:t>
            </a:r>
            <a:r>
              <a:rPr lang="en-GB" sz="2400">
                <a:latin typeface="Arial"/>
                <a:cs typeface="Arial"/>
              </a:rPr>
              <a:t> neu </a:t>
            </a:r>
            <a:r>
              <a:rPr lang="en-GB" sz="2400" err="1">
                <a:latin typeface="Arial"/>
                <a:cs typeface="Arial"/>
              </a:rPr>
              <a:t>dyfnynnu’n</a:t>
            </a:r>
            <a:r>
              <a:rPr lang="en-GB" sz="2400">
                <a:latin typeface="Arial"/>
                <a:cs typeface="Arial"/>
              </a:rPr>
              <a:t> </a:t>
            </a:r>
            <a:r>
              <a:rPr lang="en-GB" sz="2400" err="1">
                <a:latin typeface="Arial"/>
                <a:cs typeface="Arial"/>
              </a:rPr>
              <a:t>uniongyrchol</a:t>
            </a:r>
            <a:r>
              <a:rPr lang="en-GB" sz="2400">
                <a:latin typeface="Arial"/>
                <a:cs typeface="Arial"/>
              </a:rPr>
              <a:t>. </a:t>
            </a:r>
          </a:p>
          <a:p>
            <a:pPr>
              <a:lnSpc>
                <a:spcPct val="100000"/>
              </a:lnSpc>
            </a:pPr>
            <a:r>
              <a:rPr lang="en-GB" sz="2400" err="1">
                <a:latin typeface="Arial"/>
                <a:cs typeface="Arial"/>
              </a:rPr>
              <a:t>Wrth</a:t>
            </a:r>
            <a:r>
              <a:rPr lang="en-GB" sz="2400">
                <a:latin typeface="Arial"/>
                <a:cs typeface="Arial"/>
              </a:rPr>
              <a:t> </a:t>
            </a:r>
            <a:r>
              <a:rPr lang="en-GB" sz="2400" err="1">
                <a:latin typeface="Arial"/>
                <a:cs typeface="Arial"/>
              </a:rPr>
              <a:t>aralleirio</a:t>
            </a:r>
            <a:r>
              <a:rPr lang="en-GB" sz="2400">
                <a:latin typeface="Arial"/>
                <a:cs typeface="Arial"/>
              </a:rPr>
              <a:t> </a:t>
            </a:r>
            <a:r>
              <a:rPr lang="en-GB" sz="2400" err="1">
                <a:latin typeface="Arial"/>
                <a:cs typeface="Arial"/>
              </a:rPr>
              <a:t>gallwch</a:t>
            </a:r>
            <a:r>
              <a:rPr lang="en-GB" sz="2400">
                <a:latin typeface="Arial"/>
                <a:cs typeface="Arial"/>
              </a:rPr>
              <a:t> </a:t>
            </a:r>
            <a:r>
              <a:rPr lang="en-GB" sz="2400" err="1">
                <a:latin typeface="Arial"/>
                <a:cs typeface="Arial"/>
              </a:rPr>
              <a:t>naill</a:t>
            </a:r>
            <a:r>
              <a:rPr lang="en-GB" sz="2400">
                <a:latin typeface="Arial"/>
                <a:cs typeface="Arial"/>
              </a:rPr>
              <a:t> ai </a:t>
            </a:r>
            <a:r>
              <a:rPr lang="en-GB" sz="2400" err="1">
                <a:latin typeface="Arial"/>
                <a:cs typeface="Arial"/>
              </a:rPr>
              <a:t>ysgrifennu</a:t>
            </a:r>
            <a:r>
              <a:rPr lang="en-GB" sz="2400">
                <a:latin typeface="Arial"/>
                <a:cs typeface="Arial"/>
              </a:rPr>
              <a:t>:</a:t>
            </a:r>
          </a:p>
          <a:p>
            <a:pPr>
              <a:lnSpc>
                <a:spcPct val="100000"/>
              </a:lnSpc>
            </a:pPr>
            <a:endParaRPr lang="en-GB" sz="240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400" b="1" err="1">
                <a:latin typeface="Arial"/>
                <a:cs typeface="Arial"/>
              </a:rPr>
              <a:t>Mynega</a:t>
            </a:r>
            <a:r>
              <a:rPr lang="en-GB" sz="2400" b="1">
                <a:latin typeface="Arial"/>
                <a:cs typeface="Arial"/>
              </a:rPr>
              <a:t> Piaget (1954) </a:t>
            </a:r>
            <a:r>
              <a:rPr lang="en-GB" sz="2400" b="1" err="1">
                <a:latin typeface="Arial"/>
                <a:cs typeface="Arial"/>
              </a:rPr>
              <a:t>fod</a:t>
            </a:r>
            <a:r>
              <a:rPr lang="en-GB" sz="2400" b="1">
                <a:latin typeface="Arial"/>
                <a:cs typeface="Arial"/>
              </a:rPr>
              <a:t> plant </a:t>
            </a:r>
            <a:r>
              <a:rPr lang="en-GB" sz="2400" b="1" err="1">
                <a:latin typeface="Arial"/>
                <a:cs typeface="Arial"/>
              </a:rPr>
              <a:t>yn</a:t>
            </a:r>
            <a:r>
              <a:rPr lang="en-GB" sz="2400" b="1">
                <a:latin typeface="Arial"/>
                <a:cs typeface="Arial"/>
              </a:rPr>
              <a:t> </a:t>
            </a:r>
            <a:r>
              <a:rPr lang="en-GB" sz="2400" b="1" err="1">
                <a:latin typeface="Arial"/>
                <a:cs typeface="Arial"/>
              </a:rPr>
              <a:t>mynd</a:t>
            </a:r>
            <a:r>
              <a:rPr lang="en-GB" sz="2400" b="1">
                <a:latin typeface="Arial"/>
                <a:cs typeface="Arial"/>
              </a:rPr>
              <a:t> </a:t>
            </a:r>
            <a:r>
              <a:rPr lang="en-GB" sz="2400" b="1" err="1">
                <a:latin typeface="Arial"/>
                <a:cs typeface="Arial"/>
              </a:rPr>
              <a:t>trwy</a:t>
            </a:r>
            <a:r>
              <a:rPr lang="en-GB" sz="2400" b="1">
                <a:latin typeface="Arial"/>
                <a:cs typeface="Arial"/>
              </a:rPr>
              <a:t> </a:t>
            </a:r>
            <a:r>
              <a:rPr lang="en-GB" sz="2400" b="1" err="1">
                <a:latin typeface="Arial"/>
                <a:cs typeface="Arial"/>
              </a:rPr>
              <a:t>gamau</a:t>
            </a:r>
            <a:r>
              <a:rPr lang="en-GB" sz="2400" b="1">
                <a:latin typeface="Arial"/>
                <a:cs typeface="Arial"/>
              </a:rPr>
              <a:t> </a:t>
            </a:r>
            <a:r>
              <a:rPr lang="en-GB" sz="2400" b="1" err="1">
                <a:latin typeface="Arial"/>
                <a:cs typeface="Arial"/>
              </a:rPr>
              <a:t>tebyg</a:t>
            </a:r>
            <a:r>
              <a:rPr lang="en-GB" sz="2400" b="1">
                <a:latin typeface="Arial"/>
                <a:cs typeface="Arial"/>
              </a:rPr>
              <a:t> o </a:t>
            </a:r>
            <a:r>
              <a:rPr lang="en-GB" sz="2400" b="1" err="1">
                <a:latin typeface="Arial"/>
                <a:cs typeface="Arial"/>
              </a:rPr>
              <a:t>ddatblygiad</a:t>
            </a:r>
            <a:r>
              <a:rPr lang="en-GB" sz="2400" b="1">
                <a:latin typeface="Arial"/>
                <a:cs typeface="Arial"/>
              </a:rPr>
              <a:t>.  </a:t>
            </a:r>
            <a:endParaRPr lang="en-GB" sz="240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sz="60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400">
                <a:latin typeface="Arial"/>
                <a:cs typeface="Arial"/>
              </a:rPr>
              <a:t>NEU</a:t>
            </a:r>
            <a:endParaRPr lang="en-GB"/>
          </a:p>
          <a:p>
            <a:pPr marL="0" indent="0">
              <a:lnSpc>
                <a:spcPct val="100000"/>
              </a:lnSpc>
              <a:buNone/>
            </a:pPr>
            <a:endParaRPr lang="en-GB" sz="600" b="1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400" b="1">
                <a:latin typeface="Arial"/>
                <a:cs typeface="Arial"/>
              </a:rPr>
              <a:t>Mae plant </a:t>
            </a:r>
            <a:r>
              <a:rPr lang="en-GB" sz="2400" b="1" err="1">
                <a:latin typeface="Arial"/>
                <a:cs typeface="Arial"/>
              </a:rPr>
              <a:t>yn</a:t>
            </a:r>
            <a:r>
              <a:rPr lang="en-GB" sz="2400" b="1">
                <a:latin typeface="Arial"/>
                <a:cs typeface="Arial"/>
              </a:rPr>
              <a:t> </a:t>
            </a:r>
            <a:r>
              <a:rPr lang="en-GB" sz="2400" b="1" err="1">
                <a:latin typeface="Arial"/>
                <a:cs typeface="Arial"/>
              </a:rPr>
              <a:t>mynd</a:t>
            </a:r>
            <a:r>
              <a:rPr lang="en-GB" sz="2400" b="1">
                <a:latin typeface="Arial"/>
                <a:cs typeface="Arial"/>
              </a:rPr>
              <a:t> </a:t>
            </a:r>
            <a:r>
              <a:rPr lang="en-GB" sz="2400" b="1" err="1">
                <a:latin typeface="Arial"/>
                <a:cs typeface="Arial"/>
              </a:rPr>
              <a:t>trwy</a:t>
            </a:r>
            <a:r>
              <a:rPr lang="en-GB" sz="2400" b="1">
                <a:latin typeface="Arial"/>
                <a:cs typeface="Arial"/>
              </a:rPr>
              <a:t> </a:t>
            </a:r>
            <a:r>
              <a:rPr lang="en-GB" sz="2400" b="1" err="1">
                <a:latin typeface="Arial"/>
                <a:cs typeface="Arial"/>
              </a:rPr>
              <a:t>gamau</a:t>
            </a:r>
            <a:r>
              <a:rPr lang="en-GB" sz="2400" b="1">
                <a:latin typeface="Arial"/>
                <a:cs typeface="Arial"/>
              </a:rPr>
              <a:t> </a:t>
            </a:r>
            <a:r>
              <a:rPr lang="en-GB" sz="2400" b="1" err="1">
                <a:latin typeface="Arial"/>
                <a:cs typeface="Arial"/>
              </a:rPr>
              <a:t>tebyg</a:t>
            </a:r>
            <a:r>
              <a:rPr lang="en-GB" sz="2400" b="1">
                <a:latin typeface="Arial"/>
                <a:cs typeface="Arial"/>
              </a:rPr>
              <a:t> o </a:t>
            </a:r>
            <a:r>
              <a:rPr lang="en-GB" sz="2400" b="1" err="1">
                <a:latin typeface="Arial"/>
                <a:cs typeface="Arial"/>
              </a:rPr>
              <a:t>ddatblygiad</a:t>
            </a:r>
            <a:r>
              <a:rPr lang="en-GB" sz="2400" b="1">
                <a:latin typeface="Arial"/>
                <a:cs typeface="Arial"/>
              </a:rPr>
              <a:t> (Piaget, 1954).</a:t>
            </a:r>
            <a:endParaRPr lang="en-GB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99780375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B367B9-D62C-CB1C-BC73-F7CCAC69F9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588" y="1716347"/>
            <a:ext cx="6924644" cy="890440"/>
          </a:xfrm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600">
                <a:latin typeface="Arial"/>
                <a:cs typeface="Arial"/>
              </a:rPr>
              <a:t>Piaget (1954) states that children go through similar stages of development.</a:t>
            </a:r>
            <a:endParaRPr lang="en-US" sz="2600">
              <a:latin typeface="Arial"/>
              <a:cs typeface="Arial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1E2E2882-61DB-8244-AE93-AFEDC66522A6}"/>
              </a:ext>
            </a:extLst>
          </p:cNvPr>
          <p:cNvSpPr txBox="1">
            <a:spLocks/>
          </p:cNvSpPr>
          <p:nvPr/>
        </p:nvSpPr>
        <p:spPr>
          <a:xfrm>
            <a:off x="358219" y="178243"/>
            <a:ext cx="11481847" cy="14045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>
                <a:solidFill>
                  <a:srgbClr val="000000"/>
                </a:solidFill>
                <a:ea typeface="+mj-lt"/>
                <a:cs typeface="+mj-lt"/>
              </a:rPr>
              <a:t>How to Reference  - Paraphrasing </a:t>
            </a:r>
            <a:br>
              <a:rPr lang="en-GB" sz="2800" b="1">
                <a:solidFill>
                  <a:srgbClr val="4472C4"/>
                </a:solidFill>
                <a:ea typeface="+mj-lt"/>
                <a:cs typeface="+mj-lt"/>
              </a:rPr>
            </a:br>
            <a:r>
              <a:rPr lang="en-GB" sz="2800" b="1">
                <a:solidFill>
                  <a:srgbClr val="4472C4"/>
                </a:solidFill>
                <a:ea typeface="+mj-lt"/>
                <a:cs typeface="+mj-lt"/>
              </a:rPr>
              <a:t>AUTHOR(S), YEAR</a:t>
            </a:r>
            <a:endParaRPr lang="en-GB" sz="2800">
              <a:latin typeface="Comic Sans MS"/>
              <a:ea typeface="Calibri Light"/>
              <a:cs typeface="Calibri Ligh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27E9FCC-0C78-9FAE-A8D9-427AB730D68A}"/>
              </a:ext>
            </a:extLst>
          </p:cNvPr>
          <p:cNvSpPr txBox="1"/>
          <p:nvPr/>
        </p:nvSpPr>
        <p:spPr>
          <a:xfrm>
            <a:off x="5345837" y="2979900"/>
            <a:ext cx="6619782" cy="89255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>
                <a:latin typeface="Arial"/>
              </a:rPr>
              <a:t>Children go through similar stages of development (Piaget, 1954)</a:t>
            </a:r>
            <a:r>
              <a:rPr lang="en-GB" sz="2600">
                <a:latin typeface="Arial"/>
                <a:cs typeface="Arial"/>
              </a:rPr>
              <a:t>​.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AA5A22C-5B77-683E-3726-A0932E1B7EC4}"/>
              </a:ext>
            </a:extLst>
          </p:cNvPr>
          <p:cNvSpPr txBox="1"/>
          <p:nvPr/>
        </p:nvSpPr>
        <p:spPr>
          <a:xfrm>
            <a:off x="477913" y="4324904"/>
            <a:ext cx="6619782" cy="89255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>
                <a:latin typeface="Arial"/>
              </a:rPr>
              <a:t>According to Piaget (1954), children go through similar stages of development.</a:t>
            </a:r>
            <a:endParaRPr lang="en-GB" sz="26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8488918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B2983-9626-1FDC-C53A-22ADBCB7F0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>
                <a:latin typeface="Calibri"/>
                <a:ea typeface="Calibri"/>
                <a:cs typeface="Calibri"/>
              </a:rPr>
              <a:t>TASK </a:t>
            </a:r>
            <a:r>
              <a:rPr lang="en-GB" sz="3200" b="1">
                <a:latin typeface="Calibri"/>
                <a:ea typeface="Calibri"/>
                <a:cs typeface="Calibri"/>
              </a:rPr>
              <a:t>Spot the Mistakes.</a:t>
            </a:r>
            <a:r>
              <a:rPr lang="en-GB" sz="3200">
                <a:latin typeface="Calibri"/>
                <a:ea typeface="Calibri"/>
                <a:cs typeface="Calibri"/>
              </a:rPr>
              <a:t>.. / TASG </a:t>
            </a:r>
            <a:r>
              <a:rPr lang="en-GB" sz="3200" b="1">
                <a:latin typeface="Calibri"/>
                <a:ea typeface="Calibri"/>
                <a:cs typeface="Calibri"/>
              </a:rPr>
              <a:t>Ble </a:t>
            </a:r>
            <a:r>
              <a:rPr lang="en-GB" sz="3200" b="1" err="1">
                <a:latin typeface="Calibri"/>
                <a:ea typeface="Calibri"/>
                <a:cs typeface="Calibri"/>
              </a:rPr>
              <a:t>mae'r</a:t>
            </a:r>
            <a:r>
              <a:rPr lang="en-GB" sz="3200" b="1">
                <a:latin typeface="Calibri"/>
                <a:ea typeface="Calibri"/>
                <a:cs typeface="Calibri"/>
              </a:rPr>
              <a:t> </a:t>
            </a:r>
            <a:r>
              <a:rPr lang="en-GB" sz="3200" b="1" err="1">
                <a:latin typeface="Calibri"/>
                <a:ea typeface="Calibri"/>
                <a:cs typeface="Calibri"/>
              </a:rPr>
              <a:t>Camgymeriadau</a:t>
            </a:r>
            <a:r>
              <a:rPr lang="en-GB" sz="3200" b="1">
                <a:latin typeface="Calibri"/>
                <a:ea typeface="Calibri"/>
                <a:cs typeface="Calibri"/>
              </a:rPr>
              <a:t> </a:t>
            </a:r>
            <a:r>
              <a:rPr lang="en-GB" sz="3200">
                <a:latin typeface="Calibri"/>
                <a:ea typeface="Calibri"/>
                <a:cs typeface="Calibri"/>
              </a:rPr>
              <a:t>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9B7CC2-9364-7598-A38A-B63E847674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ea typeface="Calibri"/>
                <a:cs typeface="Calibri"/>
              </a:rPr>
              <a:t>Direct Quote examples (1, 2, 3)                </a:t>
            </a:r>
            <a:r>
              <a:rPr lang="en-GB" err="1">
                <a:ea typeface="Calibri"/>
                <a:cs typeface="Calibri"/>
              </a:rPr>
              <a:t>Dyfyniad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llais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enghreifftiau</a:t>
            </a:r>
            <a:r>
              <a:rPr lang="en-GB">
                <a:ea typeface="Calibri"/>
                <a:cs typeface="Calibri"/>
              </a:rPr>
              <a:t> (1, 2 a 3)</a:t>
            </a:r>
          </a:p>
          <a:p>
            <a:pPr marL="0" indent="0">
              <a:buNone/>
            </a:pPr>
            <a:endParaRPr lang="en-GB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>
                <a:ea typeface="Calibri"/>
                <a:cs typeface="Calibri"/>
              </a:rPr>
              <a:t>Paraphrasing examples (</a:t>
            </a:r>
            <a:r>
              <a:rPr lang="en-GB">
                <a:ea typeface="+mn-lt"/>
                <a:cs typeface="+mn-lt"/>
              </a:rPr>
              <a:t>4 &amp; 5)                </a:t>
            </a:r>
            <a:r>
              <a:rPr lang="en-GB" err="1">
                <a:ea typeface="+mn-lt"/>
                <a:cs typeface="+mn-lt"/>
              </a:rPr>
              <a:t>Arall-eirio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enghreifftiau</a:t>
            </a:r>
            <a:r>
              <a:rPr lang="en-GB">
                <a:ea typeface="+mn-lt"/>
                <a:cs typeface="+mn-lt"/>
              </a:rPr>
              <a:t> (4 &amp; 5)</a:t>
            </a:r>
            <a:endParaRPr lang="en-GB"/>
          </a:p>
          <a:p>
            <a:pPr marL="0" indent="0">
              <a:buNone/>
            </a:pPr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9526479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E0E59-0738-7E38-7A83-0681D5F819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a typeface="Calibri Light"/>
                <a:cs typeface="Calibri Light"/>
              </a:rPr>
              <a:t>Paraphrase practice                </a:t>
            </a:r>
            <a:r>
              <a:rPr lang="en-GB" b="1" err="1">
                <a:ea typeface="Calibri Light"/>
                <a:cs typeface="Calibri Light"/>
              </a:rPr>
              <a:t>Ymarfer</a:t>
            </a:r>
            <a:r>
              <a:rPr lang="en-GB" b="1">
                <a:ea typeface="Calibri Light"/>
                <a:cs typeface="Calibri Light"/>
              </a:rPr>
              <a:t> </a:t>
            </a:r>
            <a:r>
              <a:rPr lang="en-GB" b="1" err="1">
                <a:ea typeface="Calibri Light"/>
                <a:cs typeface="Calibri Light"/>
              </a:rPr>
              <a:t>aralleirio</a:t>
            </a:r>
            <a:r>
              <a:rPr lang="en-GB" b="1">
                <a:ea typeface="Calibri Light"/>
                <a:cs typeface="Calibri Light"/>
              </a:rPr>
              <a:t>  </a:t>
            </a:r>
            <a:endParaRPr lang="en-GB" b="1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85FCE1-3713-39D7-A558-607DD731FB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38860"/>
            <a:ext cx="5042200" cy="3575934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>
                <a:latin typeface="Arial"/>
                <a:ea typeface="Calibri"/>
                <a:cs typeface="Arial"/>
              </a:rPr>
              <a:t>How to paraphrase... this can be done in so many different ways!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TASK: Take a QUOTE &amp; paraphrase it ...</a:t>
            </a:r>
            <a:endParaRPr lang="en-GB">
              <a:cs typeface="Calibri"/>
            </a:endParaRPr>
          </a:p>
          <a:p>
            <a:endParaRPr lang="en-GB">
              <a:solidFill>
                <a:srgbClr val="000000"/>
              </a:solidFill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Pairs share your direct quote and paraphrase with another pair &amp; swap over – check have sources been cited correctly!</a:t>
            </a:r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85EE81A-2C42-CD01-860F-92AE908CABC2}"/>
              </a:ext>
            </a:extLst>
          </p:cNvPr>
          <p:cNvSpPr txBox="1">
            <a:spLocks/>
          </p:cNvSpPr>
          <p:nvPr/>
        </p:nvSpPr>
        <p:spPr>
          <a:xfrm>
            <a:off x="6606619" y="1716554"/>
            <a:ext cx="5042200" cy="357593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latin typeface="Arial"/>
                <a:ea typeface="Calibri"/>
                <a:cs typeface="Arial"/>
              </a:rPr>
              <a:t>Sut </a:t>
            </a:r>
            <a:r>
              <a:rPr lang="en-GB" err="1">
                <a:latin typeface="Arial"/>
                <a:ea typeface="Calibri"/>
                <a:cs typeface="Arial"/>
              </a:rPr>
              <a:t>i</a:t>
            </a:r>
            <a:r>
              <a:rPr lang="en-GB">
                <a:latin typeface="Arial"/>
                <a:ea typeface="Calibri"/>
                <a:cs typeface="Arial"/>
              </a:rPr>
              <a:t> </a:t>
            </a:r>
            <a:r>
              <a:rPr lang="en-GB" err="1">
                <a:latin typeface="Arial"/>
                <a:ea typeface="Calibri"/>
                <a:cs typeface="Arial"/>
              </a:rPr>
              <a:t>aralleirio</a:t>
            </a:r>
            <a:r>
              <a:rPr lang="en-GB">
                <a:latin typeface="Arial"/>
                <a:ea typeface="Calibri"/>
                <a:cs typeface="Arial"/>
              </a:rPr>
              <a:t> … </a:t>
            </a:r>
            <a:r>
              <a:rPr lang="en-GB" err="1">
                <a:latin typeface="Arial"/>
                <a:ea typeface="Calibri"/>
                <a:cs typeface="Arial"/>
              </a:rPr>
              <a:t>gallwn</a:t>
            </a:r>
            <a:r>
              <a:rPr lang="en-GB">
                <a:latin typeface="Arial"/>
                <a:ea typeface="Calibri"/>
                <a:cs typeface="Arial"/>
              </a:rPr>
              <a:t> </a:t>
            </a:r>
            <a:r>
              <a:rPr lang="en-GB" err="1">
                <a:latin typeface="Arial"/>
                <a:ea typeface="Calibri"/>
                <a:cs typeface="Arial"/>
              </a:rPr>
              <a:t>wneud</a:t>
            </a:r>
            <a:r>
              <a:rPr lang="en-GB">
                <a:latin typeface="Arial"/>
                <a:ea typeface="Calibri"/>
                <a:cs typeface="Arial"/>
              </a:rPr>
              <a:t> </a:t>
            </a:r>
            <a:r>
              <a:rPr lang="en-GB" err="1">
                <a:latin typeface="Arial"/>
                <a:ea typeface="Calibri"/>
                <a:cs typeface="Arial"/>
              </a:rPr>
              <a:t>hyn</a:t>
            </a:r>
            <a:r>
              <a:rPr lang="en-GB">
                <a:latin typeface="Arial"/>
                <a:ea typeface="Calibri"/>
                <a:cs typeface="Arial"/>
              </a:rPr>
              <a:t> </a:t>
            </a:r>
            <a:r>
              <a:rPr lang="en-GB" err="1">
                <a:latin typeface="Arial"/>
                <a:ea typeface="Calibri"/>
                <a:cs typeface="Arial"/>
              </a:rPr>
              <a:t>mewn</a:t>
            </a:r>
            <a:r>
              <a:rPr lang="en-GB">
                <a:latin typeface="Arial"/>
                <a:ea typeface="Calibri"/>
                <a:cs typeface="Arial"/>
              </a:rPr>
              <a:t> </a:t>
            </a:r>
            <a:r>
              <a:rPr lang="en-GB" err="1">
                <a:latin typeface="Arial"/>
                <a:ea typeface="Calibri"/>
                <a:cs typeface="Arial"/>
              </a:rPr>
              <a:t>nifer</a:t>
            </a:r>
            <a:r>
              <a:rPr lang="en-GB">
                <a:latin typeface="Arial"/>
                <a:ea typeface="Calibri"/>
                <a:cs typeface="Arial"/>
              </a:rPr>
              <a:t> o </a:t>
            </a:r>
            <a:r>
              <a:rPr lang="en-GB" err="1">
                <a:latin typeface="Arial"/>
                <a:ea typeface="Calibri"/>
                <a:cs typeface="Arial"/>
              </a:rPr>
              <a:t>ffyrdd</a:t>
            </a:r>
            <a:r>
              <a:rPr lang="en-GB">
                <a:latin typeface="Arial"/>
                <a:ea typeface="Calibri"/>
                <a:cs typeface="Arial"/>
              </a:rPr>
              <a:t> </a:t>
            </a:r>
            <a:r>
              <a:rPr lang="en-GB" err="1">
                <a:latin typeface="Arial"/>
                <a:ea typeface="Calibri"/>
                <a:cs typeface="Arial"/>
              </a:rPr>
              <a:t>gwahanol</a:t>
            </a:r>
            <a:r>
              <a:rPr lang="en-GB">
                <a:latin typeface="Arial"/>
                <a:ea typeface="Calibri"/>
                <a:cs typeface="Arial"/>
              </a:rPr>
              <a:t>! </a:t>
            </a:r>
            <a:endParaRPr lang="en-US"/>
          </a:p>
          <a:p>
            <a:endParaRPr lang="en-GB">
              <a:latin typeface="Calibri" panose="020F0502020204030204"/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TASG: </a:t>
            </a:r>
            <a:r>
              <a:rPr lang="en-GB" err="1">
                <a:ea typeface="Calibri"/>
                <a:cs typeface="Calibri"/>
              </a:rPr>
              <a:t>Dewiswch</a:t>
            </a:r>
            <a:r>
              <a:rPr lang="en-GB">
                <a:ea typeface="Calibri"/>
                <a:cs typeface="Calibri"/>
              </a:rPr>
              <a:t> DDYFYNIAD ac </a:t>
            </a:r>
            <a:r>
              <a:rPr lang="en-GB" err="1">
                <a:ea typeface="Calibri"/>
                <a:cs typeface="Calibri"/>
              </a:rPr>
              <a:t>aralleiriwch</a:t>
            </a:r>
            <a:r>
              <a:rPr lang="en-GB">
                <a:ea typeface="Calibri"/>
                <a:cs typeface="Calibri"/>
              </a:rPr>
              <a:t> … 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 err="1">
                <a:ea typeface="Calibri"/>
                <a:cs typeface="Calibri"/>
              </a:rPr>
              <a:t>Mewn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parau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rhannwch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eich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dyfyniad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a'r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aralleiriad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gyda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phâr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arall</a:t>
            </a:r>
            <a:r>
              <a:rPr lang="en-GB">
                <a:ea typeface="Calibri"/>
                <a:cs typeface="Calibri"/>
              </a:rPr>
              <a:t> – </a:t>
            </a:r>
            <a:r>
              <a:rPr lang="en-GB" err="1">
                <a:ea typeface="Calibri"/>
                <a:cs typeface="Calibri"/>
              </a:rPr>
              <a:t>gwiriwch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ydy'r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ffynhonnell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wedi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cyfeirnodi'n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gywir</a:t>
            </a:r>
            <a:r>
              <a:rPr lang="en-GB">
                <a:ea typeface="Calibri"/>
                <a:cs typeface="Calibri"/>
              </a:rPr>
              <a:t>!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92492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73EC1-0428-2B58-B866-9DCB13F0CB7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15875"/>
            <a:ext cx="9526588" cy="957263"/>
          </a:xfrm>
        </p:spPr>
        <p:txBody>
          <a:bodyPr>
            <a:normAutofit/>
          </a:bodyPr>
          <a:lstStyle/>
          <a:p>
            <a:r>
              <a:rPr lang="en-GB">
                <a:latin typeface="Calibri"/>
                <a:cs typeface="Calibri"/>
              </a:rPr>
              <a:t>Cite Them Right online database</a:t>
            </a:r>
          </a:p>
        </p:txBody>
      </p:sp>
      <p:pic>
        <p:nvPicPr>
          <p:cNvPr id="4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3AB876BE-6FBF-18E5-DABD-31C09EA1DF72}"/>
              </a:ext>
            </a:extLst>
          </p:cNvPr>
          <p:cNvPicPr>
            <a:picLocks noGrp="1" noChangeAspect="1"/>
          </p:cNvPicPr>
          <p:nvPr>
            <p:ph sz="quarter" idx="4294967295"/>
          </p:nvPr>
        </p:nvPicPr>
        <p:blipFill>
          <a:blip r:embed="rId2"/>
          <a:stretch>
            <a:fillRect/>
          </a:stretch>
        </p:blipFill>
        <p:spPr>
          <a:xfrm>
            <a:off x="0" y="1168332"/>
            <a:ext cx="8069263" cy="4124325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EE479BA-1E49-CC6B-F012-3603668F074C}"/>
              </a:ext>
            </a:extLst>
          </p:cNvPr>
          <p:cNvSpPr txBox="1"/>
          <p:nvPr/>
        </p:nvSpPr>
        <p:spPr>
          <a:xfrm>
            <a:off x="508000" y="5703453"/>
            <a:ext cx="389081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ea typeface="+mn-lt"/>
                <a:cs typeface="+mn-lt"/>
                <a:hlinkClick r:id="rId3"/>
              </a:rPr>
              <a:t>Cite Them Right database</a:t>
            </a:r>
            <a:endParaRPr lang="en-US" sz="2000">
              <a:latin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1E54D60-25E3-AA01-7D9B-1A2DB4F24015}"/>
              </a:ext>
            </a:extLst>
          </p:cNvPr>
          <p:cNvSpPr txBox="1"/>
          <p:nvPr/>
        </p:nvSpPr>
        <p:spPr>
          <a:xfrm>
            <a:off x="7906766" y="8443"/>
            <a:ext cx="4259160" cy="569386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,Sans-Serif"/>
              <a:buChar char="•"/>
            </a:pPr>
            <a:r>
              <a:rPr lang="en-GB" sz="2600">
                <a:latin typeface="Calibri"/>
                <a:ea typeface="Calibri"/>
                <a:cs typeface="Calibri"/>
              </a:rPr>
              <a:t>Log in</a:t>
            </a:r>
            <a:endParaRPr lang="en-GB" sz="2600">
              <a:latin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endParaRPr lang="en-GB" sz="2600">
              <a:latin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600">
                <a:latin typeface="Calibri"/>
                <a:cs typeface="Calibri"/>
              </a:rPr>
              <a:t>Online data base to check referencing</a:t>
            </a:r>
            <a:endParaRPr lang="en-US" sz="260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endParaRPr lang="en-GB" sz="2600">
              <a:latin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600">
                <a:latin typeface="Calibri"/>
                <a:cs typeface="Calibri"/>
              </a:rPr>
              <a:t>The basics of referencing.</a:t>
            </a:r>
            <a:endParaRPr lang="en-US" sz="2600">
              <a:latin typeface="Calibri"/>
              <a:ea typeface="+mn-lt"/>
              <a:cs typeface="+mn-lt"/>
            </a:endParaRPr>
          </a:p>
          <a:p>
            <a:endParaRPr lang="en-GB" sz="2600">
              <a:latin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600">
                <a:latin typeface="Calibri"/>
                <a:cs typeface="Calibri"/>
              </a:rPr>
              <a:t>Examples of citations and references.</a:t>
            </a:r>
            <a:endParaRPr lang="en-US" sz="2600">
              <a:latin typeface="Calibri"/>
              <a:ea typeface="+mn-lt"/>
              <a:cs typeface="+mn-lt"/>
            </a:endParaRPr>
          </a:p>
          <a:p>
            <a:endParaRPr lang="en-GB" sz="2600">
              <a:latin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600">
                <a:latin typeface="Calibri"/>
                <a:cs typeface="Calibri"/>
              </a:rPr>
              <a:t>Interactive tutorial and </a:t>
            </a:r>
            <a:r>
              <a:rPr lang="en-GB" sz="2600" b="1">
                <a:latin typeface="Calibri"/>
                <a:cs typeface="Calibri"/>
              </a:rPr>
              <a:t>You try</a:t>
            </a:r>
            <a:r>
              <a:rPr lang="en-GB" sz="2600">
                <a:latin typeface="Calibri"/>
                <a:cs typeface="Calibri"/>
              </a:rPr>
              <a:t> function.</a:t>
            </a:r>
          </a:p>
          <a:p>
            <a:endParaRPr lang="en-GB" sz="2600">
              <a:ea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600">
                <a:ea typeface="Calibri"/>
                <a:cs typeface="Calibri"/>
              </a:rPr>
              <a:t>Info Skills – very good!</a:t>
            </a:r>
          </a:p>
        </p:txBody>
      </p:sp>
    </p:spTree>
    <p:extLst>
      <p:ext uri="{BB962C8B-B14F-4D97-AF65-F5344CB8AC3E}">
        <p14:creationId xmlns:p14="http://schemas.microsoft.com/office/powerpoint/2010/main" val="348506233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C824D40-7E82-4112-BB33-BDF11B4884B5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0" y="1671063"/>
            <a:ext cx="6502467" cy="407636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Calibri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cs typeface="Arial"/>
              </a:rPr>
              <a:t>Understand the basics before you begin.</a:t>
            </a:r>
            <a:endParaRPr lang="en-GB" sz="240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Arial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cs typeface="Arial"/>
              </a:rPr>
              <a:t>Keep a record of all sources as you use them.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Arial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cs typeface="Arial"/>
              </a:rPr>
              <a:t>Be consistent in the records you keep and in the way you reference. 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Arial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cs typeface="Arial"/>
              </a:rPr>
              <a:t>Check your references before submitting your assignment.</a:t>
            </a:r>
            <a:endParaRPr lang="en-GB" sz="240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1800">
              <a:latin typeface="Calibri"/>
              <a:ea typeface="+mn-lt"/>
              <a:cs typeface="Calibri Light"/>
            </a:endParaRPr>
          </a:p>
          <a:p>
            <a:pPr marL="0" indent="0">
              <a:buNone/>
            </a:pPr>
            <a:endParaRPr lang="en-GB">
              <a:latin typeface="Calibri Light"/>
              <a:ea typeface="+mn-lt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C9B9251-A1F5-4876-87B0-F016D55907D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49213"/>
            <a:ext cx="7594600" cy="1003300"/>
          </a:xfrm>
        </p:spPr>
        <p:txBody>
          <a:bodyPr>
            <a:normAutofit/>
          </a:bodyPr>
          <a:lstStyle/>
          <a:p>
            <a:r>
              <a:rPr lang="en-GB">
                <a:latin typeface="Calibri"/>
                <a:cs typeface="Calibri"/>
              </a:rPr>
              <a:t>Tips to improve your referencing</a:t>
            </a:r>
          </a:p>
        </p:txBody>
      </p:sp>
      <p:pic>
        <p:nvPicPr>
          <p:cNvPr id="9" name="Picture 9" descr="A close up of a blackboard&#10;&#10;Description generated with very high confidence">
            <a:extLst>
              <a:ext uri="{FF2B5EF4-FFF2-40B4-BE49-F238E27FC236}">
                <a16:creationId xmlns:a16="http://schemas.microsoft.com/office/drawing/2014/main" id="{8FF082B1-9EBB-4774-A954-F39DF633C109}"/>
              </a:ext>
            </a:extLst>
          </p:cNvPr>
          <p:cNvPicPr>
            <a:picLocks noGrp="1" noChangeAspect="1"/>
          </p:cNvPicPr>
          <p:nvPr>
            <p:ph type="pic" sz="quarter" idx="4294967295"/>
          </p:nvPr>
        </p:nvPicPr>
        <p:blipFill rotWithShape="1">
          <a:blip r:embed="rId3"/>
          <a:srcRect t="4328" b="4328"/>
          <a:stretch/>
        </p:blipFill>
        <p:spPr>
          <a:xfrm>
            <a:off x="8124223" y="1860293"/>
            <a:ext cx="3975101" cy="2413908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E688355-4812-49DD-81EB-2213B8ED8A99}"/>
              </a:ext>
            </a:extLst>
          </p:cNvPr>
          <p:cNvSpPr txBox="1"/>
          <p:nvPr/>
        </p:nvSpPr>
        <p:spPr>
          <a:xfrm>
            <a:off x="7485056" y="4414077"/>
            <a:ext cx="4611223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/>
                <a:cs typeface="Calibri"/>
              </a:rPr>
              <a:t>Ask for help </a:t>
            </a:r>
            <a:r>
              <a:rPr lang="en-GB" sz="2400">
                <a:latin typeface="Calibri"/>
                <a:cs typeface="Calibri"/>
              </a:rPr>
              <a:t>if you need it – your librarian, course tutor or student services can advise.</a:t>
            </a:r>
            <a:endParaRPr lang="en-US" sz="2400"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C7B4BB-247F-4382-A223-02AE7D472188}"/>
              </a:ext>
            </a:extLst>
          </p:cNvPr>
          <p:cNvSpPr txBox="1"/>
          <p:nvPr/>
        </p:nvSpPr>
        <p:spPr>
          <a:xfrm>
            <a:off x="215900" y="1393537"/>
            <a:ext cx="916247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cs typeface="Calibri"/>
              </a:rPr>
              <a:t>When used properly, references strengthen and enhance your work. 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2963973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49DF97-617F-A1FB-0725-F48CED731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>
                <a:ea typeface="Calibri Light"/>
                <a:cs typeface="Calibri Light"/>
              </a:rPr>
              <a:t>TASK</a:t>
            </a:r>
            <a:endParaRPr lang="en-US" sz="5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F964A3-ED9E-9837-1AEC-2AABD90B95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463722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>
                <a:ea typeface="Calibri"/>
                <a:cs typeface="Calibri"/>
              </a:rPr>
              <a:t>Complete Moodle Module:</a:t>
            </a:r>
            <a:r>
              <a:rPr lang="en-US" sz="2200">
                <a:ea typeface="+mn-lt"/>
                <a:cs typeface="+mn-lt"/>
              </a:rPr>
              <a:t> </a:t>
            </a:r>
            <a:r>
              <a:rPr lang="en-US" sz="2200" b="1">
                <a:ea typeface="+mn-lt"/>
                <a:cs typeface="+mn-lt"/>
              </a:rPr>
              <a:t>Library </a:t>
            </a:r>
            <a:r>
              <a:rPr lang="en-US" sz="2200" b="1" err="1">
                <a:ea typeface="+mn-lt"/>
                <a:cs typeface="+mn-lt"/>
              </a:rPr>
              <a:t>Infoskills</a:t>
            </a:r>
            <a:endParaRPr lang="en-US" sz="2200" err="1">
              <a:ea typeface="+mn-lt"/>
              <a:cs typeface="+mn-lt"/>
            </a:endParaRPr>
          </a:p>
          <a:p>
            <a:endParaRPr lang="en-US" sz="2200" b="1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2200" b="1">
                <a:ea typeface="Calibri"/>
                <a:cs typeface="Calibri"/>
              </a:rPr>
              <a:t>Referencing the Basics</a:t>
            </a:r>
          </a:p>
          <a:p>
            <a:pPr marL="0" indent="0">
              <a:buNone/>
            </a:pPr>
            <a:r>
              <a:rPr lang="en-US" sz="2200">
                <a:ea typeface="+mn-lt"/>
                <a:cs typeface="+mn-lt"/>
                <a:hlinkClick r:id="rId2"/>
              </a:rPr>
              <a:t>https://moodle.uwtsd.ac.uk/mod/scorm/player.php?a=7378&amp;currentorg=articulate_rise&amp;scoid=16126&amp;sesskey=8lTY5SBgOC&amp;display=popup&amp;mode=normal</a:t>
            </a:r>
            <a:endParaRPr lang="en-US"/>
          </a:p>
          <a:p>
            <a:pPr marL="0" indent="0">
              <a:buNone/>
            </a:pPr>
            <a:endParaRPr lang="en-US" sz="2200">
              <a:ea typeface="Calibri"/>
              <a:cs typeface="Calibri"/>
            </a:endParaRPr>
          </a:p>
          <a:p>
            <a:pPr marL="0" indent="0">
              <a:buNone/>
            </a:pPr>
            <a:endParaRPr lang="en-US" sz="2200">
              <a:ea typeface="Calibri"/>
              <a:cs typeface="Calibri"/>
            </a:endParaRPr>
          </a:p>
          <a:p>
            <a:pPr marL="0" indent="0">
              <a:buNone/>
            </a:pPr>
            <a:endParaRPr lang="en-US" sz="2200">
              <a:ea typeface="Calibri"/>
              <a:cs typeface="Calibri"/>
            </a:endParaRPr>
          </a:p>
          <a:p>
            <a:pPr>
              <a:buNone/>
            </a:pPr>
            <a:endParaRPr lang="en-US" sz="2200">
              <a:ea typeface="Calibri"/>
              <a:cs typeface="Calibri"/>
            </a:endParaRPr>
          </a:p>
        </p:txBody>
      </p:sp>
      <p:pic>
        <p:nvPicPr>
          <p:cNvPr id="5" name="Picture 4" descr="Neat empty education desk">
            <a:extLst>
              <a:ext uri="{FF2B5EF4-FFF2-40B4-BE49-F238E27FC236}">
                <a16:creationId xmlns:a16="http://schemas.microsoft.com/office/drawing/2014/main" id="{45A154BF-2F66-E1D3-6F91-985415810D6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147" r="11905" b="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1593741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8BC10-3137-1142-A50A-A81DD16A6A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828607"/>
          </a:xfrm>
        </p:spPr>
        <p:txBody>
          <a:bodyPr/>
          <a:lstStyle/>
          <a:p>
            <a:r>
              <a:rPr lang="en-US">
                <a:cs typeface="Calibri Light"/>
              </a:rPr>
              <a:t>Reminder / </a:t>
            </a:r>
            <a:r>
              <a:rPr lang="en-US" err="1">
                <a:cs typeface="Calibri Light"/>
              </a:rPr>
              <a:t>Atgoffa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4EB28C-1D46-1F45-A8D9-1E9A9F84FA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092" y="2597934"/>
            <a:ext cx="4787453" cy="386265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>
                <a:latin typeface="Calibri"/>
                <a:cs typeface="Calibri"/>
              </a:rPr>
              <a:t>Find 7 - 10 HIGH QUALITY SOURCES that support your chosen assignment title.</a:t>
            </a:r>
            <a:endParaRPr lang="en-US"/>
          </a:p>
          <a:p>
            <a:pPr marL="0" indent="0">
              <a:buNone/>
            </a:pPr>
            <a:endParaRPr lang="en-US" sz="24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24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24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2400">
              <a:latin typeface="Calibri"/>
              <a:ea typeface="Calibri"/>
              <a:cs typeface="Calibri"/>
            </a:endParaRPr>
          </a:p>
          <a:p>
            <a:endParaRPr lang="en-US" sz="2400"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6A6EBA3-64F8-DBEB-B080-06EA674FC29E}"/>
              </a:ext>
            </a:extLst>
          </p:cNvPr>
          <p:cNvSpPr txBox="1"/>
          <p:nvPr/>
        </p:nvSpPr>
        <p:spPr>
          <a:xfrm>
            <a:off x="7161213" y="1470025"/>
            <a:ext cx="4783137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err="1">
                <a:cs typeface="Segoe UI"/>
              </a:rPr>
              <a:t>Defnyddiwch</a:t>
            </a:r>
            <a:r>
              <a:rPr lang="en-US" sz="2400">
                <a:cs typeface="Segoe UI"/>
              </a:rPr>
              <a:t> 7 - 10 </a:t>
            </a:r>
            <a:r>
              <a:rPr lang="en-US" sz="2400" err="1">
                <a:cs typeface="Segoe UI"/>
              </a:rPr>
              <a:t>ffynhonnell</a:t>
            </a:r>
            <a:r>
              <a:rPr lang="en-US" sz="2400">
                <a:cs typeface="Segoe UI"/>
              </a:rPr>
              <a:t> </a:t>
            </a:r>
            <a:r>
              <a:rPr lang="en-US" sz="2400" err="1">
                <a:cs typeface="Segoe UI"/>
              </a:rPr>
              <a:t>sydd</a:t>
            </a:r>
            <a:r>
              <a:rPr lang="en-US" sz="2400">
                <a:cs typeface="Segoe UI"/>
              </a:rPr>
              <a:t> o SAFON UCHEL </a:t>
            </a:r>
            <a:r>
              <a:rPr lang="en-US" sz="2400" err="1">
                <a:cs typeface="Segoe UI"/>
              </a:rPr>
              <a:t>sy'n</a:t>
            </a:r>
            <a:r>
              <a:rPr lang="en-US" sz="2400">
                <a:cs typeface="Segoe UI"/>
              </a:rPr>
              <a:t> </a:t>
            </a:r>
            <a:r>
              <a:rPr lang="en-US" sz="2400" err="1">
                <a:cs typeface="Segoe UI"/>
              </a:rPr>
              <a:t>cefnogi'ch</a:t>
            </a:r>
            <a:r>
              <a:rPr lang="en-US" sz="2400">
                <a:cs typeface="Segoe UI"/>
              </a:rPr>
              <a:t> </a:t>
            </a:r>
            <a:r>
              <a:rPr lang="en-US" sz="2400" err="1">
                <a:cs typeface="Segoe UI"/>
              </a:rPr>
              <a:t>teitl</a:t>
            </a:r>
            <a:r>
              <a:rPr lang="en-US" sz="2400">
                <a:cs typeface="Segoe UI"/>
              </a:rPr>
              <a:t>. ​</a:t>
            </a:r>
          </a:p>
          <a:p>
            <a:r>
              <a:rPr lang="en-US" sz="2400">
                <a:cs typeface="Segoe UI"/>
              </a:rPr>
              <a:t>​</a:t>
            </a:r>
          </a:p>
          <a:p>
            <a:r>
              <a:rPr lang="en-US" sz="2400">
                <a:cs typeface="Segoe UI"/>
              </a:rPr>
              <a:t>​</a:t>
            </a:r>
          </a:p>
          <a:p>
            <a:endParaRPr lang="en-US" sz="2400">
              <a:cs typeface="Segoe UI"/>
            </a:endParaRPr>
          </a:p>
          <a:p>
            <a:endParaRPr lang="en-US" sz="2400">
              <a:cs typeface="Segoe UI"/>
            </a:endParaRPr>
          </a:p>
          <a:p>
            <a:endParaRPr lang="en-US" sz="2400">
              <a:cs typeface="Segoe UI"/>
            </a:endParaRPr>
          </a:p>
          <a:p>
            <a:r>
              <a:rPr lang="en-US" sz="2400">
                <a:cs typeface="Segoe UI"/>
              </a:rPr>
              <a:t>​</a:t>
            </a:r>
          </a:p>
          <a:p>
            <a:r>
              <a:rPr lang="en-US" sz="2400">
                <a:cs typeface="Segoe UI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31311665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1A4C1-7ADD-2C40-A9AC-157E3B6360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>
                <a:ea typeface="Calibri Light"/>
                <a:cs typeface="Calibri Light"/>
              </a:rPr>
              <a:t>Next Week                           </a:t>
            </a:r>
            <a:r>
              <a:rPr lang="en-US" err="1">
                <a:ea typeface="Calibri Light"/>
                <a:cs typeface="Calibri Light"/>
              </a:rPr>
              <a:t>Wythnos</a:t>
            </a:r>
            <a:r>
              <a:rPr lang="en-US">
                <a:ea typeface="Calibri Light"/>
                <a:cs typeface="Calibri Light"/>
              </a:rPr>
              <a:t> Nesaf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486335-BE45-14BC-9989-B56107A1A2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219" y="1833096"/>
            <a:ext cx="4623847" cy="357593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Calibri"/>
                <a:cs typeface="Calibri"/>
              </a:rPr>
              <a:t>Structuring your essay</a:t>
            </a:r>
          </a:p>
          <a:p>
            <a:r>
              <a:rPr lang="en-US">
                <a:ea typeface="Calibri"/>
                <a:cs typeface="Calibri"/>
              </a:rPr>
              <a:t>Linking ideas</a:t>
            </a:r>
            <a:endParaRPr lang="en-US"/>
          </a:p>
          <a:p>
            <a:r>
              <a:rPr lang="en-US">
                <a:ea typeface="Calibri"/>
                <a:cs typeface="Calibri"/>
              </a:rPr>
              <a:t>Academic writing</a:t>
            </a:r>
            <a:endParaRPr lang="en-US"/>
          </a:p>
          <a:p>
            <a:r>
              <a:rPr lang="en-US">
                <a:ea typeface="Calibri"/>
                <a:cs typeface="Calibri"/>
              </a:rPr>
              <a:t>Critical thinking</a:t>
            </a:r>
            <a:endParaRPr lang="en-US"/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87A2045-D3C7-43CA-5763-62218928B87E}"/>
              </a:ext>
            </a:extLst>
          </p:cNvPr>
          <p:cNvSpPr txBox="1">
            <a:spLocks/>
          </p:cNvSpPr>
          <p:nvPr/>
        </p:nvSpPr>
        <p:spPr>
          <a:xfrm>
            <a:off x="7219207" y="1836083"/>
            <a:ext cx="4623847" cy="357593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err="1">
                <a:ea typeface="Calibri"/>
                <a:cs typeface="Calibri"/>
              </a:rPr>
              <a:t>Strwythur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traethawd</a:t>
            </a:r>
          </a:p>
          <a:p>
            <a:r>
              <a:rPr lang="en-US" err="1">
                <a:ea typeface="Calibri"/>
                <a:cs typeface="Calibri"/>
              </a:rPr>
              <a:t>Cysylltu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syniadau</a:t>
            </a:r>
            <a:r>
              <a:rPr lang="en-US">
                <a:ea typeface="Calibri"/>
                <a:cs typeface="Calibri"/>
              </a:rPr>
              <a:t> </a:t>
            </a:r>
          </a:p>
          <a:p>
            <a:r>
              <a:rPr lang="en-US" err="1">
                <a:ea typeface="Calibri"/>
                <a:cs typeface="Calibri"/>
              </a:rPr>
              <a:t>Ysgrifennu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academaidd</a:t>
            </a:r>
            <a:r>
              <a:rPr lang="en-US">
                <a:ea typeface="Calibri"/>
                <a:cs typeface="Calibri"/>
              </a:rPr>
              <a:t> </a:t>
            </a:r>
            <a:endParaRPr lang="en-US"/>
          </a:p>
          <a:p>
            <a:r>
              <a:rPr lang="en-US" err="1">
                <a:ea typeface="Calibri"/>
                <a:cs typeface="Calibri"/>
              </a:rPr>
              <a:t>Meddwl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yn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critigol</a:t>
            </a:r>
            <a:r>
              <a:rPr lang="en-US">
                <a:ea typeface="Calibri"/>
                <a:cs typeface="Calibri"/>
              </a:rPr>
              <a:t> </a:t>
            </a:r>
          </a:p>
          <a:p>
            <a:endParaRPr lang="en-US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2316280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apezoid 3">
            <a:extLst>
              <a:ext uri="{FF2B5EF4-FFF2-40B4-BE49-F238E27FC236}">
                <a16:creationId xmlns:a16="http://schemas.microsoft.com/office/drawing/2014/main" id="{0F014429-20DF-690A-F78E-3BD52250DBA8}"/>
              </a:ext>
            </a:extLst>
          </p:cNvPr>
          <p:cNvSpPr/>
          <p:nvPr/>
        </p:nvSpPr>
        <p:spPr>
          <a:xfrm>
            <a:off x="2128364" y="-18659"/>
            <a:ext cx="10390321" cy="6890287"/>
          </a:xfrm>
          <a:prstGeom prst="trapezoid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blue and white rectangle&#10;&#10;Description automatically generated">
            <a:extLst>
              <a:ext uri="{FF2B5EF4-FFF2-40B4-BE49-F238E27FC236}">
                <a16:creationId xmlns:a16="http://schemas.microsoft.com/office/drawing/2014/main" id="{0F5F77F8-2248-1FF3-070D-C2CFF6CE1C2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" r="2281" b="-21"/>
          <a:stretch/>
        </p:blipFill>
        <p:spPr>
          <a:xfrm>
            <a:off x="2422" y="-20107"/>
            <a:ext cx="3598476" cy="689465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BB797D8-A312-E5AE-374E-63077727E4BA}"/>
              </a:ext>
            </a:extLst>
          </p:cNvPr>
          <p:cNvSpPr txBox="1"/>
          <p:nvPr/>
        </p:nvSpPr>
        <p:spPr>
          <a:xfrm>
            <a:off x="217712" y="1267708"/>
            <a:ext cx="1671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21726D-EB97-0536-511A-D71CDE518E95}"/>
              </a:ext>
            </a:extLst>
          </p:cNvPr>
          <p:cNvSpPr txBox="1"/>
          <p:nvPr/>
        </p:nvSpPr>
        <p:spPr>
          <a:xfrm>
            <a:off x="244785" y="2413358"/>
            <a:ext cx="1671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Key words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757264-7A36-FF20-C8A0-A394F4397CAF}"/>
              </a:ext>
            </a:extLst>
          </p:cNvPr>
          <p:cNvSpPr txBox="1"/>
          <p:nvPr/>
        </p:nvSpPr>
        <p:spPr>
          <a:xfrm>
            <a:off x="187226" y="3071315"/>
            <a:ext cx="25842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Key word searches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F051A50-0DE5-38E3-2761-724AA75EAFFC}"/>
              </a:ext>
            </a:extLst>
          </p:cNvPr>
          <p:cNvSpPr txBox="1"/>
          <p:nvPr/>
        </p:nvSpPr>
        <p:spPr>
          <a:xfrm>
            <a:off x="195296" y="3687778"/>
            <a:ext cx="23802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Resource Reading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9A680FE-401E-29C5-641B-508D5601BC3E}"/>
              </a:ext>
            </a:extLst>
          </p:cNvPr>
          <p:cNvSpPr txBox="1"/>
          <p:nvPr/>
        </p:nvSpPr>
        <p:spPr>
          <a:xfrm>
            <a:off x="244785" y="4289053"/>
            <a:ext cx="25842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Storing Information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174B219-3E53-9BBF-D29A-1CE01A088B46}"/>
              </a:ext>
            </a:extLst>
          </p:cNvPr>
          <p:cNvSpPr txBox="1"/>
          <p:nvPr/>
        </p:nvSpPr>
        <p:spPr>
          <a:xfrm>
            <a:off x="224236" y="5259660"/>
            <a:ext cx="1937659" cy="1200329"/>
          </a:xfrm>
          <a:prstGeom prst="rect">
            <a:avLst/>
          </a:prstGeom>
          <a:noFill/>
          <a:ln w="571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Building Assessment content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BB7CA57-EA9F-B987-354B-F113710D7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9486" y="443343"/>
            <a:ext cx="6856369" cy="666841"/>
          </a:xfrm>
        </p:spPr>
        <p:txBody>
          <a:bodyPr>
            <a:normAutofit fontScale="90000"/>
          </a:bodyPr>
          <a:lstStyle/>
          <a:p>
            <a:r>
              <a:rPr lang="en-GB"/>
              <a:t>Building Assessment Content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9EE0983-BE0C-AE0C-D1DF-774F06C3CD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89553" y="1622188"/>
            <a:ext cx="1158300" cy="107721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F3EBCAF-B6C0-8622-9778-14970A8B34BC}"/>
              </a:ext>
            </a:extLst>
          </p:cNvPr>
          <p:cNvSpPr txBox="1"/>
          <p:nvPr/>
        </p:nvSpPr>
        <p:spPr>
          <a:xfrm>
            <a:off x="5423383" y="1496354"/>
            <a:ext cx="6231854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/>
              <a:t>Create an essay planning document</a:t>
            </a:r>
          </a:p>
          <a:p>
            <a:r>
              <a:rPr lang="en-GB" sz="2000"/>
              <a:t>Collect relevant information/ papers/ authors under each section of your essay.</a:t>
            </a:r>
            <a:endParaRPr lang="en-GB" sz="2000">
              <a:cs typeface="Calibri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D4EEF81-EC5F-5E43-078D-2EA3AA875C7A}"/>
              </a:ext>
            </a:extLst>
          </p:cNvPr>
          <p:cNvSpPr/>
          <p:nvPr/>
        </p:nvSpPr>
        <p:spPr>
          <a:xfrm>
            <a:off x="4376057" y="4920025"/>
            <a:ext cx="1567543" cy="67926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CF4ABD9C-7038-7114-DEF5-5696B5F3456B}"/>
              </a:ext>
            </a:extLst>
          </p:cNvPr>
          <p:cNvSpPr/>
          <p:nvPr/>
        </p:nvSpPr>
        <p:spPr>
          <a:xfrm>
            <a:off x="3579223" y="3918610"/>
            <a:ext cx="1397726" cy="83099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57B17760-27D9-CB3C-27D1-5F5FAA88D531}"/>
              </a:ext>
            </a:extLst>
          </p:cNvPr>
          <p:cNvSpPr/>
          <p:nvPr/>
        </p:nvSpPr>
        <p:spPr>
          <a:xfrm>
            <a:off x="5817327" y="4071009"/>
            <a:ext cx="1397726" cy="83099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8BFC79EC-0A42-D012-6CB8-6CA5BBC8DCA6}"/>
              </a:ext>
            </a:extLst>
          </p:cNvPr>
          <p:cNvSpPr/>
          <p:nvPr/>
        </p:nvSpPr>
        <p:spPr>
          <a:xfrm>
            <a:off x="3274423" y="5769712"/>
            <a:ext cx="1397726" cy="83099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475A2B6-09C6-2D94-5917-81193D5D7EAF}"/>
              </a:ext>
            </a:extLst>
          </p:cNvPr>
          <p:cNvSpPr/>
          <p:nvPr/>
        </p:nvSpPr>
        <p:spPr>
          <a:xfrm>
            <a:off x="5677989" y="5769711"/>
            <a:ext cx="1397726" cy="83099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26531A64-5DF9-9D76-D571-5B3A48AF605B}"/>
              </a:ext>
            </a:extLst>
          </p:cNvPr>
          <p:cNvCxnSpPr>
            <a:stCxn id="15" idx="0"/>
            <a:endCxn id="16" idx="5"/>
          </p:cNvCxnSpPr>
          <p:nvPr/>
        </p:nvCxnSpPr>
        <p:spPr>
          <a:xfrm flipH="1" flipV="1">
            <a:off x="4772257" y="4627910"/>
            <a:ext cx="387572" cy="29211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30641ABD-DAC2-1AF1-6E77-FC4762DB0DEF}"/>
              </a:ext>
            </a:extLst>
          </p:cNvPr>
          <p:cNvCxnSpPr>
            <a:stCxn id="15" idx="3"/>
          </p:cNvCxnSpPr>
          <p:nvPr/>
        </p:nvCxnSpPr>
        <p:spPr>
          <a:xfrm flipV="1">
            <a:off x="5943600" y="4920025"/>
            <a:ext cx="433252" cy="3396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93DABC74-D25B-D2D0-F721-95FF9469D235}"/>
              </a:ext>
            </a:extLst>
          </p:cNvPr>
          <p:cNvCxnSpPr>
            <a:stCxn id="15" idx="2"/>
            <a:endCxn id="19" idx="1"/>
          </p:cNvCxnSpPr>
          <p:nvPr/>
        </p:nvCxnSpPr>
        <p:spPr>
          <a:xfrm>
            <a:off x="5159829" y="5599294"/>
            <a:ext cx="722852" cy="29211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6664CC37-67DA-DF99-1DF1-FE128BAA7618}"/>
              </a:ext>
            </a:extLst>
          </p:cNvPr>
          <p:cNvCxnSpPr>
            <a:stCxn id="15" idx="1"/>
          </p:cNvCxnSpPr>
          <p:nvPr/>
        </p:nvCxnSpPr>
        <p:spPr>
          <a:xfrm flipH="1">
            <a:off x="4089486" y="5259660"/>
            <a:ext cx="286571" cy="5100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9FB6A3EF-80E3-EC40-E791-32AF6FA902A4}"/>
              </a:ext>
            </a:extLst>
          </p:cNvPr>
          <p:cNvCxnSpPr/>
          <p:nvPr/>
        </p:nvCxnSpPr>
        <p:spPr>
          <a:xfrm flipH="1">
            <a:off x="3853543" y="4767626"/>
            <a:ext cx="113252" cy="895833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9698E172-0B4F-EB96-7B1E-222C96FCC454}"/>
              </a:ext>
            </a:extLst>
          </p:cNvPr>
          <p:cNvCxnSpPr/>
          <p:nvPr/>
        </p:nvCxnSpPr>
        <p:spPr>
          <a:xfrm>
            <a:off x="5251269" y="4334108"/>
            <a:ext cx="42672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7C82B138-D2AD-90FE-3D61-D41561B5289C}"/>
              </a:ext>
            </a:extLst>
          </p:cNvPr>
          <p:cNvCxnSpPr/>
          <p:nvPr/>
        </p:nvCxnSpPr>
        <p:spPr>
          <a:xfrm>
            <a:off x="6714309" y="4920025"/>
            <a:ext cx="0" cy="8496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6" name="Picture 35">
            <a:extLst>
              <a:ext uri="{FF2B5EF4-FFF2-40B4-BE49-F238E27FC236}">
                <a16:creationId xmlns:a16="http://schemas.microsoft.com/office/drawing/2014/main" id="{FA194CC5-FFC2-B649-29C7-81E1C40059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23561" y="2786991"/>
            <a:ext cx="3062798" cy="4071009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7D850990-D5EE-2887-94F7-07F84B1DD1D5}"/>
              </a:ext>
            </a:extLst>
          </p:cNvPr>
          <p:cNvSpPr txBox="1"/>
          <p:nvPr/>
        </p:nvSpPr>
        <p:spPr>
          <a:xfrm>
            <a:off x="190074" y="1823406"/>
            <a:ext cx="245923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Moodle Reading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261753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F19F696A98440A924379150D22D5E" ma:contentTypeVersion="13" ma:contentTypeDescription="Create a new document." ma:contentTypeScope="" ma:versionID="1354f8f1dbb75041268488f46a6e3292">
  <xsd:schema xmlns:xsd="http://www.w3.org/2001/XMLSchema" xmlns:xs="http://www.w3.org/2001/XMLSchema" xmlns:p="http://schemas.microsoft.com/office/2006/metadata/properties" xmlns:ns3="1e817316-4aca-4b9e-ace6-40706940dca6" xmlns:ns4="616eabd9-892f-425c-aaec-cee6893c8e0e" targetNamespace="http://schemas.microsoft.com/office/2006/metadata/properties" ma:root="true" ma:fieldsID="d4bc3b2c0a8cdcf08ada045ae4e10f70" ns3:_="" ns4:_="">
    <xsd:import namespace="1e817316-4aca-4b9e-ace6-40706940dca6"/>
    <xsd:import namespace="616eabd9-892f-425c-aaec-cee6893c8e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817316-4aca-4b9e-ace6-40706940dc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eabd9-892f-425c-aaec-cee6893c8e0e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BDE8A6B-CDE1-4572-8D77-55354A07E792}">
  <ds:schemaRefs>
    <ds:schemaRef ds:uri="1e817316-4aca-4b9e-ace6-40706940dca6"/>
    <ds:schemaRef ds:uri="616eabd9-892f-425c-aaec-cee6893c8e0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1e817316-4aca-4b9e-ace6-40706940dca6"/>
    <ds:schemaRef ds:uri="616eabd9-892f-425c-aaec-cee6893c8e0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47</Slides>
  <Notes>27</Notes>
  <HiddenSlides>1</HiddenSlide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47</vt:i4>
      </vt:variant>
    </vt:vector>
  </HeadingPairs>
  <TitlesOfParts>
    <vt:vector size="50" baseType="lpstr">
      <vt:lpstr>UWTSD 200_Title Page</vt:lpstr>
      <vt:lpstr>UWTSD 200_Title Page 2</vt:lpstr>
      <vt:lpstr>UWTSD 200_Text 1</vt:lpstr>
      <vt:lpstr>PowerPoint Presentation</vt:lpstr>
      <vt:lpstr>Learning Outline / Amlinelliad Dysgu</vt:lpstr>
      <vt:lpstr>Library Searching recap</vt:lpstr>
      <vt:lpstr>Atgoffa Ymchwilio Llyfrgell  </vt:lpstr>
      <vt:lpstr>Resource Reading</vt:lpstr>
      <vt:lpstr>Darllen o ffynhonnell</vt:lpstr>
      <vt:lpstr>Resource Reading / Darllen Academaidd</vt:lpstr>
      <vt:lpstr>PowerPoint Presentation</vt:lpstr>
      <vt:lpstr>PowerPoint Presentation</vt:lpstr>
      <vt:lpstr>Task / Tasg</vt:lpstr>
      <vt:lpstr>PowerPoint Presentation</vt:lpstr>
      <vt:lpstr>PowerPoint Presentation</vt:lpstr>
      <vt:lpstr>Academic Integrity </vt:lpstr>
      <vt:lpstr>PowerPoint Presentation</vt:lpstr>
      <vt:lpstr>PowerPoint Presentation</vt:lpstr>
      <vt:lpstr>When do we need to reference?</vt:lpstr>
      <vt:lpstr>PowerPoint Presentation</vt:lpstr>
      <vt:lpstr>PowerPoint Presentation</vt:lpstr>
      <vt:lpstr>Where to find the information: article</vt:lpstr>
      <vt:lpstr>When creating a reference ...</vt:lpstr>
      <vt:lpstr>Havard Referencing: Books </vt:lpstr>
      <vt:lpstr>Race to spot the mistake</vt:lpstr>
      <vt:lpstr>Havard Referencing: Journal Articles</vt:lpstr>
      <vt:lpstr>Race to spot the mistake</vt:lpstr>
      <vt:lpstr>Race to spot the mistake</vt:lpstr>
      <vt:lpstr>Race to spot the mistake</vt:lpstr>
      <vt:lpstr>Havard Referencing: Websites</vt:lpstr>
      <vt:lpstr>Race to spot the mistake</vt:lpstr>
      <vt:lpstr>Race to spot the mistake</vt:lpstr>
      <vt:lpstr>Referencing in Context</vt:lpstr>
      <vt:lpstr>Cyfeirnodi Mewn Cyd-destun  Referencing in Context</vt:lpstr>
      <vt:lpstr>Havard Referencing: Journal Articles</vt:lpstr>
      <vt:lpstr>Lets focus on the In Text Citation</vt:lpstr>
      <vt:lpstr>VS</vt:lpstr>
      <vt:lpstr> How to Reference  - Direct Quotations AUTHOR, YEAR, PAGE NUMBER(S) </vt:lpstr>
      <vt:lpstr>Sut i gyfeirnodi - Dyfyniad uniongyrchol Awdur, Dyddiad, Rhif Tudalen </vt:lpstr>
      <vt:lpstr>Useful phrases to introduce direct quotes...</vt:lpstr>
      <vt:lpstr>Dewis y dull cywir </vt:lpstr>
      <vt:lpstr>PowerPoint Presentation</vt:lpstr>
      <vt:lpstr>TASK Spot the Mistakes... / TASG Ble mae'r Camgymeriadau ...</vt:lpstr>
      <vt:lpstr>Paraphrase practice                Ymarfer aralleirio  </vt:lpstr>
      <vt:lpstr>Cite Them Right online database</vt:lpstr>
      <vt:lpstr>Tips to improve your referencing</vt:lpstr>
      <vt:lpstr>TASK</vt:lpstr>
      <vt:lpstr>Reminder / Atgoffa</vt:lpstr>
      <vt:lpstr>Next Week                           Wythnos Nesaf</vt:lpstr>
      <vt:lpstr>Building Assessment Content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revision>2</cp:revision>
  <dcterms:created xsi:type="dcterms:W3CDTF">2021-03-09T15:35:42Z</dcterms:created>
  <dcterms:modified xsi:type="dcterms:W3CDTF">2024-10-14T12:36:17Z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0x01010027EF19F696A98440A924379150D22D5E</vt:lpwstr>
  </property>
</Properties>
</file>