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37.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46.xml"/>
  <Override ContentType="application/vnd.openxmlformats-officedocument.presentationml.slideLayout+xml" PartName="/ppt/slideLayouts/slideLayout20.xml"/>
  <Override ContentType="application/vnd.openxmlformats-officedocument.presentationml.slideLayout+xml" PartName="/ppt/slideLayouts/slideLayout38.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21.xml"/>
  <Override ContentType="application/vnd.openxmlformats-officedocument.presentationml.slideLayout+xml" PartName="/ppt/slideLayouts/slideLayout47.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2.xml"/>
  <Override ContentType="application/vnd.openxmlformats-officedocument.presentationml.slideLayout+xml" PartName="/ppt/slideLayouts/slideLayout35.xml"/>
  <Override ContentType="application/vnd.openxmlformats-officedocument.presentationml.slideLayout+xml" PartName="/ppt/slideLayouts/slideLayout48.xml"/>
  <Override ContentType="application/vnd.openxmlformats-officedocument.presentationml.slideLayout+xml" PartName="/ppt/slideLayouts/slideLayout49.xml"/>
  <Override ContentType="application/vnd.openxmlformats-officedocument.presentationml.slideLayout+xml" PartName="/ppt/slideLayouts/slideLayout19.xml"/>
  <Override ContentType="application/vnd.openxmlformats-officedocument.presentationml.slideLayout+xml" PartName="/ppt/slideLayouts/slideLayout36.xml"/>
  <Override ContentType="application/vnd.openxmlformats-officedocument.presentationml.slideLayout+xml" PartName="/ppt/slideLayouts/slideLayout4.xml"/>
  <Override ContentType="application/vnd.openxmlformats-officedocument.presentationml.slideLayout+xml" PartName="/ppt/slideLayouts/slideLayout10.xml"/>
  <Override ContentType="application/vnd.openxmlformats-officedocument.presentationml.slideLayout+xml" PartName="/ppt/slideLayouts/slideLayout41.xml"/>
  <Override ContentType="application/vnd.openxmlformats-officedocument.presentationml.slideLayout+xml" PartName="/ppt/slideLayouts/slideLayout23.xml"/>
  <Override ContentType="application/vnd.openxmlformats-officedocument.presentationml.slideLayout+xml" PartName="/ppt/slideLayouts/slideLayout24.xml"/>
  <Override ContentType="application/vnd.openxmlformats-officedocument.presentationml.slideLayout+xml" PartName="/ppt/slideLayouts/slideLayout7.xml"/>
  <Override ContentType="application/vnd.openxmlformats-officedocument.presentationml.slideLayout+xml" PartName="/ppt/slideLayouts/slideLayout40.xml"/>
  <Override ContentType="application/vnd.openxmlformats-officedocument.presentationml.slideLayout+xml" PartName="/ppt/slideLayouts/slideLayout16.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42.xml"/>
  <Override ContentType="application/vnd.openxmlformats-officedocument.presentationml.slideLayout+xml" PartName="/ppt/slideLayouts/slideLayout34.xml"/>
  <Override ContentType="application/vnd.openxmlformats-officedocument.presentationml.slideLayout+xml" PartName="/ppt/slideLayouts/slideLayout6.xml"/>
  <Override ContentType="application/vnd.openxmlformats-officedocument.presentationml.slideLayout+xml" PartName="/ppt/slideLayouts/slideLayout30.xml"/>
  <Override ContentType="application/vnd.openxmlformats-officedocument.presentationml.slideLayout+xml" PartName="/ppt/slideLayouts/slideLayout43.xml"/>
  <Override ContentType="application/vnd.openxmlformats-officedocument.presentationml.slideLayout+xml" PartName="/ppt/slideLayouts/slideLayout26.xml"/>
  <Override ContentType="application/vnd.openxmlformats-officedocument.presentationml.slideLayout+xml" PartName="/ppt/slideLayouts/slideLayout5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39.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50.xml"/>
  <Override ContentType="application/vnd.openxmlformats-officedocument.presentationml.slideLayout+xml" PartName="/ppt/slideLayouts/slideLayout4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5.xml"/>
  <Override ContentType="application/vnd.openxmlformats-officedocument.presentationml.slideLayout+xml" PartName="/ppt/slideLayouts/slideLayout8.xml"/>
  <Override ContentType="application/vnd.openxmlformats-officedocument.presentationml.slideLayout+xml" PartName="/ppt/slideLayouts/slideLayout45.xml"/>
  <Override ContentType="application/vnd.openxmlformats-officedocument.presentationml.slideLayout+xml" PartName="/ppt/slideLayouts/slideLayout3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9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Lst>
  <p:sldSz cy="13716000" cx="24377650"/>
  <p:notesSz cx="6858000" cy="9144000"/>
  <p:embeddedFontLst>
    <p:embeddedFont>
      <p:font typeface="Oxygen"/>
      <p:regular r:id="rId23"/>
      <p:bold r:id="rId24"/>
    </p:embeddedFont>
    <p:embeddedFont>
      <p:font typeface="Source Sans Pro"/>
      <p:regular r:id="rId25"/>
      <p:bold r:id="rId26"/>
      <p:italic r:id="rId27"/>
      <p:boldItalic r:id="rId2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20" Type="http://schemas.openxmlformats.org/officeDocument/2006/relationships/slide" Target="slides/slide16.xml"/><Relationship Id="rId22" Type="http://schemas.openxmlformats.org/officeDocument/2006/relationships/slide" Target="slides/slide18.xml"/><Relationship Id="rId21" Type="http://schemas.openxmlformats.org/officeDocument/2006/relationships/slide" Target="slides/slide17.xml"/><Relationship Id="rId24" Type="http://schemas.openxmlformats.org/officeDocument/2006/relationships/font" Target="fonts/Oxygen-bold.fntdata"/><Relationship Id="rId23" Type="http://schemas.openxmlformats.org/officeDocument/2006/relationships/font" Target="fonts/Oxygen-regular.fntdata"/><Relationship Id="rId26" Type="http://schemas.openxmlformats.org/officeDocument/2006/relationships/font" Target="fonts/SourceSansPro-bold.fntdata"/><Relationship Id="rId25" Type="http://schemas.openxmlformats.org/officeDocument/2006/relationships/font" Target="fonts/SourceSansPro-regular.fntdata"/><Relationship Id="rId28" Type="http://schemas.openxmlformats.org/officeDocument/2006/relationships/font" Target="fonts/SourceSansPro-boldItalic.fntdata"/><Relationship Id="rId27" Type="http://schemas.openxmlformats.org/officeDocument/2006/relationships/font" Target="fonts/SourceSansPro-italic.fntdata"/><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3599"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3599"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3599"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3599"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3599"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3599"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3599"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3599"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3599"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3599"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3599"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3599"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3599"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3599"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3599"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3599"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24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24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24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24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24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24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24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24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24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3599"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3599"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3599"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3599"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3599"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3599"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3599"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3599"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0" name="Google Shape;200;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7" name="Shape 207"/>
        <p:cNvGrpSpPr/>
        <p:nvPr/>
      </p:nvGrpSpPr>
      <p:grpSpPr>
        <a:xfrm>
          <a:off x="0" y="0"/>
          <a:ext cx="0" cy="0"/>
          <a:chOff x="0" y="0"/>
          <a:chExt cx="0" cy="0"/>
        </a:xfrm>
      </p:grpSpPr>
      <p:sp>
        <p:nvSpPr>
          <p:cNvPr id="208" name="Google Shape;208;p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9" name="Google Shape;209;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4" name="Shape 214"/>
        <p:cNvGrpSpPr/>
        <p:nvPr/>
      </p:nvGrpSpPr>
      <p:grpSpPr>
        <a:xfrm>
          <a:off x="0" y="0"/>
          <a:ext cx="0" cy="0"/>
          <a:chOff x="0" y="0"/>
          <a:chExt cx="0" cy="0"/>
        </a:xfrm>
      </p:grpSpPr>
      <p:sp>
        <p:nvSpPr>
          <p:cNvPr id="215" name="Google Shape;215;g241fb6cf99d_0_11: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6" name="Google Shape;216;g241fb6cf99d_0_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4" name="Shape 224"/>
        <p:cNvGrpSpPr/>
        <p:nvPr/>
      </p:nvGrpSpPr>
      <p:grpSpPr>
        <a:xfrm>
          <a:off x="0" y="0"/>
          <a:ext cx="0" cy="0"/>
          <a:chOff x="0" y="0"/>
          <a:chExt cx="0" cy="0"/>
        </a:xfrm>
      </p:grpSpPr>
      <p:sp>
        <p:nvSpPr>
          <p:cNvPr id="225" name="Google Shape;225;p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6" name="Google Shape;226;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6" name="Shape 236"/>
        <p:cNvGrpSpPr/>
        <p:nvPr/>
      </p:nvGrpSpPr>
      <p:grpSpPr>
        <a:xfrm>
          <a:off x="0" y="0"/>
          <a:ext cx="0" cy="0"/>
          <a:chOff x="0" y="0"/>
          <a:chExt cx="0" cy="0"/>
        </a:xfrm>
      </p:grpSpPr>
      <p:sp>
        <p:nvSpPr>
          <p:cNvPr id="237" name="Google Shape;237;g2418056449f_0_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38" name="Google Shape;238;g2418056449f_0_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4" name="Shape 254"/>
        <p:cNvGrpSpPr/>
        <p:nvPr/>
      </p:nvGrpSpPr>
      <p:grpSpPr>
        <a:xfrm>
          <a:off x="0" y="0"/>
          <a:ext cx="0" cy="0"/>
          <a:chOff x="0" y="0"/>
          <a:chExt cx="0" cy="0"/>
        </a:xfrm>
      </p:grpSpPr>
      <p:sp>
        <p:nvSpPr>
          <p:cNvPr id="255" name="Google Shape;255;p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56" name="Google Shape;256;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5" name="Shape 265"/>
        <p:cNvGrpSpPr/>
        <p:nvPr/>
      </p:nvGrpSpPr>
      <p:grpSpPr>
        <a:xfrm>
          <a:off x="0" y="0"/>
          <a:ext cx="0" cy="0"/>
          <a:chOff x="0" y="0"/>
          <a:chExt cx="0" cy="0"/>
        </a:xfrm>
      </p:grpSpPr>
      <p:sp>
        <p:nvSpPr>
          <p:cNvPr id="266" name="Google Shape;266;g241fb6cf99d_0_28: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67" name="Google Shape;267;g241fb6cf99d_0_2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5" name="Shape 275"/>
        <p:cNvGrpSpPr/>
        <p:nvPr/>
      </p:nvGrpSpPr>
      <p:grpSpPr>
        <a:xfrm>
          <a:off x="0" y="0"/>
          <a:ext cx="0" cy="0"/>
          <a:chOff x="0" y="0"/>
          <a:chExt cx="0" cy="0"/>
        </a:xfrm>
      </p:grpSpPr>
      <p:sp>
        <p:nvSpPr>
          <p:cNvPr id="276" name="Google Shape;276;p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77" name="Google Shape;277;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6" name="Shape 286"/>
        <p:cNvGrpSpPr/>
        <p:nvPr/>
      </p:nvGrpSpPr>
      <p:grpSpPr>
        <a:xfrm>
          <a:off x="0" y="0"/>
          <a:ext cx="0" cy="0"/>
          <a:chOff x="0" y="0"/>
          <a:chExt cx="0" cy="0"/>
        </a:xfrm>
      </p:grpSpPr>
      <p:sp>
        <p:nvSpPr>
          <p:cNvPr id="287" name="Google Shape;287;p2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88" name="Google Shape;288;p2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3" name="Shape 313"/>
        <p:cNvGrpSpPr/>
        <p:nvPr/>
      </p:nvGrpSpPr>
      <p:grpSpPr>
        <a:xfrm>
          <a:off x="0" y="0"/>
          <a:ext cx="0" cy="0"/>
          <a:chOff x="0" y="0"/>
          <a:chExt cx="0" cy="0"/>
        </a:xfrm>
      </p:grpSpPr>
      <p:sp>
        <p:nvSpPr>
          <p:cNvPr id="314" name="Google Shape;314;p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15" name="Google Shape;315;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7" name="Shape 327"/>
        <p:cNvGrpSpPr/>
        <p:nvPr/>
      </p:nvGrpSpPr>
      <p:grpSpPr>
        <a:xfrm>
          <a:off x="0" y="0"/>
          <a:ext cx="0" cy="0"/>
          <a:chOff x="0" y="0"/>
          <a:chExt cx="0" cy="0"/>
        </a:xfrm>
      </p:grpSpPr>
      <p:sp>
        <p:nvSpPr>
          <p:cNvPr id="328" name="Google Shape;328;p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29" name="Google Shape;329;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1" name="Shape 341"/>
        <p:cNvGrpSpPr/>
        <p:nvPr/>
      </p:nvGrpSpPr>
      <p:grpSpPr>
        <a:xfrm>
          <a:off x="0" y="0"/>
          <a:ext cx="0" cy="0"/>
          <a:chOff x="0" y="0"/>
          <a:chExt cx="0" cy="0"/>
        </a:xfrm>
      </p:grpSpPr>
      <p:sp>
        <p:nvSpPr>
          <p:cNvPr id="342" name="Google Shape;342;g241fb6cf99d_0_41: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43" name="Google Shape;343;g241fb6cf99d_0_4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9" name="Shape 349"/>
        <p:cNvGrpSpPr/>
        <p:nvPr/>
      </p:nvGrpSpPr>
      <p:grpSpPr>
        <a:xfrm>
          <a:off x="0" y="0"/>
          <a:ext cx="0" cy="0"/>
          <a:chOff x="0" y="0"/>
          <a:chExt cx="0" cy="0"/>
        </a:xfrm>
      </p:grpSpPr>
      <p:sp>
        <p:nvSpPr>
          <p:cNvPr id="350" name="Google Shape;350;p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51" name="Google Shape;351;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2" name="Shape 362"/>
        <p:cNvGrpSpPr/>
        <p:nvPr/>
      </p:nvGrpSpPr>
      <p:grpSpPr>
        <a:xfrm>
          <a:off x="0" y="0"/>
          <a:ext cx="0" cy="0"/>
          <a:chOff x="0" y="0"/>
          <a:chExt cx="0" cy="0"/>
        </a:xfrm>
      </p:grpSpPr>
      <p:sp>
        <p:nvSpPr>
          <p:cNvPr id="363" name="Google Shape;363;g241fb6cf99d_0_74: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64" name="Google Shape;364;g241fb6cf99d_0_7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9" name="Shape 369"/>
        <p:cNvGrpSpPr/>
        <p:nvPr/>
      </p:nvGrpSpPr>
      <p:grpSpPr>
        <a:xfrm>
          <a:off x="0" y="0"/>
          <a:ext cx="0" cy="0"/>
          <a:chOff x="0" y="0"/>
          <a:chExt cx="0" cy="0"/>
        </a:xfrm>
      </p:grpSpPr>
      <p:sp>
        <p:nvSpPr>
          <p:cNvPr id="370" name="Google Shape;370;p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71" name="Google Shape;371;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0" name="Shape 380"/>
        <p:cNvGrpSpPr/>
        <p:nvPr/>
      </p:nvGrpSpPr>
      <p:grpSpPr>
        <a:xfrm>
          <a:off x="0" y="0"/>
          <a:ext cx="0" cy="0"/>
          <a:chOff x="0" y="0"/>
          <a:chExt cx="0" cy="0"/>
        </a:xfrm>
      </p:grpSpPr>
      <p:sp>
        <p:nvSpPr>
          <p:cNvPr id="381" name="Google Shape;381;g241fb6cf99d_0_6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82" name="Google Shape;382;g241fb6cf99d_0_6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1" name="Shape 391"/>
        <p:cNvGrpSpPr/>
        <p:nvPr/>
      </p:nvGrpSpPr>
      <p:grpSpPr>
        <a:xfrm>
          <a:off x="0" y="0"/>
          <a:ext cx="0" cy="0"/>
          <a:chOff x="0" y="0"/>
          <a:chExt cx="0" cy="0"/>
        </a:xfrm>
      </p:grpSpPr>
      <p:sp>
        <p:nvSpPr>
          <p:cNvPr id="392" name="Google Shape;392;p1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93" name="Google Shape;393;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3" name="Shape 403"/>
        <p:cNvGrpSpPr/>
        <p:nvPr/>
      </p:nvGrpSpPr>
      <p:grpSpPr>
        <a:xfrm>
          <a:off x="0" y="0"/>
          <a:ext cx="0" cy="0"/>
          <a:chOff x="0" y="0"/>
          <a:chExt cx="0" cy="0"/>
        </a:xfrm>
      </p:grpSpPr>
      <p:sp>
        <p:nvSpPr>
          <p:cNvPr id="404" name="Google Shape;404;p5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05" name="Google Shape;405;p5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p:cSld name="Title Slide">
    <p:spTree>
      <p:nvGrpSpPr>
        <p:cNvPr id="11" name="Shape 11"/>
        <p:cNvGrpSpPr/>
        <p:nvPr/>
      </p:nvGrpSpPr>
      <p:grpSpPr>
        <a:xfrm>
          <a:off x="0" y="0"/>
          <a:ext cx="0" cy="0"/>
          <a:chOff x="0" y="0"/>
          <a:chExt cx="0" cy="0"/>
        </a:xfrm>
      </p:grpSpPr>
      <p:sp>
        <p:nvSpPr>
          <p:cNvPr id="12" name="Google Shape;12;p2"/>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13" name="Google Shape;13;p2"/>
          <p:cNvSpPr/>
          <p:nvPr>
            <p:ph idx="2" type="pic"/>
          </p:nvPr>
        </p:nvSpPr>
        <p:spPr>
          <a:xfrm>
            <a:off x="1425575" y="1425575"/>
            <a:ext cx="21596350" cy="10891838"/>
          </a:xfrm>
          <a:prstGeom prst="rect">
            <a:avLst/>
          </a:prstGeom>
          <a:noFill/>
          <a:ln>
            <a:noFill/>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Layout">
  <p:cSld name="Custom Layout">
    <p:spTree>
      <p:nvGrpSpPr>
        <p:cNvPr id="14" name="Shape 14"/>
        <p:cNvGrpSpPr/>
        <p:nvPr/>
      </p:nvGrpSpPr>
      <p:grpSpPr>
        <a:xfrm>
          <a:off x="0" y="0"/>
          <a:ext cx="0" cy="0"/>
          <a:chOff x="0" y="0"/>
          <a:chExt cx="0" cy="0"/>
        </a:xfrm>
      </p:grpSpPr>
      <p:sp>
        <p:nvSpPr>
          <p:cNvPr id="15" name="Google Shape;15;p3"/>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16" name="Google Shape;16;p3"/>
          <p:cNvSpPr/>
          <p:nvPr>
            <p:ph idx="2" type="pic"/>
          </p:nvPr>
        </p:nvSpPr>
        <p:spPr>
          <a:xfrm>
            <a:off x="0" y="0"/>
            <a:ext cx="24377650" cy="13716000"/>
          </a:xfrm>
          <a:prstGeom prst="rect">
            <a:avLst/>
          </a:prstGeom>
          <a:noFill/>
          <a:ln>
            <a:no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Custom Layout">
  <p:cSld name="1_Custom Layout">
    <p:spTree>
      <p:nvGrpSpPr>
        <p:cNvPr id="17" name="Shape 17"/>
        <p:cNvGrpSpPr/>
        <p:nvPr/>
      </p:nvGrpSpPr>
      <p:grpSpPr>
        <a:xfrm>
          <a:off x="0" y="0"/>
          <a:ext cx="0" cy="0"/>
          <a:chOff x="0" y="0"/>
          <a:chExt cx="0" cy="0"/>
        </a:xfrm>
      </p:grpSpPr>
      <p:sp>
        <p:nvSpPr>
          <p:cNvPr id="18" name="Google Shape;18;p4"/>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19" name="Google Shape;19;p4"/>
          <p:cNvSpPr/>
          <p:nvPr>
            <p:ph idx="2" type="pic"/>
          </p:nvPr>
        </p:nvSpPr>
        <p:spPr>
          <a:xfrm>
            <a:off x="12517344" y="0"/>
            <a:ext cx="11860306" cy="11860306"/>
          </a:xfrm>
          <a:prstGeom prst="rect">
            <a:avLst/>
          </a:prstGeom>
          <a:noFill/>
          <a:ln>
            <a:no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_Custom Layout">
  <p:cSld name="2_Custom Layout">
    <p:spTree>
      <p:nvGrpSpPr>
        <p:cNvPr id="20" name="Shape 20"/>
        <p:cNvGrpSpPr/>
        <p:nvPr/>
      </p:nvGrpSpPr>
      <p:grpSpPr>
        <a:xfrm>
          <a:off x="0" y="0"/>
          <a:ext cx="0" cy="0"/>
          <a:chOff x="0" y="0"/>
          <a:chExt cx="0" cy="0"/>
        </a:xfrm>
      </p:grpSpPr>
      <p:sp>
        <p:nvSpPr>
          <p:cNvPr id="21" name="Google Shape;21;p5"/>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22" name="Google Shape;22;p5"/>
          <p:cNvSpPr/>
          <p:nvPr>
            <p:ph idx="2" type="pic"/>
          </p:nvPr>
        </p:nvSpPr>
        <p:spPr>
          <a:xfrm>
            <a:off x="914027" y="7153835"/>
            <a:ext cx="22537644" cy="4940301"/>
          </a:xfrm>
          <a:prstGeom prst="rect">
            <a:avLst/>
          </a:prstGeom>
          <a:noFill/>
          <a:ln>
            <a:no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_Custom Layout">
  <p:cSld name="3_Custom Layout">
    <p:spTree>
      <p:nvGrpSpPr>
        <p:cNvPr id="23" name="Shape 23"/>
        <p:cNvGrpSpPr/>
        <p:nvPr/>
      </p:nvGrpSpPr>
      <p:grpSpPr>
        <a:xfrm>
          <a:off x="0" y="0"/>
          <a:ext cx="0" cy="0"/>
          <a:chOff x="0" y="0"/>
          <a:chExt cx="0" cy="0"/>
        </a:xfrm>
      </p:grpSpPr>
      <p:sp>
        <p:nvSpPr>
          <p:cNvPr id="24" name="Google Shape;24;p6"/>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25" name="Google Shape;25;p6"/>
          <p:cNvSpPr/>
          <p:nvPr>
            <p:ph idx="2" type="pic"/>
          </p:nvPr>
        </p:nvSpPr>
        <p:spPr>
          <a:xfrm>
            <a:off x="10758394" y="2662799"/>
            <a:ext cx="11991976" cy="7893703"/>
          </a:xfrm>
          <a:prstGeom prst="rect">
            <a:avLst/>
          </a:prstGeom>
          <a:noFill/>
          <a:ln>
            <a:no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4_Custom Layout">
  <p:cSld name="4_Custom Layout">
    <p:spTree>
      <p:nvGrpSpPr>
        <p:cNvPr id="26" name="Shape 26"/>
        <p:cNvGrpSpPr/>
        <p:nvPr/>
      </p:nvGrpSpPr>
      <p:grpSpPr>
        <a:xfrm>
          <a:off x="0" y="0"/>
          <a:ext cx="0" cy="0"/>
          <a:chOff x="0" y="0"/>
          <a:chExt cx="0" cy="0"/>
        </a:xfrm>
      </p:grpSpPr>
      <p:sp>
        <p:nvSpPr>
          <p:cNvPr id="27" name="Google Shape;27;p7"/>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28" name="Google Shape;28;p7"/>
          <p:cNvSpPr/>
          <p:nvPr>
            <p:ph idx="2" type="pic"/>
          </p:nvPr>
        </p:nvSpPr>
        <p:spPr>
          <a:xfrm>
            <a:off x="2124075" y="2474913"/>
            <a:ext cx="12157075" cy="9224028"/>
          </a:xfrm>
          <a:prstGeom prst="rect">
            <a:avLst/>
          </a:prstGeom>
          <a:noFill/>
          <a:ln>
            <a:no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5_Custom Layout">
  <p:cSld name="5_Custom Layout">
    <p:spTree>
      <p:nvGrpSpPr>
        <p:cNvPr id="29" name="Shape 29"/>
        <p:cNvGrpSpPr/>
        <p:nvPr/>
      </p:nvGrpSpPr>
      <p:grpSpPr>
        <a:xfrm>
          <a:off x="0" y="0"/>
          <a:ext cx="0" cy="0"/>
          <a:chOff x="0" y="0"/>
          <a:chExt cx="0" cy="0"/>
        </a:xfrm>
      </p:grpSpPr>
      <p:sp>
        <p:nvSpPr>
          <p:cNvPr id="30" name="Google Shape;30;p8"/>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31" name="Google Shape;31;p8"/>
          <p:cNvSpPr/>
          <p:nvPr>
            <p:ph idx="2" type="pic"/>
          </p:nvPr>
        </p:nvSpPr>
        <p:spPr>
          <a:xfrm>
            <a:off x="11967602" y="1614957"/>
            <a:ext cx="10964862" cy="10621868"/>
          </a:xfrm>
          <a:prstGeom prst="rect">
            <a:avLst/>
          </a:prstGeom>
          <a:noFill/>
          <a:ln>
            <a:noFill/>
          </a:ln>
        </p:spPr>
      </p:sp>
      <p:sp>
        <p:nvSpPr>
          <p:cNvPr id="32" name="Google Shape;32;p8"/>
          <p:cNvSpPr/>
          <p:nvPr>
            <p:ph idx="3" type="pic"/>
          </p:nvPr>
        </p:nvSpPr>
        <p:spPr>
          <a:xfrm flipH="1" rot="10800000">
            <a:off x="14249633" y="3725491"/>
            <a:ext cx="6400800" cy="6400800"/>
          </a:xfrm>
          <a:prstGeom prst="ellipse">
            <a:avLst/>
          </a:prstGeom>
          <a:noFill/>
          <a:ln>
            <a:no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6_Custom Layout">
  <p:cSld name="6_Custom Layout">
    <p:spTree>
      <p:nvGrpSpPr>
        <p:cNvPr id="33" name="Shape 33"/>
        <p:cNvGrpSpPr/>
        <p:nvPr/>
      </p:nvGrpSpPr>
      <p:grpSpPr>
        <a:xfrm>
          <a:off x="0" y="0"/>
          <a:ext cx="0" cy="0"/>
          <a:chOff x="0" y="0"/>
          <a:chExt cx="0" cy="0"/>
        </a:xfrm>
      </p:grpSpPr>
      <p:sp>
        <p:nvSpPr>
          <p:cNvPr id="34" name="Google Shape;34;p9"/>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35" name="Google Shape;35;p9"/>
          <p:cNvSpPr/>
          <p:nvPr>
            <p:ph idx="2" type="pic"/>
          </p:nvPr>
        </p:nvSpPr>
        <p:spPr>
          <a:xfrm>
            <a:off x="0" y="1559859"/>
            <a:ext cx="11860306" cy="10964583"/>
          </a:xfrm>
          <a:prstGeom prst="rect">
            <a:avLst/>
          </a:prstGeom>
          <a:noFill/>
          <a:ln>
            <a:no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7_Custom Layout">
  <p:cSld name="7_Custom Layout">
    <p:spTree>
      <p:nvGrpSpPr>
        <p:cNvPr id="36" name="Shape 36"/>
        <p:cNvGrpSpPr/>
        <p:nvPr/>
      </p:nvGrpSpPr>
      <p:grpSpPr>
        <a:xfrm>
          <a:off x="0" y="0"/>
          <a:ext cx="0" cy="0"/>
          <a:chOff x="0" y="0"/>
          <a:chExt cx="0" cy="0"/>
        </a:xfrm>
      </p:grpSpPr>
      <p:sp>
        <p:nvSpPr>
          <p:cNvPr id="37" name="Google Shape;37;p10"/>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38" name="Google Shape;38;p10"/>
          <p:cNvSpPr/>
          <p:nvPr>
            <p:ph idx="2" type="pic"/>
          </p:nvPr>
        </p:nvSpPr>
        <p:spPr>
          <a:xfrm>
            <a:off x="3630704" y="1721223"/>
            <a:ext cx="8821271" cy="10588065"/>
          </a:xfrm>
          <a:prstGeom prst="rect">
            <a:avLst/>
          </a:prstGeom>
          <a:noFill/>
          <a:ln>
            <a:no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8_Custom Layout">
  <p:cSld name="8_Custom Layout">
    <p:spTree>
      <p:nvGrpSpPr>
        <p:cNvPr id="39" name="Shape 39"/>
        <p:cNvGrpSpPr/>
        <p:nvPr/>
      </p:nvGrpSpPr>
      <p:grpSpPr>
        <a:xfrm>
          <a:off x="0" y="0"/>
          <a:ext cx="0" cy="0"/>
          <a:chOff x="0" y="0"/>
          <a:chExt cx="0" cy="0"/>
        </a:xfrm>
      </p:grpSpPr>
      <p:sp>
        <p:nvSpPr>
          <p:cNvPr id="40" name="Google Shape;40;p11"/>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41" name="Google Shape;41;p11"/>
          <p:cNvSpPr/>
          <p:nvPr>
            <p:ph idx="2" type="pic"/>
          </p:nvPr>
        </p:nvSpPr>
        <p:spPr>
          <a:xfrm>
            <a:off x="-1" y="0"/>
            <a:ext cx="12129247" cy="13716000"/>
          </a:xfrm>
          <a:prstGeom prst="rect">
            <a:avLst/>
          </a:prstGeom>
          <a:noFill/>
          <a:ln>
            <a:no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9_Custom Layout">
  <p:cSld name="9_Custom Layout">
    <p:spTree>
      <p:nvGrpSpPr>
        <p:cNvPr id="42" name="Shape 42"/>
        <p:cNvGrpSpPr/>
        <p:nvPr/>
      </p:nvGrpSpPr>
      <p:grpSpPr>
        <a:xfrm>
          <a:off x="0" y="0"/>
          <a:ext cx="0" cy="0"/>
          <a:chOff x="0" y="0"/>
          <a:chExt cx="0" cy="0"/>
        </a:xfrm>
      </p:grpSpPr>
      <p:sp>
        <p:nvSpPr>
          <p:cNvPr id="43" name="Google Shape;43;p12"/>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44" name="Google Shape;44;p12"/>
          <p:cNvSpPr/>
          <p:nvPr>
            <p:ph idx="2" type="pic"/>
          </p:nvPr>
        </p:nvSpPr>
        <p:spPr>
          <a:xfrm>
            <a:off x="12398375" y="2797175"/>
            <a:ext cx="8821738" cy="10918825"/>
          </a:xfrm>
          <a:prstGeom prst="rect">
            <a:avLst/>
          </a:prstGeom>
          <a:noFill/>
          <a:ln>
            <a:noFill/>
          </a:ln>
        </p:spPr>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0_Custom Layout">
  <p:cSld name="10_Custom Layout">
    <p:spTree>
      <p:nvGrpSpPr>
        <p:cNvPr id="45" name="Shape 45"/>
        <p:cNvGrpSpPr/>
        <p:nvPr/>
      </p:nvGrpSpPr>
      <p:grpSpPr>
        <a:xfrm>
          <a:off x="0" y="0"/>
          <a:ext cx="0" cy="0"/>
          <a:chOff x="0" y="0"/>
          <a:chExt cx="0" cy="0"/>
        </a:xfrm>
      </p:grpSpPr>
      <p:sp>
        <p:nvSpPr>
          <p:cNvPr id="46" name="Google Shape;46;p13"/>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47" name="Google Shape;47;p13"/>
          <p:cNvSpPr/>
          <p:nvPr>
            <p:ph idx="2" type="pic"/>
          </p:nvPr>
        </p:nvSpPr>
        <p:spPr>
          <a:xfrm>
            <a:off x="1091689" y="1295042"/>
            <a:ext cx="9940106" cy="11229400"/>
          </a:xfrm>
          <a:prstGeom prst="rect">
            <a:avLst/>
          </a:prstGeom>
          <a:noFill/>
          <a:ln>
            <a:noFill/>
          </a:ln>
        </p:spPr>
      </p:sp>
      <p:sp>
        <p:nvSpPr>
          <p:cNvPr id="48" name="Google Shape;48;p13"/>
          <p:cNvSpPr/>
          <p:nvPr>
            <p:ph idx="3" type="pic"/>
          </p:nvPr>
        </p:nvSpPr>
        <p:spPr>
          <a:xfrm>
            <a:off x="7378046" y="3255993"/>
            <a:ext cx="7307498" cy="7307498"/>
          </a:xfrm>
          <a:prstGeom prst="rect">
            <a:avLst/>
          </a:prstGeom>
          <a:noFill/>
          <a:ln>
            <a:noFill/>
          </a:ln>
        </p:spPr>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1_Custom Layout">
  <p:cSld name="11_Custom Layout">
    <p:spTree>
      <p:nvGrpSpPr>
        <p:cNvPr id="49" name="Shape 49"/>
        <p:cNvGrpSpPr/>
        <p:nvPr/>
      </p:nvGrpSpPr>
      <p:grpSpPr>
        <a:xfrm>
          <a:off x="0" y="0"/>
          <a:ext cx="0" cy="0"/>
          <a:chOff x="0" y="0"/>
          <a:chExt cx="0" cy="0"/>
        </a:xfrm>
      </p:grpSpPr>
      <p:sp>
        <p:nvSpPr>
          <p:cNvPr id="50" name="Google Shape;50;p14"/>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51" name="Google Shape;51;p14"/>
          <p:cNvSpPr/>
          <p:nvPr>
            <p:ph idx="2" type="pic"/>
          </p:nvPr>
        </p:nvSpPr>
        <p:spPr>
          <a:xfrm>
            <a:off x="3320984" y="1614957"/>
            <a:ext cx="10964862" cy="10621868"/>
          </a:xfrm>
          <a:prstGeom prst="rect">
            <a:avLst/>
          </a:prstGeom>
          <a:noFill/>
          <a:ln>
            <a:noFill/>
          </a:ln>
        </p:spPr>
      </p:sp>
      <p:sp>
        <p:nvSpPr>
          <p:cNvPr id="52" name="Google Shape;52;p14"/>
          <p:cNvSpPr/>
          <p:nvPr>
            <p:ph idx="3" type="pic"/>
          </p:nvPr>
        </p:nvSpPr>
        <p:spPr>
          <a:xfrm flipH="1" rot="10800000">
            <a:off x="5691506" y="4159044"/>
            <a:ext cx="6398108" cy="5819762"/>
          </a:xfrm>
          <a:prstGeom prst="triangle">
            <a:avLst>
              <a:gd fmla="val 50000" name="adj"/>
            </a:avLst>
          </a:prstGeom>
          <a:noFill/>
          <a:ln>
            <a:noFill/>
          </a:ln>
        </p:spPr>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2_Custom Layout">
  <p:cSld name="12_Custom Layout">
    <p:spTree>
      <p:nvGrpSpPr>
        <p:cNvPr id="53" name="Shape 53"/>
        <p:cNvGrpSpPr/>
        <p:nvPr/>
      </p:nvGrpSpPr>
      <p:grpSpPr>
        <a:xfrm>
          <a:off x="0" y="0"/>
          <a:ext cx="0" cy="0"/>
          <a:chOff x="0" y="0"/>
          <a:chExt cx="0" cy="0"/>
        </a:xfrm>
      </p:grpSpPr>
      <p:sp>
        <p:nvSpPr>
          <p:cNvPr id="54" name="Google Shape;54;p15"/>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55" name="Google Shape;55;p15"/>
          <p:cNvSpPr/>
          <p:nvPr>
            <p:ph idx="2" type="pic"/>
          </p:nvPr>
        </p:nvSpPr>
        <p:spPr>
          <a:xfrm>
            <a:off x="12517344" y="1559859"/>
            <a:ext cx="11860306" cy="10563315"/>
          </a:xfrm>
          <a:prstGeom prst="rect">
            <a:avLst/>
          </a:prstGeom>
          <a:noFill/>
          <a:ln>
            <a:noFill/>
          </a:ln>
        </p:spPr>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3_Custom Layout">
  <p:cSld name="13_Custom Layout">
    <p:spTree>
      <p:nvGrpSpPr>
        <p:cNvPr id="56" name="Shape 56"/>
        <p:cNvGrpSpPr/>
        <p:nvPr/>
      </p:nvGrpSpPr>
      <p:grpSpPr>
        <a:xfrm>
          <a:off x="0" y="0"/>
          <a:ext cx="0" cy="0"/>
          <a:chOff x="0" y="0"/>
          <a:chExt cx="0" cy="0"/>
        </a:xfrm>
      </p:grpSpPr>
      <p:sp>
        <p:nvSpPr>
          <p:cNvPr id="57" name="Google Shape;57;p16"/>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58" name="Google Shape;58;p16"/>
          <p:cNvSpPr/>
          <p:nvPr>
            <p:ph idx="2" type="pic"/>
          </p:nvPr>
        </p:nvSpPr>
        <p:spPr>
          <a:xfrm>
            <a:off x="12248403" y="0"/>
            <a:ext cx="12129247" cy="13716000"/>
          </a:xfrm>
          <a:prstGeom prst="rect">
            <a:avLst/>
          </a:prstGeom>
          <a:noFill/>
          <a:ln>
            <a:noFill/>
          </a:ln>
        </p:spPr>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4_Custom Layout">
  <p:cSld name="14_Custom Layout">
    <p:spTree>
      <p:nvGrpSpPr>
        <p:cNvPr id="59" name="Shape 59"/>
        <p:cNvGrpSpPr/>
        <p:nvPr/>
      </p:nvGrpSpPr>
      <p:grpSpPr>
        <a:xfrm>
          <a:off x="0" y="0"/>
          <a:ext cx="0" cy="0"/>
          <a:chOff x="0" y="0"/>
          <a:chExt cx="0" cy="0"/>
        </a:xfrm>
      </p:grpSpPr>
      <p:sp>
        <p:nvSpPr>
          <p:cNvPr id="60" name="Google Shape;60;p17"/>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61" name="Google Shape;61;p17"/>
          <p:cNvSpPr/>
          <p:nvPr>
            <p:ph idx="2" type="pic"/>
          </p:nvPr>
        </p:nvSpPr>
        <p:spPr>
          <a:xfrm>
            <a:off x="2717555" y="3255993"/>
            <a:ext cx="7307498" cy="7307498"/>
          </a:xfrm>
          <a:prstGeom prst="rect">
            <a:avLst/>
          </a:prstGeom>
          <a:noFill/>
          <a:ln>
            <a:noFill/>
          </a:ln>
        </p:spPr>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5_Custom Layout">
  <p:cSld name="15_Custom Layout">
    <p:spTree>
      <p:nvGrpSpPr>
        <p:cNvPr id="62" name="Shape 62"/>
        <p:cNvGrpSpPr/>
        <p:nvPr/>
      </p:nvGrpSpPr>
      <p:grpSpPr>
        <a:xfrm>
          <a:off x="0" y="0"/>
          <a:ext cx="0" cy="0"/>
          <a:chOff x="0" y="0"/>
          <a:chExt cx="0" cy="0"/>
        </a:xfrm>
      </p:grpSpPr>
      <p:sp>
        <p:nvSpPr>
          <p:cNvPr id="63" name="Google Shape;63;p18"/>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64" name="Google Shape;64;p18"/>
          <p:cNvSpPr/>
          <p:nvPr>
            <p:ph idx="2" type="pic"/>
          </p:nvPr>
        </p:nvSpPr>
        <p:spPr>
          <a:xfrm>
            <a:off x="3320984" y="1703448"/>
            <a:ext cx="10011558" cy="10621868"/>
          </a:xfrm>
          <a:prstGeom prst="rect">
            <a:avLst/>
          </a:prstGeom>
          <a:noFill/>
          <a:ln>
            <a:noFill/>
          </a:ln>
        </p:spPr>
      </p:sp>
      <p:sp>
        <p:nvSpPr>
          <p:cNvPr id="65" name="Google Shape;65;p18"/>
          <p:cNvSpPr/>
          <p:nvPr>
            <p:ph idx="3" type="pic"/>
          </p:nvPr>
        </p:nvSpPr>
        <p:spPr>
          <a:xfrm flipH="1" rot="10800000">
            <a:off x="5274000" y="3961619"/>
            <a:ext cx="6105525" cy="6105525"/>
          </a:xfrm>
          <a:prstGeom prst="rect">
            <a:avLst/>
          </a:prstGeom>
          <a:noFill/>
          <a:ln>
            <a:noFill/>
          </a:ln>
        </p:spPr>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6_Custom Layout">
  <p:cSld name="16_Custom Layout">
    <p:spTree>
      <p:nvGrpSpPr>
        <p:cNvPr id="66" name="Shape 66"/>
        <p:cNvGrpSpPr/>
        <p:nvPr/>
      </p:nvGrpSpPr>
      <p:grpSpPr>
        <a:xfrm>
          <a:off x="0" y="0"/>
          <a:ext cx="0" cy="0"/>
          <a:chOff x="0" y="0"/>
          <a:chExt cx="0" cy="0"/>
        </a:xfrm>
      </p:grpSpPr>
      <p:sp>
        <p:nvSpPr>
          <p:cNvPr id="67" name="Google Shape;67;p19"/>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68" name="Google Shape;68;p19"/>
          <p:cNvSpPr/>
          <p:nvPr>
            <p:ph idx="2" type="pic"/>
          </p:nvPr>
        </p:nvSpPr>
        <p:spPr>
          <a:xfrm>
            <a:off x="0" y="7373938"/>
            <a:ext cx="8583561" cy="6342062"/>
          </a:xfrm>
          <a:prstGeom prst="rect">
            <a:avLst/>
          </a:prstGeom>
          <a:noFill/>
          <a:ln>
            <a:noFill/>
          </a:ln>
        </p:spPr>
      </p:sp>
      <p:sp>
        <p:nvSpPr>
          <p:cNvPr id="69" name="Google Shape;69;p19"/>
          <p:cNvSpPr/>
          <p:nvPr>
            <p:ph idx="3" type="pic"/>
          </p:nvPr>
        </p:nvSpPr>
        <p:spPr>
          <a:xfrm>
            <a:off x="8583561" y="7373938"/>
            <a:ext cx="6755376" cy="6342062"/>
          </a:xfrm>
          <a:prstGeom prst="rect">
            <a:avLst/>
          </a:prstGeom>
          <a:noFill/>
          <a:ln>
            <a:noFill/>
          </a:ln>
        </p:spPr>
      </p:sp>
      <p:sp>
        <p:nvSpPr>
          <p:cNvPr id="70" name="Google Shape;70;p19"/>
          <p:cNvSpPr/>
          <p:nvPr>
            <p:ph idx="4" type="pic"/>
          </p:nvPr>
        </p:nvSpPr>
        <p:spPr>
          <a:xfrm>
            <a:off x="17603132" y="7373938"/>
            <a:ext cx="6755376" cy="4631249"/>
          </a:xfrm>
          <a:prstGeom prst="rect">
            <a:avLst/>
          </a:prstGeom>
          <a:noFill/>
          <a:ln>
            <a:noFill/>
          </a:ln>
        </p:spPr>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7_Custom Layout">
  <p:cSld name="17_Custom Layout">
    <p:spTree>
      <p:nvGrpSpPr>
        <p:cNvPr id="71" name="Shape 71"/>
        <p:cNvGrpSpPr/>
        <p:nvPr/>
      </p:nvGrpSpPr>
      <p:grpSpPr>
        <a:xfrm>
          <a:off x="0" y="0"/>
          <a:ext cx="0" cy="0"/>
          <a:chOff x="0" y="0"/>
          <a:chExt cx="0" cy="0"/>
        </a:xfrm>
      </p:grpSpPr>
      <p:sp>
        <p:nvSpPr>
          <p:cNvPr id="72" name="Google Shape;72;p20"/>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73" name="Google Shape;73;p20"/>
          <p:cNvSpPr/>
          <p:nvPr>
            <p:ph idx="2" type="pic"/>
          </p:nvPr>
        </p:nvSpPr>
        <p:spPr>
          <a:xfrm>
            <a:off x="16724670" y="2123768"/>
            <a:ext cx="7652979" cy="10058400"/>
          </a:xfrm>
          <a:prstGeom prst="rect">
            <a:avLst/>
          </a:prstGeom>
          <a:noFill/>
          <a:ln>
            <a:noFill/>
          </a:ln>
        </p:spPr>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8_Custom Layout">
  <p:cSld name="18_Custom Layout">
    <p:spTree>
      <p:nvGrpSpPr>
        <p:cNvPr id="74" name="Shape 74"/>
        <p:cNvGrpSpPr/>
        <p:nvPr/>
      </p:nvGrpSpPr>
      <p:grpSpPr>
        <a:xfrm>
          <a:off x="0" y="0"/>
          <a:ext cx="0" cy="0"/>
          <a:chOff x="0" y="0"/>
          <a:chExt cx="0" cy="0"/>
        </a:xfrm>
      </p:grpSpPr>
      <p:sp>
        <p:nvSpPr>
          <p:cNvPr id="75" name="Google Shape;75;p21"/>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76" name="Google Shape;76;p21"/>
          <p:cNvSpPr/>
          <p:nvPr>
            <p:ph idx="2" type="pic"/>
          </p:nvPr>
        </p:nvSpPr>
        <p:spPr>
          <a:xfrm>
            <a:off x="0" y="7373938"/>
            <a:ext cx="8583561" cy="6342062"/>
          </a:xfrm>
          <a:prstGeom prst="rect">
            <a:avLst/>
          </a:prstGeom>
          <a:noFill/>
          <a:ln>
            <a:noFill/>
          </a:ln>
        </p:spPr>
      </p:sp>
      <p:sp>
        <p:nvSpPr>
          <p:cNvPr id="77" name="Google Shape;77;p21"/>
          <p:cNvSpPr/>
          <p:nvPr>
            <p:ph idx="3" type="pic"/>
          </p:nvPr>
        </p:nvSpPr>
        <p:spPr>
          <a:xfrm>
            <a:off x="17603132" y="7373938"/>
            <a:ext cx="6755376" cy="4631249"/>
          </a:xfrm>
          <a:prstGeom prst="rect">
            <a:avLst/>
          </a:prstGeom>
          <a:noFill/>
          <a:ln>
            <a:noFill/>
          </a:ln>
        </p:spPr>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9_Custom Layout">
  <p:cSld name="19_Custom Layout">
    <p:spTree>
      <p:nvGrpSpPr>
        <p:cNvPr id="78" name="Shape 78"/>
        <p:cNvGrpSpPr/>
        <p:nvPr/>
      </p:nvGrpSpPr>
      <p:grpSpPr>
        <a:xfrm>
          <a:off x="0" y="0"/>
          <a:ext cx="0" cy="0"/>
          <a:chOff x="0" y="0"/>
          <a:chExt cx="0" cy="0"/>
        </a:xfrm>
      </p:grpSpPr>
      <p:sp>
        <p:nvSpPr>
          <p:cNvPr id="79" name="Google Shape;79;p22"/>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80" name="Google Shape;80;p22"/>
          <p:cNvSpPr/>
          <p:nvPr>
            <p:ph idx="2" type="pic"/>
          </p:nvPr>
        </p:nvSpPr>
        <p:spPr>
          <a:xfrm>
            <a:off x="18906565" y="0"/>
            <a:ext cx="5471085" cy="9843247"/>
          </a:xfrm>
          <a:prstGeom prst="rect">
            <a:avLst/>
          </a:prstGeom>
          <a:noFill/>
          <a:ln>
            <a:noFill/>
          </a:ln>
        </p:spPr>
      </p:sp>
      <p:sp>
        <p:nvSpPr>
          <p:cNvPr id="81" name="Google Shape;81;p22"/>
          <p:cNvSpPr/>
          <p:nvPr>
            <p:ph idx="3" type="pic"/>
          </p:nvPr>
        </p:nvSpPr>
        <p:spPr>
          <a:xfrm>
            <a:off x="11026588" y="-1"/>
            <a:ext cx="7879977" cy="9843247"/>
          </a:xfrm>
          <a:prstGeom prst="rect">
            <a:avLst/>
          </a:prstGeom>
          <a:noFill/>
          <a:ln>
            <a:noFill/>
          </a:ln>
        </p:spPr>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0_Custom Layout">
  <p:cSld name="20_Custom Layout">
    <p:spTree>
      <p:nvGrpSpPr>
        <p:cNvPr id="82" name="Shape 82"/>
        <p:cNvGrpSpPr/>
        <p:nvPr/>
      </p:nvGrpSpPr>
      <p:grpSpPr>
        <a:xfrm>
          <a:off x="0" y="0"/>
          <a:ext cx="0" cy="0"/>
          <a:chOff x="0" y="0"/>
          <a:chExt cx="0" cy="0"/>
        </a:xfrm>
      </p:grpSpPr>
      <p:sp>
        <p:nvSpPr>
          <p:cNvPr id="83" name="Google Shape;83;p23"/>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84" name="Google Shape;84;p23"/>
          <p:cNvSpPr/>
          <p:nvPr>
            <p:ph idx="2" type="pic"/>
          </p:nvPr>
        </p:nvSpPr>
        <p:spPr>
          <a:xfrm>
            <a:off x="1693863" y="5271293"/>
            <a:ext cx="7154862" cy="4948424"/>
          </a:xfrm>
          <a:prstGeom prst="rect">
            <a:avLst/>
          </a:prstGeom>
          <a:noFill/>
          <a:ln>
            <a:noFill/>
          </a:ln>
        </p:spPr>
      </p:sp>
      <p:sp>
        <p:nvSpPr>
          <p:cNvPr id="85" name="Google Shape;85;p23"/>
          <p:cNvSpPr/>
          <p:nvPr>
            <p:ph idx="3" type="pic"/>
          </p:nvPr>
        </p:nvSpPr>
        <p:spPr>
          <a:xfrm>
            <a:off x="17050871" y="2489969"/>
            <a:ext cx="5490367" cy="3361670"/>
          </a:xfrm>
          <a:prstGeom prst="rect">
            <a:avLst/>
          </a:prstGeom>
          <a:noFill/>
          <a:ln>
            <a:noFill/>
          </a:ln>
        </p:spPr>
      </p:sp>
      <p:sp>
        <p:nvSpPr>
          <p:cNvPr id="86" name="Google Shape;86;p23"/>
          <p:cNvSpPr/>
          <p:nvPr>
            <p:ph idx="4" type="pic"/>
          </p:nvPr>
        </p:nvSpPr>
        <p:spPr>
          <a:xfrm>
            <a:off x="9903186" y="1763826"/>
            <a:ext cx="5125034" cy="4087813"/>
          </a:xfrm>
          <a:prstGeom prst="rect">
            <a:avLst/>
          </a:prstGeom>
          <a:noFill/>
          <a:ln>
            <a:noFill/>
          </a:ln>
        </p:spPr>
      </p:sp>
      <p:sp>
        <p:nvSpPr>
          <p:cNvPr id="87" name="Google Shape;87;p23"/>
          <p:cNvSpPr/>
          <p:nvPr>
            <p:ph idx="5" type="pic"/>
          </p:nvPr>
        </p:nvSpPr>
        <p:spPr>
          <a:xfrm>
            <a:off x="16082681" y="8813147"/>
            <a:ext cx="6458557" cy="3361670"/>
          </a:xfrm>
          <a:prstGeom prst="rect">
            <a:avLst/>
          </a:prstGeom>
          <a:noFill/>
          <a:ln>
            <a:noFill/>
          </a:ln>
        </p:spPr>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1_Custom Layout">
  <p:cSld name="21_Custom Layout">
    <p:spTree>
      <p:nvGrpSpPr>
        <p:cNvPr id="88" name="Shape 88"/>
        <p:cNvGrpSpPr/>
        <p:nvPr/>
      </p:nvGrpSpPr>
      <p:grpSpPr>
        <a:xfrm>
          <a:off x="0" y="0"/>
          <a:ext cx="0" cy="0"/>
          <a:chOff x="0" y="0"/>
          <a:chExt cx="0" cy="0"/>
        </a:xfrm>
      </p:grpSpPr>
      <p:sp>
        <p:nvSpPr>
          <p:cNvPr id="89" name="Google Shape;89;p24"/>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90" name="Google Shape;90;p24"/>
          <p:cNvSpPr/>
          <p:nvPr>
            <p:ph idx="2" type="pic"/>
          </p:nvPr>
        </p:nvSpPr>
        <p:spPr>
          <a:xfrm>
            <a:off x="2359742" y="5810865"/>
            <a:ext cx="19764574" cy="6342266"/>
          </a:xfrm>
          <a:prstGeom prst="rect">
            <a:avLst/>
          </a:prstGeom>
          <a:noFill/>
          <a:ln>
            <a:noFill/>
          </a:ln>
        </p:spPr>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2_Custom Layout">
  <p:cSld name="22_Custom Layout">
    <p:spTree>
      <p:nvGrpSpPr>
        <p:cNvPr id="91" name="Shape 91"/>
        <p:cNvGrpSpPr/>
        <p:nvPr/>
      </p:nvGrpSpPr>
      <p:grpSpPr>
        <a:xfrm>
          <a:off x="0" y="0"/>
          <a:ext cx="0" cy="0"/>
          <a:chOff x="0" y="0"/>
          <a:chExt cx="0" cy="0"/>
        </a:xfrm>
      </p:grpSpPr>
      <p:sp>
        <p:nvSpPr>
          <p:cNvPr id="92" name="Google Shape;92;p25"/>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93" name="Google Shape;93;p25"/>
          <p:cNvSpPr/>
          <p:nvPr>
            <p:ph idx="2" type="pic"/>
          </p:nvPr>
        </p:nvSpPr>
        <p:spPr>
          <a:xfrm>
            <a:off x="13327841" y="2123768"/>
            <a:ext cx="7652979" cy="10058400"/>
          </a:xfrm>
          <a:prstGeom prst="rect">
            <a:avLst/>
          </a:prstGeom>
          <a:noFill/>
          <a:ln>
            <a:noFill/>
          </a:ln>
        </p:spPr>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3_Custom Layout">
  <p:cSld name="23_Custom Layout">
    <p:spTree>
      <p:nvGrpSpPr>
        <p:cNvPr id="94" name="Shape 94"/>
        <p:cNvGrpSpPr/>
        <p:nvPr/>
      </p:nvGrpSpPr>
      <p:grpSpPr>
        <a:xfrm>
          <a:off x="0" y="0"/>
          <a:ext cx="0" cy="0"/>
          <a:chOff x="0" y="0"/>
          <a:chExt cx="0" cy="0"/>
        </a:xfrm>
      </p:grpSpPr>
      <p:sp>
        <p:nvSpPr>
          <p:cNvPr id="95" name="Google Shape;95;p26"/>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96" name="Google Shape;96;p26"/>
          <p:cNvSpPr/>
          <p:nvPr>
            <p:ph idx="2" type="pic"/>
          </p:nvPr>
        </p:nvSpPr>
        <p:spPr>
          <a:xfrm>
            <a:off x="3876623" y="2351112"/>
            <a:ext cx="8453027" cy="6202954"/>
          </a:xfrm>
          <a:prstGeom prst="rect">
            <a:avLst/>
          </a:prstGeom>
          <a:noFill/>
          <a:ln>
            <a:noFill/>
          </a:ln>
        </p:spPr>
      </p:sp>
      <p:sp>
        <p:nvSpPr>
          <p:cNvPr id="97" name="Google Shape;97;p26"/>
          <p:cNvSpPr/>
          <p:nvPr>
            <p:ph idx="3" type="pic"/>
          </p:nvPr>
        </p:nvSpPr>
        <p:spPr>
          <a:xfrm>
            <a:off x="13560180" y="3451123"/>
            <a:ext cx="6084672" cy="7540739"/>
          </a:xfrm>
          <a:prstGeom prst="rect">
            <a:avLst/>
          </a:prstGeom>
          <a:noFill/>
          <a:ln>
            <a:noFill/>
          </a:ln>
        </p:spPr>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4_Custom Layout">
  <p:cSld name="24_Custom Layout">
    <p:spTree>
      <p:nvGrpSpPr>
        <p:cNvPr id="98" name="Shape 98"/>
        <p:cNvGrpSpPr/>
        <p:nvPr/>
      </p:nvGrpSpPr>
      <p:grpSpPr>
        <a:xfrm>
          <a:off x="0" y="0"/>
          <a:ext cx="0" cy="0"/>
          <a:chOff x="0" y="0"/>
          <a:chExt cx="0" cy="0"/>
        </a:xfrm>
      </p:grpSpPr>
      <p:sp>
        <p:nvSpPr>
          <p:cNvPr id="99" name="Google Shape;99;p27"/>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100" name="Google Shape;100;p27"/>
          <p:cNvSpPr/>
          <p:nvPr>
            <p:ph idx="2" type="pic"/>
          </p:nvPr>
        </p:nvSpPr>
        <p:spPr>
          <a:xfrm>
            <a:off x="2070100" y="2070100"/>
            <a:ext cx="9197975" cy="9197975"/>
          </a:xfrm>
          <a:prstGeom prst="rect">
            <a:avLst/>
          </a:prstGeom>
          <a:noFill/>
          <a:ln>
            <a:noFill/>
          </a:ln>
        </p:spPr>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5_Custom Layout">
  <p:cSld name="25_Custom Layout">
    <p:spTree>
      <p:nvGrpSpPr>
        <p:cNvPr id="101" name="Shape 101"/>
        <p:cNvGrpSpPr/>
        <p:nvPr/>
      </p:nvGrpSpPr>
      <p:grpSpPr>
        <a:xfrm>
          <a:off x="0" y="0"/>
          <a:ext cx="0" cy="0"/>
          <a:chOff x="0" y="0"/>
          <a:chExt cx="0" cy="0"/>
        </a:xfrm>
      </p:grpSpPr>
      <p:sp>
        <p:nvSpPr>
          <p:cNvPr id="102" name="Google Shape;102;p28"/>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103" name="Google Shape;103;p28"/>
          <p:cNvSpPr/>
          <p:nvPr>
            <p:ph idx="2" type="pic"/>
          </p:nvPr>
        </p:nvSpPr>
        <p:spPr>
          <a:xfrm>
            <a:off x="13109575" y="2070100"/>
            <a:ext cx="9197975" cy="9197975"/>
          </a:xfrm>
          <a:prstGeom prst="rect">
            <a:avLst/>
          </a:prstGeom>
          <a:noFill/>
          <a:ln>
            <a:noFill/>
          </a:ln>
        </p:spPr>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6_Custom Layout">
  <p:cSld name="26_Custom Layout">
    <p:spTree>
      <p:nvGrpSpPr>
        <p:cNvPr id="104" name="Shape 104"/>
        <p:cNvGrpSpPr/>
        <p:nvPr/>
      </p:nvGrpSpPr>
      <p:grpSpPr>
        <a:xfrm>
          <a:off x="0" y="0"/>
          <a:ext cx="0" cy="0"/>
          <a:chOff x="0" y="0"/>
          <a:chExt cx="0" cy="0"/>
        </a:xfrm>
      </p:grpSpPr>
      <p:sp>
        <p:nvSpPr>
          <p:cNvPr id="105" name="Google Shape;105;p29"/>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106" name="Google Shape;106;p29"/>
          <p:cNvSpPr/>
          <p:nvPr>
            <p:ph idx="2" type="pic"/>
          </p:nvPr>
        </p:nvSpPr>
        <p:spPr>
          <a:xfrm>
            <a:off x="4575870" y="2673841"/>
            <a:ext cx="14246143" cy="8964084"/>
          </a:xfrm>
          <a:prstGeom prst="rect">
            <a:avLst/>
          </a:prstGeom>
          <a:noFill/>
          <a:ln>
            <a:noFill/>
          </a:ln>
        </p:spPr>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7_Custom Layout">
  <p:cSld name="27_Custom Layout">
    <p:spTree>
      <p:nvGrpSpPr>
        <p:cNvPr id="107" name="Shape 107"/>
        <p:cNvGrpSpPr/>
        <p:nvPr/>
      </p:nvGrpSpPr>
      <p:grpSpPr>
        <a:xfrm>
          <a:off x="0" y="0"/>
          <a:ext cx="0" cy="0"/>
          <a:chOff x="0" y="0"/>
          <a:chExt cx="0" cy="0"/>
        </a:xfrm>
      </p:grpSpPr>
      <p:sp>
        <p:nvSpPr>
          <p:cNvPr id="108" name="Google Shape;108;p30"/>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109" name="Google Shape;109;p30"/>
          <p:cNvSpPr/>
          <p:nvPr>
            <p:ph idx="2" type="pic"/>
          </p:nvPr>
        </p:nvSpPr>
        <p:spPr>
          <a:xfrm>
            <a:off x="0" y="7126941"/>
            <a:ext cx="24377650" cy="6589058"/>
          </a:xfrm>
          <a:prstGeom prst="rect">
            <a:avLst/>
          </a:prstGeom>
          <a:noFill/>
          <a:ln>
            <a:noFill/>
          </a:ln>
        </p:spPr>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8_Custom Layout">
  <p:cSld name="28_Custom Layout">
    <p:spTree>
      <p:nvGrpSpPr>
        <p:cNvPr id="110" name="Shape 110"/>
        <p:cNvGrpSpPr/>
        <p:nvPr/>
      </p:nvGrpSpPr>
      <p:grpSpPr>
        <a:xfrm>
          <a:off x="0" y="0"/>
          <a:ext cx="0" cy="0"/>
          <a:chOff x="0" y="0"/>
          <a:chExt cx="0" cy="0"/>
        </a:xfrm>
      </p:grpSpPr>
      <p:sp>
        <p:nvSpPr>
          <p:cNvPr id="111" name="Google Shape;111;p31"/>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112" name="Google Shape;112;p31"/>
          <p:cNvSpPr/>
          <p:nvPr>
            <p:ph idx="2" type="pic"/>
          </p:nvPr>
        </p:nvSpPr>
        <p:spPr>
          <a:xfrm>
            <a:off x="11994777" y="0"/>
            <a:ext cx="12382874" cy="7180729"/>
          </a:xfrm>
          <a:prstGeom prst="rect">
            <a:avLst/>
          </a:prstGeom>
          <a:noFill/>
          <a:ln>
            <a:noFill/>
          </a:ln>
        </p:spPr>
      </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9_Custom Layout">
  <p:cSld name="29_Custom Layout">
    <p:spTree>
      <p:nvGrpSpPr>
        <p:cNvPr id="113" name="Shape 113"/>
        <p:cNvGrpSpPr/>
        <p:nvPr/>
      </p:nvGrpSpPr>
      <p:grpSpPr>
        <a:xfrm>
          <a:off x="0" y="0"/>
          <a:ext cx="0" cy="0"/>
          <a:chOff x="0" y="0"/>
          <a:chExt cx="0" cy="0"/>
        </a:xfrm>
      </p:grpSpPr>
      <p:sp>
        <p:nvSpPr>
          <p:cNvPr id="114" name="Google Shape;114;p32"/>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115" name="Google Shape;115;p32"/>
          <p:cNvSpPr/>
          <p:nvPr>
            <p:ph idx="2" type="pic"/>
          </p:nvPr>
        </p:nvSpPr>
        <p:spPr>
          <a:xfrm>
            <a:off x="2040603" y="4129548"/>
            <a:ext cx="9197975" cy="7905443"/>
          </a:xfrm>
          <a:prstGeom prst="rect">
            <a:avLst/>
          </a:prstGeom>
          <a:noFill/>
          <a:ln>
            <a:noFill/>
          </a:ln>
        </p:spPr>
      </p:sp>
      <p:sp>
        <p:nvSpPr>
          <p:cNvPr id="116" name="Google Shape;116;p32"/>
          <p:cNvSpPr/>
          <p:nvPr>
            <p:ph idx="3" type="pic"/>
          </p:nvPr>
        </p:nvSpPr>
        <p:spPr>
          <a:xfrm>
            <a:off x="11238578" y="7698658"/>
            <a:ext cx="10972493" cy="4336333"/>
          </a:xfrm>
          <a:prstGeom prst="rect">
            <a:avLst/>
          </a:prstGeom>
          <a:noFill/>
          <a:ln>
            <a:noFill/>
          </a:ln>
        </p:spPr>
      </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0_Custom Layout">
  <p:cSld name="30_Custom Layout">
    <p:spTree>
      <p:nvGrpSpPr>
        <p:cNvPr id="117" name="Shape 117"/>
        <p:cNvGrpSpPr/>
        <p:nvPr/>
      </p:nvGrpSpPr>
      <p:grpSpPr>
        <a:xfrm>
          <a:off x="0" y="0"/>
          <a:ext cx="0" cy="0"/>
          <a:chOff x="0" y="0"/>
          <a:chExt cx="0" cy="0"/>
        </a:xfrm>
      </p:grpSpPr>
      <p:sp>
        <p:nvSpPr>
          <p:cNvPr id="118" name="Google Shape;118;p33"/>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119" name="Google Shape;119;p33"/>
          <p:cNvSpPr/>
          <p:nvPr>
            <p:ph idx="2" type="pic"/>
          </p:nvPr>
        </p:nvSpPr>
        <p:spPr>
          <a:xfrm>
            <a:off x="1863622" y="2330246"/>
            <a:ext cx="5333591" cy="9704746"/>
          </a:xfrm>
          <a:prstGeom prst="rect">
            <a:avLst/>
          </a:prstGeom>
          <a:noFill/>
          <a:ln>
            <a:noFill/>
          </a:ln>
        </p:spPr>
      </p:sp>
      <p:sp>
        <p:nvSpPr>
          <p:cNvPr id="120" name="Google Shape;120;p33"/>
          <p:cNvSpPr/>
          <p:nvPr>
            <p:ph idx="3" type="pic"/>
          </p:nvPr>
        </p:nvSpPr>
        <p:spPr>
          <a:xfrm>
            <a:off x="7197213" y="2330246"/>
            <a:ext cx="5333591" cy="9704746"/>
          </a:xfrm>
          <a:prstGeom prst="rect">
            <a:avLst/>
          </a:prstGeom>
          <a:noFill/>
          <a:ln>
            <a:noFill/>
          </a:ln>
        </p:spPr>
      </p: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1_Custom Layout">
  <p:cSld name="31_Custom Layout">
    <p:spTree>
      <p:nvGrpSpPr>
        <p:cNvPr id="121" name="Shape 121"/>
        <p:cNvGrpSpPr/>
        <p:nvPr/>
      </p:nvGrpSpPr>
      <p:grpSpPr>
        <a:xfrm>
          <a:off x="0" y="0"/>
          <a:ext cx="0" cy="0"/>
          <a:chOff x="0" y="0"/>
          <a:chExt cx="0" cy="0"/>
        </a:xfrm>
      </p:grpSpPr>
      <p:sp>
        <p:nvSpPr>
          <p:cNvPr id="122" name="Google Shape;122;p34"/>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123" name="Google Shape;123;p34"/>
          <p:cNvSpPr/>
          <p:nvPr>
            <p:ph idx="2" type="pic"/>
          </p:nvPr>
        </p:nvSpPr>
        <p:spPr>
          <a:xfrm>
            <a:off x="10488707" y="1479177"/>
            <a:ext cx="12382874" cy="7180729"/>
          </a:xfrm>
          <a:prstGeom prst="rect">
            <a:avLst/>
          </a:prstGeom>
          <a:noFill/>
          <a:ln>
            <a:noFill/>
          </a:ln>
        </p:spPr>
      </p:sp>
      <p:sp>
        <p:nvSpPr>
          <p:cNvPr id="124" name="Google Shape;124;p34"/>
          <p:cNvSpPr/>
          <p:nvPr>
            <p:ph idx="3" type="pic"/>
          </p:nvPr>
        </p:nvSpPr>
        <p:spPr>
          <a:xfrm>
            <a:off x="4598894" y="8653844"/>
            <a:ext cx="5889813" cy="5062156"/>
          </a:xfrm>
          <a:prstGeom prst="rect">
            <a:avLst/>
          </a:prstGeom>
          <a:noFill/>
          <a:ln>
            <a:noFill/>
          </a:ln>
        </p:spPr>
      </p:sp>
      <p:sp>
        <p:nvSpPr>
          <p:cNvPr id="125" name="Google Shape;125;p34"/>
          <p:cNvSpPr/>
          <p:nvPr>
            <p:ph idx="4" type="pic"/>
          </p:nvPr>
        </p:nvSpPr>
        <p:spPr>
          <a:xfrm>
            <a:off x="1" y="8653844"/>
            <a:ext cx="4598894" cy="5062156"/>
          </a:xfrm>
          <a:prstGeom prst="rect">
            <a:avLst/>
          </a:prstGeom>
          <a:noFill/>
          <a:ln>
            <a:noFill/>
          </a:ln>
        </p:spPr>
      </p:sp>
    </p:spTree>
  </p:cSld>
  <p:clrMapOvr>
    <a:masterClrMapping/>
  </p:clrMapOvr>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2_Custom Layout">
  <p:cSld name="32_Custom Layout">
    <p:spTree>
      <p:nvGrpSpPr>
        <p:cNvPr id="126" name="Shape 126"/>
        <p:cNvGrpSpPr/>
        <p:nvPr/>
      </p:nvGrpSpPr>
      <p:grpSpPr>
        <a:xfrm>
          <a:off x="0" y="0"/>
          <a:ext cx="0" cy="0"/>
          <a:chOff x="0" y="0"/>
          <a:chExt cx="0" cy="0"/>
        </a:xfrm>
      </p:grpSpPr>
      <p:sp>
        <p:nvSpPr>
          <p:cNvPr id="127" name="Google Shape;127;p35"/>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128" name="Google Shape;128;p35"/>
          <p:cNvSpPr/>
          <p:nvPr>
            <p:ph idx="2" type="pic"/>
          </p:nvPr>
        </p:nvSpPr>
        <p:spPr>
          <a:xfrm>
            <a:off x="7019364" y="1242762"/>
            <a:ext cx="5298141" cy="3849997"/>
          </a:xfrm>
          <a:prstGeom prst="rect">
            <a:avLst/>
          </a:prstGeom>
          <a:noFill/>
          <a:ln>
            <a:noFill/>
          </a:ln>
        </p:spPr>
      </p:sp>
      <p:sp>
        <p:nvSpPr>
          <p:cNvPr id="129" name="Google Shape;129;p35"/>
          <p:cNvSpPr/>
          <p:nvPr>
            <p:ph idx="3" type="pic"/>
          </p:nvPr>
        </p:nvSpPr>
        <p:spPr>
          <a:xfrm>
            <a:off x="12317506" y="5092759"/>
            <a:ext cx="6212541" cy="3849997"/>
          </a:xfrm>
          <a:prstGeom prst="rect">
            <a:avLst/>
          </a:prstGeom>
          <a:noFill/>
          <a:ln>
            <a:noFill/>
          </a:ln>
        </p:spPr>
      </p:sp>
      <p:sp>
        <p:nvSpPr>
          <p:cNvPr id="130" name="Google Shape;130;p35"/>
          <p:cNvSpPr/>
          <p:nvPr>
            <p:ph idx="4" type="pic"/>
          </p:nvPr>
        </p:nvSpPr>
        <p:spPr>
          <a:xfrm>
            <a:off x="4195482" y="8942756"/>
            <a:ext cx="8122024" cy="3849997"/>
          </a:xfrm>
          <a:prstGeom prst="rect">
            <a:avLst/>
          </a:prstGeom>
          <a:noFill/>
          <a:ln>
            <a:noFill/>
          </a:ln>
        </p:spPr>
      </p:sp>
    </p:spTree>
  </p:cSld>
  <p:clrMapOvr>
    <a:masterClrMapping/>
  </p:clrMapOvr>
</p:sldLayout>
</file>

<file path=ppt/slideLayouts/slideLayout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3_Custom Layout">
  <p:cSld name="33_Custom Layout">
    <p:spTree>
      <p:nvGrpSpPr>
        <p:cNvPr id="131" name="Shape 131"/>
        <p:cNvGrpSpPr/>
        <p:nvPr/>
      </p:nvGrpSpPr>
      <p:grpSpPr>
        <a:xfrm>
          <a:off x="0" y="0"/>
          <a:ext cx="0" cy="0"/>
          <a:chOff x="0" y="0"/>
          <a:chExt cx="0" cy="0"/>
        </a:xfrm>
      </p:grpSpPr>
      <p:sp>
        <p:nvSpPr>
          <p:cNvPr id="132" name="Google Shape;132;p36"/>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133" name="Google Shape;133;p36"/>
          <p:cNvSpPr/>
          <p:nvPr>
            <p:ph idx="2" type="pic"/>
          </p:nvPr>
        </p:nvSpPr>
        <p:spPr>
          <a:xfrm>
            <a:off x="0" y="1688267"/>
            <a:ext cx="5889813" cy="5062156"/>
          </a:xfrm>
          <a:prstGeom prst="rect">
            <a:avLst/>
          </a:prstGeom>
          <a:noFill/>
          <a:ln>
            <a:noFill/>
          </a:ln>
        </p:spPr>
      </p:sp>
      <p:sp>
        <p:nvSpPr>
          <p:cNvPr id="134" name="Google Shape;134;p36"/>
          <p:cNvSpPr/>
          <p:nvPr>
            <p:ph idx="3" type="pic"/>
          </p:nvPr>
        </p:nvSpPr>
        <p:spPr>
          <a:xfrm>
            <a:off x="5889813" y="1688267"/>
            <a:ext cx="5889813" cy="5062156"/>
          </a:xfrm>
          <a:prstGeom prst="rect">
            <a:avLst/>
          </a:prstGeom>
          <a:noFill/>
          <a:ln>
            <a:noFill/>
          </a:ln>
        </p:spPr>
      </p:sp>
      <p:sp>
        <p:nvSpPr>
          <p:cNvPr id="135" name="Google Shape;135;p36"/>
          <p:cNvSpPr/>
          <p:nvPr>
            <p:ph idx="4" type="pic"/>
          </p:nvPr>
        </p:nvSpPr>
        <p:spPr>
          <a:xfrm>
            <a:off x="11779626" y="6750423"/>
            <a:ext cx="12650225" cy="5190565"/>
          </a:xfrm>
          <a:prstGeom prst="rect">
            <a:avLst/>
          </a:prstGeom>
          <a:noFill/>
          <a:ln>
            <a:noFill/>
          </a:ln>
        </p:spPr>
      </p:sp>
    </p:spTree>
  </p:cSld>
  <p:clrMapOvr>
    <a:masterClrMapping/>
  </p:clrMapOvr>
</p:sldLayout>
</file>

<file path=ppt/slideLayouts/slideLayout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4_Custom Layout">
  <p:cSld name="34_Custom Layout">
    <p:spTree>
      <p:nvGrpSpPr>
        <p:cNvPr id="136" name="Shape 136"/>
        <p:cNvGrpSpPr/>
        <p:nvPr/>
      </p:nvGrpSpPr>
      <p:grpSpPr>
        <a:xfrm>
          <a:off x="0" y="0"/>
          <a:ext cx="0" cy="0"/>
          <a:chOff x="0" y="0"/>
          <a:chExt cx="0" cy="0"/>
        </a:xfrm>
      </p:grpSpPr>
      <p:sp>
        <p:nvSpPr>
          <p:cNvPr id="137" name="Google Shape;137;p37"/>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138" name="Google Shape;138;p37"/>
          <p:cNvSpPr/>
          <p:nvPr>
            <p:ph idx="2" type="pic"/>
          </p:nvPr>
        </p:nvSpPr>
        <p:spPr>
          <a:xfrm>
            <a:off x="6858000" y="9009061"/>
            <a:ext cx="6292850" cy="4706937"/>
          </a:xfrm>
          <a:prstGeom prst="rect">
            <a:avLst/>
          </a:prstGeom>
          <a:noFill/>
          <a:ln>
            <a:noFill/>
          </a:ln>
        </p:spPr>
      </p:sp>
      <p:sp>
        <p:nvSpPr>
          <p:cNvPr id="139" name="Google Shape;139;p37"/>
          <p:cNvSpPr/>
          <p:nvPr>
            <p:ph idx="3" type="pic"/>
          </p:nvPr>
        </p:nvSpPr>
        <p:spPr>
          <a:xfrm>
            <a:off x="13150850" y="9009060"/>
            <a:ext cx="11226800" cy="4706937"/>
          </a:xfrm>
          <a:prstGeom prst="rect">
            <a:avLst/>
          </a:prstGeom>
          <a:noFill/>
          <a:ln>
            <a:noFill/>
          </a:ln>
        </p:spPr>
      </p:sp>
      <p:sp>
        <p:nvSpPr>
          <p:cNvPr id="140" name="Google Shape;140;p37"/>
          <p:cNvSpPr/>
          <p:nvPr>
            <p:ph idx="4" type="pic"/>
          </p:nvPr>
        </p:nvSpPr>
        <p:spPr>
          <a:xfrm>
            <a:off x="6858000" y="3092824"/>
            <a:ext cx="6292850" cy="5916237"/>
          </a:xfrm>
          <a:prstGeom prst="rect">
            <a:avLst/>
          </a:prstGeom>
          <a:noFill/>
          <a:ln>
            <a:noFill/>
          </a:ln>
        </p:spPr>
      </p:sp>
      <p:sp>
        <p:nvSpPr>
          <p:cNvPr id="141" name="Google Shape;141;p37"/>
          <p:cNvSpPr/>
          <p:nvPr>
            <p:ph idx="5" type="pic"/>
          </p:nvPr>
        </p:nvSpPr>
        <p:spPr>
          <a:xfrm>
            <a:off x="13150850" y="-2"/>
            <a:ext cx="11226800" cy="4706937"/>
          </a:xfrm>
          <a:prstGeom prst="rect">
            <a:avLst/>
          </a:prstGeom>
          <a:noFill/>
          <a:ln>
            <a:noFill/>
          </a:ln>
        </p:spPr>
      </p:sp>
    </p:spTree>
  </p:cSld>
  <p:clrMapOvr>
    <a:masterClrMapping/>
  </p:clrMapOvr>
</p:sldLayout>
</file>

<file path=ppt/slideLayouts/slideLayout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5_Custom Layout">
  <p:cSld name="35_Custom Layout">
    <p:spTree>
      <p:nvGrpSpPr>
        <p:cNvPr id="142" name="Shape 142"/>
        <p:cNvGrpSpPr/>
        <p:nvPr/>
      </p:nvGrpSpPr>
      <p:grpSpPr>
        <a:xfrm>
          <a:off x="0" y="0"/>
          <a:ext cx="0" cy="0"/>
          <a:chOff x="0" y="0"/>
          <a:chExt cx="0" cy="0"/>
        </a:xfrm>
      </p:grpSpPr>
      <p:sp>
        <p:nvSpPr>
          <p:cNvPr id="143" name="Google Shape;143;p38"/>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144" name="Google Shape;144;p38"/>
          <p:cNvSpPr/>
          <p:nvPr>
            <p:ph idx="2" type="pic"/>
          </p:nvPr>
        </p:nvSpPr>
        <p:spPr>
          <a:xfrm>
            <a:off x="4075880" y="2566220"/>
            <a:ext cx="5333591" cy="9704746"/>
          </a:xfrm>
          <a:prstGeom prst="rect">
            <a:avLst/>
          </a:prstGeom>
          <a:noFill/>
          <a:ln>
            <a:noFill/>
          </a:ln>
        </p:spPr>
      </p:sp>
      <p:sp>
        <p:nvSpPr>
          <p:cNvPr id="145" name="Google Shape;145;p38"/>
          <p:cNvSpPr/>
          <p:nvPr>
            <p:ph idx="3" type="pic"/>
          </p:nvPr>
        </p:nvSpPr>
        <p:spPr>
          <a:xfrm>
            <a:off x="9409471" y="2566220"/>
            <a:ext cx="5333591" cy="9704746"/>
          </a:xfrm>
          <a:prstGeom prst="rect">
            <a:avLst/>
          </a:prstGeom>
          <a:noFill/>
          <a:ln>
            <a:noFill/>
          </a:ln>
        </p:spPr>
      </p:sp>
      <p:sp>
        <p:nvSpPr>
          <p:cNvPr id="146" name="Google Shape;146;p38"/>
          <p:cNvSpPr/>
          <p:nvPr>
            <p:ph idx="4" type="pic"/>
          </p:nvPr>
        </p:nvSpPr>
        <p:spPr>
          <a:xfrm>
            <a:off x="14743062" y="2566220"/>
            <a:ext cx="5333591" cy="9704746"/>
          </a:xfrm>
          <a:prstGeom prst="rect">
            <a:avLst/>
          </a:prstGeom>
          <a:noFill/>
          <a:ln>
            <a:noFill/>
          </a:ln>
        </p:spPr>
      </p:sp>
    </p:spTree>
  </p:cSld>
  <p:clrMapOvr>
    <a:masterClrMapping/>
  </p:clrMapOvr>
</p:sldLayout>
</file>

<file path=ppt/slideLayouts/slideLayout3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6_Custom Layout">
  <p:cSld name="36_Custom Layout">
    <p:spTree>
      <p:nvGrpSpPr>
        <p:cNvPr id="147" name="Shape 147"/>
        <p:cNvGrpSpPr/>
        <p:nvPr/>
      </p:nvGrpSpPr>
      <p:grpSpPr>
        <a:xfrm>
          <a:off x="0" y="0"/>
          <a:ext cx="0" cy="0"/>
          <a:chOff x="0" y="0"/>
          <a:chExt cx="0" cy="0"/>
        </a:xfrm>
      </p:grpSpPr>
      <p:sp>
        <p:nvSpPr>
          <p:cNvPr id="148" name="Google Shape;148;p39"/>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149" name="Google Shape;149;p39"/>
          <p:cNvSpPr/>
          <p:nvPr>
            <p:ph idx="2" type="pic"/>
          </p:nvPr>
        </p:nvSpPr>
        <p:spPr>
          <a:xfrm>
            <a:off x="2270739" y="2360356"/>
            <a:ext cx="4926013" cy="4926013"/>
          </a:xfrm>
          <a:prstGeom prst="rect">
            <a:avLst/>
          </a:prstGeom>
          <a:noFill/>
          <a:ln>
            <a:noFill/>
          </a:ln>
        </p:spPr>
      </p:sp>
      <p:sp>
        <p:nvSpPr>
          <p:cNvPr id="150" name="Google Shape;150;p39"/>
          <p:cNvSpPr/>
          <p:nvPr>
            <p:ph idx="3" type="pic"/>
          </p:nvPr>
        </p:nvSpPr>
        <p:spPr>
          <a:xfrm>
            <a:off x="2270738" y="7286369"/>
            <a:ext cx="4926013" cy="4926013"/>
          </a:xfrm>
          <a:prstGeom prst="rect">
            <a:avLst/>
          </a:prstGeom>
          <a:noFill/>
          <a:ln>
            <a:noFill/>
          </a:ln>
        </p:spPr>
      </p:sp>
      <p:sp>
        <p:nvSpPr>
          <p:cNvPr id="151" name="Google Shape;151;p39"/>
          <p:cNvSpPr/>
          <p:nvPr>
            <p:ph idx="4" type="pic"/>
          </p:nvPr>
        </p:nvSpPr>
        <p:spPr>
          <a:xfrm>
            <a:off x="7196751" y="2360356"/>
            <a:ext cx="4926013" cy="4926013"/>
          </a:xfrm>
          <a:prstGeom prst="rect">
            <a:avLst/>
          </a:prstGeom>
          <a:noFill/>
          <a:ln>
            <a:noFill/>
          </a:ln>
        </p:spPr>
      </p:sp>
      <p:sp>
        <p:nvSpPr>
          <p:cNvPr id="152" name="Google Shape;152;p39"/>
          <p:cNvSpPr/>
          <p:nvPr>
            <p:ph idx="5" type="pic"/>
          </p:nvPr>
        </p:nvSpPr>
        <p:spPr>
          <a:xfrm>
            <a:off x="7196750" y="7286369"/>
            <a:ext cx="4926013" cy="4926013"/>
          </a:xfrm>
          <a:prstGeom prst="rect">
            <a:avLst/>
          </a:prstGeom>
          <a:noFill/>
          <a:ln>
            <a:noFill/>
          </a:ln>
        </p:spPr>
      </p:sp>
      <p:sp>
        <p:nvSpPr>
          <p:cNvPr id="153" name="Google Shape;153;p39"/>
          <p:cNvSpPr/>
          <p:nvPr>
            <p:ph idx="6" type="pic"/>
          </p:nvPr>
        </p:nvSpPr>
        <p:spPr>
          <a:xfrm>
            <a:off x="12122762" y="7286369"/>
            <a:ext cx="4926013" cy="4926013"/>
          </a:xfrm>
          <a:prstGeom prst="rect">
            <a:avLst/>
          </a:prstGeom>
          <a:noFill/>
          <a:ln>
            <a:noFill/>
          </a:ln>
        </p:spPr>
      </p:sp>
      <p:sp>
        <p:nvSpPr>
          <p:cNvPr id="154" name="Google Shape;154;p39"/>
          <p:cNvSpPr/>
          <p:nvPr>
            <p:ph idx="7" type="pic"/>
          </p:nvPr>
        </p:nvSpPr>
        <p:spPr>
          <a:xfrm>
            <a:off x="17048775" y="2360356"/>
            <a:ext cx="4926013" cy="4926013"/>
          </a:xfrm>
          <a:prstGeom prst="rect">
            <a:avLst/>
          </a:prstGeom>
          <a:noFill/>
          <a:ln>
            <a:noFill/>
          </a:ln>
        </p:spPr>
      </p:sp>
    </p:spTree>
  </p:cSld>
  <p:clrMapOvr>
    <a:masterClrMapping/>
  </p:clrMapOvr>
</p:sldLayout>
</file>

<file path=ppt/slideLayouts/slideLayout3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7_Custom Layout">
  <p:cSld name="37_Custom Layout">
    <p:spTree>
      <p:nvGrpSpPr>
        <p:cNvPr id="155" name="Shape 155"/>
        <p:cNvGrpSpPr/>
        <p:nvPr/>
      </p:nvGrpSpPr>
      <p:grpSpPr>
        <a:xfrm>
          <a:off x="0" y="0"/>
          <a:ext cx="0" cy="0"/>
          <a:chOff x="0" y="0"/>
          <a:chExt cx="0" cy="0"/>
        </a:xfrm>
      </p:grpSpPr>
      <p:sp>
        <p:nvSpPr>
          <p:cNvPr id="156" name="Google Shape;156;p40"/>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157" name="Google Shape;157;p40"/>
          <p:cNvSpPr/>
          <p:nvPr>
            <p:ph idx="2" type="pic"/>
          </p:nvPr>
        </p:nvSpPr>
        <p:spPr>
          <a:xfrm>
            <a:off x="1504950" y="1681163"/>
            <a:ext cx="12196101" cy="5987998"/>
          </a:xfrm>
          <a:prstGeom prst="rect">
            <a:avLst/>
          </a:prstGeom>
          <a:noFill/>
          <a:ln>
            <a:noFill/>
          </a:ln>
        </p:spPr>
      </p:sp>
    </p:spTree>
  </p:cSld>
  <p:clrMapOvr>
    <a:masterClrMapping/>
  </p:clrMapOvr>
</p:sldLayout>
</file>

<file path=ppt/slideLayouts/slideLayout4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8_Custom Layout">
  <p:cSld name="38_Custom Layout">
    <p:spTree>
      <p:nvGrpSpPr>
        <p:cNvPr id="158" name="Shape 158"/>
        <p:cNvGrpSpPr/>
        <p:nvPr/>
      </p:nvGrpSpPr>
      <p:grpSpPr>
        <a:xfrm>
          <a:off x="0" y="0"/>
          <a:ext cx="0" cy="0"/>
          <a:chOff x="0" y="0"/>
          <a:chExt cx="0" cy="0"/>
        </a:xfrm>
      </p:grpSpPr>
      <p:sp>
        <p:nvSpPr>
          <p:cNvPr id="159" name="Google Shape;159;p41"/>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160" name="Google Shape;160;p41"/>
          <p:cNvSpPr/>
          <p:nvPr>
            <p:ph idx="2" type="pic"/>
          </p:nvPr>
        </p:nvSpPr>
        <p:spPr>
          <a:xfrm>
            <a:off x="11704894" y="0"/>
            <a:ext cx="5333591" cy="13716000"/>
          </a:xfrm>
          <a:prstGeom prst="rect">
            <a:avLst/>
          </a:prstGeom>
          <a:noFill/>
          <a:ln>
            <a:noFill/>
          </a:ln>
        </p:spPr>
      </p:sp>
    </p:spTree>
  </p:cSld>
  <p:clrMapOvr>
    <a:masterClrMapping/>
  </p:clrMapOvr>
</p:sldLayout>
</file>

<file path=ppt/slideLayouts/slideLayout4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9_Custom Layout">
  <p:cSld name="39_Custom Layout">
    <p:spTree>
      <p:nvGrpSpPr>
        <p:cNvPr id="161" name="Shape 161"/>
        <p:cNvGrpSpPr/>
        <p:nvPr/>
      </p:nvGrpSpPr>
      <p:grpSpPr>
        <a:xfrm>
          <a:off x="0" y="0"/>
          <a:ext cx="0" cy="0"/>
          <a:chOff x="0" y="0"/>
          <a:chExt cx="0" cy="0"/>
        </a:xfrm>
      </p:grpSpPr>
      <p:sp>
        <p:nvSpPr>
          <p:cNvPr id="162" name="Google Shape;162;p42"/>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163" name="Google Shape;163;p42"/>
          <p:cNvSpPr/>
          <p:nvPr>
            <p:ph idx="2" type="pic"/>
          </p:nvPr>
        </p:nvSpPr>
        <p:spPr>
          <a:xfrm>
            <a:off x="14307670" y="3245352"/>
            <a:ext cx="2648210" cy="8425252"/>
          </a:xfrm>
          <a:prstGeom prst="rect">
            <a:avLst/>
          </a:prstGeom>
          <a:noFill/>
          <a:ln>
            <a:noFill/>
          </a:ln>
        </p:spPr>
      </p:sp>
      <p:sp>
        <p:nvSpPr>
          <p:cNvPr id="164" name="Google Shape;164;p42"/>
          <p:cNvSpPr/>
          <p:nvPr>
            <p:ph idx="3" type="pic"/>
          </p:nvPr>
        </p:nvSpPr>
        <p:spPr>
          <a:xfrm>
            <a:off x="10671601" y="2099121"/>
            <a:ext cx="3121662" cy="9492243"/>
          </a:xfrm>
          <a:prstGeom prst="rect">
            <a:avLst/>
          </a:prstGeom>
          <a:noFill/>
          <a:ln>
            <a:noFill/>
          </a:ln>
        </p:spPr>
      </p:sp>
    </p:spTree>
  </p:cSld>
  <p:clrMapOvr>
    <a:masterClrMapping/>
  </p:clrMapOvr>
</p:sldLayout>
</file>

<file path=ppt/slideLayouts/slideLayout4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40_Custom Layout">
  <p:cSld name="40_Custom Layout">
    <p:spTree>
      <p:nvGrpSpPr>
        <p:cNvPr id="165" name="Shape 165"/>
        <p:cNvGrpSpPr/>
        <p:nvPr/>
      </p:nvGrpSpPr>
      <p:grpSpPr>
        <a:xfrm>
          <a:off x="0" y="0"/>
          <a:ext cx="0" cy="0"/>
          <a:chOff x="0" y="0"/>
          <a:chExt cx="0" cy="0"/>
        </a:xfrm>
      </p:grpSpPr>
      <p:sp>
        <p:nvSpPr>
          <p:cNvPr id="166" name="Google Shape;166;p43"/>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167" name="Google Shape;167;p43"/>
          <p:cNvSpPr/>
          <p:nvPr>
            <p:ph idx="2" type="pic"/>
          </p:nvPr>
        </p:nvSpPr>
        <p:spPr>
          <a:xfrm>
            <a:off x="6858778" y="3922752"/>
            <a:ext cx="6682361" cy="6216330"/>
          </a:xfrm>
          <a:prstGeom prst="rect">
            <a:avLst/>
          </a:prstGeom>
          <a:noFill/>
          <a:ln>
            <a:noFill/>
          </a:ln>
        </p:spPr>
      </p:sp>
    </p:spTree>
  </p:cSld>
  <p:clrMapOvr>
    <a:masterClrMapping/>
  </p:clrMapOvr>
</p:sldLayout>
</file>

<file path=ppt/slideLayouts/slideLayout4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41_Custom Layout">
  <p:cSld name="41_Custom Layout">
    <p:spTree>
      <p:nvGrpSpPr>
        <p:cNvPr id="168" name="Shape 168"/>
        <p:cNvGrpSpPr/>
        <p:nvPr/>
      </p:nvGrpSpPr>
      <p:grpSpPr>
        <a:xfrm>
          <a:off x="0" y="0"/>
          <a:ext cx="0" cy="0"/>
          <a:chOff x="0" y="0"/>
          <a:chExt cx="0" cy="0"/>
        </a:xfrm>
      </p:grpSpPr>
      <p:sp>
        <p:nvSpPr>
          <p:cNvPr id="169" name="Google Shape;169;p44"/>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170" name="Google Shape;170;p44"/>
          <p:cNvSpPr/>
          <p:nvPr>
            <p:ph idx="2" type="pic"/>
          </p:nvPr>
        </p:nvSpPr>
        <p:spPr>
          <a:xfrm>
            <a:off x="9763125" y="-6589713"/>
            <a:ext cx="5056188" cy="10758488"/>
          </a:xfrm>
          <a:prstGeom prst="roundRect">
            <a:avLst>
              <a:gd fmla="val 16667" name="adj"/>
            </a:avLst>
          </a:prstGeom>
          <a:noFill/>
          <a:ln>
            <a:noFill/>
          </a:ln>
        </p:spPr>
      </p:sp>
      <p:sp>
        <p:nvSpPr>
          <p:cNvPr id="171" name="Google Shape;171;p44"/>
          <p:cNvSpPr/>
          <p:nvPr>
            <p:ph idx="3" type="pic"/>
          </p:nvPr>
        </p:nvSpPr>
        <p:spPr>
          <a:xfrm>
            <a:off x="9784778" y="5139076"/>
            <a:ext cx="5056188" cy="10758488"/>
          </a:xfrm>
          <a:prstGeom prst="roundRect">
            <a:avLst>
              <a:gd fmla="val 16667" name="adj"/>
            </a:avLst>
          </a:prstGeom>
          <a:noFill/>
          <a:ln>
            <a:noFill/>
          </a:ln>
        </p:spPr>
      </p:sp>
    </p:spTree>
  </p:cSld>
  <p:clrMapOvr>
    <a:masterClrMapping/>
  </p:clrMapOvr>
</p:sldLayout>
</file>

<file path=ppt/slideLayouts/slideLayout4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42_Custom Layout">
  <p:cSld name="42_Custom Layout">
    <p:spTree>
      <p:nvGrpSpPr>
        <p:cNvPr id="172" name="Shape 172"/>
        <p:cNvGrpSpPr/>
        <p:nvPr/>
      </p:nvGrpSpPr>
      <p:grpSpPr>
        <a:xfrm>
          <a:off x="0" y="0"/>
          <a:ext cx="0" cy="0"/>
          <a:chOff x="0" y="0"/>
          <a:chExt cx="0" cy="0"/>
        </a:xfrm>
      </p:grpSpPr>
      <p:sp>
        <p:nvSpPr>
          <p:cNvPr id="173" name="Google Shape;173;p45"/>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174" name="Google Shape;174;p45"/>
          <p:cNvSpPr/>
          <p:nvPr>
            <p:ph idx="2" type="pic"/>
          </p:nvPr>
        </p:nvSpPr>
        <p:spPr>
          <a:xfrm>
            <a:off x="2097367" y="456453"/>
            <a:ext cx="11807173" cy="9682536"/>
          </a:xfrm>
          <a:prstGeom prst="rect">
            <a:avLst/>
          </a:prstGeom>
          <a:noFill/>
          <a:ln>
            <a:noFill/>
          </a:ln>
        </p:spPr>
      </p:sp>
      <p:sp>
        <p:nvSpPr>
          <p:cNvPr id="175" name="Google Shape;175;p45"/>
          <p:cNvSpPr/>
          <p:nvPr>
            <p:ph idx="3" type="pic"/>
          </p:nvPr>
        </p:nvSpPr>
        <p:spPr>
          <a:xfrm>
            <a:off x="9143534" y="8578850"/>
            <a:ext cx="6106085" cy="5190938"/>
          </a:xfrm>
          <a:prstGeom prst="rect">
            <a:avLst/>
          </a:prstGeom>
          <a:noFill/>
          <a:ln>
            <a:noFill/>
          </a:ln>
        </p:spPr>
      </p:sp>
    </p:spTree>
  </p:cSld>
  <p:clrMapOvr>
    <a:masterClrMapping/>
  </p:clrMapOvr>
</p:sldLayout>
</file>

<file path=ppt/slideLayouts/slideLayout4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43_Custom Layout">
  <p:cSld name="43_Custom Layout">
    <p:spTree>
      <p:nvGrpSpPr>
        <p:cNvPr id="176" name="Shape 176"/>
        <p:cNvGrpSpPr/>
        <p:nvPr/>
      </p:nvGrpSpPr>
      <p:grpSpPr>
        <a:xfrm>
          <a:off x="0" y="0"/>
          <a:ext cx="0" cy="0"/>
          <a:chOff x="0" y="0"/>
          <a:chExt cx="0" cy="0"/>
        </a:xfrm>
      </p:grpSpPr>
      <p:sp>
        <p:nvSpPr>
          <p:cNvPr id="177" name="Google Shape;177;p46"/>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_</a:t>
            </a:r>
            <a:fld id="{00000000-1234-1234-1234-123412341234}" type="slidenum">
              <a:rPr lang="en-US"/>
              <a:t>‹#›</a:t>
            </a:fld>
            <a:endParaRPr/>
          </a:p>
        </p:txBody>
      </p:sp>
      <p:sp>
        <p:nvSpPr>
          <p:cNvPr id="178" name="Google Shape;178;p46"/>
          <p:cNvSpPr/>
          <p:nvPr>
            <p:ph idx="2" type="pic"/>
          </p:nvPr>
        </p:nvSpPr>
        <p:spPr>
          <a:xfrm>
            <a:off x="9009343" y="3657600"/>
            <a:ext cx="11026775" cy="6265863"/>
          </a:xfrm>
          <a:prstGeom prst="rect">
            <a:avLst/>
          </a:prstGeom>
          <a:noFill/>
          <a:ln>
            <a:noFill/>
          </a:ln>
        </p:spPr>
      </p:sp>
    </p:spTree>
  </p:cSld>
  <p:clrMapOvr>
    <a:masterClrMapping/>
  </p:clrMapOvr>
</p:sldLayout>
</file>

<file path=ppt/slideLayouts/slideLayout4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_Title Slide">
  <p:cSld name="2_Title Slide">
    <p:spTree>
      <p:nvGrpSpPr>
        <p:cNvPr id="179" name="Shape 179"/>
        <p:cNvGrpSpPr/>
        <p:nvPr/>
      </p:nvGrpSpPr>
      <p:grpSpPr>
        <a:xfrm>
          <a:off x="0" y="0"/>
          <a:ext cx="0" cy="0"/>
          <a:chOff x="0" y="0"/>
          <a:chExt cx="0" cy="0"/>
        </a:xfrm>
      </p:grpSpPr>
      <p:sp>
        <p:nvSpPr>
          <p:cNvPr id="180" name="Google Shape;180;p47"/>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a:t>
            </a:r>
            <a:fld id="{00000000-1234-1234-1234-123412341234}" type="slidenum">
              <a:rPr lang="en-US"/>
              <a:t>‹#›</a:t>
            </a:fld>
            <a:endParaRPr/>
          </a:p>
        </p:txBody>
      </p:sp>
      <p:sp>
        <p:nvSpPr>
          <p:cNvPr id="181" name="Google Shape;181;p47"/>
          <p:cNvSpPr/>
          <p:nvPr>
            <p:ph idx="2" type="pic"/>
          </p:nvPr>
        </p:nvSpPr>
        <p:spPr>
          <a:xfrm>
            <a:off x="1063625" y="1039246"/>
            <a:ext cx="22326600" cy="11660753"/>
          </a:xfrm>
          <a:prstGeom prst="rect">
            <a:avLst/>
          </a:prstGeom>
          <a:noFill/>
          <a:ln>
            <a:noFill/>
          </a:ln>
        </p:spPr>
      </p:sp>
    </p:spTree>
  </p:cSld>
  <p:clrMapOvr>
    <a:masterClrMapping/>
  </p:clrMapOvr>
</p:sldLayout>
</file>

<file path=ppt/slideLayouts/slideLayout4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_Title Slide">
  <p:cSld name="3_Title Slide">
    <p:spTree>
      <p:nvGrpSpPr>
        <p:cNvPr id="182" name="Shape 182"/>
        <p:cNvGrpSpPr/>
        <p:nvPr/>
      </p:nvGrpSpPr>
      <p:grpSpPr>
        <a:xfrm>
          <a:off x="0" y="0"/>
          <a:ext cx="0" cy="0"/>
          <a:chOff x="0" y="0"/>
          <a:chExt cx="0" cy="0"/>
        </a:xfrm>
      </p:grpSpPr>
      <p:sp>
        <p:nvSpPr>
          <p:cNvPr id="183" name="Google Shape;183;p48"/>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a:t>
            </a:r>
            <a:fld id="{00000000-1234-1234-1234-123412341234}" type="slidenum">
              <a:rPr lang="en-US"/>
              <a:t>‹#›</a:t>
            </a:fld>
            <a:endParaRPr/>
          </a:p>
        </p:txBody>
      </p:sp>
      <p:sp>
        <p:nvSpPr>
          <p:cNvPr id="184" name="Google Shape;184;p48"/>
          <p:cNvSpPr/>
          <p:nvPr>
            <p:ph idx="2" type="pic"/>
          </p:nvPr>
        </p:nvSpPr>
        <p:spPr>
          <a:xfrm>
            <a:off x="2357846" y="4267200"/>
            <a:ext cx="7772400" cy="7772400"/>
          </a:xfrm>
          <a:prstGeom prst="rect">
            <a:avLst/>
          </a:prstGeom>
          <a:noFill/>
          <a:ln>
            <a:noFill/>
          </a:ln>
        </p:spPr>
      </p:sp>
      <p:sp>
        <p:nvSpPr>
          <p:cNvPr id="185" name="Google Shape;185;p48"/>
          <p:cNvSpPr/>
          <p:nvPr>
            <p:ph idx="3" type="pic"/>
          </p:nvPr>
        </p:nvSpPr>
        <p:spPr>
          <a:xfrm>
            <a:off x="11122025" y="12039600"/>
            <a:ext cx="7772400" cy="1676400"/>
          </a:xfrm>
          <a:prstGeom prst="rect">
            <a:avLst/>
          </a:prstGeom>
          <a:noFill/>
          <a:ln>
            <a:noFill/>
          </a:ln>
        </p:spPr>
      </p:sp>
    </p:spTree>
  </p:cSld>
  <p:clrMapOvr>
    <a:masterClrMapping/>
  </p:clrMapOvr>
</p:sldLayout>
</file>

<file path=ppt/slideLayouts/slideLayout4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4_Title Slide">
  <p:cSld name="4_Title Slide">
    <p:spTree>
      <p:nvGrpSpPr>
        <p:cNvPr id="186" name="Shape 186"/>
        <p:cNvGrpSpPr/>
        <p:nvPr/>
      </p:nvGrpSpPr>
      <p:grpSpPr>
        <a:xfrm>
          <a:off x="0" y="0"/>
          <a:ext cx="0" cy="0"/>
          <a:chOff x="0" y="0"/>
          <a:chExt cx="0" cy="0"/>
        </a:xfrm>
      </p:grpSpPr>
      <p:sp>
        <p:nvSpPr>
          <p:cNvPr id="187" name="Google Shape;187;p49"/>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a:t>
            </a:r>
            <a:fld id="{00000000-1234-1234-1234-123412341234}" type="slidenum">
              <a:rPr lang="en-US"/>
              <a:t>‹#›</a:t>
            </a:fld>
            <a:endParaRPr/>
          </a:p>
        </p:txBody>
      </p:sp>
      <p:sp>
        <p:nvSpPr>
          <p:cNvPr id="188" name="Google Shape;188;p49"/>
          <p:cNvSpPr/>
          <p:nvPr>
            <p:ph idx="2" type="pic"/>
          </p:nvPr>
        </p:nvSpPr>
        <p:spPr>
          <a:xfrm>
            <a:off x="2054225" y="0"/>
            <a:ext cx="6934200" cy="11811000"/>
          </a:xfrm>
          <a:prstGeom prst="rect">
            <a:avLst/>
          </a:prstGeom>
          <a:noFill/>
          <a:ln>
            <a:noFill/>
          </a:ln>
        </p:spPr>
      </p:sp>
    </p:spTree>
  </p:cSld>
  <p:clrMapOvr>
    <a:masterClrMapping/>
  </p:clrMapOvr>
</p:sldLayout>
</file>

<file path=ppt/slideLayouts/slideLayout4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5_Title Slide">
  <p:cSld name="5_Title Slide">
    <p:spTree>
      <p:nvGrpSpPr>
        <p:cNvPr id="189" name="Shape 189"/>
        <p:cNvGrpSpPr/>
        <p:nvPr/>
      </p:nvGrpSpPr>
      <p:grpSpPr>
        <a:xfrm>
          <a:off x="0" y="0"/>
          <a:ext cx="0" cy="0"/>
          <a:chOff x="0" y="0"/>
          <a:chExt cx="0" cy="0"/>
        </a:xfrm>
      </p:grpSpPr>
      <p:sp>
        <p:nvSpPr>
          <p:cNvPr id="190" name="Google Shape;190;p50"/>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a:t>
            </a:r>
            <a:fld id="{00000000-1234-1234-1234-123412341234}" type="slidenum">
              <a:rPr lang="en-US"/>
              <a:t>‹#›</a:t>
            </a:fld>
            <a:endParaRPr/>
          </a:p>
        </p:txBody>
      </p:sp>
      <p:sp>
        <p:nvSpPr>
          <p:cNvPr id="191" name="Google Shape;191;p50"/>
          <p:cNvSpPr/>
          <p:nvPr>
            <p:ph idx="2" type="pic"/>
          </p:nvPr>
        </p:nvSpPr>
        <p:spPr>
          <a:xfrm>
            <a:off x="14703425" y="3352800"/>
            <a:ext cx="7543800" cy="10363200"/>
          </a:xfrm>
          <a:prstGeom prst="rect">
            <a:avLst/>
          </a:prstGeom>
          <a:noFill/>
          <a:ln>
            <a:noFill/>
          </a:ln>
        </p:spPr>
      </p:sp>
    </p:spTree>
  </p:cSld>
  <p:clrMapOvr>
    <a:masterClrMapping/>
  </p:clrMapOvr>
</p:sldLayout>
</file>

<file path=ppt/slideLayouts/slideLayout5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6_Title Slide">
  <p:cSld name="6_Title Slide">
    <p:spTree>
      <p:nvGrpSpPr>
        <p:cNvPr id="192" name="Shape 192"/>
        <p:cNvGrpSpPr/>
        <p:nvPr/>
      </p:nvGrpSpPr>
      <p:grpSpPr>
        <a:xfrm>
          <a:off x="0" y="0"/>
          <a:ext cx="0" cy="0"/>
          <a:chOff x="0" y="0"/>
          <a:chExt cx="0" cy="0"/>
        </a:xfrm>
      </p:grpSpPr>
      <p:sp>
        <p:nvSpPr>
          <p:cNvPr id="193" name="Google Shape;193;p51"/>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a:t>
            </a:r>
            <a:fld id="{00000000-1234-1234-1234-123412341234}" type="slidenum">
              <a:rPr lang="en-US"/>
              <a:t>‹#›</a:t>
            </a:fld>
            <a:endParaRPr/>
          </a:p>
        </p:txBody>
      </p:sp>
      <p:sp>
        <p:nvSpPr>
          <p:cNvPr id="194" name="Google Shape;194;p51"/>
          <p:cNvSpPr/>
          <p:nvPr>
            <p:ph idx="2" type="pic"/>
          </p:nvPr>
        </p:nvSpPr>
        <p:spPr>
          <a:xfrm>
            <a:off x="3578225" y="6629400"/>
            <a:ext cx="17678400" cy="7086600"/>
          </a:xfrm>
          <a:prstGeom prst="rect">
            <a:avLst/>
          </a:prstGeom>
          <a:noFill/>
          <a:ln>
            <a:noFill/>
          </a:ln>
        </p:spPr>
      </p:sp>
    </p:spTree>
  </p:cSld>
  <p:clrMapOvr>
    <a:masterClrMapping/>
  </p:clrMapOvr>
</p:sldLayout>
</file>

<file path=ppt/slideLayouts/slideLayout5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7_Title Slide">
  <p:cSld name="7_Title Slide">
    <p:spTree>
      <p:nvGrpSpPr>
        <p:cNvPr id="195" name="Shape 195"/>
        <p:cNvGrpSpPr/>
        <p:nvPr/>
      </p:nvGrpSpPr>
      <p:grpSpPr>
        <a:xfrm>
          <a:off x="0" y="0"/>
          <a:ext cx="0" cy="0"/>
          <a:chOff x="0" y="0"/>
          <a:chExt cx="0" cy="0"/>
        </a:xfrm>
      </p:grpSpPr>
      <p:sp>
        <p:nvSpPr>
          <p:cNvPr id="196" name="Google Shape;196;p52"/>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r>
              <a:rPr lang="en-US"/>
              <a:t>PAGE </a:t>
            </a:r>
            <a:fld id="{00000000-1234-1234-1234-123412341234}" type="slidenum">
              <a:rPr lang="en-US"/>
              <a:t>‹#›</a:t>
            </a:fld>
            <a:endParaRPr/>
          </a:p>
        </p:txBody>
      </p:sp>
      <p:sp>
        <p:nvSpPr>
          <p:cNvPr id="197" name="Google Shape;197;p52"/>
          <p:cNvSpPr/>
          <p:nvPr>
            <p:ph idx="2" type="pic"/>
          </p:nvPr>
        </p:nvSpPr>
        <p:spPr>
          <a:xfrm>
            <a:off x="3578225" y="0"/>
            <a:ext cx="17678400" cy="7086600"/>
          </a:xfrm>
          <a:prstGeom prst="rect">
            <a:avLst/>
          </a:prstGeom>
          <a:noFill/>
          <a:ln>
            <a:noFill/>
          </a:ln>
        </p:spPr>
      </p:sp>
    </p:spTree>
  </p:cSld>
  <p:clrMapOvr>
    <a:masterClrMapping/>
  </p:clrMapOvr>
</p:sldLayout>
</file>

<file path=ppt/slideMasters/_rels/slideMaster1.xml.rels><?xml version="1.0" encoding="UTF-8" standalone="yes"?><Relationships xmlns="http://schemas.openxmlformats.org/package/2006/relationships"><Relationship Id="rId40" Type="http://schemas.openxmlformats.org/officeDocument/2006/relationships/slideLayout" Target="../slideLayouts/slideLayout40.xml"/><Relationship Id="rId42" Type="http://schemas.openxmlformats.org/officeDocument/2006/relationships/slideLayout" Target="../slideLayouts/slideLayout42.xml"/><Relationship Id="rId41" Type="http://schemas.openxmlformats.org/officeDocument/2006/relationships/slideLayout" Target="../slideLayouts/slideLayout41.xml"/><Relationship Id="rId44" Type="http://schemas.openxmlformats.org/officeDocument/2006/relationships/slideLayout" Target="../slideLayouts/slideLayout44.xml"/><Relationship Id="rId43" Type="http://schemas.openxmlformats.org/officeDocument/2006/relationships/slideLayout" Target="../slideLayouts/slideLayout43.xml"/><Relationship Id="rId46" Type="http://schemas.openxmlformats.org/officeDocument/2006/relationships/slideLayout" Target="../slideLayouts/slideLayout46.xml"/><Relationship Id="rId45" Type="http://schemas.openxmlformats.org/officeDocument/2006/relationships/slideLayout" Target="../slideLayouts/slideLayout45.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48" Type="http://schemas.openxmlformats.org/officeDocument/2006/relationships/slideLayout" Target="../slideLayouts/slideLayout48.xml"/><Relationship Id="rId47" Type="http://schemas.openxmlformats.org/officeDocument/2006/relationships/slideLayout" Target="../slideLayouts/slideLayout47.xml"/><Relationship Id="rId49" Type="http://schemas.openxmlformats.org/officeDocument/2006/relationships/slideLayout" Target="../slideLayouts/slideLayout4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31" Type="http://schemas.openxmlformats.org/officeDocument/2006/relationships/slideLayout" Target="../slideLayouts/slideLayout31.xml"/><Relationship Id="rId30" Type="http://schemas.openxmlformats.org/officeDocument/2006/relationships/slideLayout" Target="../slideLayouts/slideLayout30.xml"/><Relationship Id="rId33" Type="http://schemas.openxmlformats.org/officeDocument/2006/relationships/slideLayout" Target="../slideLayouts/slideLayout33.xml"/><Relationship Id="rId32" Type="http://schemas.openxmlformats.org/officeDocument/2006/relationships/slideLayout" Target="../slideLayouts/slideLayout32.xml"/><Relationship Id="rId35" Type="http://schemas.openxmlformats.org/officeDocument/2006/relationships/slideLayout" Target="../slideLayouts/slideLayout35.xml"/><Relationship Id="rId34" Type="http://schemas.openxmlformats.org/officeDocument/2006/relationships/slideLayout" Target="../slideLayouts/slideLayout34.xml"/><Relationship Id="rId37" Type="http://schemas.openxmlformats.org/officeDocument/2006/relationships/slideLayout" Target="../slideLayouts/slideLayout37.xml"/><Relationship Id="rId36" Type="http://schemas.openxmlformats.org/officeDocument/2006/relationships/slideLayout" Target="../slideLayouts/slideLayout36.xml"/><Relationship Id="rId39" Type="http://schemas.openxmlformats.org/officeDocument/2006/relationships/slideLayout" Target="../slideLayouts/slideLayout39.xml"/><Relationship Id="rId38" Type="http://schemas.openxmlformats.org/officeDocument/2006/relationships/slideLayout" Target="../slideLayouts/slideLayout38.xml"/><Relationship Id="rId20" Type="http://schemas.openxmlformats.org/officeDocument/2006/relationships/slideLayout" Target="../slideLayouts/slideLayout20.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26" Type="http://schemas.openxmlformats.org/officeDocument/2006/relationships/slideLayout" Target="../slideLayouts/slideLayout26.xml"/><Relationship Id="rId25" Type="http://schemas.openxmlformats.org/officeDocument/2006/relationships/slideLayout" Target="../slideLayouts/slideLayout25.xml"/><Relationship Id="rId28" Type="http://schemas.openxmlformats.org/officeDocument/2006/relationships/slideLayout" Target="../slideLayouts/slideLayout28.xml"/><Relationship Id="rId27" Type="http://schemas.openxmlformats.org/officeDocument/2006/relationships/slideLayout" Target="../slideLayouts/slideLayout27.xml"/><Relationship Id="rId29" Type="http://schemas.openxmlformats.org/officeDocument/2006/relationships/slideLayout" Target="../slideLayouts/slideLayout29.xml"/><Relationship Id="rId51" Type="http://schemas.openxmlformats.org/officeDocument/2006/relationships/slideLayout" Target="../slideLayouts/slideLayout51.xml"/><Relationship Id="rId50" Type="http://schemas.openxmlformats.org/officeDocument/2006/relationships/slideLayout" Target="../slideLayouts/slideLayout50.xml"/><Relationship Id="rId52" Type="http://schemas.openxmlformats.org/officeDocument/2006/relationships/theme" Target="../theme/theme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9" Type="http://schemas.openxmlformats.org/officeDocument/2006/relationships/slideLayout" Target="../slideLayouts/slideLayout19.xml"/><Relationship Id="rId18"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2400" u="none" cap="none" strike="noStrike">
                <a:solidFill>
                  <a:schemeClr val="dk1"/>
                </a:solidFill>
                <a:latin typeface="Source Sans Pro"/>
                <a:ea typeface="Source Sans Pro"/>
                <a:cs typeface="Source Sans Pro"/>
                <a:sym typeface="Source Sans Pro"/>
              </a:defRPr>
            </a:lvl1pPr>
            <a:lvl2pPr indent="0" lvl="1" marL="0" marR="0" rtl="0" algn="r">
              <a:spcBef>
                <a:spcPts val="0"/>
              </a:spcBef>
              <a:buNone/>
              <a:defRPr b="0" i="0" sz="2400" u="none" cap="none" strike="noStrike">
                <a:solidFill>
                  <a:schemeClr val="dk1"/>
                </a:solidFill>
                <a:latin typeface="Source Sans Pro"/>
                <a:ea typeface="Source Sans Pro"/>
                <a:cs typeface="Source Sans Pro"/>
                <a:sym typeface="Source Sans Pro"/>
              </a:defRPr>
            </a:lvl2pPr>
            <a:lvl3pPr indent="0" lvl="2" marL="0" marR="0" rtl="0" algn="r">
              <a:spcBef>
                <a:spcPts val="0"/>
              </a:spcBef>
              <a:buNone/>
              <a:defRPr b="0" i="0" sz="2400" u="none" cap="none" strike="noStrike">
                <a:solidFill>
                  <a:schemeClr val="dk1"/>
                </a:solidFill>
                <a:latin typeface="Source Sans Pro"/>
                <a:ea typeface="Source Sans Pro"/>
                <a:cs typeface="Source Sans Pro"/>
                <a:sym typeface="Source Sans Pro"/>
              </a:defRPr>
            </a:lvl3pPr>
            <a:lvl4pPr indent="0" lvl="3" marL="0" marR="0" rtl="0" algn="r">
              <a:spcBef>
                <a:spcPts val="0"/>
              </a:spcBef>
              <a:buNone/>
              <a:defRPr b="0" i="0" sz="2400" u="none" cap="none" strike="noStrike">
                <a:solidFill>
                  <a:schemeClr val="dk1"/>
                </a:solidFill>
                <a:latin typeface="Source Sans Pro"/>
                <a:ea typeface="Source Sans Pro"/>
                <a:cs typeface="Source Sans Pro"/>
                <a:sym typeface="Source Sans Pro"/>
              </a:defRPr>
            </a:lvl4pPr>
            <a:lvl5pPr indent="0" lvl="4" marL="0" marR="0" rtl="0" algn="r">
              <a:spcBef>
                <a:spcPts val="0"/>
              </a:spcBef>
              <a:buNone/>
              <a:defRPr b="0" i="0" sz="2400" u="none" cap="none" strike="noStrike">
                <a:solidFill>
                  <a:schemeClr val="dk1"/>
                </a:solidFill>
                <a:latin typeface="Source Sans Pro"/>
                <a:ea typeface="Source Sans Pro"/>
                <a:cs typeface="Source Sans Pro"/>
                <a:sym typeface="Source Sans Pro"/>
              </a:defRPr>
            </a:lvl5pPr>
            <a:lvl6pPr indent="0" lvl="5" marL="0" marR="0" rtl="0" algn="r">
              <a:spcBef>
                <a:spcPts val="0"/>
              </a:spcBef>
              <a:buNone/>
              <a:defRPr b="0" i="0" sz="2400" u="none" cap="none" strike="noStrike">
                <a:solidFill>
                  <a:schemeClr val="dk1"/>
                </a:solidFill>
                <a:latin typeface="Source Sans Pro"/>
                <a:ea typeface="Source Sans Pro"/>
                <a:cs typeface="Source Sans Pro"/>
                <a:sym typeface="Source Sans Pro"/>
              </a:defRPr>
            </a:lvl6pPr>
            <a:lvl7pPr indent="0" lvl="6" marL="0" marR="0" rtl="0" algn="r">
              <a:spcBef>
                <a:spcPts val="0"/>
              </a:spcBef>
              <a:buNone/>
              <a:defRPr b="0" i="0" sz="2400" u="none" cap="none" strike="noStrike">
                <a:solidFill>
                  <a:schemeClr val="dk1"/>
                </a:solidFill>
                <a:latin typeface="Source Sans Pro"/>
                <a:ea typeface="Source Sans Pro"/>
                <a:cs typeface="Source Sans Pro"/>
                <a:sym typeface="Source Sans Pro"/>
              </a:defRPr>
            </a:lvl7pPr>
            <a:lvl8pPr indent="0" lvl="7" marL="0" marR="0" rtl="0" algn="r">
              <a:spcBef>
                <a:spcPts val="0"/>
              </a:spcBef>
              <a:buNone/>
              <a:defRPr b="0" i="0" sz="2400" u="none" cap="none" strike="noStrike">
                <a:solidFill>
                  <a:schemeClr val="dk1"/>
                </a:solidFill>
                <a:latin typeface="Source Sans Pro"/>
                <a:ea typeface="Source Sans Pro"/>
                <a:cs typeface="Source Sans Pro"/>
                <a:sym typeface="Source Sans Pro"/>
              </a:defRPr>
            </a:lvl8pPr>
            <a:lvl9pPr indent="0" lvl="8" marL="0" marR="0" rtl="0" algn="r">
              <a:spcBef>
                <a:spcPts val="0"/>
              </a:spcBef>
              <a:buNone/>
              <a:defRPr b="0" i="0" sz="2400" u="none" cap="none" strike="noStrike">
                <a:solidFill>
                  <a:schemeClr val="dk1"/>
                </a:solidFill>
                <a:latin typeface="Source Sans Pro"/>
                <a:ea typeface="Source Sans Pro"/>
                <a:cs typeface="Source Sans Pro"/>
                <a:sym typeface="Source Sans Pro"/>
              </a:defRPr>
            </a:lvl9pPr>
          </a:lstStyle>
          <a:p>
            <a:pPr indent="0" lvl="0" marL="0" rtl="0" algn="r">
              <a:spcBef>
                <a:spcPts val="0"/>
              </a:spcBef>
              <a:spcAft>
                <a:spcPts val="0"/>
              </a:spcAft>
              <a:buNone/>
            </a:pPr>
            <a:r>
              <a:rPr lang="en-US"/>
              <a:t>Page _</a:t>
            </a: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 id="2147483680" r:id="rId33"/>
    <p:sldLayoutId id="2147483681" r:id="rId34"/>
    <p:sldLayoutId id="2147483682" r:id="rId35"/>
    <p:sldLayoutId id="2147483683" r:id="rId36"/>
    <p:sldLayoutId id="2147483684" r:id="rId37"/>
    <p:sldLayoutId id="2147483685" r:id="rId38"/>
    <p:sldLayoutId id="2147483686" r:id="rId39"/>
    <p:sldLayoutId id="2147483687" r:id="rId40"/>
    <p:sldLayoutId id="2147483688" r:id="rId41"/>
    <p:sldLayoutId id="2147483689" r:id="rId42"/>
    <p:sldLayoutId id="2147483690" r:id="rId43"/>
    <p:sldLayoutId id="2147483691" r:id="rId44"/>
    <p:sldLayoutId id="2147483692" r:id="rId45"/>
    <p:sldLayoutId id="2147483693" r:id="rId46"/>
    <p:sldLayoutId id="2147483694" r:id="rId47"/>
    <p:sldLayoutId id="2147483695" r:id="rId48"/>
    <p:sldLayoutId id="2147483696" r:id="rId49"/>
    <p:sldLayoutId id="2147483697" r:id="rId50"/>
    <p:sldLayoutId id="2147483698" r:id="rId51"/>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4.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xml"/><Relationship Id="rId3" Type="http://schemas.openxmlformats.org/officeDocument/2006/relationships/image" Target="../media/image9.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5.xml"/><Relationship Id="rId3" Type="http://schemas.openxmlformats.org/officeDocument/2006/relationships/image" Target="../media/image6.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 Id="rId3" Type="http://schemas.openxmlformats.org/officeDocument/2006/relationships/image" Target="../media/image18.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 Id="rId3" Type="http://schemas.openxmlformats.org/officeDocument/2006/relationships/image" Target="../media/image26.jpg"/><Relationship Id="rId4" Type="http://schemas.openxmlformats.org/officeDocument/2006/relationships/image" Target="../media/image19.jpg"/><Relationship Id="rId5" Type="http://schemas.openxmlformats.org/officeDocument/2006/relationships/image" Target="../media/image31.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8.xml"/><Relationship Id="rId3" Type="http://schemas.openxmlformats.org/officeDocument/2006/relationships/image" Target="../media/image21.jpg"/><Relationship Id="rId4" Type="http://schemas.openxmlformats.org/officeDocument/2006/relationships/image" Target="../media/image28.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9.xml"/><Relationship Id="rId3" Type="http://schemas.openxmlformats.org/officeDocument/2006/relationships/image" Target="../media/image22.png"/><Relationship Id="rId4" Type="http://schemas.openxmlformats.org/officeDocument/2006/relationships/image" Target="../media/image2.png"/><Relationship Id="rId5" Type="http://schemas.openxmlformats.org/officeDocument/2006/relationships/image" Target="../media/image27.png"/><Relationship Id="rId6" Type="http://schemas.openxmlformats.org/officeDocument/2006/relationships/image" Target="../media/image2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0.xml"/><Relationship Id="rId3" Type="http://schemas.openxmlformats.org/officeDocument/2006/relationships/image" Target="../media/image20.jpg"/><Relationship Id="rId4" Type="http://schemas.openxmlformats.org/officeDocument/2006/relationships/image" Target="../media/image7.jpg"/><Relationship Id="rId5" Type="http://schemas.openxmlformats.org/officeDocument/2006/relationships/image" Target="../media/image10.jpg"/><Relationship Id="rId6" Type="http://schemas.openxmlformats.org/officeDocument/2006/relationships/image" Target="../media/image3.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 Id="rId3" Type="http://schemas.openxmlformats.org/officeDocument/2006/relationships/image" Target="../media/image15.jpg"/><Relationship Id="rId4" Type="http://schemas.openxmlformats.org/officeDocument/2006/relationships/image" Target="../media/image17.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 Id="rId3" Type="http://schemas.openxmlformats.org/officeDocument/2006/relationships/hyperlink" Target="http://www.youtube.com/watch?v=p5kJDshlLdo" TargetMode="External"/><Relationship Id="rId4" Type="http://schemas.openxmlformats.org/officeDocument/2006/relationships/image" Target="../media/image5.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3.xml"/><Relationship Id="rId3" Type="http://schemas.openxmlformats.org/officeDocument/2006/relationships/image" Target="../media/image28.jpg"/><Relationship Id="rId4" Type="http://schemas.openxmlformats.org/officeDocument/2006/relationships/image" Target="../media/image29.jpg"/><Relationship Id="rId5" Type="http://schemas.openxmlformats.org/officeDocument/2006/relationships/image" Target="../media/image8.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4.xml"/><Relationship Id="rId3" Type="http://schemas.openxmlformats.org/officeDocument/2006/relationships/hyperlink" Target="https://itsalex.tech/uni/year3/graduate/artefact/index.html"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5.xml"/><Relationship Id="rId3" Type="http://schemas.openxmlformats.org/officeDocument/2006/relationships/image" Target="../media/image30.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6.xml"/><Relationship Id="rId3" Type="http://schemas.openxmlformats.org/officeDocument/2006/relationships/image" Target="../media/image30.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7.xml"/><Relationship Id="rId3" Type="http://schemas.openxmlformats.org/officeDocument/2006/relationships/image" Target="../media/image1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5.xml"/><Relationship Id="rId2" Type="http://schemas.openxmlformats.org/officeDocument/2006/relationships/notesSlide" Target="../notesSlides/notesSlide18.xml"/><Relationship Id="rId3" Type="http://schemas.openxmlformats.org/officeDocument/2006/relationships/image" Target="../media/image11.jpg"/><Relationship Id="rId4" Type="http://schemas.openxmlformats.org/officeDocument/2006/relationships/image" Target="../media/image13.png"/><Relationship Id="rId5"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1" name="Shape 201"/>
        <p:cNvGrpSpPr/>
        <p:nvPr/>
      </p:nvGrpSpPr>
      <p:grpSpPr>
        <a:xfrm>
          <a:off x="0" y="0"/>
          <a:ext cx="0" cy="0"/>
          <a:chOff x="0" y="0"/>
          <a:chExt cx="0" cy="0"/>
        </a:xfrm>
      </p:grpSpPr>
      <p:pic>
        <p:nvPicPr>
          <p:cNvPr id="202" name="Google Shape;202;p53"/>
          <p:cNvPicPr preferRelativeResize="0"/>
          <p:nvPr>
            <p:ph idx="2" type="pic"/>
          </p:nvPr>
        </p:nvPicPr>
        <p:blipFill rotWithShape="1">
          <a:blip r:embed="rId3">
            <a:alphaModFix/>
          </a:blip>
          <a:srcRect b="12179" l="0" r="0" t="12171"/>
          <a:stretch/>
        </p:blipFill>
        <p:spPr>
          <a:xfrm>
            <a:off x="1425575" y="1425575"/>
            <a:ext cx="21596352" cy="10891837"/>
          </a:xfrm>
          <a:prstGeom prst="rect">
            <a:avLst/>
          </a:prstGeom>
          <a:noFill/>
          <a:ln>
            <a:noFill/>
          </a:ln>
        </p:spPr>
      </p:pic>
      <p:sp>
        <p:nvSpPr>
          <p:cNvPr id="203" name="Google Shape;203;p53"/>
          <p:cNvSpPr txBox="1"/>
          <p:nvPr>
            <p:ph idx="12" type="sldNum"/>
          </p:nvPr>
        </p:nvSpPr>
        <p:spPr>
          <a:xfrm>
            <a:off x="18238414" y="12524442"/>
            <a:ext cx="5484812" cy="730250"/>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r>
              <a:rPr lang="en-US">
                <a:solidFill>
                  <a:schemeClr val="lt1"/>
                </a:solidFill>
              </a:rPr>
              <a:t>Page _</a:t>
            </a:r>
            <a:fld id="{00000000-1234-1234-1234-123412341234}" type="slidenum">
              <a:rPr lang="en-US">
                <a:solidFill>
                  <a:schemeClr val="lt1"/>
                </a:solidFill>
              </a:rPr>
              <a:t>‹#›</a:t>
            </a:fld>
            <a:endParaRPr>
              <a:solidFill>
                <a:schemeClr val="lt1"/>
              </a:solidFill>
            </a:endParaRPr>
          </a:p>
        </p:txBody>
      </p:sp>
      <p:sp>
        <p:nvSpPr>
          <p:cNvPr id="204" name="Google Shape;204;p53"/>
          <p:cNvSpPr txBox="1"/>
          <p:nvPr/>
        </p:nvSpPr>
        <p:spPr>
          <a:xfrm>
            <a:off x="5339825" y="3454337"/>
            <a:ext cx="13698000" cy="68343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4600">
                <a:solidFill>
                  <a:schemeClr val="lt1"/>
                </a:solidFill>
                <a:latin typeface="Oxygen"/>
                <a:ea typeface="Oxygen"/>
                <a:cs typeface="Oxygen"/>
                <a:sym typeface="Oxygen"/>
              </a:rPr>
              <a:t>CREATIVE DIVERSITY ARTEFACT</a:t>
            </a:r>
            <a:endParaRPr b="1" i="0" sz="14600" u="none" cap="none" strike="noStrike">
              <a:solidFill>
                <a:schemeClr val="lt1"/>
              </a:solidFill>
              <a:latin typeface="Oxygen"/>
              <a:ea typeface="Oxygen"/>
              <a:cs typeface="Oxygen"/>
              <a:sym typeface="Oxygen"/>
            </a:endParaRPr>
          </a:p>
        </p:txBody>
      </p:sp>
      <p:sp>
        <p:nvSpPr>
          <p:cNvPr id="205" name="Google Shape;205;p53"/>
          <p:cNvSpPr txBox="1"/>
          <p:nvPr/>
        </p:nvSpPr>
        <p:spPr>
          <a:xfrm>
            <a:off x="8957070" y="10288619"/>
            <a:ext cx="6463500" cy="6462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US" sz="3599">
                <a:solidFill>
                  <a:schemeClr val="lt1"/>
                </a:solidFill>
                <a:latin typeface="Source Sans Pro"/>
                <a:ea typeface="Source Sans Pro"/>
                <a:cs typeface="Source Sans Pro"/>
                <a:sym typeface="Source Sans Pro"/>
              </a:rPr>
              <a:t>ALEX LANGLEY - 2005660</a:t>
            </a:r>
            <a:endParaRPr b="0" i="0" sz="3599" u="none" cap="none" strike="noStrike">
              <a:solidFill>
                <a:schemeClr val="lt1"/>
              </a:solidFill>
              <a:latin typeface="Source Sans Pro"/>
              <a:ea typeface="Source Sans Pro"/>
              <a:cs typeface="Source Sans Pro"/>
              <a:sym typeface="Source Sans Pro"/>
            </a:endParaRPr>
          </a:p>
        </p:txBody>
      </p:sp>
      <p:sp>
        <p:nvSpPr>
          <p:cNvPr id="206" name="Google Shape;206;p53"/>
          <p:cNvSpPr/>
          <p:nvPr/>
        </p:nvSpPr>
        <p:spPr>
          <a:xfrm flipH="1" rot="10800000">
            <a:off x="7587273" y="10019992"/>
            <a:ext cx="9203100" cy="1278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3599" u="none" cap="none" strike="noStrike">
              <a:solidFill>
                <a:schemeClr val="lt2"/>
              </a:solidFill>
              <a:latin typeface="Source Sans Pro"/>
              <a:ea typeface="Source Sans Pro"/>
              <a:cs typeface="Source Sans Pro"/>
              <a:sym typeface="Source Sans Pro"/>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5"/>
        </a:solidFill>
      </p:bgPr>
    </p:bg>
    <p:spTree>
      <p:nvGrpSpPr>
        <p:cNvPr id="210" name="Shape 210"/>
        <p:cNvGrpSpPr/>
        <p:nvPr/>
      </p:nvGrpSpPr>
      <p:grpSpPr>
        <a:xfrm>
          <a:off x="0" y="0"/>
          <a:ext cx="0" cy="0"/>
          <a:chOff x="0" y="0"/>
          <a:chExt cx="0" cy="0"/>
        </a:xfrm>
      </p:grpSpPr>
      <p:sp>
        <p:nvSpPr>
          <p:cNvPr id="211" name="Google Shape;211;p54"/>
          <p:cNvSpPr txBox="1"/>
          <p:nvPr/>
        </p:nvSpPr>
        <p:spPr>
          <a:xfrm>
            <a:off x="5628126" y="4484575"/>
            <a:ext cx="13121400" cy="24012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5000">
                <a:solidFill>
                  <a:schemeClr val="lt1"/>
                </a:solidFill>
                <a:latin typeface="Oxygen"/>
                <a:ea typeface="Oxygen"/>
                <a:cs typeface="Oxygen"/>
                <a:sym typeface="Oxygen"/>
              </a:rPr>
              <a:t>THE AIM:</a:t>
            </a:r>
            <a:endParaRPr b="1" i="0" sz="15000" u="none" cap="none" strike="noStrike">
              <a:solidFill>
                <a:schemeClr val="lt1"/>
              </a:solidFill>
              <a:latin typeface="Oxygen"/>
              <a:ea typeface="Oxygen"/>
              <a:cs typeface="Oxygen"/>
              <a:sym typeface="Oxygen"/>
            </a:endParaRPr>
          </a:p>
        </p:txBody>
      </p:sp>
      <p:sp>
        <p:nvSpPr>
          <p:cNvPr id="212" name="Google Shape;212;p54"/>
          <p:cNvSpPr txBox="1"/>
          <p:nvPr/>
        </p:nvSpPr>
        <p:spPr>
          <a:xfrm>
            <a:off x="7869725" y="7672825"/>
            <a:ext cx="8638200" cy="17541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US" sz="3599">
                <a:solidFill>
                  <a:schemeClr val="lt1"/>
                </a:solidFill>
                <a:latin typeface="Source Sans Pro"/>
                <a:ea typeface="Source Sans Pro"/>
                <a:cs typeface="Source Sans Pro"/>
                <a:sym typeface="Source Sans Pro"/>
              </a:rPr>
              <a:t>CREATE A MEDIA ARTEFACT THAT ILLUSTRATES MY ABILITY TO BE CREATIVELY DIVERSE AS A FREELANCE FILMMAKER</a:t>
            </a:r>
            <a:endParaRPr b="0" i="0" sz="3599" u="none" cap="none" strike="noStrike">
              <a:solidFill>
                <a:schemeClr val="lt1"/>
              </a:solidFill>
              <a:latin typeface="Source Sans Pro"/>
              <a:ea typeface="Source Sans Pro"/>
              <a:cs typeface="Source Sans Pro"/>
              <a:sym typeface="Source Sans Pro"/>
            </a:endParaRPr>
          </a:p>
        </p:txBody>
      </p:sp>
      <p:sp>
        <p:nvSpPr>
          <p:cNvPr id="213" name="Google Shape;213;p54"/>
          <p:cNvSpPr/>
          <p:nvPr/>
        </p:nvSpPr>
        <p:spPr>
          <a:xfrm flipH="1" rot="10800000">
            <a:off x="7587273" y="7058117"/>
            <a:ext cx="9203100" cy="1278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3599" u="none" cap="none" strike="noStrike">
              <a:solidFill>
                <a:schemeClr val="lt2"/>
              </a:solidFill>
              <a:latin typeface="Source Sans Pro"/>
              <a:ea typeface="Source Sans Pro"/>
              <a:cs typeface="Source Sans Pro"/>
              <a:sym typeface="Source Sans Pro"/>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7" name="Shape 217"/>
        <p:cNvGrpSpPr/>
        <p:nvPr/>
      </p:nvGrpSpPr>
      <p:grpSpPr>
        <a:xfrm>
          <a:off x="0" y="0"/>
          <a:ext cx="0" cy="0"/>
          <a:chOff x="0" y="0"/>
          <a:chExt cx="0" cy="0"/>
        </a:xfrm>
      </p:grpSpPr>
      <p:sp>
        <p:nvSpPr>
          <p:cNvPr id="218" name="Google Shape;218;p55"/>
          <p:cNvSpPr txBox="1"/>
          <p:nvPr/>
        </p:nvSpPr>
        <p:spPr>
          <a:xfrm>
            <a:off x="2077424" y="3162725"/>
            <a:ext cx="10565100" cy="1108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6600">
                <a:solidFill>
                  <a:schemeClr val="dk1"/>
                </a:solidFill>
                <a:latin typeface="Source Sans Pro"/>
                <a:ea typeface="Source Sans Pro"/>
                <a:cs typeface="Source Sans Pro"/>
                <a:sym typeface="Source Sans Pro"/>
              </a:rPr>
              <a:t>SKILLS</a:t>
            </a:r>
            <a:endParaRPr sz="6600">
              <a:solidFill>
                <a:schemeClr val="dk1"/>
              </a:solidFill>
              <a:latin typeface="Source Sans Pro"/>
              <a:ea typeface="Source Sans Pro"/>
              <a:cs typeface="Source Sans Pro"/>
              <a:sym typeface="Source Sans Pro"/>
            </a:endParaRPr>
          </a:p>
        </p:txBody>
      </p:sp>
      <p:sp>
        <p:nvSpPr>
          <p:cNvPr id="219" name="Google Shape;219;p55"/>
          <p:cNvSpPr txBox="1"/>
          <p:nvPr/>
        </p:nvSpPr>
        <p:spPr>
          <a:xfrm>
            <a:off x="2077425" y="4040125"/>
            <a:ext cx="9173700" cy="15699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9600">
                <a:solidFill>
                  <a:schemeClr val="dk1"/>
                </a:solidFill>
                <a:latin typeface="Oxygen"/>
                <a:ea typeface="Oxygen"/>
                <a:cs typeface="Oxygen"/>
                <a:sym typeface="Oxygen"/>
              </a:rPr>
              <a:t>AUDIT</a:t>
            </a:r>
            <a:endParaRPr b="1" sz="9600">
              <a:solidFill>
                <a:schemeClr val="dk1"/>
              </a:solidFill>
              <a:latin typeface="Oxygen"/>
              <a:ea typeface="Oxygen"/>
              <a:cs typeface="Oxygen"/>
              <a:sym typeface="Oxygen"/>
            </a:endParaRPr>
          </a:p>
        </p:txBody>
      </p:sp>
      <p:sp>
        <p:nvSpPr>
          <p:cNvPr id="220" name="Google Shape;220;p55"/>
          <p:cNvSpPr txBox="1"/>
          <p:nvPr/>
        </p:nvSpPr>
        <p:spPr>
          <a:xfrm>
            <a:off x="12855650" y="2076025"/>
            <a:ext cx="8216100" cy="3632700"/>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None/>
            </a:pPr>
            <a:r>
              <a:rPr lang="en-US" sz="2000">
                <a:solidFill>
                  <a:schemeClr val="dk1"/>
                </a:solidFill>
                <a:latin typeface="Source Sans Pro"/>
                <a:ea typeface="Source Sans Pro"/>
                <a:cs typeface="Source Sans Pro"/>
                <a:sym typeface="Source Sans Pro"/>
              </a:rPr>
              <a:t>To begin, I conducted a skills audit on my filmmaking related skills. This involved the self-reflection based on previous work I have done, to create a list of skills and strengths that I can use for my PDP and artefact.</a:t>
            </a:r>
            <a:endParaRPr sz="2000">
              <a:solidFill>
                <a:schemeClr val="dk1"/>
              </a:solidFill>
              <a:latin typeface="Source Sans Pro"/>
              <a:ea typeface="Source Sans Pro"/>
              <a:cs typeface="Source Sans Pro"/>
              <a:sym typeface="Source Sans Pro"/>
            </a:endParaRPr>
          </a:p>
          <a:p>
            <a:pPr indent="0" lvl="0" marL="0" marR="0" rtl="0" algn="just">
              <a:lnSpc>
                <a:spcPct val="150000"/>
              </a:lnSpc>
              <a:spcBef>
                <a:spcPts val="0"/>
              </a:spcBef>
              <a:spcAft>
                <a:spcPts val="0"/>
              </a:spcAft>
              <a:buNone/>
            </a:pPr>
            <a:r>
              <a:t/>
            </a:r>
            <a:endParaRPr sz="2000">
              <a:solidFill>
                <a:schemeClr val="dk1"/>
              </a:solidFill>
              <a:latin typeface="Source Sans Pro"/>
              <a:ea typeface="Source Sans Pro"/>
              <a:cs typeface="Source Sans Pro"/>
              <a:sym typeface="Source Sans Pro"/>
            </a:endParaRPr>
          </a:p>
          <a:p>
            <a:pPr indent="0" lvl="0" marL="0" marR="0" rtl="0" algn="just">
              <a:lnSpc>
                <a:spcPct val="150000"/>
              </a:lnSpc>
              <a:spcBef>
                <a:spcPts val="0"/>
              </a:spcBef>
              <a:spcAft>
                <a:spcPts val="0"/>
              </a:spcAft>
              <a:buNone/>
            </a:pPr>
            <a:r>
              <a:rPr lang="en-US" sz="2000">
                <a:solidFill>
                  <a:schemeClr val="dk1"/>
                </a:solidFill>
                <a:latin typeface="Source Sans Pro"/>
                <a:ea typeface="Source Sans Pro"/>
                <a:cs typeface="Source Sans Pro"/>
                <a:sym typeface="Source Sans Pro"/>
              </a:rPr>
              <a:t>Documentary filmmaker, Drone Pilot, Editor, </a:t>
            </a:r>
            <a:r>
              <a:rPr lang="en-US" sz="2000">
                <a:solidFill>
                  <a:schemeClr val="dk1"/>
                </a:solidFill>
                <a:latin typeface="Source Sans Pro"/>
                <a:ea typeface="Source Sans Pro"/>
                <a:cs typeface="Source Sans Pro"/>
                <a:sym typeface="Source Sans Pro"/>
              </a:rPr>
              <a:t>Storyteller</a:t>
            </a:r>
            <a:r>
              <a:rPr lang="en-US" sz="2000">
                <a:solidFill>
                  <a:schemeClr val="dk1"/>
                </a:solidFill>
                <a:latin typeface="Source Sans Pro"/>
                <a:ea typeface="Source Sans Pro"/>
                <a:cs typeface="Source Sans Pro"/>
                <a:sym typeface="Source Sans Pro"/>
              </a:rPr>
              <a:t>, Filmmaker. </a:t>
            </a:r>
            <a:endParaRPr sz="2000">
              <a:solidFill>
                <a:schemeClr val="dk1"/>
              </a:solidFill>
              <a:latin typeface="Source Sans Pro"/>
              <a:ea typeface="Source Sans Pro"/>
              <a:cs typeface="Source Sans Pro"/>
              <a:sym typeface="Source Sans Pro"/>
            </a:endParaRPr>
          </a:p>
          <a:p>
            <a:pPr indent="0" lvl="0" marL="0" marR="0" rtl="0" algn="just">
              <a:lnSpc>
                <a:spcPct val="150000"/>
              </a:lnSpc>
              <a:spcBef>
                <a:spcPts val="0"/>
              </a:spcBef>
              <a:spcAft>
                <a:spcPts val="0"/>
              </a:spcAft>
              <a:buNone/>
            </a:pPr>
            <a:r>
              <a:rPr lang="en-US" sz="2000">
                <a:solidFill>
                  <a:schemeClr val="dk1"/>
                </a:solidFill>
                <a:latin typeface="Source Sans Pro"/>
                <a:ea typeface="Source Sans Pro"/>
                <a:cs typeface="Source Sans Pro"/>
                <a:sym typeface="Source Sans Pro"/>
              </a:rPr>
              <a:t>Skills: Time Management, Exceptional Organisation, Ability to work under pressure, meet briefs and work as a multi-skilled creative. Attention to details, unwavering dedication to creating the best work possible.</a:t>
            </a:r>
            <a:endParaRPr sz="2000">
              <a:solidFill>
                <a:schemeClr val="dk1"/>
              </a:solidFill>
              <a:latin typeface="Source Sans Pro"/>
              <a:ea typeface="Source Sans Pro"/>
              <a:cs typeface="Source Sans Pro"/>
              <a:sym typeface="Source Sans Pro"/>
            </a:endParaRPr>
          </a:p>
        </p:txBody>
      </p:sp>
      <p:sp>
        <p:nvSpPr>
          <p:cNvPr id="221" name="Google Shape;221;p55"/>
          <p:cNvSpPr txBox="1"/>
          <p:nvPr/>
        </p:nvSpPr>
        <p:spPr>
          <a:xfrm>
            <a:off x="2077419" y="1510535"/>
            <a:ext cx="1398000" cy="1200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7200">
                <a:solidFill>
                  <a:schemeClr val="dk1"/>
                </a:solidFill>
                <a:latin typeface="Oxygen"/>
                <a:ea typeface="Oxygen"/>
                <a:cs typeface="Oxygen"/>
                <a:sym typeface="Oxygen"/>
              </a:rPr>
              <a:t>01</a:t>
            </a:r>
            <a:endParaRPr b="1" sz="7200">
              <a:solidFill>
                <a:schemeClr val="dk1"/>
              </a:solidFill>
              <a:latin typeface="Oxygen"/>
              <a:ea typeface="Oxygen"/>
              <a:cs typeface="Oxygen"/>
              <a:sym typeface="Oxygen"/>
            </a:endParaRPr>
          </a:p>
        </p:txBody>
      </p:sp>
      <p:sp>
        <p:nvSpPr>
          <p:cNvPr id="222" name="Google Shape;222;p55"/>
          <p:cNvSpPr/>
          <p:nvPr/>
        </p:nvSpPr>
        <p:spPr>
          <a:xfrm flipH="1" rot="10800000">
            <a:off x="2168910" y="5968367"/>
            <a:ext cx="1306500" cy="131400"/>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599">
              <a:solidFill>
                <a:schemeClr val="lt2"/>
              </a:solidFill>
              <a:latin typeface="Source Sans Pro"/>
              <a:ea typeface="Source Sans Pro"/>
              <a:cs typeface="Source Sans Pro"/>
              <a:sym typeface="Source Sans Pro"/>
            </a:endParaRPr>
          </a:p>
        </p:txBody>
      </p:sp>
      <p:pic>
        <p:nvPicPr>
          <p:cNvPr id="223" name="Google Shape;223;p55"/>
          <p:cNvPicPr preferRelativeResize="0"/>
          <p:nvPr>
            <p:ph idx="2" type="pic"/>
          </p:nvPr>
        </p:nvPicPr>
        <p:blipFill rotWithShape="1">
          <a:blip r:embed="rId3">
            <a:alphaModFix/>
          </a:blip>
          <a:srcRect b="27228" l="0" r="0" t="27223"/>
          <a:stretch/>
        </p:blipFill>
        <p:spPr>
          <a:xfrm>
            <a:off x="914027" y="7153835"/>
            <a:ext cx="22537646" cy="4940301"/>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7" name="Shape 227"/>
        <p:cNvGrpSpPr/>
        <p:nvPr/>
      </p:nvGrpSpPr>
      <p:grpSpPr>
        <a:xfrm>
          <a:off x="0" y="0"/>
          <a:ext cx="0" cy="0"/>
          <a:chOff x="0" y="0"/>
          <a:chExt cx="0" cy="0"/>
        </a:xfrm>
      </p:grpSpPr>
      <p:sp>
        <p:nvSpPr>
          <p:cNvPr id="228" name="Google Shape;228;p56"/>
          <p:cNvSpPr/>
          <p:nvPr/>
        </p:nvSpPr>
        <p:spPr>
          <a:xfrm>
            <a:off x="0" y="1694329"/>
            <a:ext cx="322729" cy="10623177"/>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3599" u="none" cap="none" strike="noStrike">
              <a:solidFill>
                <a:schemeClr val="lt1"/>
              </a:solidFill>
              <a:latin typeface="Source Sans Pro"/>
              <a:ea typeface="Source Sans Pro"/>
              <a:cs typeface="Source Sans Pro"/>
              <a:sym typeface="Source Sans Pro"/>
            </a:endParaRPr>
          </a:p>
        </p:txBody>
      </p:sp>
      <p:sp>
        <p:nvSpPr>
          <p:cNvPr id="229" name="Google Shape;229;p56"/>
          <p:cNvSpPr txBox="1"/>
          <p:nvPr/>
        </p:nvSpPr>
        <p:spPr>
          <a:xfrm>
            <a:off x="2263589" y="2997463"/>
            <a:ext cx="5022600" cy="14469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8800">
                <a:solidFill>
                  <a:schemeClr val="dk1"/>
                </a:solidFill>
                <a:latin typeface="Source Sans Pro"/>
                <a:ea typeface="Source Sans Pro"/>
                <a:cs typeface="Source Sans Pro"/>
                <a:sym typeface="Source Sans Pro"/>
              </a:rPr>
              <a:t>INDUSTRY</a:t>
            </a:r>
            <a:endParaRPr sz="8800">
              <a:solidFill>
                <a:schemeClr val="dk1"/>
              </a:solidFill>
              <a:latin typeface="Source Sans Pro"/>
              <a:ea typeface="Source Sans Pro"/>
              <a:cs typeface="Source Sans Pro"/>
              <a:sym typeface="Source Sans Pro"/>
            </a:endParaRPr>
          </a:p>
        </p:txBody>
      </p:sp>
      <p:sp>
        <p:nvSpPr>
          <p:cNvPr id="230" name="Google Shape;230;p56"/>
          <p:cNvSpPr txBox="1"/>
          <p:nvPr/>
        </p:nvSpPr>
        <p:spPr>
          <a:xfrm>
            <a:off x="2263600" y="4133700"/>
            <a:ext cx="8474100" cy="19395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12000">
                <a:solidFill>
                  <a:schemeClr val="dk1"/>
                </a:solidFill>
                <a:latin typeface="Oxygen"/>
                <a:ea typeface="Oxygen"/>
                <a:cs typeface="Oxygen"/>
                <a:sym typeface="Oxygen"/>
              </a:rPr>
              <a:t>RESEARCH</a:t>
            </a:r>
            <a:endParaRPr b="1" sz="12000">
              <a:solidFill>
                <a:schemeClr val="dk1"/>
              </a:solidFill>
              <a:latin typeface="Oxygen"/>
              <a:ea typeface="Oxygen"/>
              <a:cs typeface="Oxygen"/>
              <a:sym typeface="Oxygen"/>
            </a:endParaRPr>
          </a:p>
        </p:txBody>
      </p:sp>
      <p:sp>
        <p:nvSpPr>
          <p:cNvPr id="231" name="Google Shape;231;p56"/>
          <p:cNvSpPr txBox="1"/>
          <p:nvPr/>
        </p:nvSpPr>
        <p:spPr>
          <a:xfrm>
            <a:off x="2263589" y="7584346"/>
            <a:ext cx="7746000" cy="2247300"/>
          </a:xfrm>
          <a:prstGeom prst="rect">
            <a:avLst/>
          </a:prstGeom>
          <a:noFill/>
          <a:ln>
            <a:noFill/>
          </a:ln>
        </p:spPr>
        <p:txBody>
          <a:bodyPr anchorCtr="0" anchor="t" bIns="45700" lIns="91425" spcFirstLastPara="1" rIns="91425" wrap="square" tIns="45700">
            <a:spAutoFit/>
          </a:bodyPr>
          <a:lstStyle/>
          <a:p>
            <a:pPr indent="-355600" lvl="0" marL="457200" marR="0" rtl="0" algn="just">
              <a:lnSpc>
                <a:spcPct val="200000"/>
              </a:lnSpc>
              <a:spcBef>
                <a:spcPts val="0"/>
              </a:spcBef>
              <a:spcAft>
                <a:spcPts val="0"/>
              </a:spcAft>
              <a:buClr>
                <a:schemeClr val="dk1"/>
              </a:buClr>
              <a:buSzPts val="2000"/>
              <a:buFont typeface="Source Sans Pro"/>
              <a:buChar char="➔"/>
            </a:pPr>
            <a:r>
              <a:rPr lang="en-US" sz="2000">
                <a:solidFill>
                  <a:schemeClr val="dk1"/>
                </a:solidFill>
                <a:latin typeface="Source Sans Pro"/>
                <a:ea typeface="Source Sans Pro"/>
                <a:cs typeface="Source Sans Pro"/>
                <a:sym typeface="Source Sans Pro"/>
              </a:rPr>
              <a:t>What skills are in demand in the industry?</a:t>
            </a:r>
            <a:endParaRPr sz="2000">
              <a:solidFill>
                <a:schemeClr val="dk1"/>
              </a:solidFill>
              <a:latin typeface="Source Sans Pro"/>
              <a:ea typeface="Source Sans Pro"/>
              <a:cs typeface="Source Sans Pro"/>
              <a:sym typeface="Source Sans Pro"/>
            </a:endParaRPr>
          </a:p>
          <a:p>
            <a:pPr indent="-355600" lvl="0" marL="457200" marR="0" rtl="0" algn="just">
              <a:lnSpc>
                <a:spcPct val="200000"/>
              </a:lnSpc>
              <a:spcBef>
                <a:spcPts val="0"/>
              </a:spcBef>
              <a:spcAft>
                <a:spcPts val="0"/>
              </a:spcAft>
              <a:buClr>
                <a:schemeClr val="dk1"/>
              </a:buClr>
              <a:buSzPts val="2000"/>
              <a:buFont typeface="Source Sans Pro"/>
              <a:buChar char="➔"/>
            </a:pPr>
            <a:r>
              <a:rPr lang="en-US" sz="2000">
                <a:solidFill>
                  <a:schemeClr val="dk1"/>
                </a:solidFill>
                <a:latin typeface="Source Sans Pro"/>
                <a:ea typeface="Source Sans Pro"/>
                <a:cs typeface="Source Sans Pro"/>
                <a:sym typeface="Source Sans Pro"/>
              </a:rPr>
              <a:t>Multiskilled or specialised in one area?</a:t>
            </a:r>
            <a:endParaRPr sz="2000">
              <a:solidFill>
                <a:schemeClr val="dk1"/>
              </a:solidFill>
              <a:latin typeface="Source Sans Pro"/>
              <a:ea typeface="Source Sans Pro"/>
              <a:cs typeface="Source Sans Pro"/>
              <a:sym typeface="Source Sans Pro"/>
            </a:endParaRPr>
          </a:p>
          <a:p>
            <a:pPr indent="-355600" lvl="0" marL="457200" marR="0" rtl="0" algn="just">
              <a:lnSpc>
                <a:spcPct val="200000"/>
              </a:lnSpc>
              <a:spcBef>
                <a:spcPts val="0"/>
              </a:spcBef>
              <a:spcAft>
                <a:spcPts val="0"/>
              </a:spcAft>
              <a:buClr>
                <a:schemeClr val="dk1"/>
              </a:buClr>
              <a:buSzPts val="2000"/>
              <a:buFont typeface="Source Sans Pro"/>
              <a:buChar char="➔"/>
            </a:pPr>
            <a:r>
              <a:rPr lang="en-US" sz="2000">
                <a:solidFill>
                  <a:schemeClr val="dk1"/>
                </a:solidFill>
                <a:latin typeface="Source Sans Pro"/>
                <a:ea typeface="Source Sans Pro"/>
                <a:cs typeface="Source Sans Pro"/>
                <a:sym typeface="Source Sans Pro"/>
              </a:rPr>
              <a:t>Marketing myself &amp; How the artefact can help</a:t>
            </a:r>
            <a:endParaRPr sz="2000">
              <a:solidFill>
                <a:schemeClr val="dk1"/>
              </a:solidFill>
              <a:latin typeface="Source Sans Pro"/>
              <a:ea typeface="Source Sans Pro"/>
              <a:cs typeface="Source Sans Pro"/>
              <a:sym typeface="Source Sans Pro"/>
            </a:endParaRPr>
          </a:p>
          <a:p>
            <a:pPr indent="-355600" lvl="0" marL="457200" marR="0" rtl="0" algn="just">
              <a:lnSpc>
                <a:spcPct val="200000"/>
              </a:lnSpc>
              <a:spcBef>
                <a:spcPts val="0"/>
              </a:spcBef>
              <a:spcAft>
                <a:spcPts val="0"/>
              </a:spcAft>
              <a:buClr>
                <a:schemeClr val="dk1"/>
              </a:buClr>
              <a:buSzPts val="2000"/>
              <a:buFont typeface="Source Sans Pro"/>
              <a:buChar char="➔"/>
            </a:pPr>
            <a:r>
              <a:rPr lang="en-US" sz="2000">
                <a:solidFill>
                  <a:schemeClr val="dk1"/>
                </a:solidFill>
                <a:latin typeface="Source Sans Pro"/>
                <a:ea typeface="Source Sans Pro"/>
                <a:cs typeface="Source Sans Pro"/>
                <a:sym typeface="Source Sans Pro"/>
              </a:rPr>
              <a:t>Key production values to include in my artefact.</a:t>
            </a:r>
            <a:endParaRPr sz="2000">
              <a:solidFill>
                <a:schemeClr val="dk1"/>
              </a:solidFill>
              <a:latin typeface="Source Sans Pro"/>
              <a:ea typeface="Source Sans Pro"/>
              <a:cs typeface="Source Sans Pro"/>
              <a:sym typeface="Source Sans Pro"/>
            </a:endParaRPr>
          </a:p>
        </p:txBody>
      </p:sp>
      <p:sp>
        <p:nvSpPr>
          <p:cNvPr id="232" name="Google Shape;232;p56"/>
          <p:cNvSpPr/>
          <p:nvPr/>
        </p:nvSpPr>
        <p:spPr>
          <a:xfrm flipH="1" rot="10800000">
            <a:off x="2263589" y="6073282"/>
            <a:ext cx="1306500" cy="131400"/>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599">
              <a:solidFill>
                <a:schemeClr val="lt2"/>
              </a:solidFill>
              <a:latin typeface="Source Sans Pro"/>
              <a:ea typeface="Source Sans Pro"/>
              <a:cs typeface="Source Sans Pro"/>
              <a:sym typeface="Source Sans Pro"/>
            </a:endParaRPr>
          </a:p>
        </p:txBody>
      </p:sp>
      <p:pic>
        <p:nvPicPr>
          <p:cNvPr id="233" name="Google Shape;233;p56"/>
          <p:cNvPicPr preferRelativeResize="0"/>
          <p:nvPr>
            <p:ph idx="2" type="pic"/>
          </p:nvPr>
        </p:nvPicPr>
        <p:blipFill rotWithShape="1">
          <a:blip r:embed="rId3">
            <a:alphaModFix/>
          </a:blip>
          <a:srcRect b="0" l="-5061" r="-13745" t="-3199"/>
          <a:stretch/>
        </p:blipFill>
        <p:spPr>
          <a:xfrm>
            <a:off x="12517350" y="0"/>
            <a:ext cx="11860299" cy="13369452"/>
          </a:xfrm>
          <a:prstGeom prst="rect">
            <a:avLst/>
          </a:prstGeom>
          <a:noFill/>
          <a:ln>
            <a:noFill/>
          </a:ln>
        </p:spPr>
      </p:pic>
      <p:sp>
        <p:nvSpPr>
          <p:cNvPr id="234" name="Google Shape;234;p56"/>
          <p:cNvSpPr txBox="1"/>
          <p:nvPr/>
        </p:nvSpPr>
        <p:spPr>
          <a:xfrm>
            <a:off x="2263589" y="1796878"/>
            <a:ext cx="1233000" cy="1200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7200">
                <a:solidFill>
                  <a:schemeClr val="dk1"/>
                </a:solidFill>
                <a:latin typeface="Oxygen"/>
                <a:ea typeface="Oxygen"/>
                <a:cs typeface="Oxygen"/>
                <a:sym typeface="Oxygen"/>
              </a:rPr>
              <a:t>02</a:t>
            </a:r>
            <a:endParaRPr b="1" sz="7200">
              <a:solidFill>
                <a:schemeClr val="dk1"/>
              </a:solidFill>
              <a:latin typeface="Oxygen"/>
              <a:ea typeface="Oxygen"/>
              <a:cs typeface="Oxygen"/>
              <a:sym typeface="Oxygen"/>
            </a:endParaRPr>
          </a:p>
        </p:txBody>
      </p:sp>
      <p:sp>
        <p:nvSpPr>
          <p:cNvPr id="235" name="Google Shape;235;p56"/>
          <p:cNvSpPr txBox="1"/>
          <p:nvPr/>
        </p:nvSpPr>
        <p:spPr>
          <a:xfrm>
            <a:off x="2343075" y="6621016"/>
            <a:ext cx="7746000" cy="415500"/>
          </a:xfrm>
          <a:prstGeom prst="rect">
            <a:avLst/>
          </a:prstGeom>
          <a:noFill/>
          <a:ln>
            <a:noFill/>
          </a:ln>
        </p:spPr>
        <p:txBody>
          <a:bodyPr anchorCtr="0" anchor="t" bIns="45700" lIns="91425" spcFirstLastPara="1" rIns="91425" wrap="square" tIns="45700">
            <a:spAutoFit/>
          </a:bodyPr>
          <a:lstStyle/>
          <a:p>
            <a:pPr indent="0" lvl="0" marL="0" marR="0" rtl="0" algn="just">
              <a:lnSpc>
                <a:spcPct val="200000"/>
              </a:lnSpc>
              <a:spcBef>
                <a:spcPts val="0"/>
              </a:spcBef>
              <a:spcAft>
                <a:spcPts val="0"/>
              </a:spcAft>
              <a:buNone/>
            </a:pPr>
            <a:r>
              <a:rPr b="1" lang="en-US" sz="2100">
                <a:solidFill>
                  <a:schemeClr val="dk1"/>
                </a:solidFill>
                <a:latin typeface="Source Sans Pro"/>
                <a:ea typeface="Source Sans Pro"/>
                <a:cs typeface="Source Sans Pro"/>
                <a:sym typeface="Source Sans Pro"/>
              </a:rPr>
              <a:t>4 Key Areas for my research</a:t>
            </a:r>
            <a:endParaRPr b="1" sz="2100">
              <a:solidFill>
                <a:schemeClr val="dk1"/>
              </a:solidFill>
              <a:latin typeface="Source Sans Pro"/>
              <a:ea typeface="Source Sans Pro"/>
              <a:cs typeface="Source Sans Pro"/>
              <a:sym typeface="Source Sans Pro"/>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9" name="Shape 239"/>
        <p:cNvGrpSpPr/>
        <p:nvPr/>
      </p:nvGrpSpPr>
      <p:grpSpPr>
        <a:xfrm>
          <a:off x="0" y="0"/>
          <a:ext cx="0" cy="0"/>
          <a:chOff x="0" y="0"/>
          <a:chExt cx="0" cy="0"/>
        </a:xfrm>
      </p:grpSpPr>
      <p:grpSp>
        <p:nvGrpSpPr>
          <p:cNvPr id="240" name="Google Shape;240;p57"/>
          <p:cNvGrpSpPr/>
          <p:nvPr/>
        </p:nvGrpSpPr>
        <p:grpSpPr>
          <a:xfrm>
            <a:off x="8300714" y="3096081"/>
            <a:ext cx="4211650" cy="1941819"/>
            <a:chOff x="6896017" y="8014739"/>
            <a:chExt cx="4227715" cy="1941819"/>
          </a:xfrm>
        </p:grpSpPr>
        <p:sp>
          <p:nvSpPr>
            <p:cNvPr id="241" name="Google Shape;241;p57"/>
            <p:cNvSpPr txBox="1"/>
            <p:nvPr/>
          </p:nvSpPr>
          <p:spPr>
            <a:xfrm>
              <a:off x="7179932" y="8494358"/>
              <a:ext cx="3943800" cy="1462200"/>
            </a:xfrm>
            <a:prstGeom prst="rect">
              <a:avLst/>
            </a:prstGeom>
            <a:noFill/>
            <a:ln>
              <a:noFill/>
            </a:ln>
          </p:spPr>
          <p:txBody>
            <a:bodyPr anchorCtr="0" anchor="t" bIns="45700" lIns="91425" spcFirstLastPara="1" rIns="91425" wrap="square" tIns="45700">
              <a:spAutoFit/>
            </a:bodyPr>
            <a:lstStyle/>
            <a:p>
              <a:pPr indent="0" lvl="0" marL="0" marR="0" rtl="0" algn="l">
                <a:lnSpc>
                  <a:spcPct val="115000"/>
                </a:lnSpc>
                <a:spcBef>
                  <a:spcPts val="0"/>
                </a:spcBef>
                <a:spcAft>
                  <a:spcPts val="0"/>
                </a:spcAft>
                <a:buNone/>
              </a:pPr>
              <a:r>
                <a:rPr lang="en-US" sz="2000">
                  <a:solidFill>
                    <a:schemeClr val="dk1"/>
                  </a:solidFill>
                  <a:latin typeface="Source Sans Pro"/>
                  <a:ea typeface="Source Sans Pro"/>
                  <a:cs typeface="Source Sans Pro"/>
                  <a:sym typeface="Source Sans Pro"/>
                </a:rPr>
                <a:t>‘</a:t>
              </a:r>
              <a:r>
                <a:rPr lang="en-US" sz="2000">
                  <a:solidFill>
                    <a:schemeClr val="dk1"/>
                  </a:solidFill>
                  <a:latin typeface="Source Sans Pro"/>
                  <a:ea typeface="Source Sans Pro"/>
                  <a:cs typeface="Source Sans Pro"/>
                  <a:sym typeface="Source Sans Pro"/>
                </a:rPr>
                <a:t>Between 15,130 and 20,770 additional personnel are needed within three years to keep pace with demand’ (Askew, 2022)</a:t>
              </a:r>
              <a:endParaRPr sz="2000">
                <a:solidFill>
                  <a:schemeClr val="dk1"/>
                </a:solidFill>
                <a:latin typeface="Source Sans Pro"/>
                <a:ea typeface="Source Sans Pro"/>
                <a:cs typeface="Source Sans Pro"/>
                <a:sym typeface="Source Sans Pro"/>
              </a:endParaRPr>
            </a:p>
          </p:txBody>
        </p:sp>
        <p:sp>
          <p:nvSpPr>
            <p:cNvPr id="242" name="Google Shape;242;p57"/>
            <p:cNvSpPr txBox="1"/>
            <p:nvPr/>
          </p:nvSpPr>
          <p:spPr>
            <a:xfrm>
              <a:off x="6896017" y="8014739"/>
              <a:ext cx="4227600" cy="4617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2400">
                  <a:solidFill>
                    <a:schemeClr val="dk1"/>
                  </a:solidFill>
                  <a:latin typeface="Oxygen"/>
                  <a:ea typeface="Oxygen"/>
                  <a:cs typeface="Oxygen"/>
                  <a:sym typeface="Oxygen"/>
                </a:rPr>
                <a:t>01. </a:t>
              </a:r>
              <a:r>
                <a:rPr b="1" lang="en-US" sz="2400">
                  <a:solidFill>
                    <a:schemeClr val="dk1"/>
                  </a:solidFill>
                  <a:latin typeface="Oxygen"/>
                  <a:ea typeface="Oxygen"/>
                  <a:cs typeface="Oxygen"/>
                  <a:sym typeface="Oxygen"/>
                </a:rPr>
                <a:t> Skills Shortages</a:t>
              </a:r>
              <a:endParaRPr b="1" sz="2400">
                <a:solidFill>
                  <a:schemeClr val="dk1"/>
                </a:solidFill>
                <a:latin typeface="Oxygen"/>
                <a:ea typeface="Oxygen"/>
                <a:cs typeface="Oxygen"/>
                <a:sym typeface="Oxygen"/>
              </a:endParaRPr>
            </a:p>
          </p:txBody>
        </p:sp>
      </p:grpSp>
      <p:grpSp>
        <p:nvGrpSpPr>
          <p:cNvPr id="243" name="Google Shape;243;p57"/>
          <p:cNvGrpSpPr/>
          <p:nvPr/>
        </p:nvGrpSpPr>
        <p:grpSpPr>
          <a:xfrm>
            <a:off x="13287994" y="3096081"/>
            <a:ext cx="4584981" cy="1941819"/>
            <a:chOff x="6896017" y="8014739"/>
            <a:chExt cx="4584981" cy="1941819"/>
          </a:xfrm>
        </p:grpSpPr>
        <p:sp>
          <p:nvSpPr>
            <p:cNvPr id="244" name="Google Shape;244;p57"/>
            <p:cNvSpPr txBox="1"/>
            <p:nvPr/>
          </p:nvSpPr>
          <p:spPr>
            <a:xfrm>
              <a:off x="7269298" y="8632958"/>
              <a:ext cx="4211700" cy="13236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lang="en-US" sz="2000">
                  <a:solidFill>
                    <a:schemeClr val="dk1"/>
                  </a:solidFill>
                  <a:latin typeface="Source Sans Pro"/>
                  <a:ea typeface="Source Sans Pro"/>
                  <a:cs typeface="Source Sans Pro"/>
                  <a:sym typeface="Source Sans Pro"/>
                </a:rPr>
                <a:t>‘The film industry reveres multi-talented directors, instead of them not having enough or skill in one area.’ (Cox, 2022)</a:t>
              </a:r>
              <a:endParaRPr sz="2000">
                <a:solidFill>
                  <a:schemeClr val="dk1"/>
                </a:solidFill>
                <a:latin typeface="Source Sans Pro"/>
                <a:ea typeface="Source Sans Pro"/>
                <a:cs typeface="Source Sans Pro"/>
                <a:sym typeface="Source Sans Pro"/>
              </a:endParaRPr>
            </a:p>
          </p:txBody>
        </p:sp>
        <p:sp>
          <p:nvSpPr>
            <p:cNvPr id="245" name="Google Shape;245;p57"/>
            <p:cNvSpPr txBox="1"/>
            <p:nvPr/>
          </p:nvSpPr>
          <p:spPr>
            <a:xfrm>
              <a:off x="6896017" y="8014739"/>
              <a:ext cx="4227600" cy="4617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2400">
                  <a:solidFill>
                    <a:schemeClr val="dk1"/>
                  </a:solidFill>
                  <a:latin typeface="Oxygen"/>
                  <a:ea typeface="Oxygen"/>
                  <a:cs typeface="Oxygen"/>
                  <a:sym typeface="Oxygen"/>
                </a:rPr>
                <a:t>02. Multiskilled necessity</a:t>
              </a:r>
              <a:endParaRPr b="1" sz="2400">
                <a:solidFill>
                  <a:schemeClr val="dk1"/>
                </a:solidFill>
                <a:latin typeface="Oxygen"/>
                <a:ea typeface="Oxygen"/>
                <a:cs typeface="Oxygen"/>
                <a:sym typeface="Oxygen"/>
              </a:endParaRPr>
            </a:p>
          </p:txBody>
        </p:sp>
      </p:grpSp>
      <p:grpSp>
        <p:nvGrpSpPr>
          <p:cNvPr id="246" name="Google Shape;246;p57"/>
          <p:cNvGrpSpPr/>
          <p:nvPr/>
        </p:nvGrpSpPr>
        <p:grpSpPr>
          <a:xfrm>
            <a:off x="18488035" y="3096081"/>
            <a:ext cx="5138640" cy="1941819"/>
            <a:chOff x="6896017" y="8012297"/>
            <a:chExt cx="5138640" cy="1941819"/>
          </a:xfrm>
        </p:grpSpPr>
        <p:sp>
          <p:nvSpPr>
            <p:cNvPr id="247" name="Google Shape;247;p57"/>
            <p:cNvSpPr txBox="1"/>
            <p:nvPr/>
          </p:nvSpPr>
          <p:spPr>
            <a:xfrm>
              <a:off x="7212757" y="8630516"/>
              <a:ext cx="4821900" cy="13236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lang="en-US" sz="2000">
                  <a:solidFill>
                    <a:schemeClr val="dk1"/>
                  </a:solidFill>
                  <a:latin typeface="Source Sans Pro"/>
                  <a:ea typeface="Source Sans Pro"/>
                  <a:cs typeface="Source Sans Pro"/>
                  <a:sym typeface="Source Sans Pro"/>
                </a:rPr>
                <a:t>Sharing the content you’ve created allows potential customers or employers to test-drive your approach before making a large commitment.’ (Clark, 2011)</a:t>
              </a:r>
              <a:endParaRPr sz="2000">
                <a:solidFill>
                  <a:schemeClr val="dk1"/>
                </a:solidFill>
                <a:latin typeface="Source Sans Pro"/>
                <a:ea typeface="Source Sans Pro"/>
                <a:cs typeface="Source Sans Pro"/>
                <a:sym typeface="Source Sans Pro"/>
              </a:endParaRPr>
            </a:p>
          </p:txBody>
        </p:sp>
        <p:sp>
          <p:nvSpPr>
            <p:cNvPr id="248" name="Google Shape;248;p57"/>
            <p:cNvSpPr txBox="1"/>
            <p:nvPr/>
          </p:nvSpPr>
          <p:spPr>
            <a:xfrm>
              <a:off x="6896017" y="8012297"/>
              <a:ext cx="4227600" cy="4617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2400">
                  <a:solidFill>
                    <a:schemeClr val="dk1"/>
                  </a:solidFill>
                  <a:latin typeface="Oxygen"/>
                  <a:ea typeface="Oxygen"/>
                  <a:cs typeface="Oxygen"/>
                  <a:sym typeface="Oxygen"/>
                </a:rPr>
                <a:t>03. Artefact Purpose</a:t>
              </a:r>
              <a:endParaRPr b="1" sz="2400">
                <a:solidFill>
                  <a:schemeClr val="dk1"/>
                </a:solidFill>
                <a:latin typeface="Oxygen"/>
                <a:ea typeface="Oxygen"/>
                <a:cs typeface="Oxygen"/>
                <a:sym typeface="Oxygen"/>
              </a:endParaRPr>
            </a:p>
          </p:txBody>
        </p:sp>
      </p:grpSp>
      <p:sp>
        <p:nvSpPr>
          <p:cNvPr id="249" name="Google Shape;249;p57"/>
          <p:cNvSpPr txBox="1"/>
          <p:nvPr/>
        </p:nvSpPr>
        <p:spPr>
          <a:xfrm>
            <a:off x="1836799" y="2967775"/>
            <a:ext cx="4683300" cy="1108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6600">
                <a:solidFill>
                  <a:schemeClr val="dk1"/>
                </a:solidFill>
                <a:latin typeface="Source Sans Pro"/>
                <a:ea typeface="Source Sans Pro"/>
                <a:cs typeface="Source Sans Pro"/>
                <a:sym typeface="Source Sans Pro"/>
              </a:rPr>
              <a:t>RESEARCH</a:t>
            </a:r>
            <a:endParaRPr sz="6600">
              <a:solidFill>
                <a:schemeClr val="dk1"/>
              </a:solidFill>
              <a:latin typeface="Source Sans Pro"/>
              <a:ea typeface="Source Sans Pro"/>
              <a:cs typeface="Source Sans Pro"/>
              <a:sym typeface="Source Sans Pro"/>
            </a:endParaRPr>
          </a:p>
        </p:txBody>
      </p:sp>
      <p:sp>
        <p:nvSpPr>
          <p:cNvPr id="250" name="Google Shape;250;p57"/>
          <p:cNvSpPr txBox="1"/>
          <p:nvPr/>
        </p:nvSpPr>
        <p:spPr>
          <a:xfrm>
            <a:off x="1836802" y="3873150"/>
            <a:ext cx="6273600" cy="15699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9600">
                <a:solidFill>
                  <a:schemeClr val="dk1"/>
                </a:solidFill>
                <a:latin typeface="Oxygen"/>
                <a:ea typeface="Oxygen"/>
                <a:cs typeface="Oxygen"/>
                <a:sym typeface="Oxygen"/>
              </a:rPr>
              <a:t>FINDINGS</a:t>
            </a:r>
            <a:endParaRPr b="1" sz="9600">
              <a:solidFill>
                <a:schemeClr val="dk1"/>
              </a:solidFill>
              <a:latin typeface="Oxygen"/>
              <a:ea typeface="Oxygen"/>
              <a:cs typeface="Oxygen"/>
              <a:sym typeface="Oxygen"/>
            </a:endParaRPr>
          </a:p>
        </p:txBody>
      </p:sp>
      <p:sp>
        <p:nvSpPr>
          <p:cNvPr id="251" name="Google Shape;251;p57"/>
          <p:cNvSpPr/>
          <p:nvPr/>
        </p:nvSpPr>
        <p:spPr>
          <a:xfrm flipH="1" rot="10800000">
            <a:off x="1928279" y="5773427"/>
            <a:ext cx="1306500" cy="131400"/>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599">
              <a:solidFill>
                <a:schemeClr val="lt2"/>
              </a:solidFill>
              <a:latin typeface="Source Sans Pro"/>
              <a:ea typeface="Source Sans Pro"/>
              <a:cs typeface="Source Sans Pro"/>
              <a:sym typeface="Source Sans Pro"/>
            </a:endParaRPr>
          </a:p>
        </p:txBody>
      </p:sp>
      <p:pic>
        <p:nvPicPr>
          <p:cNvPr id="252" name="Google Shape;252;p57"/>
          <p:cNvPicPr preferRelativeResize="0"/>
          <p:nvPr>
            <p:ph idx="2" type="pic"/>
          </p:nvPr>
        </p:nvPicPr>
        <p:blipFill rotWithShape="1">
          <a:blip r:embed="rId3">
            <a:alphaModFix/>
          </a:blip>
          <a:srcRect b="-15496" l="0" r="-583" t="-15496"/>
          <a:stretch/>
        </p:blipFill>
        <p:spPr>
          <a:xfrm>
            <a:off x="1115425" y="7084425"/>
            <a:ext cx="11473049" cy="5815250"/>
          </a:xfrm>
          <a:prstGeom prst="rect">
            <a:avLst/>
          </a:prstGeom>
          <a:noFill/>
          <a:ln>
            <a:noFill/>
          </a:ln>
        </p:spPr>
      </p:pic>
      <p:pic>
        <p:nvPicPr>
          <p:cNvPr id="253" name="Google Shape;253;p57"/>
          <p:cNvPicPr preferRelativeResize="0"/>
          <p:nvPr>
            <p:ph idx="4" type="pic"/>
          </p:nvPr>
        </p:nvPicPr>
        <p:blipFill rotWithShape="1">
          <a:blip r:embed="rId4">
            <a:alphaModFix/>
          </a:blip>
          <a:srcRect b="0" l="0" r="0" t="0"/>
          <a:stretch/>
        </p:blipFill>
        <p:spPr>
          <a:xfrm>
            <a:off x="12997525" y="6486075"/>
            <a:ext cx="10629150" cy="66315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7" name="Shape 257"/>
        <p:cNvGrpSpPr/>
        <p:nvPr/>
      </p:nvGrpSpPr>
      <p:grpSpPr>
        <a:xfrm>
          <a:off x="0" y="0"/>
          <a:ext cx="0" cy="0"/>
          <a:chOff x="0" y="0"/>
          <a:chExt cx="0" cy="0"/>
        </a:xfrm>
      </p:grpSpPr>
      <p:sp>
        <p:nvSpPr>
          <p:cNvPr id="258" name="Google Shape;258;p58"/>
          <p:cNvSpPr txBox="1"/>
          <p:nvPr/>
        </p:nvSpPr>
        <p:spPr>
          <a:xfrm>
            <a:off x="2077424" y="3162725"/>
            <a:ext cx="10565100" cy="1108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6600">
                <a:solidFill>
                  <a:schemeClr val="dk1"/>
                </a:solidFill>
                <a:latin typeface="Source Sans Pro"/>
                <a:ea typeface="Source Sans Pro"/>
                <a:cs typeface="Source Sans Pro"/>
                <a:sym typeface="Source Sans Pro"/>
              </a:rPr>
              <a:t>PDP</a:t>
            </a:r>
            <a:endParaRPr sz="6600">
              <a:solidFill>
                <a:schemeClr val="dk1"/>
              </a:solidFill>
              <a:latin typeface="Source Sans Pro"/>
              <a:ea typeface="Source Sans Pro"/>
              <a:cs typeface="Source Sans Pro"/>
              <a:sym typeface="Source Sans Pro"/>
            </a:endParaRPr>
          </a:p>
        </p:txBody>
      </p:sp>
      <p:sp>
        <p:nvSpPr>
          <p:cNvPr id="259" name="Google Shape;259;p58"/>
          <p:cNvSpPr txBox="1"/>
          <p:nvPr/>
        </p:nvSpPr>
        <p:spPr>
          <a:xfrm>
            <a:off x="2077425" y="4040125"/>
            <a:ext cx="9173700" cy="15699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9600">
                <a:solidFill>
                  <a:schemeClr val="dk1"/>
                </a:solidFill>
                <a:latin typeface="Oxygen"/>
                <a:ea typeface="Oxygen"/>
                <a:cs typeface="Oxygen"/>
                <a:sym typeface="Oxygen"/>
              </a:rPr>
              <a:t>DEVELOPMENT</a:t>
            </a:r>
            <a:endParaRPr b="1" sz="9600">
              <a:solidFill>
                <a:schemeClr val="dk1"/>
              </a:solidFill>
              <a:latin typeface="Oxygen"/>
              <a:ea typeface="Oxygen"/>
              <a:cs typeface="Oxygen"/>
              <a:sym typeface="Oxygen"/>
            </a:endParaRPr>
          </a:p>
        </p:txBody>
      </p:sp>
      <p:sp>
        <p:nvSpPr>
          <p:cNvPr id="260" name="Google Shape;260;p58"/>
          <p:cNvSpPr txBox="1"/>
          <p:nvPr/>
        </p:nvSpPr>
        <p:spPr>
          <a:xfrm>
            <a:off x="13182600" y="3473324"/>
            <a:ext cx="7746000" cy="1785600"/>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None/>
            </a:pPr>
            <a:r>
              <a:rPr lang="en-US" sz="2000">
                <a:solidFill>
                  <a:schemeClr val="dk1"/>
                </a:solidFill>
                <a:latin typeface="Source Sans Pro"/>
                <a:ea typeface="Source Sans Pro"/>
                <a:cs typeface="Source Sans Pro"/>
                <a:sym typeface="Source Sans Pro"/>
              </a:rPr>
              <a:t>Following this research, I developed my PDP to define goals that would help my career. This meets the criteria set by the Open University PDP guide, as it has both long term and short term goals that all service my career development. </a:t>
            </a:r>
            <a:endParaRPr sz="2000">
              <a:solidFill>
                <a:schemeClr val="dk1"/>
              </a:solidFill>
              <a:latin typeface="Source Sans Pro"/>
              <a:ea typeface="Source Sans Pro"/>
              <a:cs typeface="Source Sans Pro"/>
              <a:sym typeface="Source Sans Pro"/>
            </a:endParaRPr>
          </a:p>
        </p:txBody>
      </p:sp>
      <p:sp>
        <p:nvSpPr>
          <p:cNvPr id="261" name="Google Shape;261;p58"/>
          <p:cNvSpPr txBox="1"/>
          <p:nvPr/>
        </p:nvSpPr>
        <p:spPr>
          <a:xfrm>
            <a:off x="2077419" y="1510535"/>
            <a:ext cx="1398000" cy="1200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7200">
                <a:solidFill>
                  <a:schemeClr val="dk1"/>
                </a:solidFill>
                <a:latin typeface="Oxygen"/>
                <a:ea typeface="Oxygen"/>
                <a:cs typeface="Oxygen"/>
                <a:sym typeface="Oxygen"/>
              </a:rPr>
              <a:t>03</a:t>
            </a:r>
            <a:endParaRPr b="1" sz="7200">
              <a:solidFill>
                <a:schemeClr val="dk1"/>
              </a:solidFill>
              <a:latin typeface="Oxygen"/>
              <a:ea typeface="Oxygen"/>
              <a:cs typeface="Oxygen"/>
              <a:sym typeface="Oxygen"/>
            </a:endParaRPr>
          </a:p>
        </p:txBody>
      </p:sp>
      <p:sp>
        <p:nvSpPr>
          <p:cNvPr id="262" name="Google Shape;262;p58"/>
          <p:cNvSpPr/>
          <p:nvPr/>
        </p:nvSpPr>
        <p:spPr>
          <a:xfrm flipH="1" rot="10800000">
            <a:off x="2168910" y="5968285"/>
            <a:ext cx="1306649" cy="131482"/>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599">
              <a:solidFill>
                <a:schemeClr val="lt2"/>
              </a:solidFill>
              <a:latin typeface="Source Sans Pro"/>
              <a:ea typeface="Source Sans Pro"/>
              <a:cs typeface="Source Sans Pro"/>
              <a:sym typeface="Source Sans Pro"/>
            </a:endParaRPr>
          </a:p>
        </p:txBody>
      </p:sp>
      <p:pic>
        <p:nvPicPr>
          <p:cNvPr id="263" name="Google Shape;263;p58"/>
          <p:cNvPicPr preferRelativeResize="0"/>
          <p:nvPr>
            <p:ph idx="2" type="pic"/>
          </p:nvPr>
        </p:nvPicPr>
        <p:blipFill rotWithShape="1">
          <a:blip r:embed="rId3">
            <a:alphaModFix/>
          </a:blip>
          <a:srcRect b="39165" l="0" r="-107253" t="0"/>
          <a:stretch/>
        </p:blipFill>
        <p:spPr>
          <a:xfrm>
            <a:off x="914025" y="7153823"/>
            <a:ext cx="22537652" cy="5816099"/>
          </a:xfrm>
          <a:prstGeom prst="rect">
            <a:avLst/>
          </a:prstGeom>
          <a:noFill/>
          <a:ln>
            <a:noFill/>
          </a:ln>
        </p:spPr>
      </p:pic>
      <p:pic>
        <p:nvPicPr>
          <p:cNvPr id="264" name="Google Shape;264;p58"/>
          <p:cNvPicPr preferRelativeResize="0"/>
          <p:nvPr/>
        </p:nvPicPr>
        <p:blipFill>
          <a:blip r:embed="rId4">
            <a:alphaModFix/>
          </a:blip>
          <a:stretch>
            <a:fillRect/>
          </a:stretch>
        </p:blipFill>
        <p:spPr>
          <a:xfrm>
            <a:off x="14041375" y="6384148"/>
            <a:ext cx="9173701" cy="6701277"/>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8" name="Shape 268"/>
        <p:cNvGrpSpPr/>
        <p:nvPr/>
      </p:nvGrpSpPr>
      <p:grpSpPr>
        <a:xfrm>
          <a:off x="0" y="0"/>
          <a:ext cx="0" cy="0"/>
          <a:chOff x="0" y="0"/>
          <a:chExt cx="0" cy="0"/>
        </a:xfrm>
      </p:grpSpPr>
      <p:sp>
        <p:nvSpPr>
          <p:cNvPr id="269" name="Google Shape;269;p59"/>
          <p:cNvSpPr txBox="1"/>
          <p:nvPr/>
        </p:nvSpPr>
        <p:spPr>
          <a:xfrm>
            <a:off x="10112225" y="284625"/>
            <a:ext cx="4153200" cy="6003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3300">
                <a:solidFill>
                  <a:schemeClr val="dk1"/>
                </a:solidFill>
                <a:latin typeface="Source Sans Pro"/>
                <a:ea typeface="Source Sans Pro"/>
                <a:cs typeface="Source Sans Pro"/>
                <a:sym typeface="Source Sans Pro"/>
              </a:rPr>
              <a:t>THEORY APPLICATION</a:t>
            </a:r>
            <a:endParaRPr sz="3300">
              <a:solidFill>
                <a:schemeClr val="dk1"/>
              </a:solidFill>
              <a:latin typeface="Source Sans Pro"/>
              <a:ea typeface="Source Sans Pro"/>
              <a:cs typeface="Source Sans Pro"/>
              <a:sym typeface="Source Sans Pro"/>
            </a:endParaRPr>
          </a:p>
        </p:txBody>
      </p:sp>
      <p:sp>
        <p:nvSpPr>
          <p:cNvPr id="270" name="Google Shape;270;p59"/>
          <p:cNvSpPr txBox="1"/>
          <p:nvPr/>
        </p:nvSpPr>
        <p:spPr>
          <a:xfrm>
            <a:off x="9275475" y="715625"/>
            <a:ext cx="5951700" cy="15699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9600">
                <a:solidFill>
                  <a:schemeClr val="dk1"/>
                </a:solidFill>
                <a:latin typeface="Oxygen"/>
                <a:ea typeface="Oxygen"/>
                <a:cs typeface="Oxygen"/>
                <a:sym typeface="Oxygen"/>
              </a:rPr>
              <a:t>THREE A’s</a:t>
            </a:r>
            <a:endParaRPr b="1" sz="9600">
              <a:solidFill>
                <a:schemeClr val="dk1"/>
              </a:solidFill>
              <a:latin typeface="Oxygen"/>
              <a:ea typeface="Oxygen"/>
              <a:cs typeface="Oxygen"/>
              <a:sym typeface="Oxygen"/>
            </a:endParaRPr>
          </a:p>
        </p:txBody>
      </p:sp>
      <p:sp>
        <p:nvSpPr>
          <p:cNvPr id="271" name="Google Shape;271;p59"/>
          <p:cNvSpPr/>
          <p:nvPr/>
        </p:nvSpPr>
        <p:spPr>
          <a:xfrm flipH="1" rot="10800000">
            <a:off x="11535585" y="2285517"/>
            <a:ext cx="1306500" cy="131400"/>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599">
              <a:solidFill>
                <a:schemeClr val="lt2"/>
              </a:solidFill>
              <a:latin typeface="Source Sans Pro"/>
              <a:ea typeface="Source Sans Pro"/>
              <a:cs typeface="Source Sans Pro"/>
              <a:sym typeface="Source Sans Pro"/>
            </a:endParaRPr>
          </a:p>
        </p:txBody>
      </p:sp>
      <p:pic>
        <p:nvPicPr>
          <p:cNvPr id="272" name="Google Shape;272;p59"/>
          <p:cNvPicPr preferRelativeResize="0"/>
          <p:nvPr/>
        </p:nvPicPr>
        <p:blipFill>
          <a:blip r:embed="rId3">
            <a:alphaModFix/>
          </a:blip>
          <a:stretch>
            <a:fillRect/>
          </a:stretch>
        </p:blipFill>
        <p:spPr>
          <a:xfrm>
            <a:off x="16371125" y="2943625"/>
            <a:ext cx="7282976" cy="10294101"/>
          </a:xfrm>
          <a:prstGeom prst="rect">
            <a:avLst/>
          </a:prstGeom>
          <a:noFill/>
          <a:ln>
            <a:noFill/>
          </a:ln>
        </p:spPr>
      </p:pic>
      <p:pic>
        <p:nvPicPr>
          <p:cNvPr id="273" name="Google Shape;273;p59"/>
          <p:cNvPicPr preferRelativeResize="0"/>
          <p:nvPr/>
        </p:nvPicPr>
        <p:blipFill>
          <a:blip r:embed="rId4">
            <a:alphaModFix/>
          </a:blip>
          <a:stretch>
            <a:fillRect/>
          </a:stretch>
        </p:blipFill>
        <p:spPr>
          <a:xfrm>
            <a:off x="848525" y="2943640"/>
            <a:ext cx="7282976" cy="10294059"/>
          </a:xfrm>
          <a:prstGeom prst="rect">
            <a:avLst/>
          </a:prstGeom>
          <a:noFill/>
          <a:ln>
            <a:noFill/>
          </a:ln>
        </p:spPr>
      </p:pic>
      <p:pic>
        <p:nvPicPr>
          <p:cNvPr id="274" name="Google Shape;274;p59"/>
          <p:cNvPicPr preferRelativeResize="0"/>
          <p:nvPr/>
        </p:nvPicPr>
        <p:blipFill>
          <a:blip r:embed="rId5">
            <a:alphaModFix/>
          </a:blip>
          <a:stretch>
            <a:fillRect/>
          </a:stretch>
        </p:blipFill>
        <p:spPr>
          <a:xfrm>
            <a:off x="8609825" y="2943627"/>
            <a:ext cx="7282976" cy="10294088"/>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8" name="Shape 278"/>
        <p:cNvGrpSpPr/>
        <p:nvPr/>
      </p:nvGrpSpPr>
      <p:grpSpPr>
        <a:xfrm>
          <a:off x="0" y="0"/>
          <a:ext cx="0" cy="0"/>
          <a:chOff x="0" y="0"/>
          <a:chExt cx="0" cy="0"/>
        </a:xfrm>
      </p:grpSpPr>
      <p:pic>
        <p:nvPicPr>
          <p:cNvPr id="279" name="Google Shape;279;p60"/>
          <p:cNvPicPr preferRelativeResize="0"/>
          <p:nvPr>
            <p:ph idx="2" type="pic"/>
          </p:nvPr>
        </p:nvPicPr>
        <p:blipFill rotWithShape="1">
          <a:blip r:embed="rId3">
            <a:alphaModFix/>
          </a:blip>
          <a:srcRect b="0" l="-54822" r="0" t="-512"/>
          <a:stretch/>
        </p:blipFill>
        <p:spPr>
          <a:xfrm>
            <a:off x="11005777" y="1934475"/>
            <a:ext cx="12834498" cy="10119364"/>
          </a:xfrm>
          <a:prstGeom prst="rect">
            <a:avLst/>
          </a:prstGeom>
          <a:noFill/>
          <a:ln>
            <a:noFill/>
          </a:ln>
        </p:spPr>
      </p:pic>
      <p:sp>
        <p:nvSpPr>
          <p:cNvPr id="280" name="Google Shape;280;p60"/>
          <p:cNvSpPr txBox="1"/>
          <p:nvPr/>
        </p:nvSpPr>
        <p:spPr>
          <a:xfrm>
            <a:off x="1391631" y="6255550"/>
            <a:ext cx="5317200" cy="1108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6600">
                <a:solidFill>
                  <a:schemeClr val="dk1"/>
                </a:solidFill>
                <a:latin typeface="Source Sans Pro"/>
                <a:ea typeface="Source Sans Pro"/>
                <a:cs typeface="Source Sans Pro"/>
                <a:sym typeface="Source Sans Pro"/>
              </a:rPr>
              <a:t>ARTEFACT</a:t>
            </a:r>
            <a:endParaRPr sz="6600">
              <a:solidFill>
                <a:schemeClr val="dk1"/>
              </a:solidFill>
              <a:latin typeface="Source Sans Pro"/>
              <a:ea typeface="Source Sans Pro"/>
              <a:cs typeface="Source Sans Pro"/>
              <a:sym typeface="Source Sans Pro"/>
            </a:endParaRPr>
          </a:p>
        </p:txBody>
      </p:sp>
      <p:sp>
        <p:nvSpPr>
          <p:cNvPr id="281" name="Google Shape;281;p60"/>
          <p:cNvSpPr txBox="1"/>
          <p:nvPr/>
        </p:nvSpPr>
        <p:spPr>
          <a:xfrm>
            <a:off x="1391626" y="7132950"/>
            <a:ext cx="7225500" cy="15699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9600">
                <a:solidFill>
                  <a:schemeClr val="dk1"/>
                </a:solidFill>
                <a:latin typeface="Oxygen"/>
                <a:ea typeface="Oxygen"/>
                <a:cs typeface="Oxygen"/>
                <a:sym typeface="Oxygen"/>
              </a:rPr>
              <a:t>PLANNING</a:t>
            </a:r>
            <a:endParaRPr b="1" sz="9600">
              <a:solidFill>
                <a:schemeClr val="dk1"/>
              </a:solidFill>
              <a:latin typeface="Oxygen"/>
              <a:ea typeface="Oxygen"/>
              <a:cs typeface="Oxygen"/>
              <a:sym typeface="Oxygen"/>
            </a:endParaRPr>
          </a:p>
        </p:txBody>
      </p:sp>
      <p:sp>
        <p:nvSpPr>
          <p:cNvPr id="282" name="Google Shape;282;p60"/>
          <p:cNvSpPr txBox="1"/>
          <p:nvPr/>
        </p:nvSpPr>
        <p:spPr>
          <a:xfrm>
            <a:off x="1391624" y="9613900"/>
            <a:ext cx="7000800" cy="1785600"/>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None/>
            </a:pPr>
            <a:r>
              <a:rPr lang="en-US" sz="2000">
                <a:solidFill>
                  <a:schemeClr val="dk1"/>
                </a:solidFill>
                <a:latin typeface="Source Sans Pro"/>
                <a:ea typeface="Source Sans Pro"/>
                <a:cs typeface="Source Sans Pro"/>
                <a:sym typeface="Source Sans Pro"/>
              </a:rPr>
              <a:t>Following my research, I developed a structure/layout and a content plan for my artefact, that I then used as a guide for </a:t>
            </a:r>
            <a:r>
              <a:rPr lang="en-US" sz="2000">
                <a:solidFill>
                  <a:schemeClr val="dk1"/>
                </a:solidFill>
                <a:latin typeface="Source Sans Pro"/>
                <a:ea typeface="Source Sans Pro"/>
                <a:cs typeface="Source Sans Pro"/>
                <a:sym typeface="Source Sans Pro"/>
              </a:rPr>
              <a:t>its</a:t>
            </a:r>
            <a:r>
              <a:rPr lang="en-US" sz="2000">
                <a:solidFill>
                  <a:schemeClr val="dk1"/>
                </a:solidFill>
                <a:latin typeface="Source Sans Pro"/>
                <a:ea typeface="Source Sans Pro"/>
                <a:cs typeface="Source Sans Pro"/>
                <a:sym typeface="Source Sans Pro"/>
              </a:rPr>
              <a:t> eventual creation. Upon reflection, this plan had to be changed in some elements to make the artefact creation viable.</a:t>
            </a:r>
            <a:endParaRPr sz="2000">
              <a:solidFill>
                <a:schemeClr val="dk1"/>
              </a:solidFill>
              <a:latin typeface="Source Sans Pro"/>
              <a:ea typeface="Source Sans Pro"/>
              <a:cs typeface="Source Sans Pro"/>
              <a:sym typeface="Source Sans Pro"/>
            </a:endParaRPr>
          </a:p>
        </p:txBody>
      </p:sp>
      <p:sp>
        <p:nvSpPr>
          <p:cNvPr id="283" name="Google Shape;283;p60"/>
          <p:cNvSpPr txBox="1"/>
          <p:nvPr/>
        </p:nvSpPr>
        <p:spPr>
          <a:xfrm>
            <a:off x="2077419" y="1510535"/>
            <a:ext cx="1409400" cy="1200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7200">
                <a:solidFill>
                  <a:schemeClr val="dk1"/>
                </a:solidFill>
                <a:latin typeface="Oxygen"/>
                <a:ea typeface="Oxygen"/>
                <a:cs typeface="Oxygen"/>
                <a:sym typeface="Oxygen"/>
              </a:rPr>
              <a:t>04</a:t>
            </a:r>
            <a:endParaRPr b="1" sz="7200">
              <a:solidFill>
                <a:schemeClr val="dk1"/>
              </a:solidFill>
              <a:latin typeface="Oxygen"/>
              <a:ea typeface="Oxygen"/>
              <a:cs typeface="Oxygen"/>
              <a:sym typeface="Oxygen"/>
            </a:endParaRPr>
          </a:p>
        </p:txBody>
      </p:sp>
      <p:sp>
        <p:nvSpPr>
          <p:cNvPr id="284" name="Google Shape;284;p60"/>
          <p:cNvSpPr/>
          <p:nvPr/>
        </p:nvSpPr>
        <p:spPr>
          <a:xfrm flipH="1" rot="10800000">
            <a:off x="1483110" y="9061190"/>
            <a:ext cx="1306500" cy="131400"/>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599">
              <a:solidFill>
                <a:schemeClr val="lt2"/>
              </a:solidFill>
              <a:latin typeface="Source Sans Pro"/>
              <a:ea typeface="Source Sans Pro"/>
              <a:cs typeface="Source Sans Pro"/>
              <a:sym typeface="Source Sans Pro"/>
            </a:endParaRPr>
          </a:p>
        </p:txBody>
      </p:sp>
      <p:pic>
        <p:nvPicPr>
          <p:cNvPr id="285" name="Google Shape;285;p60"/>
          <p:cNvPicPr preferRelativeResize="0"/>
          <p:nvPr/>
        </p:nvPicPr>
        <p:blipFill>
          <a:blip r:embed="rId4">
            <a:alphaModFix/>
          </a:blip>
          <a:stretch>
            <a:fillRect/>
          </a:stretch>
        </p:blipFill>
        <p:spPr>
          <a:xfrm>
            <a:off x="8912850" y="2248409"/>
            <a:ext cx="7745999" cy="940584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9" name="Shape 289"/>
        <p:cNvGrpSpPr/>
        <p:nvPr/>
      </p:nvGrpSpPr>
      <p:grpSpPr>
        <a:xfrm>
          <a:off x="0" y="0"/>
          <a:ext cx="0" cy="0"/>
          <a:chOff x="0" y="0"/>
          <a:chExt cx="0" cy="0"/>
        </a:xfrm>
      </p:grpSpPr>
      <p:sp>
        <p:nvSpPr>
          <p:cNvPr id="290" name="Google Shape;290;p61"/>
          <p:cNvSpPr/>
          <p:nvPr/>
        </p:nvSpPr>
        <p:spPr>
          <a:xfrm>
            <a:off x="0" y="5271293"/>
            <a:ext cx="1693863" cy="4938962"/>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599">
              <a:solidFill>
                <a:schemeClr val="lt1"/>
              </a:solidFill>
              <a:latin typeface="Source Sans Pro"/>
              <a:ea typeface="Source Sans Pro"/>
              <a:cs typeface="Source Sans Pro"/>
              <a:sym typeface="Source Sans Pro"/>
            </a:endParaRPr>
          </a:p>
        </p:txBody>
      </p:sp>
      <p:sp>
        <p:nvSpPr>
          <p:cNvPr id="291" name="Google Shape;291;p61"/>
          <p:cNvSpPr txBox="1"/>
          <p:nvPr/>
        </p:nvSpPr>
        <p:spPr>
          <a:xfrm>
            <a:off x="1693899" y="1815125"/>
            <a:ext cx="6078600" cy="1108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6600">
                <a:solidFill>
                  <a:schemeClr val="dk1"/>
                </a:solidFill>
                <a:latin typeface="Source Sans Pro"/>
                <a:ea typeface="Source Sans Pro"/>
                <a:cs typeface="Source Sans Pro"/>
                <a:sym typeface="Source Sans Pro"/>
              </a:rPr>
              <a:t>CONTENT</a:t>
            </a:r>
            <a:endParaRPr sz="6600">
              <a:solidFill>
                <a:schemeClr val="dk1"/>
              </a:solidFill>
              <a:latin typeface="Source Sans Pro"/>
              <a:ea typeface="Source Sans Pro"/>
              <a:cs typeface="Source Sans Pro"/>
              <a:sym typeface="Source Sans Pro"/>
            </a:endParaRPr>
          </a:p>
        </p:txBody>
      </p:sp>
      <p:sp>
        <p:nvSpPr>
          <p:cNvPr id="292" name="Google Shape;292;p61"/>
          <p:cNvSpPr txBox="1"/>
          <p:nvPr/>
        </p:nvSpPr>
        <p:spPr>
          <a:xfrm>
            <a:off x="1693885" y="2720500"/>
            <a:ext cx="7155000" cy="15699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9600">
                <a:solidFill>
                  <a:schemeClr val="dk1"/>
                </a:solidFill>
                <a:latin typeface="Oxygen"/>
                <a:ea typeface="Oxygen"/>
                <a:cs typeface="Oxygen"/>
                <a:sym typeface="Oxygen"/>
              </a:rPr>
              <a:t>DECISIONS</a:t>
            </a:r>
            <a:endParaRPr b="1" sz="9600">
              <a:solidFill>
                <a:schemeClr val="dk1"/>
              </a:solidFill>
              <a:latin typeface="Oxygen"/>
              <a:ea typeface="Oxygen"/>
              <a:cs typeface="Oxygen"/>
              <a:sym typeface="Oxygen"/>
            </a:endParaRPr>
          </a:p>
        </p:txBody>
      </p:sp>
      <p:sp>
        <p:nvSpPr>
          <p:cNvPr id="293" name="Google Shape;293;p61"/>
          <p:cNvSpPr/>
          <p:nvPr/>
        </p:nvSpPr>
        <p:spPr>
          <a:xfrm flipH="1" rot="10800000">
            <a:off x="1785354" y="4620698"/>
            <a:ext cx="1306649" cy="131482"/>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599">
              <a:solidFill>
                <a:schemeClr val="lt2"/>
              </a:solidFill>
              <a:latin typeface="Source Sans Pro"/>
              <a:ea typeface="Source Sans Pro"/>
              <a:cs typeface="Source Sans Pro"/>
              <a:sym typeface="Source Sans Pro"/>
            </a:endParaRPr>
          </a:p>
        </p:txBody>
      </p:sp>
      <p:sp>
        <p:nvSpPr>
          <p:cNvPr id="294" name="Google Shape;294;p61"/>
          <p:cNvSpPr txBox="1"/>
          <p:nvPr/>
        </p:nvSpPr>
        <p:spPr>
          <a:xfrm>
            <a:off x="1697388" y="11386475"/>
            <a:ext cx="5533887" cy="769441"/>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4400">
                <a:solidFill>
                  <a:schemeClr val="dk1"/>
                </a:solidFill>
                <a:latin typeface="Oxygen"/>
                <a:ea typeface="Oxygen"/>
                <a:cs typeface="Oxygen"/>
                <a:sym typeface="Oxygen"/>
              </a:rPr>
              <a:t>DEMO REEL</a:t>
            </a:r>
            <a:endParaRPr b="1" sz="4400">
              <a:solidFill>
                <a:schemeClr val="dk1"/>
              </a:solidFill>
              <a:latin typeface="Oxygen"/>
              <a:ea typeface="Oxygen"/>
              <a:cs typeface="Oxygen"/>
              <a:sym typeface="Oxygen"/>
            </a:endParaRPr>
          </a:p>
        </p:txBody>
      </p:sp>
      <p:sp>
        <p:nvSpPr>
          <p:cNvPr id="295" name="Google Shape;295;p61"/>
          <p:cNvSpPr txBox="1"/>
          <p:nvPr/>
        </p:nvSpPr>
        <p:spPr>
          <a:xfrm>
            <a:off x="1726863" y="10684675"/>
            <a:ext cx="5879100" cy="7695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4400">
                <a:solidFill>
                  <a:schemeClr val="dk1"/>
                </a:solidFill>
                <a:latin typeface="Source Sans Pro"/>
                <a:ea typeface="Source Sans Pro"/>
                <a:cs typeface="Source Sans Pro"/>
                <a:sym typeface="Source Sans Pro"/>
              </a:rPr>
              <a:t>DOCUMENTARY</a:t>
            </a:r>
            <a:endParaRPr sz="4400">
              <a:solidFill>
                <a:schemeClr val="dk1"/>
              </a:solidFill>
              <a:latin typeface="Source Sans Pro"/>
              <a:ea typeface="Source Sans Pro"/>
              <a:cs typeface="Source Sans Pro"/>
              <a:sym typeface="Source Sans Pro"/>
            </a:endParaRPr>
          </a:p>
        </p:txBody>
      </p:sp>
      <p:sp>
        <p:nvSpPr>
          <p:cNvPr id="296" name="Google Shape;296;p61"/>
          <p:cNvSpPr/>
          <p:nvPr/>
        </p:nvSpPr>
        <p:spPr>
          <a:xfrm flipH="1" rot="10800000">
            <a:off x="1834674" y="12306474"/>
            <a:ext cx="1306649" cy="131482"/>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599">
              <a:solidFill>
                <a:schemeClr val="lt2"/>
              </a:solidFill>
              <a:latin typeface="Source Sans Pro"/>
              <a:ea typeface="Source Sans Pro"/>
              <a:cs typeface="Source Sans Pro"/>
              <a:sym typeface="Source Sans Pro"/>
            </a:endParaRPr>
          </a:p>
        </p:txBody>
      </p:sp>
      <p:sp>
        <p:nvSpPr>
          <p:cNvPr id="297" name="Google Shape;297;p61"/>
          <p:cNvSpPr txBox="1"/>
          <p:nvPr/>
        </p:nvSpPr>
        <p:spPr>
          <a:xfrm>
            <a:off x="9903186" y="6994750"/>
            <a:ext cx="5543505" cy="769441"/>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4400">
                <a:solidFill>
                  <a:schemeClr val="dk1"/>
                </a:solidFill>
                <a:latin typeface="Oxygen"/>
                <a:ea typeface="Oxygen"/>
                <a:cs typeface="Oxygen"/>
                <a:sym typeface="Oxygen"/>
              </a:rPr>
              <a:t>SHOWREEL</a:t>
            </a:r>
            <a:endParaRPr b="1" sz="4400">
              <a:solidFill>
                <a:schemeClr val="dk1"/>
              </a:solidFill>
              <a:latin typeface="Oxygen"/>
              <a:ea typeface="Oxygen"/>
              <a:cs typeface="Oxygen"/>
              <a:sym typeface="Oxygen"/>
            </a:endParaRPr>
          </a:p>
        </p:txBody>
      </p:sp>
      <p:sp>
        <p:nvSpPr>
          <p:cNvPr id="298" name="Google Shape;298;p61"/>
          <p:cNvSpPr txBox="1"/>
          <p:nvPr/>
        </p:nvSpPr>
        <p:spPr>
          <a:xfrm>
            <a:off x="9932668" y="6292950"/>
            <a:ext cx="4440000" cy="7695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4400">
                <a:solidFill>
                  <a:schemeClr val="dk1"/>
                </a:solidFill>
                <a:latin typeface="Source Sans Pro"/>
                <a:ea typeface="Source Sans Pro"/>
                <a:cs typeface="Source Sans Pro"/>
                <a:sym typeface="Source Sans Pro"/>
              </a:rPr>
              <a:t>MOTORSPORTS</a:t>
            </a:r>
            <a:endParaRPr sz="4400">
              <a:solidFill>
                <a:schemeClr val="dk1"/>
              </a:solidFill>
              <a:latin typeface="Source Sans Pro"/>
              <a:ea typeface="Source Sans Pro"/>
              <a:cs typeface="Source Sans Pro"/>
              <a:sym typeface="Source Sans Pro"/>
            </a:endParaRPr>
          </a:p>
        </p:txBody>
      </p:sp>
      <p:sp>
        <p:nvSpPr>
          <p:cNvPr id="299" name="Google Shape;299;p61"/>
          <p:cNvSpPr/>
          <p:nvPr/>
        </p:nvSpPr>
        <p:spPr>
          <a:xfrm flipH="1" rot="10800000">
            <a:off x="10040472" y="7914749"/>
            <a:ext cx="1306649" cy="131482"/>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599">
              <a:solidFill>
                <a:schemeClr val="lt2"/>
              </a:solidFill>
              <a:latin typeface="Source Sans Pro"/>
              <a:ea typeface="Source Sans Pro"/>
              <a:cs typeface="Source Sans Pro"/>
              <a:sym typeface="Source Sans Pro"/>
            </a:endParaRPr>
          </a:p>
        </p:txBody>
      </p:sp>
      <p:sp>
        <p:nvSpPr>
          <p:cNvPr id="300" name="Google Shape;300;p61"/>
          <p:cNvSpPr txBox="1"/>
          <p:nvPr/>
        </p:nvSpPr>
        <p:spPr>
          <a:xfrm>
            <a:off x="16997733" y="6994750"/>
            <a:ext cx="5559535" cy="769441"/>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4400">
                <a:solidFill>
                  <a:schemeClr val="dk1"/>
                </a:solidFill>
                <a:latin typeface="Oxygen"/>
                <a:ea typeface="Oxygen"/>
                <a:cs typeface="Oxygen"/>
                <a:sym typeface="Oxygen"/>
              </a:rPr>
              <a:t>SHOWREEL</a:t>
            </a:r>
            <a:endParaRPr b="1" sz="4400">
              <a:solidFill>
                <a:schemeClr val="dk1"/>
              </a:solidFill>
              <a:latin typeface="Oxygen"/>
              <a:ea typeface="Oxygen"/>
              <a:cs typeface="Oxygen"/>
              <a:sym typeface="Oxygen"/>
            </a:endParaRPr>
          </a:p>
        </p:txBody>
      </p:sp>
      <p:sp>
        <p:nvSpPr>
          <p:cNvPr id="301" name="Google Shape;301;p61"/>
          <p:cNvSpPr txBox="1"/>
          <p:nvPr/>
        </p:nvSpPr>
        <p:spPr>
          <a:xfrm>
            <a:off x="17027220" y="6292950"/>
            <a:ext cx="4239900" cy="7695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4400">
                <a:solidFill>
                  <a:schemeClr val="dk1"/>
                </a:solidFill>
                <a:latin typeface="Source Sans Pro"/>
                <a:ea typeface="Source Sans Pro"/>
                <a:cs typeface="Source Sans Pro"/>
                <a:sym typeface="Source Sans Pro"/>
              </a:rPr>
              <a:t>AERIAL VIDEO</a:t>
            </a:r>
            <a:endParaRPr sz="4400">
              <a:solidFill>
                <a:schemeClr val="dk1"/>
              </a:solidFill>
              <a:latin typeface="Source Sans Pro"/>
              <a:ea typeface="Source Sans Pro"/>
              <a:cs typeface="Source Sans Pro"/>
              <a:sym typeface="Source Sans Pro"/>
            </a:endParaRPr>
          </a:p>
        </p:txBody>
      </p:sp>
      <p:sp>
        <p:nvSpPr>
          <p:cNvPr id="302" name="Google Shape;302;p61"/>
          <p:cNvSpPr/>
          <p:nvPr/>
        </p:nvSpPr>
        <p:spPr>
          <a:xfrm flipH="1" rot="10800000">
            <a:off x="17135019" y="7914749"/>
            <a:ext cx="1306649" cy="131482"/>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599">
              <a:solidFill>
                <a:schemeClr val="lt2"/>
              </a:solidFill>
              <a:latin typeface="Source Sans Pro"/>
              <a:ea typeface="Source Sans Pro"/>
              <a:cs typeface="Source Sans Pro"/>
              <a:sym typeface="Source Sans Pro"/>
            </a:endParaRPr>
          </a:p>
        </p:txBody>
      </p:sp>
      <p:sp>
        <p:nvSpPr>
          <p:cNvPr id="303" name="Google Shape;303;p61"/>
          <p:cNvSpPr txBox="1"/>
          <p:nvPr/>
        </p:nvSpPr>
        <p:spPr>
          <a:xfrm>
            <a:off x="11445976" y="11386475"/>
            <a:ext cx="4239900" cy="7695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4400">
                <a:solidFill>
                  <a:schemeClr val="dk1"/>
                </a:solidFill>
                <a:latin typeface="Oxygen"/>
                <a:ea typeface="Oxygen"/>
                <a:cs typeface="Oxygen"/>
                <a:sym typeface="Oxygen"/>
              </a:rPr>
              <a:t>DEMO REEL</a:t>
            </a:r>
            <a:endParaRPr b="1" sz="4400">
              <a:solidFill>
                <a:schemeClr val="dk1"/>
              </a:solidFill>
              <a:latin typeface="Oxygen"/>
              <a:ea typeface="Oxygen"/>
              <a:cs typeface="Oxygen"/>
              <a:sym typeface="Oxygen"/>
            </a:endParaRPr>
          </a:p>
        </p:txBody>
      </p:sp>
      <p:sp>
        <p:nvSpPr>
          <p:cNvPr id="304" name="Google Shape;304;p61"/>
          <p:cNvSpPr txBox="1"/>
          <p:nvPr/>
        </p:nvSpPr>
        <p:spPr>
          <a:xfrm>
            <a:off x="11445976" y="10684709"/>
            <a:ext cx="2574600" cy="7695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4400">
                <a:solidFill>
                  <a:schemeClr val="dk1"/>
                </a:solidFill>
                <a:latin typeface="Source Sans Pro"/>
                <a:ea typeface="Source Sans Pro"/>
                <a:cs typeface="Source Sans Pro"/>
                <a:sym typeface="Source Sans Pro"/>
              </a:rPr>
              <a:t>MUSIC</a:t>
            </a:r>
            <a:endParaRPr sz="4400">
              <a:solidFill>
                <a:schemeClr val="dk1"/>
              </a:solidFill>
              <a:latin typeface="Source Sans Pro"/>
              <a:ea typeface="Source Sans Pro"/>
              <a:cs typeface="Source Sans Pro"/>
              <a:sym typeface="Source Sans Pro"/>
            </a:endParaRPr>
          </a:p>
        </p:txBody>
      </p:sp>
      <p:sp>
        <p:nvSpPr>
          <p:cNvPr id="305" name="Google Shape;305;p61"/>
          <p:cNvSpPr/>
          <p:nvPr/>
        </p:nvSpPr>
        <p:spPr>
          <a:xfrm flipH="1" rot="10800000">
            <a:off x="11499340" y="12306556"/>
            <a:ext cx="1306500" cy="131400"/>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599">
              <a:solidFill>
                <a:schemeClr val="lt2"/>
              </a:solidFill>
              <a:latin typeface="Source Sans Pro"/>
              <a:ea typeface="Source Sans Pro"/>
              <a:cs typeface="Source Sans Pro"/>
              <a:sym typeface="Source Sans Pro"/>
            </a:endParaRPr>
          </a:p>
        </p:txBody>
      </p:sp>
      <p:sp>
        <p:nvSpPr>
          <p:cNvPr id="306" name="Google Shape;306;p61"/>
          <p:cNvSpPr/>
          <p:nvPr/>
        </p:nvSpPr>
        <p:spPr>
          <a:xfrm>
            <a:off x="24068201" y="0"/>
            <a:ext cx="322729" cy="10623177"/>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599">
              <a:solidFill>
                <a:schemeClr val="lt1"/>
              </a:solidFill>
              <a:latin typeface="Source Sans Pro"/>
              <a:ea typeface="Source Sans Pro"/>
              <a:cs typeface="Source Sans Pro"/>
              <a:sym typeface="Source Sans Pro"/>
            </a:endParaRPr>
          </a:p>
        </p:txBody>
      </p:sp>
      <p:sp>
        <p:nvSpPr>
          <p:cNvPr id="307" name="Google Shape;307;p61"/>
          <p:cNvSpPr txBox="1"/>
          <p:nvPr/>
        </p:nvSpPr>
        <p:spPr>
          <a:xfrm>
            <a:off x="16113983" y="886075"/>
            <a:ext cx="2226900" cy="1200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7200">
                <a:solidFill>
                  <a:schemeClr val="dk1"/>
                </a:solidFill>
                <a:latin typeface="Oxygen"/>
                <a:ea typeface="Oxygen"/>
                <a:cs typeface="Oxygen"/>
                <a:sym typeface="Oxygen"/>
              </a:rPr>
              <a:t>05</a:t>
            </a:r>
            <a:endParaRPr/>
          </a:p>
        </p:txBody>
      </p:sp>
      <p:pic>
        <p:nvPicPr>
          <p:cNvPr id="308" name="Google Shape;308;p61"/>
          <p:cNvPicPr preferRelativeResize="0"/>
          <p:nvPr>
            <p:ph idx="2" type="pic"/>
          </p:nvPr>
        </p:nvPicPr>
        <p:blipFill rotWithShape="1">
          <a:blip r:embed="rId3">
            <a:alphaModFix/>
          </a:blip>
          <a:srcRect b="10667" l="0" r="0" t="10667"/>
          <a:stretch/>
        </p:blipFill>
        <p:spPr>
          <a:xfrm>
            <a:off x="1693725" y="5271300"/>
            <a:ext cx="7154999" cy="4948424"/>
          </a:xfrm>
          <a:prstGeom prst="rect">
            <a:avLst/>
          </a:prstGeom>
          <a:noFill/>
          <a:ln>
            <a:noFill/>
          </a:ln>
        </p:spPr>
      </p:pic>
      <p:pic>
        <p:nvPicPr>
          <p:cNvPr id="309" name="Google Shape;309;p61"/>
          <p:cNvPicPr preferRelativeResize="0"/>
          <p:nvPr>
            <p:ph idx="4" type="pic"/>
          </p:nvPr>
        </p:nvPicPr>
        <p:blipFill rotWithShape="1">
          <a:blip r:embed="rId4">
            <a:alphaModFix/>
          </a:blip>
          <a:srcRect b="15278" l="26637" r="23415" t="13890"/>
          <a:stretch/>
        </p:blipFill>
        <p:spPr>
          <a:xfrm>
            <a:off x="9903186" y="1763826"/>
            <a:ext cx="5125033" cy="4087814"/>
          </a:xfrm>
          <a:prstGeom prst="rect">
            <a:avLst/>
          </a:prstGeom>
          <a:noFill/>
          <a:ln>
            <a:noFill/>
          </a:ln>
        </p:spPr>
      </p:pic>
      <p:pic>
        <p:nvPicPr>
          <p:cNvPr id="310" name="Google Shape;310;p61"/>
          <p:cNvPicPr preferRelativeResize="0"/>
          <p:nvPr>
            <p:ph idx="3" type="pic"/>
          </p:nvPr>
        </p:nvPicPr>
        <p:blipFill rotWithShape="1">
          <a:blip r:embed="rId5">
            <a:alphaModFix/>
          </a:blip>
          <a:srcRect b="4619" l="0" r="0" t="4628"/>
          <a:stretch/>
        </p:blipFill>
        <p:spPr>
          <a:xfrm>
            <a:off x="17050871" y="2489969"/>
            <a:ext cx="5490368" cy="3361669"/>
          </a:xfrm>
          <a:prstGeom prst="rect">
            <a:avLst/>
          </a:prstGeom>
          <a:noFill/>
          <a:ln>
            <a:noFill/>
          </a:ln>
        </p:spPr>
      </p:pic>
      <p:pic>
        <p:nvPicPr>
          <p:cNvPr id="311" name="Google Shape;311;p61"/>
          <p:cNvPicPr preferRelativeResize="0"/>
          <p:nvPr>
            <p:ph idx="5" type="pic"/>
          </p:nvPr>
        </p:nvPicPr>
        <p:blipFill rotWithShape="1">
          <a:blip r:embed="rId6">
            <a:alphaModFix/>
          </a:blip>
          <a:srcRect b="0" l="10492" r="3293" t="0"/>
          <a:stretch/>
        </p:blipFill>
        <p:spPr>
          <a:xfrm>
            <a:off x="15700663" y="8898516"/>
            <a:ext cx="6687439" cy="3770933"/>
          </a:xfrm>
          <a:prstGeom prst="rect">
            <a:avLst/>
          </a:prstGeom>
          <a:noFill/>
          <a:ln>
            <a:noFill/>
          </a:ln>
        </p:spPr>
      </p:pic>
      <p:sp>
        <p:nvSpPr>
          <p:cNvPr id="312" name="Google Shape;312;p61"/>
          <p:cNvSpPr txBox="1"/>
          <p:nvPr/>
        </p:nvSpPr>
        <p:spPr>
          <a:xfrm>
            <a:off x="1587350" y="614525"/>
            <a:ext cx="9912000" cy="7080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lang="en-US" sz="2000">
                <a:solidFill>
                  <a:schemeClr val="dk1"/>
                </a:solidFill>
                <a:latin typeface="Source Sans Pro"/>
                <a:ea typeface="Source Sans Pro"/>
                <a:cs typeface="Source Sans Pro"/>
                <a:sym typeface="Source Sans Pro"/>
              </a:rPr>
              <a:t>Sharing the content you’ve created allows potential customers or employers to test-drive your approach before making a large commitment.’ (Clark, 2011)</a:t>
            </a:r>
            <a:endParaRPr sz="2000">
              <a:solidFill>
                <a:schemeClr val="dk1"/>
              </a:solidFill>
              <a:latin typeface="Source Sans Pro"/>
              <a:ea typeface="Source Sans Pro"/>
              <a:cs typeface="Source Sans Pro"/>
              <a:sym typeface="Source Sans Pro"/>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6" name="Shape 316"/>
        <p:cNvGrpSpPr/>
        <p:nvPr/>
      </p:nvGrpSpPr>
      <p:grpSpPr>
        <a:xfrm>
          <a:off x="0" y="0"/>
          <a:ext cx="0" cy="0"/>
          <a:chOff x="0" y="0"/>
          <a:chExt cx="0" cy="0"/>
        </a:xfrm>
      </p:grpSpPr>
      <p:pic>
        <p:nvPicPr>
          <p:cNvPr id="317" name="Google Shape;317;p62"/>
          <p:cNvPicPr preferRelativeResize="0"/>
          <p:nvPr>
            <p:ph idx="2" type="pic"/>
          </p:nvPr>
        </p:nvPicPr>
        <p:blipFill rotWithShape="1">
          <a:blip r:embed="rId3">
            <a:alphaModFix/>
          </a:blip>
          <a:srcRect b="1687" l="-45289" r="-38365" t="-932"/>
          <a:stretch/>
        </p:blipFill>
        <p:spPr>
          <a:xfrm>
            <a:off x="3214225" y="1492352"/>
            <a:ext cx="15078725" cy="11440798"/>
          </a:xfrm>
          <a:prstGeom prst="rect">
            <a:avLst/>
          </a:prstGeom>
          <a:noFill/>
          <a:ln>
            <a:noFill/>
          </a:ln>
        </p:spPr>
      </p:pic>
      <p:sp>
        <p:nvSpPr>
          <p:cNvPr id="318" name="Google Shape;318;p62"/>
          <p:cNvSpPr/>
          <p:nvPr/>
        </p:nvSpPr>
        <p:spPr>
          <a:xfrm>
            <a:off x="1845704" y="6485265"/>
            <a:ext cx="1203322" cy="1203322"/>
          </a:xfrm>
          <a:custGeom>
            <a:rect b="b" l="l" r="r" t="t"/>
            <a:pathLst>
              <a:path extrusionOk="0" h="21600" w="21600">
                <a:moveTo>
                  <a:pt x="20249" y="9450"/>
                </a:moveTo>
                <a:cubicBezTo>
                  <a:pt x="20249" y="9823"/>
                  <a:pt x="19947" y="10124"/>
                  <a:pt x="19575" y="10124"/>
                </a:cubicBezTo>
                <a:lnTo>
                  <a:pt x="18324" y="10124"/>
                </a:lnTo>
                <a:lnTo>
                  <a:pt x="15624" y="5400"/>
                </a:lnTo>
                <a:lnTo>
                  <a:pt x="17549" y="5400"/>
                </a:lnTo>
                <a:cubicBezTo>
                  <a:pt x="17762" y="5400"/>
                  <a:pt x="17962" y="5500"/>
                  <a:pt x="18089" y="5670"/>
                </a:cubicBezTo>
                <a:lnTo>
                  <a:pt x="20114" y="8370"/>
                </a:lnTo>
                <a:cubicBezTo>
                  <a:pt x="20202" y="8486"/>
                  <a:pt x="20249" y="8628"/>
                  <a:pt x="20249" y="8774"/>
                </a:cubicBezTo>
                <a:cubicBezTo>
                  <a:pt x="20249" y="8774"/>
                  <a:pt x="20249" y="9450"/>
                  <a:pt x="20249" y="9450"/>
                </a:cubicBezTo>
                <a:close/>
                <a:moveTo>
                  <a:pt x="18224" y="20249"/>
                </a:moveTo>
                <a:lnTo>
                  <a:pt x="14174" y="20249"/>
                </a:lnTo>
                <a:lnTo>
                  <a:pt x="14174" y="13500"/>
                </a:lnTo>
                <a:cubicBezTo>
                  <a:pt x="14174" y="13126"/>
                  <a:pt x="13872" y="12825"/>
                  <a:pt x="13499" y="12825"/>
                </a:cubicBezTo>
                <a:lnTo>
                  <a:pt x="8437" y="12825"/>
                </a:lnTo>
                <a:cubicBezTo>
                  <a:pt x="8064" y="12825"/>
                  <a:pt x="7762" y="13126"/>
                  <a:pt x="7762" y="13500"/>
                </a:cubicBezTo>
                <a:lnTo>
                  <a:pt x="7762" y="20249"/>
                </a:lnTo>
                <a:lnTo>
                  <a:pt x="3374" y="20249"/>
                </a:lnTo>
                <a:lnTo>
                  <a:pt x="3374" y="11475"/>
                </a:lnTo>
                <a:lnTo>
                  <a:pt x="18224" y="11475"/>
                </a:lnTo>
                <a:cubicBezTo>
                  <a:pt x="18224" y="11475"/>
                  <a:pt x="18224" y="20249"/>
                  <a:pt x="18224" y="20249"/>
                </a:cubicBezTo>
                <a:close/>
                <a:moveTo>
                  <a:pt x="13499" y="20249"/>
                </a:moveTo>
                <a:lnTo>
                  <a:pt x="8437" y="20249"/>
                </a:lnTo>
                <a:lnTo>
                  <a:pt x="8437" y="13500"/>
                </a:lnTo>
                <a:lnTo>
                  <a:pt x="13499" y="13500"/>
                </a:lnTo>
                <a:cubicBezTo>
                  <a:pt x="13499" y="13500"/>
                  <a:pt x="13499" y="20249"/>
                  <a:pt x="13499" y="20249"/>
                </a:cubicBezTo>
                <a:close/>
                <a:moveTo>
                  <a:pt x="1349" y="9450"/>
                </a:moveTo>
                <a:lnTo>
                  <a:pt x="1349" y="8774"/>
                </a:lnTo>
                <a:cubicBezTo>
                  <a:pt x="1349" y="8628"/>
                  <a:pt x="1397" y="8486"/>
                  <a:pt x="1485" y="8370"/>
                </a:cubicBezTo>
                <a:lnTo>
                  <a:pt x="3510" y="5670"/>
                </a:lnTo>
                <a:cubicBezTo>
                  <a:pt x="3637" y="5500"/>
                  <a:pt x="3837" y="5400"/>
                  <a:pt x="4049" y="5400"/>
                </a:cubicBezTo>
                <a:lnTo>
                  <a:pt x="5975" y="5400"/>
                </a:lnTo>
                <a:lnTo>
                  <a:pt x="3275" y="10124"/>
                </a:lnTo>
                <a:lnTo>
                  <a:pt x="2024" y="10124"/>
                </a:lnTo>
                <a:cubicBezTo>
                  <a:pt x="1652" y="10124"/>
                  <a:pt x="1349" y="9823"/>
                  <a:pt x="1349" y="9450"/>
                </a:cubicBezTo>
                <a:moveTo>
                  <a:pt x="13369" y="5400"/>
                </a:moveTo>
                <a:lnTo>
                  <a:pt x="14846" y="5400"/>
                </a:lnTo>
                <a:lnTo>
                  <a:pt x="17546" y="10124"/>
                </a:lnTo>
                <a:lnTo>
                  <a:pt x="14719" y="10124"/>
                </a:lnTo>
                <a:cubicBezTo>
                  <a:pt x="14719" y="10124"/>
                  <a:pt x="13369" y="5400"/>
                  <a:pt x="13369" y="5400"/>
                </a:cubicBezTo>
                <a:close/>
                <a:moveTo>
                  <a:pt x="11137" y="5400"/>
                </a:moveTo>
                <a:lnTo>
                  <a:pt x="12666" y="5400"/>
                </a:lnTo>
                <a:lnTo>
                  <a:pt x="14016" y="10124"/>
                </a:lnTo>
                <a:lnTo>
                  <a:pt x="11137" y="10124"/>
                </a:lnTo>
                <a:cubicBezTo>
                  <a:pt x="11137" y="10124"/>
                  <a:pt x="11137" y="5400"/>
                  <a:pt x="11137" y="5400"/>
                </a:cubicBezTo>
                <a:close/>
                <a:moveTo>
                  <a:pt x="8932" y="5400"/>
                </a:moveTo>
                <a:lnTo>
                  <a:pt x="10462" y="5400"/>
                </a:lnTo>
                <a:lnTo>
                  <a:pt x="10462" y="10124"/>
                </a:lnTo>
                <a:lnTo>
                  <a:pt x="7582" y="10124"/>
                </a:lnTo>
                <a:cubicBezTo>
                  <a:pt x="7582" y="10124"/>
                  <a:pt x="8932" y="5400"/>
                  <a:pt x="8932" y="5400"/>
                </a:cubicBezTo>
                <a:close/>
                <a:moveTo>
                  <a:pt x="6880" y="10124"/>
                </a:moveTo>
                <a:lnTo>
                  <a:pt x="4052" y="10124"/>
                </a:lnTo>
                <a:lnTo>
                  <a:pt x="6752" y="5400"/>
                </a:lnTo>
                <a:lnTo>
                  <a:pt x="8230" y="5400"/>
                </a:lnTo>
                <a:cubicBezTo>
                  <a:pt x="8230" y="5400"/>
                  <a:pt x="6880" y="10124"/>
                  <a:pt x="6880" y="10124"/>
                </a:cubicBezTo>
                <a:close/>
                <a:moveTo>
                  <a:pt x="17549" y="1350"/>
                </a:moveTo>
                <a:lnTo>
                  <a:pt x="17549" y="4050"/>
                </a:lnTo>
                <a:lnTo>
                  <a:pt x="4049" y="4050"/>
                </a:lnTo>
                <a:lnTo>
                  <a:pt x="4049" y="1350"/>
                </a:lnTo>
                <a:cubicBezTo>
                  <a:pt x="4049" y="1350"/>
                  <a:pt x="17549" y="1350"/>
                  <a:pt x="17549" y="1350"/>
                </a:cubicBezTo>
                <a:close/>
                <a:moveTo>
                  <a:pt x="21194" y="7560"/>
                </a:moveTo>
                <a:lnTo>
                  <a:pt x="19170" y="4861"/>
                </a:lnTo>
                <a:cubicBezTo>
                  <a:pt x="19091" y="4755"/>
                  <a:pt x="18997" y="4663"/>
                  <a:pt x="18899" y="4576"/>
                </a:cubicBezTo>
                <a:lnTo>
                  <a:pt x="18899" y="1350"/>
                </a:lnTo>
                <a:cubicBezTo>
                  <a:pt x="18899" y="605"/>
                  <a:pt x="18295" y="0"/>
                  <a:pt x="17549" y="0"/>
                </a:cubicBezTo>
                <a:lnTo>
                  <a:pt x="4049" y="0"/>
                </a:lnTo>
                <a:cubicBezTo>
                  <a:pt x="3304" y="0"/>
                  <a:pt x="2699" y="605"/>
                  <a:pt x="2699" y="1350"/>
                </a:cubicBezTo>
                <a:lnTo>
                  <a:pt x="2699" y="4576"/>
                </a:lnTo>
                <a:cubicBezTo>
                  <a:pt x="2602" y="4663"/>
                  <a:pt x="2508" y="4754"/>
                  <a:pt x="2430" y="4860"/>
                </a:cubicBezTo>
                <a:lnTo>
                  <a:pt x="406" y="7559"/>
                </a:lnTo>
                <a:cubicBezTo>
                  <a:pt x="143" y="7907"/>
                  <a:pt x="0" y="8338"/>
                  <a:pt x="0" y="8774"/>
                </a:cubicBezTo>
                <a:lnTo>
                  <a:pt x="0" y="9450"/>
                </a:lnTo>
                <a:cubicBezTo>
                  <a:pt x="0" y="10566"/>
                  <a:pt x="908" y="11475"/>
                  <a:pt x="2024" y="11475"/>
                </a:cubicBezTo>
                <a:lnTo>
                  <a:pt x="2024" y="20249"/>
                </a:lnTo>
                <a:cubicBezTo>
                  <a:pt x="2024" y="20994"/>
                  <a:pt x="2629" y="21599"/>
                  <a:pt x="3374" y="21599"/>
                </a:cubicBezTo>
                <a:lnTo>
                  <a:pt x="18224" y="21599"/>
                </a:lnTo>
                <a:cubicBezTo>
                  <a:pt x="18970" y="21599"/>
                  <a:pt x="19575" y="20994"/>
                  <a:pt x="19575" y="20249"/>
                </a:cubicBezTo>
                <a:lnTo>
                  <a:pt x="19575" y="11475"/>
                </a:lnTo>
                <a:cubicBezTo>
                  <a:pt x="20691" y="11475"/>
                  <a:pt x="21600" y="10566"/>
                  <a:pt x="21600" y="9450"/>
                </a:cubicBezTo>
                <a:lnTo>
                  <a:pt x="21600" y="8774"/>
                </a:lnTo>
                <a:cubicBezTo>
                  <a:pt x="21600" y="8338"/>
                  <a:pt x="21456" y="7907"/>
                  <a:pt x="21194" y="7560"/>
                </a:cubicBezTo>
              </a:path>
            </a:pathLst>
          </a:custGeom>
          <a:solidFill>
            <a:schemeClr val="lt1"/>
          </a:solidFill>
          <a:ln>
            <a:noFill/>
          </a:ln>
        </p:spPr>
        <p:txBody>
          <a:bodyPr anchorCtr="0" anchor="ctr" bIns="38075" lIns="38075" spcFirstLastPara="1" rIns="38075" wrap="square" tIns="38075">
            <a:noAutofit/>
          </a:bodyPr>
          <a:lstStyle/>
          <a:p>
            <a:pPr indent="0" lvl="0" marL="0" marR="0" rtl="0" algn="ctr">
              <a:spcBef>
                <a:spcPts val="0"/>
              </a:spcBef>
              <a:spcAft>
                <a:spcPts val="0"/>
              </a:spcAft>
              <a:buNone/>
            </a:pPr>
            <a:r>
              <a:t/>
            </a:r>
            <a:endParaRPr sz="2999">
              <a:solidFill>
                <a:srgbClr val="FFFFFF"/>
              </a:solidFill>
              <a:latin typeface="Source Sans Pro"/>
              <a:ea typeface="Source Sans Pro"/>
              <a:cs typeface="Source Sans Pro"/>
              <a:sym typeface="Source Sans Pro"/>
            </a:endParaRPr>
          </a:p>
        </p:txBody>
      </p:sp>
      <p:sp>
        <p:nvSpPr>
          <p:cNvPr id="319" name="Google Shape;319;p62"/>
          <p:cNvSpPr txBox="1"/>
          <p:nvPr/>
        </p:nvSpPr>
        <p:spPr>
          <a:xfrm>
            <a:off x="15389988" y="6363125"/>
            <a:ext cx="7092300" cy="1108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6600">
                <a:solidFill>
                  <a:schemeClr val="dk1"/>
                </a:solidFill>
                <a:latin typeface="Source Sans Pro"/>
                <a:ea typeface="Source Sans Pro"/>
                <a:cs typeface="Source Sans Pro"/>
                <a:sym typeface="Source Sans Pro"/>
              </a:rPr>
              <a:t>HIDDEN SHACKLES</a:t>
            </a:r>
            <a:endParaRPr sz="6600">
              <a:solidFill>
                <a:schemeClr val="dk1"/>
              </a:solidFill>
              <a:latin typeface="Source Sans Pro"/>
              <a:ea typeface="Source Sans Pro"/>
              <a:cs typeface="Source Sans Pro"/>
              <a:sym typeface="Source Sans Pro"/>
            </a:endParaRPr>
          </a:p>
        </p:txBody>
      </p:sp>
      <p:sp>
        <p:nvSpPr>
          <p:cNvPr id="320" name="Google Shape;320;p62"/>
          <p:cNvSpPr txBox="1"/>
          <p:nvPr/>
        </p:nvSpPr>
        <p:spPr>
          <a:xfrm>
            <a:off x="15389997" y="7240525"/>
            <a:ext cx="8333100" cy="15699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9600">
                <a:solidFill>
                  <a:schemeClr val="dk1"/>
                </a:solidFill>
                <a:latin typeface="Oxygen"/>
                <a:ea typeface="Oxygen"/>
                <a:cs typeface="Oxygen"/>
                <a:sym typeface="Oxygen"/>
              </a:rPr>
              <a:t>PRODUCTION</a:t>
            </a:r>
            <a:endParaRPr b="1" sz="9600">
              <a:solidFill>
                <a:schemeClr val="dk1"/>
              </a:solidFill>
              <a:latin typeface="Oxygen"/>
              <a:ea typeface="Oxygen"/>
              <a:cs typeface="Oxygen"/>
              <a:sym typeface="Oxygen"/>
            </a:endParaRPr>
          </a:p>
        </p:txBody>
      </p:sp>
      <p:sp>
        <p:nvSpPr>
          <p:cNvPr id="321" name="Google Shape;321;p62"/>
          <p:cNvSpPr txBox="1"/>
          <p:nvPr/>
        </p:nvSpPr>
        <p:spPr>
          <a:xfrm>
            <a:off x="15390007" y="9721476"/>
            <a:ext cx="7746000" cy="2247300"/>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None/>
            </a:pPr>
            <a:r>
              <a:rPr lang="en-US" sz="2000">
                <a:solidFill>
                  <a:schemeClr val="dk1"/>
                </a:solidFill>
                <a:latin typeface="Source Sans Pro"/>
                <a:ea typeface="Source Sans Pro"/>
                <a:cs typeface="Source Sans Pro"/>
                <a:sym typeface="Source Sans Pro"/>
              </a:rPr>
              <a:t>To diversify my existing work in the space of music videography, I decided to shoot with a band named ‘Hidden Shackles’ at Narberth Queen’s hall. This shoot allowed me to show experimental technique along with a different music shoot style- a ‘highlights film’ for where my </a:t>
            </a:r>
            <a:r>
              <a:rPr lang="en-US" sz="2000">
                <a:solidFill>
                  <a:schemeClr val="dk1"/>
                </a:solidFill>
                <a:latin typeface="Source Sans Pro"/>
                <a:ea typeface="Source Sans Pro"/>
                <a:cs typeface="Source Sans Pro"/>
                <a:sym typeface="Source Sans Pro"/>
              </a:rPr>
              <a:t>existing</a:t>
            </a:r>
            <a:r>
              <a:rPr lang="en-US" sz="2000">
                <a:solidFill>
                  <a:schemeClr val="dk1"/>
                </a:solidFill>
                <a:latin typeface="Source Sans Pro"/>
                <a:ea typeface="Source Sans Pro"/>
                <a:cs typeface="Source Sans Pro"/>
                <a:sym typeface="Source Sans Pro"/>
              </a:rPr>
              <a:t> work consists of live performances and music videos.</a:t>
            </a:r>
            <a:endParaRPr sz="2000">
              <a:solidFill>
                <a:schemeClr val="dk1"/>
              </a:solidFill>
              <a:latin typeface="Source Sans Pro"/>
              <a:ea typeface="Source Sans Pro"/>
              <a:cs typeface="Source Sans Pro"/>
              <a:sym typeface="Source Sans Pro"/>
            </a:endParaRPr>
          </a:p>
        </p:txBody>
      </p:sp>
      <p:sp>
        <p:nvSpPr>
          <p:cNvPr id="322" name="Google Shape;322;p62"/>
          <p:cNvSpPr/>
          <p:nvPr/>
        </p:nvSpPr>
        <p:spPr>
          <a:xfrm flipH="1" rot="10800000">
            <a:off x="15481498" y="9168766"/>
            <a:ext cx="1306500" cy="131400"/>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599">
              <a:solidFill>
                <a:schemeClr val="lt2"/>
              </a:solidFill>
              <a:latin typeface="Source Sans Pro"/>
              <a:ea typeface="Source Sans Pro"/>
              <a:cs typeface="Source Sans Pro"/>
              <a:sym typeface="Source Sans Pro"/>
            </a:endParaRPr>
          </a:p>
        </p:txBody>
      </p:sp>
      <p:pic>
        <p:nvPicPr>
          <p:cNvPr id="323" name="Google Shape;323;p62"/>
          <p:cNvPicPr preferRelativeResize="0"/>
          <p:nvPr/>
        </p:nvPicPr>
        <p:blipFill rotWithShape="1">
          <a:blip r:embed="rId4">
            <a:alphaModFix/>
          </a:blip>
          <a:srcRect b="0" l="4789" r="0" t="0"/>
          <a:stretch/>
        </p:blipFill>
        <p:spPr>
          <a:xfrm>
            <a:off x="326975" y="7420975"/>
            <a:ext cx="6496374" cy="4547801"/>
          </a:xfrm>
          <a:prstGeom prst="rect">
            <a:avLst/>
          </a:prstGeom>
          <a:noFill/>
          <a:ln>
            <a:noFill/>
          </a:ln>
        </p:spPr>
      </p:pic>
      <p:pic>
        <p:nvPicPr>
          <p:cNvPr id="324" name="Google Shape;324;p62"/>
          <p:cNvPicPr preferRelativeResize="0"/>
          <p:nvPr/>
        </p:nvPicPr>
        <p:blipFill rotWithShape="1">
          <a:blip r:embed="rId5">
            <a:alphaModFix/>
          </a:blip>
          <a:srcRect b="0" l="4789" r="0" t="6785"/>
          <a:stretch/>
        </p:blipFill>
        <p:spPr>
          <a:xfrm>
            <a:off x="326975" y="1816500"/>
            <a:ext cx="6496374" cy="4239001"/>
          </a:xfrm>
          <a:prstGeom prst="rect">
            <a:avLst/>
          </a:prstGeom>
          <a:noFill/>
          <a:ln>
            <a:noFill/>
          </a:ln>
        </p:spPr>
      </p:pic>
      <p:pic>
        <p:nvPicPr>
          <p:cNvPr id="325" name="Google Shape;325;p62"/>
          <p:cNvPicPr preferRelativeResize="0"/>
          <p:nvPr/>
        </p:nvPicPr>
        <p:blipFill rotWithShape="1">
          <a:blip r:embed="rId6">
            <a:alphaModFix/>
          </a:blip>
          <a:srcRect b="10063" l="4789" r="0" t="0"/>
          <a:stretch/>
        </p:blipFill>
        <p:spPr>
          <a:xfrm>
            <a:off x="15481500" y="1397225"/>
            <a:ext cx="6496374" cy="4089950"/>
          </a:xfrm>
          <a:prstGeom prst="rect">
            <a:avLst/>
          </a:prstGeom>
          <a:noFill/>
          <a:ln>
            <a:noFill/>
          </a:ln>
        </p:spPr>
      </p:pic>
      <p:sp>
        <p:nvSpPr>
          <p:cNvPr id="326" name="Google Shape;326;p62"/>
          <p:cNvSpPr txBox="1"/>
          <p:nvPr/>
        </p:nvSpPr>
        <p:spPr>
          <a:xfrm>
            <a:off x="437050" y="12536400"/>
            <a:ext cx="7174200" cy="7080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lang="en-US" sz="2000">
                <a:solidFill>
                  <a:schemeClr val="dk1"/>
                </a:solidFill>
                <a:latin typeface="Source Sans Pro"/>
                <a:ea typeface="Source Sans Pro"/>
                <a:cs typeface="Source Sans Pro"/>
                <a:sym typeface="Source Sans Pro"/>
              </a:rPr>
              <a:t>‘The film industry reveres multi-talented directors, instead of them not having enough or skill in one area.’ (Cox, 2022)</a:t>
            </a:r>
            <a:endParaRPr sz="2000">
              <a:solidFill>
                <a:schemeClr val="dk1"/>
              </a:solidFill>
              <a:latin typeface="Source Sans Pro"/>
              <a:ea typeface="Source Sans Pro"/>
              <a:cs typeface="Source Sans Pro"/>
              <a:sym typeface="Source Sans Pro"/>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0" name="Shape 330"/>
        <p:cNvGrpSpPr/>
        <p:nvPr/>
      </p:nvGrpSpPr>
      <p:grpSpPr>
        <a:xfrm>
          <a:off x="0" y="0"/>
          <a:ext cx="0" cy="0"/>
          <a:chOff x="0" y="0"/>
          <a:chExt cx="0" cy="0"/>
        </a:xfrm>
      </p:grpSpPr>
      <p:pic>
        <p:nvPicPr>
          <p:cNvPr id="331" name="Google Shape;331;p63"/>
          <p:cNvPicPr preferRelativeResize="0"/>
          <p:nvPr>
            <p:ph idx="2" type="pic"/>
          </p:nvPr>
        </p:nvPicPr>
        <p:blipFill rotWithShape="1">
          <a:blip r:embed="rId3">
            <a:alphaModFix/>
          </a:blip>
          <a:srcRect b="7037" l="0" r="36040" t="0"/>
          <a:stretch/>
        </p:blipFill>
        <p:spPr>
          <a:xfrm>
            <a:off x="11967602" y="1614957"/>
            <a:ext cx="10964864" cy="10621867"/>
          </a:xfrm>
          <a:prstGeom prst="rect">
            <a:avLst/>
          </a:prstGeom>
          <a:noFill/>
          <a:ln>
            <a:noFill/>
          </a:ln>
        </p:spPr>
      </p:pic>
      <p:sp>
        <p:nvSpPr>
          <p:cNvPr id="332" name="Google Shape;332;p63"/>
          <p:cNvSpPr txBox="1"/>
          <p:nvPr/>
        </p:nvSpPr>
        <p:spPr>
          <a:xfrm>
            <a:off x="2168910" y="2710864"/>
            <a:ext cx="4450256" cy="461665"/>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2400">
                <a:solidFill>
                  <a:schemeClr val="dk1"/>
                </a:solidFill>
                <a:latin typeface="Source Sans Pro"/>
                <a:ea typeface="Source Sans Pro"/>
                <a:cs typeface="Source Sans Pro"/>
                <a:sym typeface="Source Sans Pro"/>
              </a:rPr>
              <a:t>Powerpoint Template</a:t>
            </a:r>
            <a:endParaRPr sz="2400">
              <a:solidFill>
                <a:schemeClr val="dk1"/>
              </a:solidFill>
              <a:latin typeface="Source Sans Pro"/>
              <a:ea typeface="Source Sans Pro"/>
              <a:cs typeface="Source Sans Pro"/>
              <a:sym typeface="Source Sans Pro"/>
            </a:endParaRPr>
          </a:p>
        </p:txBody>
      </p:sp>
      <p:sp>
        <p:nvSpPr>
          <p:cNvPr id="333" name="Google Shape;333;p63"/>
          <p:cNvSpPr txBox="1"/>
          <p:nvPr/>
        </p:nvSpPr>
        <p:spPr>
          <a:xfrm>
            <a:off x="2077434" y="6255550"/>
            <a:ext cx="6947400" cy="1108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6600">
                <a:solidFill>
                  <a:schemeClr val="dk1"/>
                </a:solidFill>
                <a:latin typeface="Source Sans Pro"/>
                <a:ea typeface="Source Sans Pro"/>
                <a:cs typeface="Source Sans Pro"/>
                <a:sym typeface="Source Sans Pro"/>
              </a:rPr>
              <a:t>EXPERIMENTAL</a:t>
            </a:r>
            <a:endParaRPr sz="6600">
              <a:solidFill>
                <a:schemeClr val="dk1"/>
              </a:solidFill>
              <a:latin typeface="Source Sans Pro"/>
              <a:ea typeface="Source Sans Pro"/>
              <a:cs typeface="Source Sans Pro"/>
              <a:sym typeface="Source Sans Pro"/>
            </a:endParaRPr>
          </a:p>
        </p:txBody>
      </p:sp>
      <p:sp>
        <p:nvSpPr>
          <p:cNvPr id="334" name="Google Shape;334;p63"/>
          <p:cNvSpPr txBox="1"/>
          <p:nvPr/>
        </p:nvSpPr>
        <p:spPr>
          <a:xfrm>
            <a:off x="2077430" y="7132950"/>
            <a:ext cx="8736300" cy="15699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9600">
                <a:solidFill>
                  <a:schemeClr val="dk1"/>
                </a:solidFill>
                <a:latin typeface="Oxygen"/>
                <a:ea typeface="Oxygen"/>
                <a:cs typeface="Oxygen"/>
                <a:sym typeface="Oxygen"/>
              </a:rPr>
              <a:t>TECHNIQUES</a:t>
            </a:r>
            <a:endParaRPr b="1" sz="9600">
              <a:solidFill>
                <a:schemeClr val="dk1"/>
              </a:solidFill>
              <a:latin typeface="Oxygen"/>
              <a:ea typeface="Oxygen"/>
              <a:cs typeface="Oxygen"/>
              <a:sym typeface="Oxygen"/>
            </a:endParaRPr>
          </a:p>
        </p:txBody>
      </p:sp>
      <p:sp>
        <p:nvSpPr>
          <p:cNvPr id="335" name="Google Shape;335;p63"/>
          <p:cNvSpPr txBox="1"/>
          <p:nvPr/>
        </p:nvSpPr>
        <p:spPr>
          <a:xfrm>
            <a:off x="2077419" y="9613900"/>
            <a:ext cx="7746000" cy="2247300"/>
          </a:xfrm>
          <a:prstGeom prst="rect">
            <a:avLst/>
          </a:prstGeom>
          <a:noFill/>
          <a:ln>
            <a:noFill/>
          </a:ln>
        </p:spPr>
        <p:txBody>
          <a:bodyPr anchorCtr="0" anchor="t" bIns="45700" lIns="91425" spcFirstLastPara="1" rIns="91425" wrap="square" tIns="45700">
            <a:spAutoFit/>
          </a:bodyPr>
          <a:lstStyle/>
          <a:p>
            <a:pPr indent="0" lvl="0" marL="0" marR="0" rtl="0" algn="l">
              <a:lnSpc>
                <a:spcPct val="150000"/>
              </a:lnSpc>
              <a:spcBef>
                <a:spcPts val="0"/>
              </a:spcBef>
              <a:spcAft>
                <a:spcPts val="0"/>
              </a:spcAft>
              <a:buNone/>
            </a:pPr>
            <a:r>
              <a:rPr lang="en-US" sz="2000">
                <a:solidFill>
                  <a:schemeClr val="dk1"/>
                </a:solidFill>
                <a:latin typeface="Source Sans Pro"/>
                <a:ea typeface="Source Sans Pro"/>
                <a:cs typeface="Source Sans Pro"/>
                <a:sym typeface="Source Sans Pro"/>
              </a:rPr>
              <a:t>Within this new shoot, I wanted to show experimental techniques as a highlight for my creativity to the Audience of the Artefact. This technique was supported through research: “This technique is a great way for communicating the chaos and anxiety of an action scene with lots of movement.” (Moses, 2022)</a:t>
            </a:r>
            <a:endParaRPr sz="2000">
              <a:solidFill>
                <a:schemeClr val="dk1"/>
              </a:solidFill>
              <a:latin typeface="Source Sans Pro"/>
              <a:ea typeface="Source Sans Pro"/>
              <a:cs typeface="Source Sans Pro"/>
              <a:sym typeface="Source Sans Pro"/>
            </a:endParaRPr>
          </a:p>
        </p:txBody>
      </p:sp>
      <p:sp>
        <p:nvSpPr>
          <p:cNvPr id="336" name="Google Shape;336;p63"/>
          <p:cNvSpPr txBox="1"/>
          <p:nvPr/>
        </p:nvSpPr>
        <p:spPr>
          <a:xfrm>
            <a:off x="2077419" y="1510535"/>
            <a:ext cx="1488000" cy="1200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7200">
                <a:solidFill>
                  <a:schemeClr val="dk1"/>
                </a:solidFill>
                <a:latin typeface="Oxygen"/>
                <a:ea typeface="Oxygen"/>
                <a:cs typeface="Oxygen"/>
                <a:sym typeface="Oxygen"/>
              </a:rPr>
              <a:t>06</a:t>
            </a:r>
            <a:endParaRPr b="1" sz="7200">
              <a:solidFill>
                <a:schemeClr val="dk1"/>
              </a:solidFill>
              <a:latin typeface="Oxygen"/>
              <a:ea typeface="Oxygen"/>
              <a:cs typeface="Oxygen"/>
              <a:sym typeface="Oxygen"/>
            </a:endParaRPr>
          </a:p>
        </p:txBody>
      </p:sp>
      <p:sp>
        <p:nvSpPr>
          <p:cNvPr id="337" name="Google Shape;337;p63"/>
          <p:cNvSpPr/>
          <p:nvPr/>
        </p:nvSpPr>
        <p:spPr>
          <a:xfrm flipH="1" rot="10800000">
            <a:off x="2168910" y="9061108"/>
            <a:ext cx="1306649" cy="131482"/>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599">
              <a:solidFill>
                <a:schemeClr val="lt2"/>
              </a:solidFill>
              <a:latin typeface="Source Sans Pro"/>
              <a:ea typeface="Source Sans Pro"/>
              <a:cs typeface="Source Sans Pro"/>
              <a:sym typeface="Source Sans Pro"/>
            </a:endParaRPr>
          </a:p>
        </p:txBody>
      </p:sp>
      <p:sp>
        <p:nvSpPr>
          <p:cNvPr id="338" name="Google Shape;338;p63"/>
          <p:cNvSpPr/>
          <p:nvPr/>
        </p:nvSpPr>
        <p:spPr>
          <a:xfrm>
            <a:off x="0" y="1694329"/>
            <a:ext cx="322729" cy="10623177"/>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599">
              <a:solidFill>
                <a:schemeClr val="lt1"/>
              </a:solidFill>
              <a:latin typeface="Source Sans Pro"/>
              <a:ea typeface="Source Sans Pro"/>
              <a:cs typeface="Source Sans Pro"/>
              <a:sym typeface="Source Sans Pro"/>
            </a:endParaRPr>
          </a:p>
        </p:txBody>
      </p:sp>
      <p:pic>
        <p:nvPicPr>
          <p:cNvPr id="339" name="Google Shape;339;p63"/>
          <p:cNvPicPr preferRelativeResize="0"/>
          <p:nvPr>
            <p:ph idx="3" type="pic"/>
          </p:nvPr>
        </p:nvPicPr>
        <p:blipFill rotWithShape="1">
          <a:blip r:embed="rId4">
            <a:alphaModFix/>
          </a:blip>
          <a:srcRect b="0" l="26111" r="14787" t="11323"/>
          <a:stretch/>
        </p:blipFill>
        <p:spPr>
          <a:xfrm flipH="1" rot="10800000">
            <a:off x="14249633" y="3725491"/>
            <a:ext cx="6400800" cy="6400800"/>
          </a:xfrm>
          <a:prstGeom prst="ellipse">
            <a:avLst/>
          </a:prstGeom>
          <a:noFill/>
          <a:ln>
            <a:noFill/>
          </a:ln>
        </p:spPr>
      </p:pic>
      <p:sp>
        <p:nvSpPr>
          <p:cNvPr id="340" name="Google Shape;340;p63"/>
          <p:cNvSpPr txBox="1"/>
          <p:nvPr/>
        </p:nvSpPr>
        <p:spPr>
          <a:xfrm>
            <a:off x="1108075" y="12854500"/>
            <a:ext cx="21616500" cy="400200"/>
          </a:xfrm>
          <a:prstGeom prst="rect">
            <a:avLst/>
          </a:prstGeom>
          <a:noFill/>
          <a:ln>
            <a:noFill/>
          </a:ln>
        </p:spPr>
        <p:txBody>
          <a:bodyPr anchorCtr="0" anchor="t" bIns="45700" lIns="91425" spcFirstLastPara="1" rIns="91425" wrap="square" tIns="45700">
            <a:spAutoFit/>
          </a:bodyPr>
          <a:lstStyle/>
          <a:p>
            <a:pPr indent="0" lvl="0" marL="0" marR="0" rtl="0" algn="l">
              <a:lnSpc>
                <a:spcPct val="150000"/>
              </a:lnSpc>
              <a:spcBef>
                <a:spcPts val="0"/>
              </a:spcBef>
              <a:spcAft>
                <a:spcPts val="0"/>
              </a:spcAft>
              <a:buNone/>
            </a:pPr>
            <a:r>
              <a:rPr lang="en-US" sz="2000">
                <a:solidFill>
                  <a:schemeClr val="dk1"/>
                </a:solidFill>
                <a:latin typeface="Source Sans Pro"/>
                <a:ea typeface="Source Sans Pro"/>
                <a:cs typeface="Source Sans Pro"/>
                <a:sym typeface="Source Sans Pro"/>
              </a:rPr>
              <a:t>Moses, J.D. (2022) Frame rates in filmmaking explained, Digital Photo Pro. Available at: https://www.digitalphotopro.com/pro-video/frame-rates-in-filmmaking-explained/ (Accessed: February 9, 2023)</a:t>
            </a:r>
            <a:endParaRPr sz="2000">
              <a:solidFill>
                <a:schemeClr val="dk1"/>
              </a:solidFill>
              <a:latin typeface="Source Sans Pro"/>
              <a:ea typeface="Source Sans Pro"/>
              <a:cs typeface="Source Sans Pro"/>
              <a:sym typeface="Source Sans Pro"/>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4" name="Shape 344"/>
        <p:cNvGrpSpPr/>
        <p:nvPr/>
      </p:nvGrpSpPr>
      <p:grpSpPr>
        <a:xfrm>
          <a:off x="0" y="0"/>
          <a:ext cx="0" cy="0"/>
          <a:chOff x="0" y="0"/>
          <a:chExt cx="0" cy="0"/>
        </a:xfrm>
      </p:grpSpPr>
      <p:sp>
        <p:nvSpPr>
          <p:cNvPr id="345" name="Google Shape;345;p64"/>
          <p:cNvSpPr txBox="1"/>
          <p:nvPr/>
        </p:nvSpPr>
        <p:spPr>
          <a:xfrm>
            <a:off x="9366577" y="1004600"/>
            <a:ext cx="5644500" cy="1108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6600">
                <a:solidFill>
                  <a:schemeClr val="dk1"/>
                </a:solidFill>
                <a:latin typeface="Source Sans Pro"/>
                <a:ea typeface="Source Sans Pro"/>
                <a:cs typeface="Source Sans Pro"/>
                <a:sym typeface="Source Sans Pro"/>
              </a:rPr>
              <a:t>EXPERIMENTAL</a:t>
            </a:r>
            <a:endParaRPr sz="6600">
              <a:solidFill>
                <a:schemeClr val="dk1"/>
              </a:solidFill>
              <a:latin typeface="Source Sans Pro"/>
              <a:ea typeface="Source Sans Pro"/>
              <a:cs typeface="Source Sans Pro"/>
              <a:sym typeface="Source Sans Pro"/>
            </a:endParaRPr>
          </a:p>
        </p:txBody>
      </p:sp>
      <p:sp>
        <p:nvSpPr>
          <p:cNvPr id="346" name="Google Shape;346;p64"/>
          <p:cNvSpPr/>
          <p:nvPr/>
        </p:nvSpPr>
        <p:spPr>
          <a:xfrm>
            <a:off x="0" y="1694329"/>
            <a:ext cx="322800" cy="10623300"/>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599">
              <a:solidFill>
                <a:schemeClr val="lt1"/>
              </a:solidFill>
              <a:latin typeface="Source Sans Pro"/>
              <a:ea typeface="Source Sans Pro"/>
              <a:cs typeface="Source Sans Pro"/>
              <a:sym typeface="Source Sans Pro"/>
            </a:endParaRPr>
          </a:p>
        </p:txBody>
      </p:sp>
      <p:pic>
        <p:nvPicPr>
          <p:cNvPr id="347" name="Google Shape;347;p64" title="Visual Experimentation for Hidden Shackles">
            <a:hlinkClick r:id="rId3"/>
          </p:cNvPr>
          <p:cNvPicPr preferRelativeResize="0"/>
          <p:nvPr/>
        </p:nvPicPr>
        <p:blipFill>
          <a:blip r:embed="rId4">
            <a:alphaModFix/>
          </a:blip>
          <a:stretch>
            <a:fillRect/>
          </a:stretch>
        </p:blipFill>
        <p:spPr>
          <a:xfrm>
            <a:off x="5524791" y="4454170"/>
            <a:ext cx="13328075" cy="7497050"/>
          </a:xfrm>
          <a:prstGeom prst="rect">
            <a:avLst/>
          </a:prstGeom>
          <a:noFill/>
          <a:ln>
            <a:noFill/>
          </a:ln>
        </p:spPr>
      </p:pic>
      <p:sp>
        <p:nvSpPr>
          <p:cNvPr id="348" name="Google Shape;348;p64"/>
          <p:cNvSpPr txBox="1"/>
          <p:nvPr/>
        </p:nvSpPr>
        <p:spPr>
          <a:xfrm>
            <a:off x="6119975" y="2355975"/>
            <a:ext cx="12137700" cy="15699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9600">
                <a:solidFill>
                  <a:schemeClr val="dk1"/>
                </a:solidFill>
                <a:latin typeface="Oxygen"/>
                <a:ea typeface="Oxygen"/>
                <a:cs typeface="Oxygen"/>
                <a:sym typeface="Oxygen"/>
              </a:rPr>
              <a:t>TECHNIQUE REVIEW</a:t>
            </a:r>
            <a:endParaRPr b="1" sz="9600">
              <a:solidFill>
                <a:schemeClr val="dk1"/>
              </a:solidFill>
              <a:latin typeface="Oxygen"/>
              <a:ea typeface="Oxygen"/>
              <a:cs typeface="Oxygen"/>
              <a:sym typeface="Oxygen"/>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0"/>
                                  </p:stCondLst>
                                  <p:childTnLst>
                                    <p:set>
                                      <p:cBhvr>
                                        <p:cTn dur="1" fill="hold">
                                          <p:stCondLst>
                                            <p:cond delay="0"/>
                                          </p:stCondLst>
                                        </p:cTn>
                                        <p:tgtEl>
                                          <p:spTgt spid="347"/>
                                        </p:tgtEl>
                                        <p:attrNameLst>
                                          <p:attrName>style.visibility</p:attrName>
                                        </p:attrNameLst>
                                      </p:cBhvr>
                                      <p:to>
                                        <p:strVal val="visible"/>
                                      </p:to>
                                    </p:set>
                                    <p:animEffect filter="fade" transition="in">
                                      <p:cBhvr>
                                        <p:cTn dur="1000"/>
                                        <p:tgtEl>
                                          <p:spTgt spid="34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2" name="Shape 352"/>
        <p:cNvGrpSpPr/>
        <p:nvPr/>
      </p:nvGrpSpPr>
      <p:grpSpPr>
        <a:xfrm>
          <a:off x="0" y="0"/>
          <a:ext cx="0" cy="0"/>
          <a:chOff x="0" y="0"/>
          <a:chExt cx="0" cy="0"/>
        </a:xfrm>
      </p:grpSpPr>
      <p:sp>
        <p:nvSpPr>
          <p:cNvPr id="353" name="Google Shape;353;p65"/>
          <p:cNvSpPr/>
          <p:nvPr/>
        </p:nvSpPr>
        <p:spPr>
          <a:xfrm>
            <a:off x="1" y="0"/>
            <a:ext cx="5943600" cy="13716000"/>
          </a:xfrm>
          <a:prstGeom prst="rect">
            <a:avLst/>
          </a:prstGeom>
          <a:solidFill>
            <a:schemeClr val="accent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599">
              <a:solidFill>
                <a:schemeClr val="lt1"/>
              </a:solidFill>
              <a:latin typeface="Source Sans Pro"/>
              <a:ea typeface="Source Sans Pro"/>
              <a:cs typeface="Source Sans Pro"/>
              <a:sym typeface="Source Sans Pro"/>
            </a:endParaRPr>
          </a:p>
        </p:txBody>
      </p:sp>
      <p:sp>
        <p:nvSpPr>
          <p:cNvPr id="354" name="Google Shape;354;p65"/>
          <p:cNvSpPr txBox="1"/>
          <p:nvPr/>
        </p:nvSpPr>
        <p:spPr>
          <a:xfrm>
            <a:off x="13134116" y="6765425"/>
            <a:ext cx="6147900" cy="1108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6600">
                <a:solidFill>
                  <a:schemeClr val="dk1"/>
                </a:solidFill>
                <a:latin typeface="Source Sans Pro"/>
                <a:ea typeface="Source Sans Pro"/>
                <a:cs typeface="Source Sans Pro"/>
                <a:sym typeface="Source Sans Pro"/>
              </a:rPr>
              <a:t>ARTEFACT</a:t>
            </a:r>
            <a:endParaRPr sz="6600">
              <a:solidFill>
                <a:schemeClr val="dk1"/>
              </a:solidFill>
              <a:latin typeface="Source Sans Pro"/>
              <a:ea typeface="Source Sans Pro"/>
              <a:cs typeface="Source Sans Pro"/>
              <a:sym typeface="Source Sans Pro"/>
            </a:endParaRPr>
          </a:p>
        </p:txBody>
      </p:sp>
      <p:sp>
        <p:nvSpPr>
          <p:cNvPr id="355" name="Google Shape;355;p65"/>
          <p:cNvSpPr txBox="1"/>
          <p:nvPr/>
        </p:nvSpPr>
        <p:spPr>
          <a:xfrm>
            <a:off x="13134123" y="7642825"/>
            <a:ext cx="6764100" cy="15699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9600">
                <a:solidFill>
                  <a:schemeClr val="dk1"/>
                </a:solidFill>
                <a:latin typeface="Oxygen"/>
                <a:ea typeface="Oxygen"/>
                <a:cs typeface="Oxygen"/>
                <a:sym typeface="Oxygen"/>
              </a:rPr>
              <a:t>CREATION</a:t>
            </a:r>
            <a:endParaRPr b="1" sz="9600">
              <a:solidFill>
                <a:schemeClr val="dk1"/>
              </a:solidFill>
              <a:latin typeface="Oxygen"/>
              <a:ea typeface="Oxygen"/>
              <a:cs typeface="Oxygen"/>
              <a:sym typeface="Oxygen"/>
            </a:endParaRPr>
          </a:p>
        </p:txBody>
      </p:sp>
      <p:sp>
        <p:nvSpPr>
          <p:cNvPr id="356" name="Google Shape;356;p65"/>
          <p:cNvSpPr txBox="1"/>
          <p:nvPr/>
        </p:nvSpPr>
        <p:spPr>
          <a:xfrm>
            <a:off x="13134131" y="10123785"/>
            <a:ext cx="9802800" cy="1323600"/>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None/>
            </a:pPr>
            <a:r>
              <a:rPr lang="en-US" sz="2000">
                <a:solidFill>
                  <a:schemeClr val="dk1"/>
                </a:solidFill>
                <a:latin typeface="Source Sans Pro"/>
                <a:ea typeface="Source Sans Pro"/>
                <a:cs typeface="Source Sans Pro"/>
                <a:sym typeface="Source Sans Pro"/>
              </a:rPr>
              <a:t>Creating the artefact, I followed my </a:t>
            </a:r>
            <a:r>
              <a:rPr lang="en-US" sz="2000">
                <a:solidFill>
                  <a:schemeClr val="dk1"/>
                </a:solidFill>
                <a:latin typeface="Source Sans Pro"/>
                <a:ea typeface="Source Sans Pro"/>
                <a:cs typeface="Source Sans Pro"/>
                <a:sym typeface="Source Sans Pro"/>
              </a:rPr>
              <a:t>structure</a:t>
            </a:r>
            <a:r>
              <a:rPr lang="en-US" sz="2000">
                <a:solidFill>
                  <a:schemeClr val="dk1"/>
                </a:solidFill>
                <a:latin typeface="Source Sans Pro"/>
                <a:ea typeface="Source Sans Pro"/>
                <a:cs typeface="Source Sans Pro"/>
                <a:sym typeface="Source Sans Pro"/>
              </a:rPr>
              <a:t> plan created, and applied the theories from my research as well as my PDP’s goals to create a distributable artefact that services my career development as a tool for marketing.</a:t>
            </a:r>
            <a:endParaRPr sz="2000">
              <a:solidFill>
                <a:schemeClr val="dk1"/>
              </a:solidFill>
              <a:latin typeface="Source Sans Pro"/>
              <a:ea typeface="Source Sans Pro"/>
              <a:cs typeface="Source Sans Pro"/>
              <a:sym typeface="Source Sans Pro"/>
            </a:endParaRPr>
          </a:p>
        </p:txBody>
      </p:sp>
      <p:sp>
        <p:nvSpPr>
          <p:cNvPr id="357" name="Google Shape;357;p65"/>
          <p:cNvSpPr txBox="1"/>
          <p:nvPr/>
        </p:nvSpPr>
        <p:spPr>
          <a:xfrm>
            <a:off x="13134132" y="1881656"/>
            <a:ext cx="1436700" cy="1200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7200">
                <a:solidFill>
                  <a:schemeClr val="dk1"/>
                </a:solidFill>
                <a:latin typeface="Oxygen"/>
                <a:ea typeface="Oxygen"/>
                <a:cs typeface="Oxygen"/>
                <a:sym typeface="Oxygen"/>
              </a:rPr>
              <a:t>07</a:t>
            </a:r>
            <a:endParaRPr b="1" sz="7200">
              <a:solidFill>
                <a:schemeClr val="dk1"/>
              </a:solidFill>
              <a:latin typeface="Oxygen"/>
              <a:ea typeface="Oxygen"/>
              <a:cs typeface="Oxygen"/>
              <a:sym typeface="Oxygen"/>
            </a:endParaRPr>
          </a:p>
        </p:txBody>
      </p:sp>
      <p:sp>
        <p:nvSpPr>
          <p:cNvPr id="358" name="Google Shape;358;p65"/>
          <p:cNvSpPr/>
          <p:nvPr/>
        </p:nvSpPr>
        <p:spPr>
          <a:xfrm flipH="1" rot="10800000">
            <a:off x="13225623" y="9570993"/>
            <a:ext cx="1306649" cy="131482"/>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599">
              <a:solidFill>
                <a:schemeClr val="lt2"/>
              </a:solidFill>
              <a:latin typeface="Source Sans Pro"/>
              <a:ea typeface="Source Sans Pro"/>
              <a:cs typeface="Source Sans Pro"/>
              <a:sym typeface="Source Sans Pro"/>
            </a:endParaRPr>
          </a:p>
        </p:txBody>
      </p:sp>
      <p:pic>
        <p:nvPicPr>
          <p:cNvPr id="359" name="Google Shape;359;p65"/>
          <p:cNvPicPr preferRelativeResize="0"/>
          <p:nvPr>
            <p:ph idx="2" type="pic"/>
          </p:nvPr>
        </p:nvPicPr>
        <p:blipFill rotWithShape="1">
          <a:blip r:embed="rId3">
            <a:alphaModFix/>
          </a:blip>
          <a:srcRect b="8530" l="2957" r="-9726" t="19178"/>
          <a:stretch/>
        </p:blipFill>
        <p:spPr>
          <a:xfrm>
            <a:off x="0" y="2371125"/>
            <a:ext cx="11860299" cy="9752525"/>
          </a:xfrm>
          <a:prstGeom prst="rect">
            <a:avLst/>
          </a:prstGeom>
          <a:noFill/>
          <a:ln>
            <a:noFill/>
          </a:ln>
        </p:spPr>
      </p:pic>
      <p:pic>
        <p:nvPicPr>
          <p:cNvPr id="360" name="Google Shape;360;p65"/>
          <p:cNvPicPr preferRelativeResize="0"/>
          <p:nvPr/>
        </p:nvPicPr>
        <p:blipFill rotWithShape="1">
          <a:blip r:embed="rId4">
            <a:alphaModFix/>
          </a:blip>
          <a:srcRect b="-4241" l="-62646" r="-20369" t="-17978"/>
          <a:stretch/>
        </p:blipFill>
        <p:spPr>
          <a:xfrm>
            <a:off x="237100" y="620150"/>
            <a:ext cx="12639900" cy="11904298"/>
          </a:xfrm>
          <a:prstGeom prst="rect">
            <a:avLst/>
          </a:prstGeom>
          <a:noFill/>
          <a:ln>
            <a:noFill/>
          </a:ln>
        </p:spPr>
      </p:pic>
      <p:pic>
        <p:nvPicPr>
          <p:cNvPr id="361" name="Google Shape;361;p65"/>
          <p:cNvPicPr preferRelativeResize="0"/>
          <p:nvPr/>
        </p:nvPicPr>
        <p:blipFill>
          <a:blip r:embed="rId5">
            <a:alphaModFix/>
          </a:blip>
          <a:stretch>
            <a:fillRect/>
          </a:stretch>
        </p:blipFill>
        <p:spPr>
          <a:xfrm>
            <a:off x="15725424" y="620150"/>
            <a:ext cx="7211576" cy="5648101"/>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5" name="Shape 365"/>
        <p:cNvGrpSpPr/>
        <p:nvPr/>
      </p:nvGrpSpPr>
      <p:grpSpPr>
        <a:xfrm>
          <a:off x="0" y="0"/>
          <a:ext cx="0" cy="0"/>
          <a:chOff x="0" y="0"/>
          <a:chExt cx="0" cy="0"/>
        </a:xfrm>
      </p:grpSpPr>
      <p:sp>
        <p:nvSpPr>
          <p:cNvPr id="366" name="Google Shape;366;p66"/>
          <p:cNvSpPr/>
          <p:nvPr/>
        </p:nvSpPr>
        <p:spPr>
          <a:xfrm>
            <a:off x="1" y="0"/>
            <a:ext cx="5943600" cy="13716000"/>
          </a:xfrm>
          <a:prstGeom prst="rect">
            <a:avLst/>
          </a:prstGeom>
          <a:solidFill>
            <a:schemeClr val="accent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599">
              <a:solidFill>
                <a:schemeClr val="lt1"/>
              </a:solidFill>
              <a:latin typeface="Source Sans Pro"/>
              <a:ea typeface="Source Sans Pro"/>
              <a:cs typeface="Source Sans Pro"/>
              <a:sym typeface="Source Sans Pro"/>
            </a:endParaRPr>
          </a:p>
        </p:txBody>
      </p:sp>
      <p:sp>
        <p:nvSpPr>
          <p:cNvPr id="367" name="Google Shape;367;p66"/>
          <p:cNvSpPr txBox="1"/>
          <p:nvPr/>
        </p:nvSpPr>
        <p:spPr>
          <a:xfrm>
            <a:off x="8806766" y="5634350"/>
            <a:ext cx="6147900" cy="1108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6600">
                <a:solidFill>
                  <a:schemeClr val="dk1"/>
                </a:solidFill>
                <a:latin typeface="Source Sans Pro"/>
                <a:ea typeface="Source Sans Pro"/>
                <a:cs typeface="Source Sans Pro"/>
                <a:sym typeface="Source Sans Pro"/>
              </a:rPr>
              <a:t>FINISHED</a:t>
            </a:r>
            <a:endParaRPr sz="6600">
              <a:solidFill>
                <a:schemeClr val="dk1"/>
              </a:solidFill>
              <a:latin typeface="Source Sans Pro"/>
              <a:ea typeface="Source Sans Pro"/>
              <a:cs typeface="Source Sans Pro"/>
              <a:sym typeface="Source Sans Pro"/>
            </a:endParaRPr>
          </a:p>
        </p:txBody>
      </p:sp>
      <p:sp>
        <p:nvSpPr>
          <p:cNvPr id="368" name="Google Shape;368;p66"/>
          <p:cNvSpPr txBox="1"/>
          <p:nvPr/>
        </p:nvSpPr>
        <p:spPr>
          <a:xfrm>
            <a:off x="8806773" y="6511750"/>
            <a:ext cx="6764100" cy="15699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9600" u="sng">
                <a:solidFill>
                  <a:schemeClr val="hlink"/>
                </a:solidFill>
                <a:latin typeface="Oxygen"/>
                <a:ea typeface="Oxygen"/>
                <a:cs typeface="Oxygen"/>
                <a:sym typeface="Oxygen"/>
                <a:hlinkClick r:id="rId3"/>
              </a:rPr>
              <a:t>ARTEFACT</a:t>
            </a:r>
            <a:endParaRPr b="1" sz="9600">
              <a:solidFill>
                <a:schemeClr val="dk1"/>
              </a:solidFill>
              <a:latin typeface="Oxygen"/>
              <a:ea typeface="Oxygen"/>
              <a:cs typeface="Oxygen"/>
              <a:sym typeface="Oxygen"/>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2" name="Shape 372"/>
        <p:cNvGrpSpPr/>
        <p:nvPr/>
      </p:nvGrpSpPr>
      <p:grpSpPr>
        <a:xfrm>
          <a:off x="0" y="0"/>
          <a:ext cx="0" cy="0"/>
          <a:chOff x="0" y="0"/>
          <a:chExt cx="0" cy="0"/>
        </a:xfrm>
      </p:grpSpPr>
      <p:sp>
        <p:nvSpPr>
          <p:cNvPr id="373" name="Google Shape;373;p67"/>
          <p:cNvSpPr txBox="1"/>
          <p:nvPr/>
        </p:nvSpPr>
        <p:spPr>
          <a:xfrm>
            <a:off x="10931362" y="2536150"/>
            <a:ext cx="7674900" cy="1108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6600">
                <a:solidFill>
                  <a:schemeClr val="dk1"/>
                </a:solidFill>
                <a:latin typeface="Source Sans Pro"/>
                <a:ea typeface="Source Sans Pro"/>
                <a:cs typeface="Source Sans Pro"/>
                <a:sym typeface="Source Sans Pro"/>
              </a:rPr>
              <a:t>ANALYSIS</a:t>
            </a:r>
            <a:endParaRPr sz="6600">
              <a:solidFill>
                <a:schemeClr val="dk1"/>
              </a:solidFill>
              <a:latin typeface="Source Sans Pro"/>
              <a:ea typeface="Source Sans Pro"/>
              <a:cs typeface="Source Sans Pro"/>
              <a:sym typeface="Source Sans Pro"/>
            </a:endParaRPr>
          </a:p>
        </p:txBody>
      </p:sp>
      <p:sp>
        <p:nvSpPr>
          <p:cNvPr id="374" name="Google Shape;374;p67"/>
          <p:cNvSpPr txBox="1"/>
          <p:nvPr/>
        </p:nvSpPr>
        <p:spPr>
          <a:xfrm>
            <a:off x="10931348" y="3644350"/>
            <a:ext cx="7356900" cy="15699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9600">
                <a:solidFill>
                  <a:schemeClr val="dk1"/>
                </a:solidFill>
                <a:latin typeface="Oxygen"/>
                <a:ea typeface="Oxygen"/>
                <a:cs typeface="Oxygen"/>
                <a:sym typeface="Oxygen"/>
              </a:rPr>
              <a:t>WITH PDP</a:t>
            </a:r>
            <a:endParaRPr b="1" sz="9600">
              <a:solidFill>
                <a:schemeClr val="dk1"/>
              </a:solidFill>
              <a:latin typeface="Oxygen"/>
              <a:ea typeface="Oxygen"/>
              <a:cs typeface="Oxygen"/>
              <a:sym typeface="Oxygen"/>
            </a:endParaRPr>
          </a:p>
        </p:txBody>
      </p:sp>
      <p:sp>
        <p:nvSpPr>
          <p:cNvPr id="375" name="Google Shape;375;p67"/>
          <p:cNvSpPr txBox="1"/>
          <p:nvPr/>
        </p:nvSpPr>
        <p:spPr>
          <a:xfrm>
            <a:off x="10931349" y="6037075"/>
            <a:ext cx="11949300" cy="5941500"/>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None/>
            </a:pPr>
            <a:r>
              <a:rPr lang="en-US" sz="2000">
                <a:solidFill>
                  <a:schemeClr val="dk1"/>
                </a:solidFill>
                <a:latin typeface="Source Sans Pro"/>
                <a:ea typeface="Source Sans Pro"/>
                <a:cs typeface="Source Sans Pro"/>
                <a:sym typeface="Source Sans Pro"/>
              </a:rPr>
              <a:t>Goals Including:</a:t>
            </a:r>
            <a:endParaRPr sz="2000">
              <a:solidFill>
                <a:schemeClr val="dk1"/>
              </a:solidFill>
              <a:latin typeface="Source Sans Pro"/>
              <a:ea typeface="Source Sans Pro"/>
              <a:cs typeface="Source Sans Pro"/>
              <a:sym typeface="Source Sans Pro"/>
            </a:endParaRPr>
          </a:p>
          <a:p>
            <a:pPr indent="0" lvl="0" marL="0" marR="0" rtl="0" algn="just">
              <a:lnSpc>
                <a:spcPct val="150000"/>
              </a:lnSpc>
              <a:spcBef>
                <a:spcPts val="0"/>
              </a:spcBef>
              <a:spcAft>
                <a:spcPts val="0"/>
              </a:spcAft>
              <a:buNone/>
            </a:pPr>
            <a:r>
              <a:t/>
            </a:r>
            <a:endParaRPr sz="2000">
              <a:solidFill>
                <a:schemeClr val="dk1"/>
              </a:solidFill>
              <a:latin typeface="Source Sans Pro"/>
              <a:ea typeface="Source Sans Pro"/>
              <a:cs typeface="Source Sans Pro"/>
              <a:sym typeface="Source Sans Pro"/>
            </a:endParaRPr>
          </a:p>
          <a:p>
            <a:pPr indent="0" lvl="0" marL="0" marR="0" rtl="0" algn="just">
              <a:lnSpc>
                <a:spcPct val="150000"/>
              </a:lnSpc>
              <a:spcBef>
                <a:spcPts val="0"/>
              </a:spcBef>
              <a:spcAft>
                <a:spcPts val="0"/>
              </a:spcAft>
              <a:buNone/>
            </a:pPr>
            <a:r>
              <a:rPr lang="en-US" sz="2000">
                <a:solidFill>
                  <a:schemeClr val="dk1"/>
                </a:solidFill>
                <a:latin typeface="Source Sans Pro"/>
                <a:ea typeface="Source Sans Pro"/>
                <a:cs typeface="Source Sans Pro"/>
                <a:sym typeface="Source Sans Pro"/>
              </a:rPr>
              <a:t>Expand my personal creative identity to be synonymous with my name and work through effective digital and physical marketing and extensive client outreach.</a:t>
            </a:r>
            <a:endParaRPr sz="2000">
              <a:solidFill>
                <a:schemeClr val="dk1"/>
              </a:solidFill>
              <a:latin typeface="Source Sans Pro"/>
              <a:ea typeface="Source Sans Pro"/>
              <a:cs typeface="Source Sans Pro"/>
              <a:sym typeface="Source Sans Pro"/>
            </a:endParaRPr>
          </a:p>
          <a:p>
            <a:pPr indent="0" lvl="0" marL="0" marR="0" rtl="0" algn="just">
              <a:lnSpc>
                <a:spcPct val="150000"/>
              </a:lnSpc>
              <a:spcBef>
                <a:spcPts val="0"/>
              </a:spcBef>
              <a:spcAft>
                <a:spcPts val="0"/>
              </a:spcAft>
              <a:buNone/>
            </a:pPr>
            <a:r>
              <a:t/>
            </a:r>
            <a:endParaRPr sz="2000">
              <a:solidFill>
                <a:schemeClr val="dk1"/>
              </a:solidFill>
              <a:latin typeface="Source Sans Pro"/>
              <a:ea typeface="Source Sans Pro"/>
              <a:cs typeface="Source Sans Pro"/>
              <a:sym typeface="Source Sans Pro"/>
            </a:endParaRPr>
          </a:p>
          <a:p>
            <a:pPr indent="0" lvl="0" marL="0" marR="0" rtl="0" algn="just">
              <a:lnSpc>
                <a:spcPct val="150000"/>
              </a:lnSpc>
              <a:spcBef>
                <a:spcPts val="0"/>
              </a:spcBef>
              <a:spcAft>
                <a:spcPts val="0"/>
              </a:spcAft>
              <a:buNone/>
            </a:pPr>
            <a:r>
              <a:rPr lang="en-US" sz="2000">
                <a:solidFill>
                  <a:schemeClr val="dk1"/>
                </a:solidFill>
                <a:latin typeface="Source Sans Pro"/>
                <a:ea typeface="Source Sans Pro"/>
                <a:cs typeface="Source Sans Pro"/>
                <a:sym typeface="Source Sans Pro"/>
              </a:rPr>
              <a:t>Curate and create a website for my video production services, encapsulating my variety of disciplines and styles into one single hub for potential clients to visit and see my previous work.</a:t>
            </a:r>
            <a:endParaRPr sz="2000">
              <a:solidFill>
                <a:schemeClr val="dk1"/>
              </a:solidFill>
              <a:latin typeface="Source Sans Pro"/>
              <a:ea typeface="Source Sans Pro"/>
              <a:cs typeface="Source Sans Pro"/>
              <a:sym typeface="Source Sans Pro"/>
            </a:endParaRPr>
          </a:p>
          <a:p>
            <a:pPr indent="0" lvl="0" marL="0" marR="0" rtl="0" algn="just">
              <a:lnSpc>
                <a:spcPct val="150000"/>
              </a:lnSpc>
              <a:spcBef>
                <a:spcPts val="0"/>
              </a:spcBef>
              <a:spcAft>
                <a:spcPts val="0"/>
              </a:spcAft>
              <a:buNone/>
            </a:pPr>
            <a:r>
              <a:t/>
            </a:r>
            <a:endParaRPr sz="2000">
              <a:solidFill>
                <a:schemeClr val="dk1"/>
              </a:solidFill>
              <a:latin typeface="Source Sans Pro"/>
              <a:ea typeface="Source Sans Pro"/>
              <a:cs typeface="Source Sans Pro"/>
              <a:sym typeface="Source Sans Pro"/>
            </a:endParaRPr>
          </a:p>
          <a:p>
            <a:pPr indent="0" lvl="0" marL="0" marR="0" rtl="0" algn="just">
              <a:lnSpc>
                <a:spcPct val="150000"/>
              </a:lnSpc>
              <a:spcBef>
                <a:spcPts val="0"/>
              </a:spcBef>
              <a:spcAft>
                <a:spcPts val="0"/>
              </a:spcAft>
              <a:buNone/>
            </a:pPr>
            <a:r>
              <a:rPr lang="en-US" sz="2000">
                <a:solidFill>
                  <a:schemeClr val="dk1"/>
                </a:solidFill>
                <a:latin typeface="Source Sans Pro"/>
                <a:ea typeface="Source Sans Pro"/>
                <a:cs typeface="Source Sans Pro"/>
                <a:sym typeface="Source Sans Pro"/>
              </a:rPr>
              <a:t>Focus on Niche areas of the market such as Drone Videography, and expand my library of footage and showreels for this discipline in order to market myself as a candidate for new work within that niche.</a:t>
            </a:r>
            <a:endParaRPr sz="2000">
              <a:solidFill>
                <a:schemeClr val="dk1"/>
              </a:solidFill>
              <a:latin typeface="Source Sans Pro"/>
              <a:ea typeface="Source Sans Pro"/>
              <a:cs typeface="Source Sans Pro"/>
              <a:sym typeface="Source Sans Pro"/>
            </a:endParaRPr>
          </a:p>
          <a:p>
            <a:pPr indent="0" lvl="0" marL="0" marR="0" rtl="0" algn="just">
              <a:lnSpc>
                <a:spcPct val="150000"/>
              </a:lnSpc>
              <a:spcBef>
                <a:spcPts val="0"/>
              </a:spcBef>
              <a:spcAft>
                <a:spcPts val="0"/>
              </a:spcAft>
              <a:buNone/>
            </a:pPr>
            <a:r>
              <a:t/>
            </a:r>
            <a:endParaRPr sz="2000">
              <a:solidFill>
                <a:schemeClr val="dk1"/>
              </a:solidFill>
              <a:latin typeface="Source Sans Pro"/>
              <a:ea typeface="Source Sans Pro"/>
              <a:cs typeface="Source Sans Pro"/>
              <a:sym typeface="Source Sans Pro"/>
            </a:endParaRPr>
          </a:p>
          <a:p>
            <a:pPr indent="0" lvl="0" marL="0" marR="0" rtl="0" algn="just">
              <a:lnSpc>
                <a:spcPct val="150000"/>
              </a:lnSpc>
              <a:spcBef>
                <a:spcPts val="0"/>
              </a:spcBef>
              <a:spcAft>
                <a:spcPts val="0"/>
              </a:spcAft>
              <a:buNone/>
            </a:pPr>
            <a:r>
              <a:rPr lang="en-US" sz="2000">
                <a:solidFill>
                  <a:schemeClr val="dk1"/>
                </a:solidFill>
                <a:latin typeface="Source Sans Pro"/>
                <a:ea typeface="Source Sans Pro"/>
                <a:cs typeface="Source Sans Pro"/>
                <a:sym typeface="Source Sans Pro"/>
              </a:rPr>
              <a:t>Gain greater experience as a Producer, as a Director and as a DP for documentary, music video or drama production</a:t>
            </a:r>
            <a:endParaRPr sz="2000">
              <a:solidFill>
                <a:schemeClr val="dk1"/>
              </a:solidFill>
              <a:latin typeface="Source Sans Pro"/>
              <a:ea typeface="Source Sans Pro"/>
              <a:cs typeface="Source Sans Pro"/>
              <a:sym typeface="Source Sans Pro"/>
            </a:endParaRPr>
          </a:p>
        </p:txBody>
      </p:sp>
      <p:sp>
        <p:nvSpPr>
          <p:cNvPr id="376" name="Google Shape;376;p67"/>
          <p:cNvSpPr txBox="1"/>
          <p:nvPr/>
        </p:nvSpPr>
        <p:spPr>
          <a:xfrm>
            <a:off x="1193144" y="1559859"/>
            <a:ext cx="1467000" cy="1200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7200">
                <a:solidFill>
                  <a:schemeClr val="dk1"/>
                </a:solidFill>
                <a:latin typeface="Oxygen"/>
                <a:ea typeface="Oxygen"/>
                <a:cs typeface="Oxygen"/>
                <a:sym typeface="Oxygen"/>
              </a:rPr>
              <a:t>08</a:t>
            </a:r>
            <a:endParaRPr b="1" sz="7200">
              <a:solidFill>
                <a:schemeClr val="dk1"/>
              </a:solidFill>
              <a:latin typeface="Oxygen"/>
              <a:ea typeface="Oxygen"/>
              <a:cs typeface="Oxygen"/>
              <a:sym typeface="Oxygen"/>
            </a:endParaRPr>
          </a:p>
        </p:txBody>
      </p:sp>
      <p:sp>
        <p:nvSpPr>
          <p:cNvPr id="377" name="Google Shape;377;p67"/>
          <p:cNvSpPr/>
          <p:nvPr/>
        </p:nvSpPr>
        <p:spPr>
          <a:xfrm flipH="1" rot="10800000">
            <a:off x="11022845" y="5484375"/>
            <a:ext cx="1306500" cy="131400"/>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599">
              <a:solidFill>
                <a:schemeClr val="lt2"/>
              </a:solidFill>
              <a:latin typeface="Source Sans Pro"/>
              <a:ea typeface="Source Sans Pro"/>
              <a:cs typeface="Source Sans Pro"/>
              <a:sym typeface="Source Sans Pro"/>
            </a:endParaRPr>
          </a:p>
        </p:txBody>
      </p:sp>
      <p:sp>
        <p:nvSpPr>
          <p:cNvPr id="378" name="Google Shape;378;p67"/>
          <p:cNvSpPr/>
          <p:nvPr/>
        </p:nvSpPr>
        <p:spPr>
          <a:xfrm>
            <a:off x="0" y="1694329"/>
            <a:ext cx="322729" cy="10623177"/>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599">
              <a:solidFill>
                <a:schemeClr val="lt1"/>
              </a:solidFill>
              <a:latin typeface="Source Sans Pro"/>
              <a:ea typeface="Source Sans Pro"/>
              <a:cs typeface="Source Sans Pro"/>
              <a:sym typeface="Source Sans Pro"/>
            </a:endParaRPr>
          </a:p>
        </p:txBody>
      </p:sp>
      <p:pic>
        <p:nvPicPr>
          <p:cNvPr id="379" name="Google Shape;379;p67"/>
          <p:cNvPicPr preferRelativeResize="0"/>
          <p:nvPr>
            <p:ph idx="2" type="pic"/>
          </p:nvPr>
        </p:nvPicPr>
        <p:blipFill rotWithShape="1">
          <a:blip r:embed="rId3">
            <a:alphaModFix/>
          </a:blip>
          <a:srcRect b="328" l="-25736" r="-23807" t="0"/>
          <a:stretch/>
        </p:blipFill>
        <p:spPr>
          <a:xfrm>
            <a:off x="2110079" y="1711886"/>
            <a:ext cx="8821271" cy="10588063"/>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3" name="Shape 383"/>
        <p:cNvGrpSpPr/>
        <p:nvPr/>
      </p:nvGrpSpPr>
      <p:grpSpPr>
        <a:xfrm>
          <a:off x="0" y="0"/>
          <a:ext cx="0" cy="0"/>
          <a:chOff x="0" y="0"/>
          <a:chExt cx="0" cy="0"/>
        </a:xfrm>
      </p:grpSpPr>
      <p:sp>
        <p:nvSpPr>
          <p:cNvPr id="384" name="Google Shape;384;p68"/>
          <p:cNvSpPr txBox="1"/>
          <p:nvPr/>
        </p:nvSpPr>
        <p:spPr>
          <a:xfrm>
            <a:off x="11998162" y="2536150"/>
            <a:ext cx="7674900" cy="1108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6600">
                <a:solidFill>
                  <a:schemeClr val="dk1"/>
                </a:solidFill>
                <a:latin typeface="Source Sans Pro"/>
                <a:ea typeface="Source Sans Pro"/>
                <a:cs typeface="Source Sans Pro"/>
                <a:sym typeface="Source Sans Pro"/>
              </a:rPr>
              <a:t>REFLECTION</a:t>
            </a:r>
            <a:endParaRPr sz="6600">
              <a:solidFill>
                <a:schemeClr val="dk1"/>
              </a:solidFill>
              <a:latin typeface="Source Sans Pro"/>
              <a:ea typeface="Source Sans Pro"/>
              <a:cs typeface="Source Sans Pro"/>
              <a:sym typeface="Source Sans Pro"/>
            </a:endParaRPr>
          </a:p>
        </p:txBody>
      </p:sp>
      <p:sp>
        <p:nvSpPr>
          <p:cNvPr id="385" name="Google Shape;385;p68"/>
          <p:cNvSpPr txBox="1"/>
          <p:nvPr/>
        </p:nvSpPr>
        <p:spPr>
          <a:xfrm>
            <a:off x="11998152" y="3644350"/>
            <a:ext cx="11949300" cy="15699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9600">
                <a:solidFill>
                  <a:schemeClr val="dk1"/>
                </a:solidFill>
                <a:latin typeface="Oxygen"/>
                <a:ea typeface="Oxygen"/>
                <a:cs typeface="Oxygen"/>
                <a:sym typeface="Oxygen"/>
              </a:rPr>
              <a:t>FROM RESEARCH</a:t>
            </a:r>
            <a:endParaRPr b="1" sz="9600">
              <a:solidFill>
                <a:schemeClr val="dk1"/>
              </a:solidFill>
              <a:latin typeface="Oxygen"/>
              <a:ea typeface="Oxygen"/>
              <a:cs typeface="Oxygen"/>
              <a:sym typeface="Oxygen"/>
            </a:endParaRPr>
          </a:p>
        </p:txBody>
      </p:sp>
      <p:sp>
        <p:nvSpPr>
          <p:cNvPr id="386" name="Google Shape;386;p68"/>
          <p:cNvSpPr txBox="1"/>
          <p:nvPr/>
        </p:nvSpPr>
        <p:spPr>
          <a:xfrm>
            <a:off x="12149775" y="6451425"/>
            <a:ext cx="11949300" cy="4556100"/>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None/>
            </a:pPr>
            <a:r>
              <a:rPr lang="en-US" sz="2000">
                <a:solidFill>
                  <a:schemeClr val="dk1"/>
                </a:solidFill>
                <a:latin typeface="Source Sans Pro"/>
                <a:ea typeface="Source Sans Pro"/>
                <a:cs typeface="Source Sans Pro"/>
                <a:sym typeface="Source Sans Pro"/>
              </a:rPr>
              <a:t>Industry needs: Skills Shortages in specific Areas (Askew, 2022)</a:t>
            </a:r>
            <a:endParaRPr sz="2000">
              <a:solidFill>
                <a:schemeClr val="dk1"/>
              </a:solidFill>
              <a:latin typeface="Source Sans Pro"/>
              <a:ea typeface="Source Sans Pro"/>
              <a:cs typeface="Source Sans Pro"/>
              <a:sym typeface="Source Sans Pro"/>
            </a:endParaRPr>
          </a:p>
          <a:p>
            <a:pPr indent="0" lvl="0" marL="0" marR="0" rtl="0" algn="just">
              <a:lnSpc>
                <a:spcPct val="150000"/>
              </a:lnSpc>
              <a:spcBef>
                <a:spcPts val="0"/>
              </a:spcBef>
              <a:spcAft>
                <a:spcPts val="0"/>
              </a:spcAft>
              <a:buNone/>
            </a:pPr>
            <a:r>
              <a:t/>
            </a:r>
            <a:endParaRPr sz="2000">
              <a:solidFill>
                <a:schemeClr val="dk1"/>
              </a:solidFill>
              <a:latin typeface="Source Sans Pro"/>
              <a:ea typeface="Source Sans Pro"/>
              <a:cs typeface="Source Sans Pro"/>
              <a:sym typeface="Source Sans Pro"/>
            </a:endParaRPr>
          </a:p>
          <a:p>
            <a:pPr indent="0" lvl="0" marL="0" marR="0" rtl="0" algn="just">
              <a:lnSpc>
                <a:spcPct val="150000"/>
              </a:lnSpc>
              <a:spcBef>
                <a:spcPts val="0"/>
              </a:spcBef>
              <a:spcAft>
                <a:spcPts val="0"/>
              </a:spcAft>
              <a:buNone/>
            </a:pPr>
            <a:r>
              <a:rPr lang="en-US" sz="2000">
                <a:solidFill>
                  <a:schemeClr val="dk1"/>
                </a:solidFill>
                <a:latin typeface="Source Sans Pro"/>
                <a:ea typeface="Source Sans Pro"/>
                <a:cs typeface="Source Sans Pro"/>
                <a:sym typeface="Source Sans Pro"/>
              </a:rPr>
              <a:t>Skills presentations: How are they portrayed? (Cooper, 2022)</a:t>
            </a:r>
            <a:endParaRPr sz="2000">
              <a:solidFill>
                <a:schemeClr val="dk1"/>
              </a:solidFill>
              <a:latin typeface="Source Sans Pro"/>
              <a:ea typeface="Source Sans Pro"/>
              <a:cs typeface="Source Sans Pro"/>
              <a:sym typeface="Source Sans Pro"/>
            </a:endParaRPr>
          </a:p>
          <a:p>
            <a:pPr indent="0" lvl="0" marL="0" marR="0" rtl="0" algn="just">
              <a:lnSpc>
                <a:spcPct val="150000"/>
              </a:lnSpc>
              <a:spcBef>
                <a:spcPts val="0"/>
              </a:spcBef>
              <a:spcAft>
                <a:spcPts val="0"/>
              </a:spcAft>
              <a:buNone/>
            </a:pPr>
            <a:r>
              <a:t/>
            </a:r>
            <a:endParaRPr sz="2000">
              <a:solidFill>
                <a:schemeClr val="dk1"/>
              </a:solidFill>
              <a:latin typeface="Source Sans Pro"/>
              <a:ea typeface="Source Sans Pro"/>
              <a:cs typeface="Source Sans Pro"/>
              <a:sym typeface="Source Sans Pro"/>
            </a:endParaRPr>
          </a:p>
          <a:p>
            <a:pPr indent="0" lvl="0" marL="0" marR="0" rtl="0" algn="just">
              <a:lnSpc>
                <a:spcPct val="150000"/>
              </a:lnSpc>
              <a:spcBef>
                <a:spcPts val="0"/>
              </a:spcBef>
              <a:spcAft>
                <a:spcPts val="0"/>
              </a:spcAft>
              <a:buNone/>
            </a:pPr>
            <a:r>
              <a:rPr lang="en-US" sz="2000">
                <a:solidFill>
                  <a:schemeClr val="dk1"/>
                </a:solidFill>
                <a:latin typeface="Source Sans Pro"/>
                <a:ea typeface="Source Sans Pro"/>
                <a:cs typeface="Source Sans Pro"/>
                <a:sym typeface="Source Sans Pro"/>
              </a:rPr>
              <a:t>Multiskilled ‘Jack of All Trades’ or a single role? (Cox, 2022</a:t>
            </a:r>
            <a:endParaRPr sz="2000">
              <a:solidFill>
                <a:schemeClr val="dk1"/>
              </a:solidFill>
              <a:latin typeface="Source Sans Pro"/>
              <a:ea typeface="Source Sans Pro"/>
              <a:cs typeface="Source Sans Pro"/>
              <a:sym typeface="Source Sans Pro"/>
            </a:endParaRPr>
          </a:p>
          <a:p>
            <a:pPr indent="0" lvl="0" marL="0" marR="0" rtl="0" algn="just">
              <a:lnSpc>
                <a:spcPct val="150000"/>
              </a:lnSpc>
              <a:spcBef>
                <a:spcPts val="0"/>
              </a:spcBef>
              <a:spcAft>
                <a:spcPts val="0"/>
              </a:spcAft>
              <a:buNone/>
            </a:pPr>
            <a:r>
              <a:t/>
            </a:r>
            <a:endParaRPr sz="2000">
              <a:solidFill>
                <a:schemeClr val="dk1"/>
              </a:solidFill>
              <a:latin typeface="Source Sans Pro"/>
              <a:ea typeface="Source Sans Pro"/>
              <a:cs typeface="Source Sans Pro"/>
              <a:sym typeface="Source Sans Pro"/>
            </a:endParaRPr>
          </a:p>
          <a:p>
            <a:pPr indent="0" lvl="0" marL="0" marR="0" rtl="0" algn="just">
              <a:lnSpc>
                <a:spcPct val="150000"/>
              </a:lnSpc>
              <a:spcBef>
                <a:spcPts val="0"/>
              </a:spcBef>
              <a:spcAft>
                <a:spcPts val="0"/>
              </a:spcAft>
              <a:buNone/>
            </a:pPr>
            <a:r>
              <a:rPr lang="en-US" sz="2000">
                <a:solidFill>
                  <a:schemeClr val="dk1"/>
                </a:solidFill>
                <a:latin typeface="Source Sans Pro"/>
                <a:ea typeface="Source Sans Pro"/>
                <a:cs typeface="Source Sans Pro"/>
                <a:sym typeface="Source Sans Pro"/>
              </a:rPr>
              <a:t>Marketing myself with my artefact (Clark, 2011)</a:t>
            </a:r>
            <a:endParaRPr sz="2000">
              <a:solidFill>
                <a:schemeClr val="dk1"/>
              </a:solidFill>
              <a:latin typeface="Source Sans Pro"/>
              <a:ea typeface="Source Sans Pro"/>
              <a:cs typeface="Source Sans Pro"/>
              <a:sym typeface="Source Sans Pro"/>
            </a:endParaRPr>
          </a:p>
          <a:p>
            <a:pPr indent="0" lvl="0" marL="0" marR="0" rtl="0" algn="just">
              <a:lnSpc>
                <a:spcPct val="150000"/>
              </a:lnSpc>
              <a:spcBef>
                <a:spcPts val="0"/>
              </a:spcBef>
              <a:spcAft>
                <a:spcPts val="0"/>
              </a:spcAft>
              <a:buNone/>
            </a:pPr>
            <a:r>
              <a:t/>
            </a:r>
            <a:endParaRPr sz="2000">
              <a:solidFill>
                <a:schemeClr val="dk1"/>
              </a:solidFill>
              <a:latin typeface="Source Sans Pro"/>
              <a:ea typeface="Source Sans Pro"/>
              <a:cs typeface="Source Sans Pro"/>
              <a:sym typeface="Source Sans Pro"/>
            </a:endParaRPr>
          </a:p>
          <a:p>
            <a:pPr indent="0" lvl="0" marL="0" marR="0" rtl="0" algn="just">
              <a:lnSpc>
                <a:spcPct val="150000"/>
              </a:lnSpc>
              <a:spcBef>
                <a:spcPts val="0"/>
              </a:spcBef>
              <a:spcAft>
                <a:spcPts val="0"/>
              </a:spcAft>
              <a:buNone/>
            </a:pPr>
            <a:r>
              <a:rPr lang="en-US" sz="2000">
                <a:solidFill>
                  <a:schemeClr val="dk1"/>
                </a:solidFill>
                <a:latin typeface="Source Sans Pro"/>
                <a:ea typeface="Source Sans Pro"/>
                <a:cs typeface="Source Sans Pro"/>
                <a:sym typeface="Source Sans Pro"/>
              </a:rPr>
              <a:t>Key production values to be incorporated (Wales, 2017)</a:t>
            </a:r>
            <a:endParaRPr sz="2000">
              <a:solidFill>
                <a:schemeClr val="dk1"/>
              </a:solidFill>
              <a:latin typeface="Source Sans Pro"/>
              <a:ea typeface="Source Sans Pro"/>
              <a:cs typeface="Source Sans Pro"/>
              <a:sym typeface="Source Sans Pro"/>
            </a:endParaRPr>
          </a:p>
          <a:p>
            <a:pPr indent="0" lvl="0" marL="0" marR="0" rtl="0" algn="just">
              <a:lnSpc>
                <a:spcPct val="150000"/>
              </a:lnSpc>
              <a:spcBef>
                <a:spcPts val="0"/>
              </a:spcBef>
              <a:spcAft>
                <a:spcPts val="0"/>
              </a:spcAft>
              <a:buNone/>
            </a:pPr>
            <a:r>
              <a:t/>
            </a:r>
            <a:endParaRPr sz="2000">
              <a:solidFill>
                <a:schemeClr val="dk1"/>
              </a:solidFill>
              <a:latin typeface="Source Sans Pro"/>
              <a:ea typeface="Source Sans Pro"/>
              <a:cs typeface="Source Sans Pro"/>
              <a:sym typeface="Source Sans Pro"/>
            </a:endParaRPr>
          </a:p>
        </p:txBody>
      </p:sp>
      <p:sp>
        <p:nvSpPr>
          <p:cNvPr id="387" name="Google Shape;387;p68"/>
          <p:cNvSpPr txBox="1"/>
          <p:nvPr/>
        </p:nvSpPr>
        <p:spPr>
          <a:xfrm>
            <a:off x="1193144" y="1559859"/>
            <a:ext cx="1467000" cy="1200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7200">
                <a:solidFill>
                  <a:schemeClr val="dk1"/>
                </a:solidFill>
                <a:latin typeface="Oxygen"/>
                <a:ea typeface="Oxygen"/>
                <a:cs typeface="Oxygen"/>
                <a:sym typeface="Oxygen"/>
              </a:rPr>
              <a:t>09</a:t>
            </a:r>
            <a:endParaRPr b="1" sz="7200">
              <a:solidFill>
                <a:schemeClr val="dk1"/>
              </a:solidFill>
              <a:latin typeface="Oxygen"/>
              <a:ea typeface="Oxygen"/>
              <a:cs typeface="Oxygen"/>
              <a:sym typeface="Oxygen"/>
            </a:endParaRPr>
          </a:p>
        </p:txBody>
      </p:sp>
      <p:sp>
        <p:nvSpPr>
          <p:cNvPr id="388" name="Google Shape;388;p68"/>
          <p:cNvSpPr/>
          <p:nvPr/>
        </p:nvSpPr>
        <p:spPr>
          <a:xfrm flipH="1" rot="10800000">
            <a:off x="12149770" y="5484375"/>
            <a:ext cx="1306500" cy="131400"/>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599">
              <a:solidFill>
                <a:schemeClr val="lt2"/>
              </a:solidFill>
              <a:latin typeface="Source Sans Pro"/>
              <a:ea typeface="Source Sans Pro"/>
              <a:cs typeface="Source Sans Pro"/>
              <a:sym typeface="Source Sans Pro"/>
            </a:endParaRPr>
          </a:p>
        </p:txBody>
      </p:sp>
      <p:sp>
        <p:nvSpPr>
          <p:cNvPr id="389" name="Google Shape;389;p68"/>
          <p:cNvSpPr/>
          <p:nvPr/>
        </p:nvSpPr>
        <p:spPr>
          <a:xfrm>
            <a:off x="0" y="1694329"/>
            <a:ext cx="322800" cy="10623300"/>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599">
              <a:solidFill>
                <a:schemeClr val="lt1"/>
              </a:solidFill>
              <a:latin typeface="Source Sans Pro"/>
              <a:ea typeface="Source Sans Pro"/>
              <a:cs typeface="Source Sans Pro"/>
              <a:sym typeface="Source Sans Pro"/>
            </a:endParaRPr>
          </a:p>
        </p:txBody>
      </p:sp>
      <p:pic>
        <p:nvPicPr>
          <p:cNvPr id="390" name="Google Shape;390;p68"/>
          <p:cNvPicPr preferRelativeResize="0"/>
          <p:nvPr>
            <p:ph idx="2" type="pic"/>
          </p:nvPr>
        </p:nvPicPr>
        <p:blipFill rotWithShape="1">
          <a:blip r:embed="rId3">
            <a:alphaModFix/>
          </a:blip>
          <a:srcRect b="1116" l="0" r="0" t="38841"/>
          <a:stretch/>
        </p:blipFill>
        <p:spPr>
          <a:xfrm>
            <a:off x="1749838" y="2760450"/>
            <a:ext cx="8821274" cy="953795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4" name="Shape 394"/>
        <p:cNvGrpSpPr/>
        <p:nvPr/>
      </p:nvGrpSpPr>
      <p:grpSpPr>
        <a:xfrm>
          <a:off x="0" y="0"/>
          <a:ext cx="0" cy="0"/>
          <a:chOff x="0" y="0"/>
          <a:chExt cx="0" cy="0"/>
        </a:xfrm>
      </p:grpSpPr>
      <p:pic>
        <p:nvPicPr>
          <p:cNvPr id="395" name="Google Shape;395;p69"/>
          <p:cNvPicPr preferRelativeResize="0"/>
          <p:nvPr>
            <p:ph idx="2" type="pic"/>
          </p:nvPr>
        </p:nvPicPr>
        <p:blipFill rotWithShape="1">
          <a:blip r:embed="rId3">
            <a:alphaModFix/>
          </a:blip>
          <a:srcRect b="0" l="622" r="631" t="0"/>
          <a:stretch/>
        </p:blipFill>
        <p:spPr>
          <a:xfrm>
            <a:off x="-1" y="0"/>
            <a:ext cx="12129246" cy="13715999"/>
          </a:xfrm>
          <a:prstGeom prst="rect">
            <a:avLst/>
          </a:prstGeom>
          <a:noFill/>
          <a:ln>
            <a:noFill/>
          </a:ln>
        </p:spPr>
      </p:pic>
      <p:sp>
        <p:nvSpPr>
          <p:cNvPr id="396" name="Google Shape;396;p69"/>
          <p:cNvSpPr txBox="1"/>
          <p:nvPr/>
        </p:nvSpPr>
        <p:spPr>
          <a:xfrm>
            <a:off x="13689480" y="3981200"/>
            <a:ext cx="7222500" cy="1108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6600">
                <a:solidFill>
                  <a:schemeClr val="dk1"/>
                </a:solidFill>
                <a:latin typeface="Source Sans Pro"/>
                <a:ea typeface="Source Sans Pro"/>
                <a:cs typeface="Source Sans Pro"/>
                <a:sym typeface="Source Sans Pro"/>
              </a:rPr>
              <a:t>CRITICAL</a:t>
            </a:r>
            <a:endParaRPr sz="6600">
              <a:solidFill>
                <a:schemeClr val="dk1"/>
              </a:solidFill>
              <a:latin typeface="Source Sans Pro"/>
              <a:ea typeface="Source Sans Pro"/>
              <a:cs typeface="Source Sans Pro"/>
              <a:sym typeface="Source Sans Pro"/>
            </a:endParaRPr>
          </a:p>
        </p:txBody>
      </p:sp>
      <p:sp>
        <p:nvSpPr>
          <p:cNvPr id="397" name="Google Shape;397;p69"/>
          <p:cNvSpPr txBox="1"/>
          <p:nvPr/>
        </p:nvSpPr>
        <p:spPr>
          <a:xfrm>
            <a:off x="13689512" y="4858609"/>
            <a:ext cx="6885300" cy="15699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9600">
                <a:solidFill>
                  <a:schemeClr val="dk1"/>
                </a:solidFill>
                <a:latin typeface="Oxygen"/>
                <a:ea typeface="Oxygen"/>
                <a:cs typeface="Oxygen"/>
                <a:sym typeface="Oxygen"/>
              </a:rPr>
              <a:t>REVIEW</a:t>
            </a:r>
            <a:endParaRPr b="1" sz="9600">
              <a:solidFill>
                <a:schemeClr val="dk1"/>
              </a:solidFill>
              <a:latin typeface="Oxygen"/>
              <a:ea typeface="Oxygen"/>
              <a:cs typeface="Oxygen"/>
              <a:sym typeface="Oxygen"/>
            </a:endParaRPr>
          </a:p>
        </p:txBody>
      </p:sp>
      <p:sp>
        <p:nvSpPr>
          <p:cNvPr id="398" name="Google Shape;398;p69"/>
          <p:cNvSpPr txBox="1"/>
          <p:nvPr/>
        </p:nvSpPr>
        <p:spPr>
          <a:xfrm>
            <a:off x="13689511" y="7339558"/>
            <a:ext cx="9247500" cy="861900"/>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None/>
            </a:pPr>
            <a:r>
              <a:rPr lang="en-US" sz="2000">
                <a:solidFill>
                  <a:schemeClr val="dk1"/>
                </a:solidFill>
                <a:latin typeface="Source Sans Pro"/>
                <a:ea typeface="Source Sans Pro"/>
                <a:cs typeface="Source Sans Pro"/>
                <a:sym typeface="Source Sans Pro"/>
              </a:rPr>
              <a:t>Following the creation of my Artefact, I needed to evaluate it’s viability as a marketing tool that can service the goals set out in my PDP.</a:t>
            </a:r>
            <a:endParaRPr sz="2000">
              <a:solidFill>
                <a:schemeClr val="dk1"/>
              </a:solidFill>
              <a:latin typeface="Source Sans Pro"/>
              <a:ea typeface="Source Sans Pro"/>
              <a:cs typeface="Source Sans Pro"/>
              <a:sym typeface="Source Sans Pro"/>
            </a:endParaRPr>
          </a:p>
        </p:txBody>
      </p:sp>
      <p:sp>
        <p:nvSpPr>
          <p:cNvPr id="399" name="Google Shape;399;p69"/>
          <p:cNvSpPr/>
          <p:nvPr/>
        </p:nvSpPr>
        <p:spPr>
          <a:xfrm flipH="1" rot="10800000">
            <a:off x="13781003" y="6786766"/>
            <a:ext cx="1306649" cy="131482"/>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599">
              <a:solidFill>
                <a:schemeClr val="lt2"/>
              </a:solidFill>
              <a:latin typeface="Source Sans Pro"/>
              <a:ea typeface="Source Sans Pro"/>
              <a:cs typeface="Source Sans Pro"/>
              <a:sym typeface="Source Sans Pro"/>
            </a:endParaRPr>
          </a:p>
        </p:txBody>
      </p:sp>
      <p:sp>
        <p:nvSpPr>
          <p:cNvPr id="400" name="Google Shape;400;p69"/>
          <p:cNvSpPr txBox="1"/>
          <p:nvPr/>
        </p:nvSpPr>
        <p:spPr>
          <a:xfrm>
            <a:off x="13689511" y="9649804"/>
            <a:ext cx="3639000" cy="8157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4700">
                <a:solidFill>
                  <a:schemeClr val="dk1"/>
                </a:solidFill>
                <a:latin typeface="Source Sans Pro"/>
                <a:ea typeface="Source Sans Pro"/>
                <a:cs typeface="Source Sans Pro"/>
                <a:sym typeface="Source Sans Pro"/>
              </a:rPr>
              <a:t>CONCLUSION</a:t>
            </a:r>
            <a:endParaRPr sz="4700">
              <a:solidFill>
                <a:schemeClr val="dk1"/>
              </a:solidFill>
              <a:latin typeface="Source Sans Pro"/>
              <a:ea typeface="Source Sans Pro"/>
              <a:cs typeface="Source Sans Pro"/>
              <a:sym typeface="Source Sans Pro"/>
            </a:endParaRPr>
          </a:p>
        </p:txBody>
      </p:sp>
      <p:sp>
        <p:nvSpPr>
          <p:cNvPr id="401" name="Google Shape;401;p69"/>
          <p:cNvSpPr txBox="1"/>
          <p:nvPr/>
        </p:nvSpPr>
        <p:spPr>
          <a:xfrm>
            <a:off x="17971850" y="9728175"/>
            <a:ext cx="5338200" cy="1785600"/>
          </a:xfrm>
          <a:prstGeom prst="rect">
            <a:avLst/>
          </a:prstGeom>
          <a:noFill/>
          <a:ln>
            <a:noFill/>
          </a:ln>
        </p:spPr>
        <p:txBody>
          <a:bodyPr anchorCtr="0" anchor="t" bIns="45700" lIns="91425" spcFirstLastPara="1" rIns="91425" wrap="square" tIns="45700">
            <a:spAutoFit/>
          </a:bodyPr>
          <a:lstStyle/>
          <a:p>
            <a:pPr indent="0" lvl="0" marL="0" marR="0" rtl="0" algn="l">
              <a:lnSpc>
                <a:spcPct val="150000"/>
              </a:lnSpc>
              <a:spcBef>
                <a:spcPts val="0"/>
              </a:spcBef>
              <a:spcAft>
                <a:spcPts val="0"/>
              </a:spcAft>
              <a:buNone/>
            </a:pPr>
            <a:r>
              <a:rPr lang="en-US" sz="2000">
                <a:solidFill>
                  <a:schemeClr val="dk1"/>
                </a:solidFill>
                <a:latin typeface="Source Sans Pro"/>
                <a:ea typeface="Source Sans Pro"/>
                <a:cs typeface="Source Sans Pro"/>
                <a:sym typeface="Source Sans Pro"/>
              </a:rPr>
              <a:t>My Research-led approach allowed me to create an artefact that can serve as a digital-cv of sorts, an appropriate </a:t>
            </a:r>
            <a:r>
              <a:rPr lang="en-US" sz="2000">
                <a:solidFill>
                  <a:schemeClr val="dk1"/>
                </a:solidFill>
                <a:latin typeface="Source Sans Pro"/>
                <a:ea typeface="Source Sans Pro"/>
                <a:cs typeface="Source Sans Pro"/>
                <a:sym typeface="Source Sans Pro"/>
              </a:rPr>
              <a:t>marketing</a:t>
            </a:r>
            <a:r>
              <a:rPr lang="en-US" sz="2000">
                <a:solidFill>
                  <a:schemeClr val="dk1"/>
                </a:solidFill>
                <a:latin typeface="Source Sans Pro"/>
                <a:ea typeface="Source Sans Pro"/>
                <a:cs typeface="Source Sans Pro"/>
                <a:sym typeface="Source Sans Pro"/>
              </a:rPr>
              <a:t> tool for the work I aim to conduct in this industry,</a:t>
            </a:r>
            <a:endParaRPr sz="2000">
              <a:solidFill>
                <a:schemeClr val="dk1"/>
              </a:solidFill>
              <a:latin typeface="Source Sans Pro"/>
              <a:ea typeface="Source Sans Pro"/>
              <a:cs typeface="Source Sans Pro"/>
              <a:sym typeface="Source Sans Pro"/>
            </a:endParaRPr>
          </a:p>
        </p:txBody>
      </p:sp>
      <p:sp>
        <p:nvSpPr>
          <p:cNvPr id="402" name="Google Shape;402;p69"/>
          <p:cNvSpPr/>
          <p:nvPr/>
        </p:nvSpPr>
        <p:spPr>
          <a:xfrm flipH="1" rot="10800000">
            <a:off x="13933403" y="11051159"/>
            <a:ext cx="1306649" cy="131482"/>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599">
              <a:solidFill>
                <a:schemeClr val="lt2"/>
              </a:solidFill>
              <a:latin typeface="Source Sans Pro"/>
              <a:ea typeface="Source Sans Pro"/>
              <a:cs typeface="Source Sans Pro"/>
              <a:sym typeface="Source Sans Pro"/>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6" name="Shape 406"/>
        <p:cNvGrpSpPr/>
        <p:nvPr/>
      </p:nvGrpSpPr>
      <p:grpSpPr>
        <a:xfrm>
          <a:off x="0" y="0"/>
          <a:ext cx="0" cy="0"/>
          <a:chOff x="0" y="0"/>
          <a:chExt cx="0" cy="0"/>
        </a:xfrm>
      </p:grpSpPr>
      <p:sp>
        <p:nvSpPr>
          <p:cNvPr id="407" name="Google Shape;407;p70"/>
          <p:cNvSpPr/>
          <p:nvPr/>
        </p:nvSpPr>
        <p:spPr>
          <a:xfrm>
            <a:off x="14442140" y="0"/>
            <a:ext cx="9935400" cy="13716000"/>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599">
              <a:solidFill>
                <a:schemeClr val="lt1"/>
              </a:solidFill>
              <a:latin typeface="Source Sans Pro"/>
              <a:ea typeface="Source Sans Pro"/>
              <a:cs typeface="Source Sans Pro"/>
              <a:sym typeface="Source Sans Pro"/>
            </a:endParaRPr>
          </a:p>
        </p:txBody>
      </p:sp>
      <p:pic>
        <p:nvPicPr>
          <p:cNvPr id="408" name="Google Shape;408;p70"/>
          <p:cNvPicPr preferRelativeResize="0"/>
          <p:nvPr>
            <p:ph idx="2" type="pic"/>
          </p:nvPr>
        </p:nvPicPr>
        <p:blipFill rotWithShape="1">
          <a:blip r:embed="rId3">
            <a:alphaModFix/>
          </a:blip>
          <a:srcRect b="0" l="504" r="504" t="0"/>
          <a:stretch/>
        </p:blipFill>
        <p:spPr>
          <a:xfrm>
            <a:off x="9009343" y="3657600"/>
            <a:ext cx="11026776" cy="6265863"/>
          </a:xfrm>
          <a:prstGeom prst="rect">
            <a:avLst/>
          </a:prstGeom>
          <a:noFill/>
          <a:ln>
            <a:noFill/>
          </a:ln>
        </p:spPr>
      </p:pic>
      <p:pic>
        <p:nvPicPr>
          <p:cNvPr id="409" name="Google Shape;409;p70"/>
          <p:cNvPicPr preferRelativeResize="0"/>
          <p:nvPr/>
        </p:nvPicPr>
        <p:blipFill rotWithShape="1">
          <a:blip r:embed="rId4">
            <a:alphaModFix/>
          </a:blip>
          <a:srcRect b="0" l="0" r="0" t="0"/>
          <a:stretch/>
        </p:blipFill>
        <p:spPr>
          <a:xfrm>
            <a:off x="8608825" y="2482951"/>
            <a:ext cx="11827808" cy="9973880"/>
          </a:xfrm>
          <a:prstGeom prst="rect">
            <a:avLst/>
          </a:prstGeom>
          <a:noFill/>
          <a:ln>
            <a:noFill/>
          </a:ln>
        </p:spPr>
      </p:pic>
      <p:sp>
        <p:nvSpPr>
          <p:cNvPr id="410" name="Google Shape;410;p70"/>
          <p:cNvSpPr txBox="1"/>
          <p:nvPr/>
        </p:nvSpPr>
        <p:spPr>
          <a:xfrm>
            <a:off x="1463602" y="4222104"/>
            <a:ext cx="3792900" cy="1108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6600">
                <a:solidFill>
                  <a:schemeClr val="dk1"/>
                </a:solidFill>
                <a:latin typeface="Source Sans Pro"/>
                <a:ea typeface="Source Sans Pro"/>
                <a:cs typeface="Source Sans Pro"/>
                <a:sym typeface="Source Sans Pro"/>
              </a:rPr>
              <a:t>ARTEFACT</a:t>
            </a:r>
            <a:endParaRPr sz="6600">
              <a:solidFill>
                <a:schemeClr val="dk1"/>
              </a:solidFill>
              <a:latin typeface="Source Sans Pro"/>
              <a:ea typeface="Source Sans Pro"/>
              <a:cs typeface="Source Sans Pro"/>
              <a:sym typeface="Source Sans Pro"/>
            </a:endParaRPr>
          </a:p>
        </p:txBody>
      </p:sp>
      <p:sp>
        <p:nvSpPr>
          <p:cNvPr id="411" name="Google Shape;411;p70"/>
          <p:cNvSpPr txBox="1"/>
          <p:nvPr/>
        </p:nvSpPr>
        <p:spPr>
          <a:xfrm>
            <a:off x="1463602" y="5127460"/>
            <a:ext cx="6357900" cy="15699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9600">
                <a:solidFill>
                  <a:schemeClr val="dk1"/>
                </a:solidFill>
                <a:latin typeface="Oxygen"/>
                <a:ea typeface="Oxygen"/>
                <a:cs typeface="Oxygen"/>
                <a:sym typeface="Oxygen"/>
              </a:rPr>
              <a:t>SUM-UP</a:t>
            </a:r>
            <a:endParaRPr b="1" sz="9600">
              <a:solidFill>
                <a:schemeClr val="dk1"/>
              </a:solidFill>
              <a:latin typeface="Oxygen"/>
              <a:ea typeface="Oxygen"/>
              <a:cs typeface="Oxygen"/>
              <a:sym typeface="Oxygen"/>
            </a:endParaRPr>
          </a:p>
        </p:txBody>
      </p:sp>
      <p:sp>
        <p:nvSpPr>
          <p:cNvPr id="412" name="Google Shape;412;p70"/>
          <p:cNvSpPr/>
          <p:nvPr/>
        </p:nvSpPr>
        <p:spPr>
          <a:xfrm flipH="1" rot="10800000">
            <a:off x="1555093" y="7027747"/>
            <a:ext cx="1306500" cy="131400"/>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3599">
              <a:solidFill>
                <a:schemeClr val="lt2"/>
              </a:solidFill>
              <a:latin typeface="Source Sans Pro"/>
              <a:ea typeface="Source Sans Pro"/>
              <a:cs typeface="Source Sans Pro"/>
              <a:sym typeface="Source Sans Pro"/>
            </a:endParaRPr>
          </a:p>
        </p:txBody>
      </p:sp>
      <p:sp>
        <p:nvSpPr>
          <p:cNvPr id="413" name="Google Shape;413;p70"/>
          <p:cNvSpPr txBox="1"/>
          <p:nvPr/>
        </p:nvSpPr>
        <p:spPr>
          <a:xfrm>
            <a:off x="1463597" y="7762108"/>
            <a:ext cx="5590800" cy="400200"/>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None/>
            </a:pPr>
            <a:r>
              <a:rPr lang="en-US" sz="2000">
                <a:solidFill>
                  <a:schemeClr val="dk1"/>
                </a:solidFill>
                <a:latin typeface="Source Sans Pro"/>
                <a:ea typeface="Source Sans Pro"/>
                <a:cs typeface="Source Sans Pro"/>
                <a:sym typeface="Source Sans Pro"/>
              </a:rPr>
              <a:t>Distribution through: itsalex.tech/artefact/</a:t>
            </a:r>
            <a:endParaRPr sz="2000">
              <a:solidFill>
                <a:schemeClr val="dk1"/>
              </a:solidFill>
              <a:latin typeface="Source Sans Pro"/>
              <a:ea typeface="Source Sans Pro"/>
              <a:cs typeface="Source Sans Pro"/>
              <a:sym typeface="Source Sans Pro"/>
            </a:endParaRPr>
          </a:p>
        </p:txBody>
      </p:sp>
      <p:pic>
        <p:nvPicPr>
          <p:cNvPr id="414" name="Google Shape;414;p70"/>
          <p:cNvPicPr preferRelativeResize="0"/>
          <p:nvPr/>
        </p:nvPicPr>
        <p:blipFill rotWithShape="1">
          <a:blip r:embed="rId5">
            <a:alphaModFix/>
          </a:blip>
          <a:srcRect b="1893" l="0" r="0" t="0"/>
          <a:stretch/>
        </p:blipFill>
        <p:spPr>
          <a:xfrm>
            <a:off x="9072475" y="3106725"/>
            <a:ext cx="10900500" cy="6413424"/>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46">
      <a:dk1>
        <a:srgbClr val="000000"/>
      </a:dk1>
      <a:lt1>
        <a:srgbClr val="FFFFFF"/>
      </a:lt1>
      <a:dk2>
        <a:srgbClr val="6F6D5D"/>
      </a:dk2>
      <a:lt2>
        <a:srgbClr val="7C8F97"/>
      </a:lt2>
      <a:accent1>
        <a:srgbClr val="4B5A60"/>
      </a:accent1>
      <a:accent2>
        <a:srgbClr val="9C5238"/>
      </a:accent2>
      <a:accent3>
        <a:srgbClr val="504539"/>
      </a:accent3>
      <a:accent4>
        <a:srgbClr val="C1AD79"/>
      </a:accent4>
      <a:accent5>
        <a:srgbClr val="667559"/>
      </a:accent5>
      <a:accent6>
        <a:srgbClr val="BAD6AD"/>
      </a:accent6>
      <a:hlink>
        <a:srgbClr val="524A82"/>
      </a:hlink>
      <a:folHlink>
        <a:srgbClr val="8F995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