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58" r:id="rId9"/>
    <p:sldId id="259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71B920-3600-4130-B1E6-106F535F2F7D}" v="137" dt="2026-01-11T02:38:08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2418" autoAdjust="0"/>
  </p:normalViewPr>
  <p:slideViewPr>
    <p:cSldViewPr snapToGrid="0">
      <p:cViewPr varScale="1">
        <p:scale>
          <a:sx n="102" d="100"/>
          <a:sy n="102" d="100"/>
        </p:scale>
        <p:origin x="66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Masters" userId="S::jane.masters@uwtsd.ac.uk::4e095870-2bfb-4979-af2a-ee4647932b43" providerId="AD" clId="Web-{D20F184E-249F-CE06-FADA-63943707E98E}"/>
    <pc:docChg chg="modSld">
      <pc:chgData name="Jane Masters" userId="S::jane.masters@uwtsd.ac.uk::4e095870-2bfb-4979-af2a-ee4647932b43" providerId="AD" clId="Web-{D20F184E-249F-CE06-FADA-63943707E98E}" dt="2026-01-07T17:19:34.855" v="1" actId="20577"/>
      <pc:docMkLst>
        <pc:docMk/>
      </pc:docMkLst>
      <pc:sldChg chg="modSp">
        <pc:chgData name="Jane Masters" userId="S::jane.masters@uwtsd.ac.uk::4e095870-2bfb-4979-af2a-ee4647932b43" providerId="AD" clId="Web-{D20F184E-249F-CE06-FADA-63943707E98E}" dt="2026-01-07T17:19:34.855" v="1" actId="20577"/>
        <pc:sldMkLst>
          <pc:docMk/>
          <pc:sldMk cId="2459741176" sldId="262"/>
        </pc:sldMkLst>
        <pc:spChg chg="mod">
          <ac:chgData name="Jane Masters" userId="S::jane.masters@uwtsd.ac.uk::4e095870-2bfb-4979-af2a-ee4647932b43" providerId="AD" clId="Web-{D20F184E-249F-CE06-FADA-63943707E98E}" dt="2026-01-07T17:19:34.855" v="1" actId="20577"/>
          <ac:spMkLst>
            <pc:docMk/>
            <pc:sldMk cId="2459741176" sldId="262"/>
            <ac:spMk id="3" creationId="{E833A66B-8778-F6F2-4E7C-DC9D7E6DDDD8}"/>
          </ac:spMkLst>
        </pc:spChg>
      </pc:sldChg>
    </pc:docChg>
  </pc:docChgLst>
  <pc:docChgLst>
    <pc:chgData name="Sue Bowers-Roblin (2313941)" userId="1f37c813-7221-41f1-b557-8c9cd5f32798" providerId="ADAL" clId="{F5A058BF-BB30-4EA7-B666-1A3A01F1532A}"/>
    <pc:docChg chg="undo custSel modSld modMainMaster">
      <pc:chgData name="Sue Bowers-Roblin (2313941)" userId="1f37c813-7221-41f1-b557-8c9cd5f32798" providerId="ADAL" clId="{F5A058BF-BB30-4EA7-B666-1A3A01F1532A}" dt="2026-01-11T02:39:17.088" v="4752" actId="27636"/>
      <pc:docMkLst>
        <pc:docMk/>
      </pc:docMkLst>
      <pc:sldChg chg="modSp mod">
        <pc:chgData name="Sue Bowers-Roblin (2313941)" userId="1f37c813-7221-41f1-b557-8c9cd5f32798" providerId="ADAL" clId="{F5A058BF-BB30-4EA7-B666-1A3A01F1532A}" dt="2026-01-11T02:05:24.691" v="4380" actId="1076"/>
        <pc:sldMkLst>
          <pc:docMk/>
          <pc:sldMk cId="109857222" sldId="256"/>
        </pc:sldMkLst>
        <pc:spChg chg="mod">
          <ac:chgData name="Sue Bowers-Roblin (2313941)" userId="1f37c813-7221-41f1-b557-8c9cd5f32798" providerId="ADAL" clId="{F5A058BF-BB30-4EA7-B666-1A3A01F1532A}" dt="2026-01-11T02:05:18.536" v="4379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e Bowers-Roblin (2313941)" userId="1f37c813-7221-41f1-b557-8c9cd5f32798" providerId="ADAL" clId="{F5A058BF-BB30-4EA7-B666-1A3A01F1532A}" dt="2026-01-11T02:05:24.691" v="4380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Sue Bowers-Roblin (2313941)" userId="1f37c813-7221-41f1-b557-8c9cd5f32798" providerId="ADAL" clId="{F5A058BF-BB30-4EA7-B666-1A3A01F1532A}" dt="2026-01-11T02:04:47.554" v="4375" actId="14100"/>
        <pc:sldMkLst>
          <pc:docMk/>
          <pc:sldMk cId="3181240397" sldId="257"/>
        </pc:sldMkLst>
        <pc:spChg chg="mod">
          <ac:chgData name="Sue Bowers-Roblin (2313941)" userId="1f37c813-7221-41f1-b557-8c9cd5f32798" providerId="ADAL" clId="{F5A058BF-BB30-4EA7-B666-1A3A01F1532A}" dt="2026-01-11T02:04:16.745" v="4369" actId="1076"/>
          <ac:spMkLst>
            <pc:docMk/>
            <pc:sldMk cId="3181240397" sldId="257"/>
            <ac:spMk id="2" creationId="{07242B1E-83C9-0F44-EB88-045221CDE1DE}"/>
          </ac:spMkLst>
        </pc:spChg>
        <pc:spChg chg="add mod">
          <ac:chgData name="Sue Bowers-Roblin (2313941)" userId="1f37c813-7221-41f1-b557-8c9cd5f32798" providerId="ADAL" clId="{F5A058BF-BB30-4EA7-B666-1A3A01F1532A}" dt="2026-01-11T02:04:47.554" v="4375" actId="14100"/>
          <ac:spMkLst>
            <pc:docMk/>
            <pc:sldMk cId="3181240397" sldId="257"/>
            <ac:spMk id="3" creationId="{920ED80F-A950-AE60-3E0F-2A1E75B7CB38}"/>
          </ac:spMkLst>
        </pc:spChg>
        <pc:spChg chg="add del">
          <ac:chgData name="Sue Bowers-Roblin (2313941)" userId="1f37c813-7221-41f1-b557-8c9cd5f32798" providerId="ADAL" clId="{F5A058BF-BB30-4EA7-B666-1A3A01F1532A}" dt="2026-01-11T00:49:06.160" v="3407" actId="478"/>
          <ac:spMkLst>
            <pc:docMk/>
            <pc:sldMk cId="3181240397" sldId="257"/>
            <ac:spMk id="4" creationId="{345777E4-A7C3-9B13-4993-7F8D4B188310}"/>
          </ac:spMkLst>
        </pc:spChg>
        <pc:spChg chg="add mod">
          <ac:chgData name="Sue Bowers-Roblin (2313941)" userId="1f37c813-7221-41f1-b557-8c9cd5f32798" providerId="ADAL" clId="{F5A058BF-BB30-4EA7-B666-1A3A01F1532A}" dt="2026-01-11T02:04:26.402" v="4371" actId="14100"/>
          <ac:spMkLst>
            <pc:docMk/>
            <pc:sldMk cId="3181240397" sldId="257"/>
            <ac:spMk id="7" creationId="{020502DF-866E-A96E-8FB9-D12EF50ACE24}"/>
          </ac:spMkLst>
        </pc:spChg>
        <pc:spChg chg="add del">
          <ac:chgData name="Sue Bowers-Roblin (2313941)" userId="1f37c813-7221-41f1-b557-8c9cd5f32798" providerId="ADAL" clId="{F5A058BF-BB30-4EA7-B666-1A3A01F1532A}" dt="2026-01-11T00:49:11.118" v="3409" actId="478"/>
          <ac:spMkLst>
            <pc:docMk/>
            <pc:sldMk cId="3181240397" sldId="257"/>
            <ac:spMk id="10" creationId="{C3850558-C930-509E-5BE9-DA93953228C2}"/>
          </ac:spMkLst>
        </pc:spChg>
        <pc:picChg chg="add mod">
          <ac:chgData name="Sue Bowers-Roblin (2313941)" userId="1f37c813-7221-41f1-b557-8c9cd5f32798" providerId="ADAL" clId="{F5A058BF-BB30-4EA7-B666-1A3A01F1532A}" dt="2026-01-11T00:49:57.703" v="3415" actId="1076"/>
          <ac:picMkLst>
            <pc:docMk/>
            <pc:sldMk cId="3181240397" sldId="257"/>
            <ac:picMk id="3078" creationId="{213B16F8-7DB0-597E-6D1F-E21C7FEB174A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27:19.156" v="4516" actId="1076"/>
        <pc:sldMkLst>
          <pc:docMk/>
          <pc:sldMk cId="2674971247" sldId="258"/>
        </pc:sldMkLst>
        <pc:spChg chg="mod">
          <ac:chgData name="Sue Bowers-Roblin (2313941)" userId="1f37c813-7221-41f1-b557-8c9cd5f32798" providerId="ADAL" clId="{F5A058BF-BB30-4EA7-B666-1A3A01F1532A}" dt="2026-01-11T02:05:51.610" v="4386" actId="1076"/>
          <ac:spMkLst>
            <pc:docMk/>
            <pc:sldMk cId="2674971247" sldId="258"/>
            <ac:spMk id="2" creationId="{1FBCEE69-528B-A20B-6B44-B86CFD279DD6}"/>
          </ac:spMkLst>
        </pc:spChg>
        <pc:spChg chg="mod">
          <ac:chgData name="Sue Bowers-Roblin (2313941)" userId="1f37c813-7221-41f1-b557-8c9cd5f32798" providerId="ADAL" clId="{F5A058BF-BB30-4EA7-B666-1A3A01F1532A}" dt="2026-01-11T02:27:00.828" v="4513" actId="14100"/>
          <ac:spMkLst>
            <pc:docMk/>
            <pc:sldMk cId="2674971247" sldId="258"/>
            <ac:spMk id="3" creationId="{71340804-5116-2B05-8155-E463EBDE86A0}"/>
          </ac:spMkLst>
        </pc:spChg>
        <pc:picChg chg="add mod">
          <ac:chgData name="Sue Bowers-Roblin (2313941)" userId="1f37c813-7221-41f1-b557-8c9cd5f32798" providerId="ADAL" clId="{F5A058BF-BB30-4EA7-B666-1A3A01F1532A}" dt="2026-01-11T02:27:19.156" v="4516" actId="1076"/>
          <ac:picMkLst>
            <pc:docMk/>
            <pc:sldMk cId="2674971247" sldId="258"/>
            <ac:picMk id="6146" creationId="{5EF2CAE1-7785-9E9D-7BB5-4B3B78AA88E7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38:08.369" v="4736" actId="1076"/>
        <pc:sldMkLst>
          <pc:docMk/>
          <pc:sldMk cId="3983140976" sldId="259"/>
        </pc:sldMkLst>
        <pc:spChg chg="mod">
          <ac:chgData name="Sue Bowers-Roblin (2313941)" userId="1f37c813-7221-41f1-b557-8c9cd5f32798" providerId="ADAL" clId="{F5A058BF-BB30-4EA7-B666-1A3A01F1532A}" dt="2026-01-11T02:06:03.517" v="4389" actId="14100"/>
          <ac:spMkLst>
            <pc:docMk/>
            <pc:sldMk cId="3983140976" sldId="259"/>
            <ac:spMk id="2" creationId="{48AC21E0-BE25-9153-6A84-EF4722866A26}"/>
          </ac:spMkLst>
        </pc:spChg>
        <pc:spChg chg="mod">
          <ac:chgData name="Sue Bowers-Roblin (2313941)" userId="1f37c813-7221-41f1-b557-8c9cd5f32798" providerId="ADAL" clId="{F5A058BF-BB30-4EA7-B666-1A3A01F1532A}" dt="2026-01-11T02:37:26.250" v="4726" actId="20577"/>
          <ac:spMkLst>
            <pc:docMk/>
            <pc:sldMk cId="3983140976" sldId="259"/>
            <ac:spMk id="3" creationId="{9ED350EF-7937-0A33-B874-120E96373066}"/>
          </ac:spMkLst>
        </pc:spChg>
        <pc:spChg chg="add mod">
          <ac:chgData name="Sue Bowers-Roblin (2313941)" userId="1f37c813-7221-41f1-b557-8c9cd5f32798" providerId="ADAL" clId="{F5A058BF-BB30-4EA7-B666-1A3A01F1532A}" dt="2026-01-11T02:38:02.716" v="4735" actId="1076"/>
          <ac:spMkLst>
            <pc:docMk/>
            <pc:sldMk cId="3983140976" sldId="259"/>
            <ac:spMk id="4" creationId="{EA9243BF-4681-6210-2235-43BC26ABAC75}"/>
          </ac:spMkLst>
        </pc:spChg>
        <pc:picChg chg="add mod">
          <ac:chgData name="Sue Bowers-Roblin (2313941)" userId="1f37c813-7221-41f1-b557-8c9cd5f32798" providerId="ADAL" clId="{F5A058BF-BB30-4EA7-B666-1A3A01F1532A}" dt="2026-01-11T02:38:08.369" v="4736" actId="1076"/>
          <ac:picMkLst>
            <pc:docMk/>
            <pc:sldMk cId="3983140976" sldId="259"/>
            <ac:picMk id="7170" creationId="{00CE71BB-24F1-291C-3D81-00F830E6638E}"/>
          </ac:picMkLst>
        </pc:picChg>
      </pc:sldChg>
      <pc:sldChg chg="modSp mod">
        <pc:chgData name="Sue Bowers-Roblin (2313941)" userId="1f37c813-7221-41f1-b557-8c9cd5f32798" providerId="ADAL" clId="{F5A058BF-BB30-4EA7-B666-1A3A01F1532A}" dt="2026-01-11T02:38:51.973" v="4747" actId="403"/>
        <pc:sldMkLst>
          <pc:docMk/>
          <pc:sldMk cId="128123375" sldId="260"/>
        </pc:sldMkLst>
        <pc:spChg chg="mod">
          <ac:chgData name="Sue Bowers-Roblin (2313941)" userId="1f37c813-7221-41f1-b557-8c9cd5f32798" providerId="ADAL" clId="{F5A058BF-BB30-4EA7-B666-1A3A01F1532A}" dt="2026-01-11T00:14:13.149" v="3068" actId="14100"/>
          <ac:spMkLst>
            <pc:docMk/>
            <pc:sldMk cId="128123375" sldId="260"/>
            <ac:spMk id="2" creationId="{3FDB17C1-9C9C-C346-BE58-50B652E19A56}"/>
          </ac:spMkLst>
        </pc:spChg>
        <pc:spChg chg="mod">
          <ac:chgData name="Sue Bowers-Roblin (2313941)" userId="1f37c813-7221-41f1-b557-8c9cd5f32798" providerId="ADAL" clId="{F5A058BF-BB30-4EA7-B666-1A3A01F1532A}" dt="2026-01-11T02:38:51.973" v="4747" actId="403"/>
          <ac:spMkLst>
            <pc:docMk/>
            <pc:sldMk cId="128123375" sldId="260"/>
            <ac:spMk id="3" creationId="{79C26AAB-8343-68E8-E73A-9CD963894EB2}"/>
          </ac:spMkLst>
        </pc:spChg>
      </pc:sldChg>
      <pc:sldChg chg="addSp delSp modSp mod">
        <pc:chgData name="Sue Bowers-Roblin (2313941)" userId="1f37c813-7221-41f1-b557-8c9cd5f32798" providerId="ADAL" clId="{F5A058BF-BB30-4EA7-B666-1A3A01F1532A}" dt="2026-01-11T02:03:29.663" v="4360" actId="27636"/>
        <pc:sldMkLst>
          <pc:docMk/>
          <pc:sldMk cId="1204587120" sldId="261"/>
        </pc:sldMkLst>
        <pc:spChg chg="mod">
          <ac:chgData name="Sue Bowers-Roblin (2313941)" userId="1f37c813-7221-41f1-b557-8c9cd5f32798" providerId="ADAL" clId="{F5A058BF-BB30-4EA7-B666-1A3A01F1532A}" dt="2026-01-11T02:03:20.007" v="4358" actId="27636"/>
          <ac:spMkLst>
            <pc:docMk/>
            <pc:sldMk cId="1204587120" sldId="261"/>
            <ac:spMk id="2" creationId="{E76F6181-923B-A1B3-6D4E-0A6353532886}"/>
          </ac:spMkLst>
        </pc:spChg>
        <pc:spChg chg="add del mod">
          <ac:chgData name="Sue Bowers-Roblin (2313941)" userId="1f37c813-7221-41f1-b557-8c9cd5f32798" providerId="ADAL" clId="{F5A058BF-BB30-4EA7-B666-1A3A01F1532A}" dt="2026-01-11T02:03:29.663" v="4360" actId="27636"/>
          <ac:spMkLst>
            <pc:docMk/>
            <pc:sldMk cId="1204587120" sldId="261"/>
            <ac:spMk id="3" creationId="{527800C1-155A-FB94-4BB5-CDE78C123894}"/>
          </ac:spMkLst>
        </pc:spChg>
        <pc:spChg chg="add mod">
          <ac:chgData name="Sue Bowers-Roblin (2313941)" userId="1f37c813-7221-41f1-b557-8c9cd5f32798" providerId="ADAL" clId="{F5A058BF-BB30-4EA7-B666-1A3A01F1532A}" dt="2026-01-02T14:57:00.625" v="1914" actId="164"/>
          <ac:spMkLst>
            <pc:docMk/>
            <pc:sldMk cId="1204587120" sldId="261"/>
            <ac:spMk id="10" creationId="{4A8C0D54-6201-5789-6051-DE338035B504}"/>
          </ac:spMkLst>
        </pc:spChg>
        <pc:spChg chg="add mod">
          <ac:chgData name="Sue Bowers-Roblin (2313941)" userId="1f37c813-7221-41f1-b557-8c9cd5f32798" providerId="ADAL" clId="{F5A058BF-BB30-4EA7-B666-1A3A01F1532A}" dt="2026-01-11T00:51:21.539" v="3423" actId="1076"/>
          <ac:spMkLst>
            <pc:docMk/>
            <pc:sldMk cId="1204587120" sldId="261"/>
            <ac:spMk id="12" creationId="{8B7829DD-9D0E-26FA-EFD3-0C9ADAD5A3D6}"/>
          </ac:spMkLst>
        </pc:spChg>
        <pc:grpChg chg="add mod">
          <ac:chgData name="Sue Bowers-Roblin (2313941)" userId="1f37c813-7221-41f1-b557-8c9cd5f32798" providerId="ADAL" clId="{F5A058BF-BB30-4EA7-B666-1A3A01F1532A}" dt="2026-01-11T00:51:13.057" v="3422" actId="1076"/>
          <ac:grpSpMkLst>
            <pc:docMk/>
            <pc:sldMk cId="1204587120" sldId="261"/>
            <ac:grpSpMk id="11" creationId="{9B485E81-A899-E19C-20BD-55014AA41AD4}"/>
          </ac:grpSpMkLst>
        </pc:grpChg>
        <pc:grpChg chg="add mod">
          <ac:chgData name="Sue Bowers-Roblin (2313941)" userId="1f37c813-7221-41f1-b557-8c9cd5f32798" providerId="ADAL" clId="{F5A058BF-BB30-4EA7-B666-1A3A01F1532A}" dt="2026-01-11T00:51:21.539" v="3423" actId="1076"/>
          <ac:grpSpMkLst>
            <pc:docMk/>
            <pc:sldMk cId="1204587120" sldId="261"/>
            <ac:grpSpMk id="13" creationId="{EC836C99-A126-E9CA-DB8F-D42D5FC8C554}"/>
          </ac:grpSpMkLst>
        </pc:grpChg>
        <pc:picChg chg="add mod">
          <ac:chgData name="Sue Bowers-Roblin (2313941)" userId="1f37c813-7221-41f1-b557-8c9cd5f32798" providerId="ADAL" clId="{F5A058BF-BB30-4EA7-B666-1A3A01F1532A}" dt="2026-01-11T00:52:46.198" v="3430" actId="1076"/>
          <ac:picMkLst>
            <pc:docMk/>
            <pc:sldMk cId="1204587120" sldId="261"/>
            <ac:picMk id="5" creationId="{2EC810B8-8E97-84C1-A4B0-224D45EF9E21}"/>
          </ac:picMkLst>
        </pc:picChg>
        <pc:picChg chg="add mod modCrop">
          <ac:chgData name="Sue Bowers-Roblin (2313941)" userId="1f37c813-7221-41f1-b557-8c9cd5f32798" providerId="ADAL" clId="{F5A058BF-BB30-4EA7-B666-1A3A01F1532A}" dt="2026-01-02T14:57:00.625" v="1914" actId="164"/>
          <ac:picMkLst>
            <pc:docMk/>
            <pc:sldMk cId="1204587120" sldId="261"/>
            <ac:picMk id="9" creationId="{B0F4A3DF-E066-771F-4583-97C70DEDC3E5}"/>
          </ac:picMkLst>
        </pc:picChg>
        <pc:picChg chg="add mod">
          <ac:chgData name="Sue Bowers-Roblin (2313941)" userId="1f37c813-7221-41f1-b557-8c9cd5f32798" providerId="ADAL" clId="{F5A058BF-BB30-4EA7-B666-1A3A01F1532A}" dt="2026-01-11T00:51:21.539" v="3423" actId="1076"/>
          <ac:picMkLst>
            <pc:docMk/>
            <pc:sldMk cId="1204587120" sldId="261"/>
            <ac:picMk id="1032" creationId="{897C2733-F1F2-E158-7717-14D718DB8F5C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03:07.563" v="4356" actId="20578"/>
        <pc:sldMkLst>
          <pc:docMk/>
          <pc:sldMk cId="2459741176" sldId="262"/>
        </pc:sldMkLst>
        <pc:spChg chg="mod">
          <ac:chgData name="Sue Bowers-Roblin (2313941)" userId="1f37c813-7221-41f1-b557-8c9cd5f32798" providerId="ADAL" clId="{F5A058BF-BB30-4EA7-B666-1A3A01F1532A}" dt="2026-01-11T02:02:30.425" v="4350" actId="115"/>
          <ac:spMkLst>
            <pc:docMk/>
            <pc:sldMk cId="2459741176" sldId="262"/>
            <ac:spMk id="2" creationId="{26ECC8D3-FBB3-EFB6-A9DA-D100BFBD546F}"/>
          </ac:spMkLst>
        </pc:spChg>
        <pc:spChg chg="mod">
          <ac:chgData name="Sue Bowers-Roblin (2313941)" userId="1f37c813-7221-41f1-b557-8c9cd5f32798" providerId="ADAL" clId="{F5A058BF-BB30-4EA7-B666-1A3A01F1532A}" dt="2026-01-11T02:03:07.563" v="4356" actId="20578"/>
          <ac:spMkLst>
            <pc:docMk/>
            <pc:sldMk cId="2459741176" sldId="262"/>
            <ac:spMk id="3" creationId="{E833A66B-8778-F6F2-4E7C-DC9D7E6DDDD8}"/>
          </ac:spMkLst>
        </pc:spChg>
        <pc:spChg chg="mod">
          <ac:chgData name="Sue Bowers-Roblin (2313941)" userId="1f37c813-7221-41f1-b557-8c9cd5f32798" providerId="ADAL" clId="{F5A058BF-BB30-4EA7-B666-1A3A01F1532A}" dt="2026-01-07T19:43:08.783" v="2422" actId="14100"/>
          <ac:spMkLst>
            <pc:docMk/>
            <pc:sldMk cId="2459741176" sldId="262"/>
            <ac:spMk id="4" creationId="{6895B703-23AA-8DC2-54A3-73552782A462}"/>
          </ac:spMkLst>
        </pc:spChg>
        <pc:spChg chg="mod">
          <ac:chgData name="Sue Bowers-Roblin (2313941)" userId="1f37c813-7221-41f1-b557-8c9cd5f32798" providerId="ADAL" clId="{F5A058BF-BB30-4EA7-B666-1A3A01F1532A}" dt="2026-01-07T19:43:33.103" v="2425" actId="1076"/>
          <ac:spMkLst>
            <pc:docMk/>
            <pc:sldMk cId="2459741176" sldId="262"/>
            <ac:spMk id="7" creationId="{51C17C89-B1D9-0FB5-24A8-9169C25C552A}"/>
          </ac:spMkLst>
        </pc:spChg>
        <pc:grpChg chg="add mod">
          <ac:chgData name="Sue Bowers-Roblin (2313941)" userId="1f37c813-7221-41f1-b557-8c9cd5f32798" providerId="ADAL" clId="{F5A058BF-BB30-4EA7-B666-1A3A01F1532A}" dt="2026-01-07T19:43:08.783" v="2422" actId="14100"/>
          <ac:grpSpMkLst>
            <pc:docMk/>
            <pc:sldMk cId="2459741176" sldId="262"/>
            <ac:grpSpMk id="5" creationId="{EF67A6E6-9A3D-BA63-1856-50EE9B20C619}"/>
          </ac:grpSpMkLst>
        </pc:grpChg>
        <pc:grpChg chg="add mod">
          <ac:chgData name="Sue Bowers-Roblin (2313941)" userId="1f37c813-7221-41f1-b557-8c9cd5f32798" providerId="ADAL" clId="{F5A058BF-BB30-4EA7-B666-1A3A01F1532A}" dt="2026-01-07T19:43:33.103" v="2425" actId="1076"/>
          <ac:grpSpMkLst>
            <pc:docMk/>
            <pc:sldMk cId="2459741176" sldId="262"/>
            <ac:grpSpMk id="8" creationId="{85C94A9E-D391-3C5F-A495-F2268AABC8CF}"/>
          </ac:grpSpMkLst>
        </pc:grpChg>
        <pc:picChg chg="add mod">
          <ac:chgData name="Sue Bowers-Roblin (2313941)" userId="1f37c813-7221-41f1-b557-8c9cd5f32798" providerId="ADAL" clId="{F5A058BF-BB30-4EA7-B666-1A3A01F1532A}" dt="2026-01-07T19:49:55.198" v="2539" actId="1076"/>
          <ac:picMkLst>
            <pc:docMk/>
            <pc:sldMk cId="2459741176" sldId="262"/>
            <ac:picMk id="6" creationId="{2279C12D-7ADF-8A50-6B8D-0A7CBFC8C15B}"/>
          </ac:picMkLst>
        </pc:picChg>
        <pc:picChg chg="mod">
          <ac:chgData name="Sue Bowers-Roblin (2313941)" userId="1f37c813-7221-41f1-b557-8c9cd5f32798" providerId="ADAL" clId="{F5A058BF-BB30-4EA7-B666-1A3A01F1532A}" dt="2026-01-07T19:43:08.783" v="2422" actId="14100"/>
          <ac:picMkLst>
            <pc:docMk/>
            <pc:sldMk cId="2459741176" sldId="262"/>
            <ac:picMk id="1026" creationId="{326BF704-D988-DD69-4733-CA3C0EAFC42A}"/>
          </ac:picMkLst>
        </pc:picChg>
        <pc:picChg chg="mod">
          <ac:chgData name="Sue Bowers-Roblin (2313941)" userId="1f37c813-7221-41f1-b557-8c9cd5f32798" providerId="ADAL" clId="{F5A058BF-BB30-4EA7-B666-1A3A01F1532A}" dt="2026-01-07T19:43:33.103" v="2425" actId="1076"/>
          <ac:picMkLst>
            <pc:docMk/>
            <pc:sldMk cId="2459741176" sldId="262"/>
            <ac:picMk id="1028" creationId="{BA1E83AD-7169-74BC-AE54-80D297EAD485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39:17.088" v="4752" actId="27636"/>
        <pc:sldMkLst>
          <pc:docMk/>
          <pc:sldMk cId="2880148715" sldId="263"/>
        </pc:sldMkLst>
        <pc:spChg chg="mod">
          <ac:chgData name="Sue Bowers-Roblin (2313941)" userId="1f37c813-7221-41f1-b557-8c9cd5f32798" providerId="ADAL" clId="{F5A058BF-BB30-4EA7-B666-1A3A01F1532A}" dt="2026-01-11T02:02:14.745" v="4347" actId="115"/>
          <ac:spMkLst>
            <pc:docMk/>
            <pc:sldMk cId="2880148715" sldId="263"/>
            <ac:spMk id="2" creationId="{88FB8E09-E617-EFF6-DA4F-9E65DCF76630}"/>
          </ac:spMkLst>
        </pc:spChg>
        <pc:spChg chg="mod">
          <ac:chgData name="Sue Bowers-Roblin (2313941)" userId="1f37c813-7221-41f1-b557-8c9cd5f32798" providerId="ADAL" clId="{F5A058BF-BB30-4EA7-B666-1A3A01F1532A}" dt="2026-01-11T02:39:17.088" v="4752" actId="27636"/>
          <ac:spMkLst>
            <pc:docMk/>
            <pc:sldMk cId="2880148715" sldId="263"/>
            <ac:spMk id="3" creationId="{1C7AC24C-B4B0-5256-1850-3D350023EC9A}"/>
          </ac:spMkLst>
        </pc:spChg>
        <pc:picChg chg="add mod">
          <ac:chgData name="Sue Bowers-Roblin (2313941)" userId="1f37c813-7221-41f1-b557-8c9cd5f32798" providerId="ADAL" clId="{F5A058BF-BB30-4EA7-B666-1A3A01F1532A}" dt="2026-01-11T01:00:04.397" v="3440" actId="1076"/>
          <ac:picMkLst>
            <pc:docMk/>
            <pc:sldMk cId="2880148715" sldId="263"/>
            <ac:picMk id="4098" creationId="{0769837A-1587-0DA5-85FB-A52D22102D5E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01:29.856" v="4341" actId="27636"/>
        <pc:sldMkLst>
          <pc:docMk/>
          <pc:sldMk cId="2329399695" sldId="264"/>
        </pc:sldMkLst>
        <pc:spChg chg="mod">
          <ac:chgData name="Sue Bowers-Roblin (2313941)" userId="1f37c813-7221-41f1-b557-8c9cd5f32798" providerId="ADAL" clId="{F5A058BF-BB30-4EA7-B666-1A3A01F1532A}" dt="2026-01-11T02:01:29.856" v="4341" actId="27636"/>
          <ac:spMkLst>
            <pc:docMk/>
            <pc:sldMk cId="2329399695" sldId="264"/>
            <ac:spMk id="2" creationId="{D27B726E-1AA5-1474-FFC0-C5B8B9EB1128}"/>
          </ac:spMkLst>
        </pc:spChg>
        <pc:spChg chg="mod">
          <ac:chgData name="Sue Bowers-Roblin (2313941)" userId="1f37c813-7221-41f1-b557-8c9cd5f32798" providerId="ADAL" clId="{F5A058BF-BB30-4EA7-B666-1A3A01F1532A}" dt="2026-01-11T02:01:22.724" v="4339" actId="27636"/>
          <ac:spMkLst>
            <pc:docMk/>
            <pc:sldMk cId="2329399695" sldId="264"/>
            <ac:spMk id="3" creationId="{D39CCF6B-AE67-24CB-144E-69CB6D34D99A}"/>
          </ac:spMkLst>
        </pc:spChg>
        <pc:spChg chg="add mod">
          <ac:chgData name="Sue Bowers-Roblin (2313941)" userId="1f37c813-7221-41f1-b557-8c9cd5f32798" providerId="ADAL" clId="{F5A058BF-BB30-4EA7-B666-1A3A01F1532A}" dt="2026-01-11T00:27:30.503" v="3379" actId="164"/>
          <ac:spMkLst>
            <pc:docMk/>
            <pc:sldMk cId="2329399695" sldId="264"/>
            <ac:spMk id="4" creationId="{2D120374-6358-D714-288E-A638936A4377}"/>
          </ac:spMkLst>
        </pc:spChg>
        <pc:spChg chg="add mod">
          <ac:chgData name="Sue Bowers-Roblin (2313941)" userId="1f37c813-7221-41f1-b557-8c9cd5f32798" providerId="ADAL" clId="{F5A058BF-BB30-4EA7-B666-1A3A01F1532A}" dt="2026-01-11T00:28:20.333" v="3387" actId="164"/>
          <ac:spMkLst>
            <pc:docMk/>
            <pc:sldMk cId="2329399695" sldId="264"/>
            <ac:spMk id="6" creationId="{57898572-805F-34D0-BA8F-F386DD042189}"/>
          </ac:spMkLst>
        </pc:spChg>
        <pc:grpChg chg="add mod">
          <ac:chgData name="Sue Bowers-Roblin (2313941)" userId="1f37c813-7221-41f1-b557-8c9cd5f32798" providerId="ADAL" clId="{F5A058BF-BB30-4EA7-B666-1A3A01F1532A}" dt="2026-01-11T00:27:30.503" v="3379" actId="164"/>
          <ac:grpSpMkLst>
            <pc:docMk/>
            <pc:sldMk cId="2329399695" sldId="264"/>
            <ac:grpSpMk id="5" creationId="{E2A42D79-813F-A3B3-6F8B-FC2F1BF3B1A7}"/>
          </ac:grpSpMkLst>
        </pc:grpChg>
        <pc:grpChg chg="add mod">
          <ac:chgData name="Sue Bowers-Roblin (2313941)" userId="1f37c813-7221-41f1-b557-8c9cd5f32798" providerId="ADAL" clId="{F5A058BF-BB30-4EA7-B666-1A3A01F1532A}" dt="2026-01-11T00:28:20.333" v="3387" actId="164"/>
          <ac:grpSpMkLst>
            <pc:docMk/>
            <pc:sldMk cId="2329399695" sldId="264"/>
            <ac:grpSpMk id="7" creationId="{3623C8EB-106C-58F5-83C9-9196FA5DF37A}"/>
          </ac:grpSpMkLst>
        </pc:grpChg>
        <pc:picChg chg="add mod">
          <ac:chgData name="Sue Bowers-Roblin (2313941)" userId="1f37c813-7221-41f1-b557-8c9cd5f32798" providerId="ADAL" clId="{F5A058BF-BB30-4EA7-B666-1A3A01F1532A}" dt="2026-01-11T00:47:04.286" v="3404" actId="1076"/>
          <ac:picMkLst>
            <pc:docMk/>
            <pc:sldMk cId="2329399695" sldId="264"/>
            <ac:picMk id="9" creationId="{0EE7B1CA-C482-C5D7-366F-2B98D516C85F}"/>
          </ac:picMkLst>
        </pc:picChg>
        <pc:picChg chg="add mod">
          <ac:chgData name="Sue Bowers-Roblin (2313941)" userId="1f37c813-7221-41f1-b557-8c9cd5f32798" providerId="ADAL" clId="{F5A058BF-BB30-4EA7-B666-1A3A01F1532A}" dt="2026-01-11T00:27:30.503" v="3379" actId="164"/>
          <ac:picMkLst>
            <pc:docMk/>
            <pc:sldMk cId="2329399695" sldId="264"/>
            <ac:picMk id="2050" creationId="{FCF1E255-E3F5-C4F8-1BE5-4C2CA337DFDF}"/>
          </ac:picMkLst>
        </pc:picChg>
        <pc:picChg chg="add mod">
          <ac:chgData name="Sue Bowers-Roblin (2313941)" userId="1f37c813-7221-41f1-b557-8c9cd5f32798" providerId="ADAL" clId="{F5A058BF-BB30-4EA7-B666-1A3A01F1532A}" dt="2026-01-11T00:28:20.333" v="3387" actId="164"/>
          <ac:picMkLst>
            <pc:docMk/>
            <pc:sldMk cId="2329399695" sldId="264"/>
            <ac:picMk id="2052" creationId="{9C539A45-D509-3208-75CC-6FA07652E398}"/>
          </ac:picMkLst>
        </pc:picChg>
      </pc:sldChg>
      <pc:sldChg chg="addSp modSp mod">
        <pc:chgData name="Sue Bowers-Roblin (2313941)" userId="1f37c813-7221-41f1-b557-8c9cd5f32798" providerId="ADAL" clId="{F5A058BF-BB30-4EA7-B666-1A3A01F1532A}" dt="2026-01-11T02:01:04.598" v="4337" actId="27636"/>
        <pc:sldMkLst>
          <pc:docMk/>
          <pc:sldMk cId="1203647146" sldId="265"/>
        </pc:sldMkLst>
        <pc:spChg chg="mod">
          <ac:chgData name="Sue Bowers-Roblin (2313941)" userId="1f37c813-7221-41f1-b557-8c9cd5f32798" providerId="ADAL" clId="{F5A058BF-BB30-4EA7-B666-1A3A01F1532A}" dt="2026-01-11T01:01:35.635" v="3457" actId="1076"/>
          <ac:spMkLst>
            <pc:docMk/>
            <pc:sldMk cId="1203647146" sldId="265"/>
            <ac:spMk id="2" creationId="{BD49BB19-389A-C9E2-4CBD-18A169964DF2}"/>
          </ac:spMkLst>
        </pc:spChg>
        <pc:spChg chg="mod">
          <ac:chgData name="Sue Bowers-Roblin (2313941)" userId="1f37c813-7221-41f1-b557-8c9cd5f32798" providerId="ADAL" clId="{F5A058BF-BB30-4EA7-B666-1A3A01F1532A}" dt="2026-01-11T02:01:04.598" v="4337" actId="27636"/>
          <ac:spMkLst>
            <pc:docMk/>
            <pc:sldMk cId="1203647146" sldId="265"/>
            <ac:spMk id="3" creationId="{F0CEB876-7245-1CFF-F216-EFE80CAD84B9}"/>
          </ac:spMkLst>
        </pc:spChg>
        <pc:picChg chg="add mod">
          <ac:chgData name="Sue Bowers-Roblin (2313941)" userId="1f37c813-7221-41f1-b557-8c9cd5f32798" providerId="ADAL" clId="{F5A058BF-BB30-4EA7-B666-1A3A01F1532A}" dt="2026-01-11T01:44:47.573" v="4024" actId="1076"/>
          <ac:picMkLst>
            <pc:docMk/>
            <pc:sldMk cId="1203647146" sldId="265"/>
            <ac:picMk id="5122" creationId="{C34ACB15-5900-76FF-2550-3FD7B8A0C3E8}"/>
          </ac:picMkLst>
        </pc:picChg>
        <pc:picChg chg="add mod">
          <ac:chgData name="Sue Bowers-Roblin (2313941)" userId="1f37c813-7221-41f1-b557-8c9cd5f32798" providerId="ADAL" clId="{F5A058BF-BB30-4EA7-B666-1A3A01F1532A}" dt="2026-01-11T01:44:46.250" v="4023" actId="1076"/>
          <ac:picMkLst>
            <pc:docMk/>
            <pc:sldMk cId="1203647146" sldId="265"/>
            <ac:picMk id="5124" creationId="{2D128368-FC73-1F27-FE8B-79FBA2588800}"/>
          </ac:picMkLst>
        </pc:picChg>
        <pc:picChg chg="add mod">
          <ac:chgData name="Sue Bowers-Roblin (2313941)" userId="1f37c813-7221-41f1-b557-8c9cd5f32798" providerId="ADAL" clId="{F5A058BF-BB30-4EA7-B666-1A3A01F1532A}" dt="2026-01-11T01:44:44.907" v="4022" actId="1076"/>
          <ac:picMkLst>
            <pc:docMk/>
            <pc:sldMk cId="1203647146" sldId="265"/>
            <ac:picMk id="5126" creationId="{D049868E-B23A-4D6D-A757-CFC262ECA8EF}"/>
          </ac:picMkLst>
        </pc:picChg>
        <pc:picChg chg="add mod">
          <ac:chgData name="Sue Bowers-Roblin (2313941)" userId="1f37c813-7221-41f1-b557-8c9cd5f32798" providerId="ADAL" clId="{F5A058BF-BB30-4EA7-B666-1A3A01F1532A}" dt="2026-01-11T01:44:43.524" v="4021" actId="1076"/>
          <ac:picMkLst>
            <pc:docMk/>
            <pc:sldMk cId="1203647146" sldId="265"/>
            <ac:picMk id="5128" creationId="{7E817E4A-624F-145B-A0A2-DEB2C8F18D8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diffusion.org/2022/11/01/the-partnership-begin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4c-history.tumblr.com/post/18073159793/i-will-just-say-that-the-newest-logo-which-first" TargetMode="External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wales-news/how-margaret-thatcher-performed-u-turn-1802880" TargetMode="External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barry.cymru/history/great-barrians-the-influencers/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5r0968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s://www.google.com/url?sa=i&amp;url=https%3A%2F%2Fwww.youtube.com%2Fwatch%3Fv%3DajbAOeFF3_M&amp;psig=AOvVaw0MWaE-8sfBoTdNsBf16qnU&amp;ust=1764006713527000&amp;source=images&amp;cd=vfe&amp;opi=89978449&amp;ved=0CBYQjRxqFwoTCPDM8J_riJEDFQAAAAAdAAAAABAU" TargetMode="Externa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diffusion.org/2022/11/01/the-partnership-begins/" TargetMode="External"/><Relationship Id="rId13" Type="http://schemas.openxmlformats.org/officeDocument/2006/relationships/hyperlink" Target="https://www.s4c.cymru/cy/miwsig/" TargetMode="External"/><Relationship Id="rId3" Type="http://schemas.openxmlformats.org/officeDocument/2006/relationships/hyperlink" Target="https://www.google.com/url?sa=i&amp;url=https%3A%2F%2Fwww.youtube.com%2Fwatch%3Fv%3DajbAOeFF3_M&amp;psig=AOvVaw0MWaE-8sfBoTdNsBf16qnU&amp;ust=1764006713527000&amp;source=images&amp;cd=vfe&amp;opi=89978449&amp;ved=0CBYQjRxqFwoTCPDM8J_riJEDFQAAAAAdAAAAABAU" TargetMode="External"/><Relationship Id="rId7" Type="http://schemas.openxmlformats.org/officeDocument/2006/relationships/hyperlink" Target="https://www.bbc.co.uk/programmes/p05r0968" TargetMode="External"/><Relationship Id="rId12" Type="http://schemas.openxmlformats.org/officeDocument/2006/relationships/hyperlink" Target="https://www.s4c.cymru/en/learn-and-play/#:~:text=In%20partnership%20with%20the%20Welsh%20Government%2C%20Boom,its%20series%20Amser%20Maith%2C%20Maith%20yn%20%C3%94l" TargetMode="External"/><Relationship Id="rId2" Type="http://schemas.openxmlformats.org/officeDocument/2006/relationships/hyperlink" Target="https://www.aber.ac.uk/en/tfts/news/news-article/title-276823-e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4c-history.tumblr.com/post/18073159793/i-will-just-say-that-the-newest-logo-which-first" TargetMode="External"/><Relationship Id="rId11" Type="http://schemas.openxmlformats.org/officeDocument/2006/relationships/hyperlink" Target="https://www.s4c.cymru/gwthiorffiniau/pdf/S4C-Review.pdf" TargetMode="External"/><Relationship Id="rId5" Type="http://schemas.openxmlformats.org/officeDocument/2006/relationships/hyperlink" Target="https://www.walesonline.co.uk/news/wales-news/how-margaret-thatcher-performed-u-turn-1802880" TargetMode="External"/><Relationship Id="rId10" Type="http://schemas.openxmlformats.org/officeDocument/2006/relationships/hyperlink" Target="https://www.s4c.cymru/gwthiorffiniau/chapter2.html#:~:text=Our%20ambition%20is%20to%20evolve,our%20commercial%20capabilities%20and%20reputation" TargetMode="External"/><Relationship Id="rId4" Type="http://schemas.openxmlformats.org/officeDocument/2006/relationships/hyperlink" Target="https://www.barry.cymru/history/great-barrians-the-influencers/" TargetMode="External"/><Relationship Id="rId9" Type="http://schemas.openxmlformats.org/officeDocument/2006/relationships/hyperlink" Target="https://www.s4c.cymru/en/production/page/27096/s4c-clic-/" TargetMode="External"/><Relationship Id="rId14" Type="http://schemas.openxmlformats.org/officeDocument/2006/relationships/hyperlink" Target="https://www.s4c.cymru/en/press/post/53116/s4c-celebrates-40-years-of-broadcas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0" name="Rectangle 2079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DA7534F-C26E-AD5C-5F35-91A72EEA92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r="4059"/>
          <a:stretch>
            <a:fillRect/>
          </a:stretch>
        </p:blipFill>
        <p:spPr bwMode="auto">
          <a:xfrm>
            <a:off x="1" y="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930" y="5384858"/>
            <a:ext cx="6156582" cy="1365420"/>
          </a:xfrm>
        </p:spPr>
        <p:txBody>
          <a:bodyPr anchor="b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600" b="1" dirty="0">
                <a:solidFill>
                  <a:srgbClr val="FF0000"/>
                </a:solidFill>
                <a:latin typeface="Bookman Old Style" panose="02050604050505020204" pitchFamily="18" charset="0"/>
              </a:rPr>
              <a:t>S4C</a:t>
            </a:r>
            <a:r>
              <a:rPr lang="en-US" sz="2600" dirty="0">
                <a:solidFill>
                  <a:schemeClr val="tx1">
                    <a:lumMod val="85000"/>
                    <a:lumOff val="15000"/>
                  </a:schemeClr>
                </a:solidFill>
                <a:latin typeface="Bookman Old Style" panose="02050604050505020204" pitchFamily="18" charset="0"/>
              </a:rPr>
              <a:t> - How it had a significant impact on the Welsh language in education.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51219" y="6364429"/>
            <a:ext cx="3616581" cy="4397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Bookman Old Style" panose="02050604050505020204" pitchFamily="18" charset="0"/>
              </a:rPr>
              <a:t>By Sue Bowers-Roblin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EE21D-C891-7C22-026C-92FA251EF378}"/>
              </a:ext>
            </a:extLst>
          </p:cNvPr>
          <p:cNvSpPr txBox="1"/>
          <p:nvPr/>
        </p:nvSpPr>
        <p:spPr>
          <a:xfrm>
            <a:off x="9309100" y="6642556"/>
            <a:ext cx="3124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ighlight>
                  <a:srgbClr val="FFFF00"/>
                </a:highlight>
                <a:hlinkClick r:id="rId3"/>
              </a:rPr>
              <a:t>https://transdiffusion.org/2022/11/01/the-partnership-begins/</a:t>
            </a:r>
            <a:r>
              <a:rPr lang="en-GB" sz="800" dirty="0">
                <a:highlight>
                  <a:srgbClr val="FFFF00"/>
                </a:highligh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42B1E-83C9-0F44-EB88-045221CDE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04" y="240599"/>
            <a:ext cx="6489156" cy="86389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u="sng" dirty="0">
                <a:solidFill>
                  <a:schemeClr val="accent5"/>
                </a:solidFill>
                <a:latin typeface="Bookman Old Style" panose="02050604050505020204" pitchFamily="18" charset="0"/>
              </a:rPr>
              <a:t>Introduction to S4C 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0B2688-82CC-57F7-F0EE-5A60D4439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19" t="43889" r="43778" b="10555"/>
          <a:stretch>
            <a:fillRect/>
          </a:stretch>
        </p:blipFill>
        <p:spPr>
          <a:xfrm>
            <a:off x="7314656" y="704637"/>
            <a:ext cx="4788444" cy="287657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0502DF-866E-A96E-8FB9-D12EF50ACE24}"/>
              </a:ext>
            </a:extLst>
          </p:cNvPr>
          <p:cNvSpPr txBox="1"/>
          <p:nvPr/>
        </p:nvSpPr>
        <p:spPr>
          <a:xfrm>
            <a:off x="165135" y="1350160"/>
            <a:ext cx="6967296" cy="3261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dirty="0">
                <a:solidFill>
                  <a:srgbClr val="0070C0"/>
                </a:solidFill>
              </a:rPr>
              <a:t>S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en-GB" sz="2800" dirty="0">
                <a:solidFill>
                  <a:srgbClr val="FF0000"/>
                </a:solidFill>
              </a:rPr>
              <a:t>C </a:t>
            </a:r>
            <a:r>
              <a:rPr lang="en-GB" sz="2800" dirty="0"/>
              <a:t>was created in 1982 by the UK Government as the 4</a:t>
            </a:r>
            <a:r>
              <a:rPr lang="en-GB" sz="2800" baseline="30000" dirty="0"/>
              <a:t>th</a:t>
            </a:r>
            <a:r>
              <a:rPr lang="en-GB" sz="2800" dirty="0"/>
              <a:t> British TV channel in Wales.   </a:t>
            </a:r>
          </a:p>
          <a:p>
            <a:pPr algn="just">
              <a:lnSpc>
                <a:spcPct val="150000"/>
              </a:lnSpc>
            </a:pPr>
            <a:r>
              <a:rPr lang="en-GB" sz="2800" dirty="0"/>
              <a:t>It was launched on the 1</a:t>
            </a:r>
            <a:r>
              <a:rPr lang="en-GB" sz="2800" baseline="30000" dirty="0"/>
              <a:t>st</a:t>
            </a:r>
            <a:r>
              <a:rPr lang="en-GB" sz="2800" dirty="0"/>
              <a:t> of November (S4C – Press, 2025). 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98AFFD3-1F03-7FFD-A932-0082F77B0336}"/>
              </a:ext>
            </a:extLst>
          </p:cNvPr>
          <p:cNvGrpSpPr/>
          <p:nvPr/>
        </p:nvGrpSpPr>
        <p:grpSpPr>
          <a:xfrm>
            <a:off x="7200356" y="242972"/>
            <a:ext cx="5084969" cy="3553686"/>
            <a:chOff x="7301956" y="2059353"/>
            <a:chExt cx="5084969" cy="3553686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9231A4B-90B9-1442-936F-1E78D7BCADAC}"/>
                </a:ext>
              </a:extLst>
            </p:cNvPr>
            <p:cNvSpPr txBox="1"/>
            <p:nvPr/>
          </p:nvSpPr>
          <p:spPr>
            <a:xfrm>
              <a:off x="7695656" y="5397595"/>
              <a:ext cx="469126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>
                  <a:highlight>
                    <a:srgbClr val="FFFF00"/>
                  </a:highlight>
                  <a:hlinkClick r:id="rId3"/>
                </a:rPr>
                <a:t>https://s4c-history.tumblr.com/post/18073159793/i-will-just-say-that-the-newest-logo-which-first</a:t>
              </a:r>
              <a:r>
                <a:rPr lang="en-GB" sz="800" dirty="0">
                  <a:highlight>
                    <a:srgbClr val="FFFF00"/>
                  </a:highlight>
                </a:rPr>
                <a:t> 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BE49DF5-43D1-5963-2C32-6B3117034DBD}"/>
                </a:ext>
              </a:extLst>
            </p:cNvPr>
            <p:cNvSpPr txBox="1"/>
            <p:nvPr/>
          </p:nvSpPr>
          <p:spPr>
            <a:xfrm>
              <a:off x="7301956" y="2059353"/>
              <a:ext cx="4305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00B050"/>
                  </a:solidFill>
                  <a:latin typeface="Congenial" panose="02000503040000020004" pitchFamily="2" charset="0"/>
                </a:rPr>
                <a:t>Logos of S4C over the years.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20ED80F-A950-AE60-3E0F-2A1E75B7CB38}"/>
              </a:ext>
            </a:extLst>
          </p:cNvPr>
          <p:cNvSpPr txBox="1"/>
          <p:nvPr/>
        </p:nvSpPr>
        <p:spPr>
          <a:xfrm>
            <a:off x="282804" y="4857679"/>
            <a:ext cx="7607431" cy="19691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rgbClr val="0070C0"/>
                </a:solidFill>
              </a:rPr>
              <a:t>S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4</a:t>
            </a:r>
            <a:r>
              <a:rPr lang="en-US" sz="2800" dirty="0">
                <a:solidFill>
                  <a:srgbClr val="FF0000"/>
                </a:solidFill>
              </a:rPr>
              <a:t>C</a:t>
            </a:r>
            <a:r>
              <a:rPr lang="en-US" sz="2800" dirty="0"/>
              <a:t> stands for "Sianel Pedwar Cymru," which translates to "Welsh Channel 4" in English (Jones, 2022). </a:t>
            </a:r>
            <a:endParaRPr lang="en-GB" sz="2800" dirty="0"/>
          </a:p>
        </p:txBody>
      </p:sp>
      <p:pic>
        <p:nvPicPr>
          <p:cNvPr id="3078" name="Picture 6" descr="S4C logo">
            <a:extLst>
              <a:ext uri="{FF2B5EF4-FFF2-40B4-BE49-F238E27FC236}">
                <a16:creationId xmlns:a16="http://schemas.microsoft.com/office/drawing/2014/main" id="{213B16F8-7DB0-597E-6D1F-E21C7FEB1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8090" y="3867711"/>
            <a:ext cx="2743200" cy="232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240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F6181-923B-A1B3-6D4E-0A6353532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00" y="440905"/>
            <a:ext cx="4993257" cy="77356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000" b="1" u="sng" dirty="0">
                <a:latin typeface="Bookman Old Style" panose="02050604050505020204" pitchFamily="18" charset="0"/>
              </a:rPr>
              <a:t>Initial start-up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800C1-155A-FB94-4BB5-CDE78C123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58" y="1678976"/>
            <a:ext cx="7624314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The fight between Thatcher and Evans for the creation of S4C.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Thatcher thought she could ignore the promise made.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Evans rallied against the Tories. 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B485E81-A899-E19C-20BD-55014AA41AD4}"/>
              </a:ext>
            </a:extLst>
          </p:cNvPr>
          <p:cNvGrpSpPr/>
          <p:nvPr/>
        </p:nvGrpSpPr>
        <p:grpSpPr>
          <a:xfrm>
            <a:off x="8616097" y="294256"/>
            <a:ext cx="3459193" cy="2182630"/>
            <a:chOff x="9143999" y="151877"/>
            <a:chExt cx="3459193" cy="2182630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B0F4A3DF-E066-771F-4583-97C70DEDC3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477" t="29556" r="34197" b="5716"/>
            <a:stretch>
              <a:fillRect/>
            </a:stretch>
          </p:blipFill>
          <p:spPr>
            <a:xfrm>
              <a:off x="9221638" y="151877"/>
              <a:ext cx="2829464" cy="2013353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A8C0D54-6201-5789-6051-DE338035B504}"/>
                </a:ext>
              </a:extLst>
            </p:cNvPr>
            <p:cNvSpPr txBox="1"/>
            <p:nvPr/>
          </p:nvSpPr>
          <p:spPr>
            <a:xfrm>
              <a:off x="9143999" y="2165230"/>
              <a:ext cx="3459193" cy="1692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00" dirty="0">
                  <a:highlight>
                    <a:srgbClr val="FFFF00"/>
                  </a:highlight>
                  <a:hlinkClick r:id="rId3"/>
                </a:rPr>
                <a:t>https://www.walesonline.co.uk/news/wales-news/how-margaret-thatcher-performed-u-turn-1802880</a:t>
              </a:r>
              <a:r>
                <a:rPr lang="en-GB" sz="500" dirty="0">
                  <a:highlight>
                    <a:srgbClr val="FFFF00"/>
                  </a:highlight>
                </a:rPr>
                <a:t> 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C836C99-A126-E9CA-DB8F-D42D5FC8C554}"/>
              </a:ext>
            </a:extLst>
          </p:cNvPr>
          <p:cNvGrpSpPr/>
          <p:nvPr/>
        </p:nvGrpSpPr>
        <p:grpSpPr>
          <a:xfrm>
            <a:off x="8929778" y="4320962"/>
            <a:ext cx="2829464" cy="2239325"/>
            <a:chOff x="9221638" y="2571922"/>
            <a:chExt cx="2829464" cy="2239325"/>
          </a:xfrm>
        </p:grpSpPr>
        <p:pic>
          <p:nvPicPr>
            <p:cNvPr id="1032" name="Picture 8" descr="Great Barrians - the Influencers of politics and social reform">
              <a:extLst>
                <a:ext uri="{FF2B5EF4-FFF2-40B4-BE49-F238E27FC236}">
                  <a16:creationId xmlns:a16="http://schemas.microsoft.com/office/drawing/2014/main" id="{897C2733-F1F2-E158-7717-14D718DB8F5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86" t="16477" r="7764" b="18491"/>
            <a:stretch>
              <a:fillRect/>
            </a:stretch>
          </p:blipFill>
          <p:spPr bwMode="auto">
            <a:xfrm>
              <a:off x="9221638" y="2571922"/>
              <a:ext cx="2829464" cy="20700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B7829DD-9D0E-26FA-EFD3-0C9ADAD5A3D6}"/>
                </a:ext>
              </a:extLst>
            </p:cNvPr>
            <p:cNvSpPr txBox="1"/>
            <p:nvPr/>
          </p:nvSpPr>
          <p:spPr>
            <a:xfrm>
              <a:off x="9221638" y="4641970"/>
              <a:ext cx="2183921" cy="1692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00" dirty="0">
                  <a:highlight>
                    <a:srgbClr val="FFFF00"/>
                  </a:highlight>
                  <a:hlinkClick r:id="rId5"/>
                </a:rPr>
                <a:t>https://www.barry.cymru/history/great-barrians-the-influencers/</a:t>
              </a:r>
              <a:r>
                <a:rPr lang="en-GB" sz="500" dirty="0">
                  <a:highlight>
                    <a:srgbClr val="FFFF00"/>
                  </a:highlight>
                </a:rPr>
                <a:t> </a:t>
              </a:r>
            </a:p>
          </p:txBody>
        </p:sp>
      </p:grpSp>
      <p:pic>
        <p:nvPicPr>
          <p:cNvPr id="5" name="Picture 4" descr="Black and white portrait of boxing gloves">
            <a:extLst>
              <a:ext uri="{FF2B5EF4-FFF2-40B4-BE49-F238E27FC236}">
                <a16:creationId xmlns:a16="http://schemas.microsoft.com/office/drawing/2014/main" id="{2EC810B8-8E97-84C1-A4B0-224D45EF9E2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6876" y="2613078"/>
            <a:ext cx="1526823" cy="152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587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CC8D3-FBB3-EFB6-A9DA-D100BFBD5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29" y="210097"/>
            <a:ext cx="7069853" cy="97009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u="sng" dirty="0"/>
              <a:t>What S4C became known for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3A66B-8778-F6F2-4E7C-DC9D7E6DD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680" y="1325239"/>
            <a:ext cx="5422402" cy="529605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SuperTed was created for S4C and originally an all-Welsh show for children.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/>
              <a:t>Fireman Sam was also an all-Welsh children’s TV show in 1987.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/>
              <a:t>Pobol y Cwm was </a:t>
            </a:r>
            <a:r>
              <a:rPr lang="en-US" dirty="0"/>
              <a:t>created by the BBC and moved to S4C in 1982. </a:t>
            </a:r>
            <a:r>
              <a:rPr lang="en-US" sz="1500" dirty="0"/>
              <a:t>(</a:t>
            </a:r>
            <a:r>
              <a:rPr lang="en-GB" sz="1500" dirty="0"/>
              <a:t>Aberystwyth University, 2025)</a:t>
            </a:r>
            <a:r>
              <a:rPr lang="en-US" dirty="0"/>
              <a:t>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F67A6E6-9A3D-BA63-1856-50EE9B20C619}"/>
              </a:ext>
            </a:extLst>
          </p:cNvPr>
          <p:cNvGrpSpPr/>
          <p:nvPr/>
        </p:nvGrpSpPr>
        <p:grpSpPr>
          <a:xfrm>
            <a:off x="8259745" y="177975"/>
            <a:ext cx="3698575" cy="2314016"/>
            <a:chOff x="8463280" y="177975"/>
            <a:chExt cx="3495040" cy="2872110"/>
          </a:xfrm>
        </p:grpSpPr>
        <p:pic>
          <p:nvPicPr>
            <p:cNvPr id="1026" name="Picture 2" descr="S4C - SuperTed">
              <a:extLst>
                <a:ext uri="{FF2B5EF4-FFF2-40B4-BE49-F238E27FC236}">
                  <a16:creationId xmlns:a16="http://schemas.microsoft.com/office/drawing/2014/main" id="{326BF704-D988-DD69-4733-CA3C0EAFC42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7" t="14366" r="23778" b="8519"/>
            <a:stretch>
              <a:fillRect/>
            </a:stretch>
          </p:blipFill>
          <p:spPr bwMode="auto">
            <a:xfrm>
              <a:off x="8463280" y="177975"/>
              <a:ext cx="3495040" cy="2656666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895B703-23AA-8DC2-54A3-73552782A462}"/>
                </a:ext>
              </a:extLst>
            </p:cNvPr>
            <p:cNvSpPr txBox="1"/>
            <p:nvPr/>
          </p:nvSpPr>
          <p:spPr>
            <a:xfrm>
              <a:off x="9115405" y="2834641"/>
              <a:ext cx="2536125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>
                  <a:highlight>
                    <a:srgbClr val="FFFF00"/>
                  </a:highlight>
                  <a:hlinkClick r:id="rId3"/>
                </a:rPr>
                <a:t>https://www.bbc.co.uk/programmes/p05r0968</a:t>
              </a:r>
              <a:r>
                <a:rPr lang="en-GB" sz="800" dirty="0">
                  <a:highlight>
                    <a:srgbClr val="FFFF00"/>
                  </a:highlight>
                </a:rPr>
                <a:t> 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5C94A9E-D391-3C5F-A495-F2268AABC8CF}"/>
              </a:ext>
            </a:extLst>
          </p:cNvPr>
          <p:cNvGrpSpPr/>
          <p:nvPr/>
        </p:nvGrpSpPr>
        <p:grpSpPr>
          <a:xfrm>
            <a:off x="5760648" y="2554793"/>
            <a:ext cx="3932255" cy="2140436"/>
            <a:chOff x="8331200" y="3147234"/>
            <a:chExt cx="3860800" cy="2376571"/>
          </a:xfrm>
        </p:grpSpPr>
        <p:pic>
          <p:nvPicPr>
            <p:cNvPr id="1028" name="Picture 4" descr="Fireman Sam Original Theme Song Intro + Episodes Chat | Review">
              <a:extLst>
                <a:ext uri="{FF2B5EF4-FFF2-40B4-BE49-F238E27FC236}">
                  <a16:creationId xmlns:a16="http://schemas.microsoft.com/office/drawing/2014/main" id="{BA1E83AD-7169-74BC-AE54-80D297EAD48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31200" y="3147234"/>
              <a:ext cx="3860800" cy="2171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1C17C89-B1D9-0FB5-24A8-9169C25C552A}"/>
                </a:ext>
              </a:extLst>
            </p:cNvPr>
            <p:cNvSpPr txBox="1"/>
            <p:nvPr/>
          </p:nvSpPr>
          <p:spPr>
            <a:xfrm>
              <a:off x="8648700" y="5308361"/>
              <a:ext cx="354330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" dirty="0">
                  <a:highlight>
                    <a:srgbClr val="FFFF00"/>
                  </a:highlight>
                  <a:hlinkClick r:id="rId5"/>
                </a:rPr>
                <a:t>https://www.google.com/url?sa=i&amp;url=https%3A%2F%2Fwww.youtube.com%2Fwatch%3Fv%3DajbAOeFF3_M&amp;psig=AOvVaw0MWaE-8sfBoTdNsBf16qnU&amp;ust=1764006713527000&amp;source=images&amp;cd=vfe&amp;opi=89978449&amp;ved=0CBYQjRxqFwoTCPDM8J_riJEDFQAAAAAdAAAAABAU</a:t>
              </a:r>
              <a:r>
                <a:rPr lang="en-GB" sz="400" dirty="0">
                  <a:highlight>
                    <a:srgbClr val="FFFF00"/>
                  </a:highlight>
                </a:rPr>
                <a:t> </a:t>
              </a:r>
            </a:p>
          </p:txBody>
        </p:sp>
      </p:grpSp>
      <p:pic>
        <p:nvPicPr>
          <p:cNvPr id="6" name="Picture 2" descr="Pobol y Cwm - BBC iPlayer">
            <a:extLst>
              <a:ext uri="{FF2B5EF4-FFF2-40B4-BE49-F238E27FC236}">
                <a16:creationId xmlns:a16="http://schemas.microsoft.com/office/drawing/2014/main" id="{2279C12D-7ADF-8A50-6B8D-0A7CBFC8C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210" y="4800814"/>
            <a:ext cx="3236407" cy="18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741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8E09-E617-EFF6-DA4F-9E65DCF76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89" y="134013"/>
            <a:ext cx="8669302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40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S4C changed the way Welsh is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AC24C-B4B0-5256-1850-3D350023E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837" y="1366576"/>
            <a:ext cx="7606603" cy="490359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dirty="0"/>
              <a:t>S4C has been a fundamental part in changing the use of the Welsh language since its creation. 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dirty="0"/>
              <a:t>Normalisation of the language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US" dirty="0"/>
              <a:t>A platform for all generations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dirty="0"/>
              <a:t>Increased visibility and status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dirty="0"/>
              <a:t>Economic catalyst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dirty="0"/>
              <a:t>Accessibility for learners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C000"/>
              </a:buClr>
              <a:buFont typeface="Wingdings" panose="05000000000000000000" pitchFamily="2" charset="2"/>
              <a:buChar char="v"/>
            </a:pPr>
            <a:r>
              <a:rPr lang="en-GB" dirty="0"/>
              <a:t>Digital presence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Clr>
                <a:srgbClr val="FFC000"/>
              </a:buClr>
              <a:buNone/>
            </a:pPr>
            <a:endParaRPr lang="en-US" dirty="0"/>
          </a:p>
        </p:txBody>
      </p:sp>
      <p:pic>
        <p:nvPicPr>
          <p:cNvPr id="4098" name="Picture 2" descr="Dysgu Cymraeg | S4C">
            <a:extLst>
              <a:ext uri="{FF2B5EF4-FFF2-40B4-BE49-F238E27FC236}">
                <a16:creationId xmlns:a16="http://schemas.microsoft.com/office/drawing/2014/main" id="{0769837A-1587-0DA5-85FB-A52D22102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7209">
            <a:off x="6409572" y="3220813"/>
            <a:ext cx="5282424" cy="169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148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B726E-1AA5-1474-FFC0-C5B8B9EB1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872" y="228011"/>
            <a:ext cx="4610493" cy="893779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u="sng" dirty="0"/>
              <a:t>Links to education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CCF6B-AE67-24CB-144E-69CB6D34D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10" y="1476833"/>
            <a:ext cx="8154184" cy="493339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An education pack, which includes 100 teaching hours.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Promoting and Supporting Life-Long Learning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Partnership with the Welsh Government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National Centre for Learning Welsh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GB" dirty="0"/>
              <a:t>Cyw educational programmes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Canolfan Peniarth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Educational Apps 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Boom Plant</a:t>
            </a:r>
          </a:p>
          <a:p>
            <a:pPr>
              <a:lnSpc>
                <a:spcPct val="160000"/>
              </a:lnSpc>
              <a:spcBef>
                <a:spcPts val="0"/>
              </a:spcBef>
              <a:buClr>
                <a:srgbClr val="FF0000"/>
              </a:buClr>
              <a:buFont typeface="Webdings" panose="05030102010509060703" pitchFamily="18" charset="2"/>
              <a:buChar char=""/>
            </a:pPr>
            <a:r>
              <a:rPr lang="en-US" dirty="0"/>
              <a:t>Twinkl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sz="1600" dirty="0"/>
              <a:t>S4C Cymru, (2026).    S4C – Learn and Play, (2026).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2A42D79-813F-A3B3-6F8B-FC2F1BF3B1A7}"/>
              </a:ext>
            </a:extLst>
          </p:cNvPr>
          <p:cNvGrpSpPr/>
          <p:nvPr/>
        </p:nvGrpSpPr>
        <p:grpSpPr>
          <a:xfrm>
            <a:off x="8099390" y="228011"/>
            <a:ext cx="1676204" cy="1983981"/>
            <a:chOff x="8099390" y="228011"/>
            <a:chExt cx="1676204" cy="1983981"/>
          </a:xfrm>
        </p:grpSpPr>
        <p:pic>
          <p:nvPicPr>
            <p:cNvPr id="2050" name="Picture 2" descr="Ap Byd Cyw">
              <a:extLst>
                <a:ext uri="{FF2B5EF4-FFF2-40B4-BE49-F238E27FC236}">
                  <a16:creationId xmlns:a16="http://schemas.microsoft.com/office/drawing/2014/main" id="{FCF1E255-E3F5-C4F8-1BE5-4C2CA337DF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99390" y="228011"/>
              <a:ext cx="1676204" cy="1676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2D120374-6358-D714-288E-A638936A4377}"/>
                </a:ext>
              </a:extLst>
            </p:cNvPr>
            <p:cNvSpPr txBox="1"/>
            <p:nvPr/>
          </p:nvSpPr>
          <p:spPr>
            <a:xfrm>
              <a:off x="8333294" y="1904215"/>
              <a:ext cx="116332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2060"/>
                  </a:solidFill>
                </a:rPr>
                <a:t>Ap </a:t>
              </a:r>
              <a:r>
                <a:rPr lang="en-GB" sz="1400" b="1" dirty="0" err="1">
                  <a:solidFill>
                    <a:srgbClr val="002060"/>
                  </a:solidFill>
                </a:rPr>
                <a:t>Byd</a:t>
              </a:r>
              <a:r>
                <a:rPr lang="en-GB" sz="1400" b="1" dirty="0">
                  <a:solidFill>
                    <a:srgbClr val="002060"/>
                  </a:solidFill>
                </a:rPr>
                <a:t> Cyw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623C8EB-106C-58F5-83C9-9196FA5DF37A}"/>
              </a:ext>
            </a:extLst>
          </p:cNvPr>
          <p:cNvGrpSpPr/>
          <p:nvPr/>
        </p:nvGrpSpPr>
        <p:grpSpPr>
          <a:xfrm>
            <a:off x="9851992" y="228011"/>
            <a:ext cx="1676204" cy="1990101"/>
            <a:chOff x="9851992" y="228011"/>
            <a:chExt cx="1676204" cy="1990101"/>
          </a:xfrm>
        </p:grpSpPr>
        <p:pic>
          <p:nvPicPr>
            <p:cNvPr id="2052" name="Picture 4" descr="Ap Cyw Tiwb ">
              <a:extLst>
                <a:ext uri="{FF2B5EF4-FFF2-40B4-BE49-F238E27FC236}">
                  <a16:creationId xmlns:a16="http://schemas.microsoft.com/office/drawing/2014/main" id="{9C539A45-D509-3208-75CC-6FA07652E39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851992" y="228011"/>
              <a:ext cx="1676204" cy="1676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7898572-805F-34D0-BA8F-F386DD042189}"/>
                </a:ext>
              </a:extLst>
            </p:cNvPr>
            <p:cNvSpPr txBox="1"/>
            <p:nvPr/>
          </p:nvSpPr>
          <p:spPr>
            <a:xfrm>
              <a:off x="10062327" y="1910335"/>
              <a:ext cx="125553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2060"/>
                  </a:solidFill>
                </a:rPr>
                <a:t>Ap Cyw </a:t>
              </a:r>
              <a:r>
                <a:rPr lang="en-GB" sz="1400" b="1" dirty="0" err="1">
                  <a:solidFill>
                    <a:srgbClr val="002060"/>
                  </a:solidFill>
                </a:rPr>
                <a:t>Tiwb</a:t>
              </a:r>
              <a:endParaRPr lang="en-GB" sz="1400" b="1" dirty="0">
                <a:solidFill>
                  <a:srgbClr val="002060"/>
                </a:solidFill>
              </a:endParaRPr>
            </a:p>
          </p:txBody>
        </p:sp>
      </p:grpSp>
      <p:pic>
        <p:nvPicPr>
          <p:cNvPr id="9" name="Picture 8" descr="A yellow and orange comic book explosion&#10;&#10;AI-generated content may be incorrect.">
            <a:extLst>
              <a:ext uri="{FF2B5EF4-FFF2-40B4-BE49-F238E27FC236}">
                <a16:creationId xmlns:a16="http://schemas.microsoft.com/office/drawing/2014/main" id="{0EE7B1CA-C482-C5D7-366F-2B98D516C8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1026" y="2348926"/>
            <a:ext cx="2481931" cy="246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399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9BB19-389A-C9E2-4CBD-18A169964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46" y="213150"/>
            <a:ext cx="4582212" cy="935774"/>
          </a:xfrm>
        </p:spPr>
        <p:txBody>
          <a:bodyPr/>
          <a:lstStyle/>
          <a:p>
            <a:r>
              <a:rPr lang="en-US" u="sng" dirty="0"/>
              <a:t>Not widely known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EB876-7245-1CFF-F216-EFE80CAD8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447" y="1253331"/>
            <a:ext cx="6674961" cy="506262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GB" dirty="0"/>
              <a:t>S4C Clic – online – on demand, catch-up channel.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en-GB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S4C's programmes are transmitted from Central Square, Cardiff.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S4C </a:t>
            </a:r>
            <a:r>
              <a:rPr lang="en-US" dirty="0" err="1"/>
              <a:t>Miwsig</a:t>
            </a:r>
            <a:r>
              <a:rPr lang="en-US" dirty="0"/>
              <a:t> – a new music platform.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en-US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S4C Headquarters are located in Carmarthen. 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en-US" sz="1600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sz="1600" dirty="0"/>
              <a:t>S4C – </a:t>
            </a:r>
            <a:r>
              <a:rPr lang="en-US" sz="1600" dirty="0" err="1"/>
              <a:t>Clic</a:t>
            </a:r>
            <a:r>
              <a:rPr lang="en-US" sz="1600" dirty="0"/>
              <a:t>, (2018).   S4C </a:t>
            </a:r>
            <a:r>
              <a:rPr lang="en-US" sz="1600" dirty="0" err="1"/>
              <a:t>Miwsig</a:t>
            </a:r>
            <a:r>
              <a:rPr lang="en-US" sz="1600" dirty="0"/>
              <a:t>,(2026).  </a:t>
            </a:r>
          </a:p>
          <a:p>
            <a:endParaRPr lang="en-US" dirty="0"/>
          </a:p>
        </p:txBody>
      </p:sp>
      <p:pic>
        <p:nvPicPr>
          <p:cNvPr id="5122" name="Picture 2" descr="S4C Clic | Production | S4C">
            <a:extLst>
              <a:ext uri="{FF2B5EF4-FFF2-40B4-BE49-F238E27FC236}">
                <a16:creationId xmlns:a16="http://schemas.microsoft.com/office/drawing/2014/main" id="{C34ACB15-5900-76FF-2550-3FD7B8A0C3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8649" y="119115"/>
            <a:ext cx="2441154" cy="9921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4C launch Miwsig with first Welsh language immersive reality gig | Press |  S4C">
            <a:extLst>
              <a:ext uri="{FF2B5EF4-FFF2-40B4-BE49-F238E27FC236}">
                <a16:creationId xmlns:a16="http://schemas.microsoft.com/office/drawing/2014/main" id="{2D128368-FC73-1F27-FE8B-79FBA25888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71" t="15383" r="32691" b="15126"/>
          <a:stretch>
            <a:fillRect/>
          </a:stretch>
        </p:blipFill>
        <p:spPr bwMode="auto">
          <a:xfrm>
            <a:off x="7211505" y="1399287"/>
            <a:ext cx="1781666" cy="193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bc Wales Cymru Hq Central Square Stock Photo 2704986605 | Shutterstock">
            <a:extLst>
              <a:ext uri="{FF2B5EF4-FFF2-40B4-BE49-F238E27FC236}">
                <a16:creationId xmlns:a16="http://schemas.microsoft.com/office/drawing/2014/main" id="{D049868E-B23A-4D6D-A757-CFC262ECA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3205" y="2365535"/>
            <a:ext cx="2635874" cy="212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4C bullying probe told that executive suffered stress-related heart failure">
            <a:extLst>
              <a:ext uri="{FF2B5EF4-FFF2-40B4-BE49-F238E27FC236}">
                <a16:creationId xmlns:a16="http://schemas.microsoft.com/office/drawing/2014/main" id="{7E817E4A-624F-145B-A0A2-DEB2C8F18D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28" t="22842" r="15922" b="23363"/>
          <a:stretch>
            <a:fillRect/>
          </a:stretch>
        </p:blipFill>
        <p:spPr bwMode="auto">
          <a:xfrm>
            <a:off x="7211505" y="4848110"/>
            <a:ext cx="3459637" cy="1720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6471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CEE69-528B-A20B-6B44-B86CFD27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00" y="213151"/>
            <a:ext cx="3036216" cy="696437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000" u="sng" dirty="0"/>
              <a:t>Future Plans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40804-5116-2B05-8155-E463EBDE8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929" y="1253330"/>
            <a:ext cx="7288490" cy="5391519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To become a digital – first Public Service Media (PSM) provider by 2030. 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Secure future funding. 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dirty="0"/>
              <a:t>Work with the Government to ensure the future of productions. 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en-US" dirty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US" sz="1400" dirty="0"/>
              <a:t>S4C – Chapter 2 (2017).  </a:t>
            </a:r>
          </a:p>
        </p:txBody>
      </p:sp>
      <p:pic>
        <p:nvPicPr>
          <p:cNvPr id="6146" name="Picture 2" descr="S4C">
            <a:extLst>
              <a:ext uri="{FF2B5EF4-FFF2-40B4-BE49-F238E27FC236}">
                <a16:creationId xmlns:a16="http://schemas.microsoft.com/office/drawing/2014/main" id="{5EF2CAE1-7785-9E9D-7BB5-4B3B78AA88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2" y="1107262"/>
            <a:ext cx="4877799" cy="464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971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C21E0-BE25-9153-6A84-EF4722866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19" y="546755"/>
            <a:ext cx="2913668" cy="55032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u="sng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350EF-7937-0A33-B874-120E96373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019" y="1580528"/>
            <a:ext cx="8588604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/>
              <a:t>Yes, S4C did have an impact on the Welsh language in education. 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/>
              <a:t>Yes, the effect was positive.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/>
              <a:t>Yes, it will remain positive.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9243BF-4681-6210-2235-43BC26ABAC75}"/>
              </a:ext>
            </a:extLst>
          </p:cNvPr>
          <p:cNvSpPr/>
          <p:nvPr/>
        </p:nvSpPr>
        <p:spPr>
          <a:xfrm>
            <a:off x="4151408" y="2432758"/>
            <a:ext cx="310723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Oes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7170" name="Picture 2" descr="Claire Giles Greeting Cards, Welsh Thank You Card, Stars Design Thank You  Greeting Card, Embellished with Colourful Pompoms : Amazon.co.uk:  Stationery ...">
            <a:extLst>
              <a:ext uri="{FF2B5EF4-FFF2-40B4-BE49-F238E27FC236}">
                <a16:creationId xmlns:a16="http://schemas.microsoft.com/office/drawing/2014/main" id="{00CE71BB-24F1-291C-3D81-00F830E663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07" t="13503" r="14353" b="13505"/>
          <a:stretch>
            <a:fillRect/>
          </a:stretch>
        </p:blipFill>
        <p:spPr bwMode="auto">
          <a:xfrm>
            <a:off x="8272636" y="3094477"/>
            <a:ext cx="2977470" cy="3000129"/>
          </a:xfrm>
          <a:prstGeom prst="rect">
            <a:avLst/>
          </a:prstGeom>
          <a:noFill/>
          <a:ln w="19050"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140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17C1-9C9C-C346-BE58-50B652E19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396" y="129456"/>
            <a:ext cx="2828827" cy="551581"/>
          </a:xfrm>
        </p:spPr>
        <p:txBody>
          <a:bodyPr>
            <a:normAutofit/>
          </a:bodyPr>
          <a:lstStyle/>
          <a:p>
            <a:r>
              <a:rPr lang="en-US" sz="2400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26AAB-8343-68E8-E73A-9CD963894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7" y="584462"/>
            <a:ext cx="11868346" cy="5910606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1100" dirty="0"/>
              <a:t>Aberystwyth University (2025). </a:t>
            </a:r>
            <a:r>
              <a:rPr lang="en-US" sz="1100" dirty="0"/>
              <a:t>Pobol y Cwm: BBC’s longest-running TV soap celebrates 50 years on air.  Available at: </a:t>
            </a:r>
            <a:r>
              <a:rPr lang="en-US" sz="1100" dirty="0">
                <a:hlinkClick r:id="rId2"/>
              </a:rPr>
              <a:t>https://www.aber.ac.uk/en/tfts/news/news-article/title-276823-en.html</a:t>
            </a:r>
            <a:r>
              <a:rPr lang="en-US" sz="1100" dirty="0"/>
              <a:t>.  (Accessed 7</a:t>
            </a:r>
            <a:r>
              <a:rPr lang="en-US" sz="1100" baseline="30000" dirty="0"/>
              <a:t>th</a:t>
            </a:r>
            <a:r>
              <a:rPr lang="en-US" sz="1100" dirty="0"/>
              <a:t> January 2026).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– Fireman Sam (2011).  Available at </a:t>
            </a:r>
            <a:r>
              <a:rPr lang="en-US" sz="1100" dirty="0">
                <a:hlinkClick r:id="rId3"/>
              </a:rPr>
              <a:t>https://www.google.com/url?sa=i&amp;url=https%3A%2F%2Fwww.youtube.com%2Fwatch%3Fv%3DajbAOeFF3_M&amp;psig=AOvVaw0MWaE-8sfBoTdNsBf16qnU&amp;ust=1764006713527000&amp;source=images&amp;cd=vfe&amp;opi=89978449&amp;ved=0CBYQjRxqFwoTCPDM8J_riJEDFQAAAAAdAAAAABAU</a:t>
            </a:r>
            <a:r>
              <a:rPr lang="en-US" sz="1100" dirty="0"/>
              <a:t>.  (Accessed 23</a:t>
            </a:r>
            <a:r>
              <a:rPr lang="en-US" sz="1100" baseline="30000" dirty="0"/>
              <a:t>rd</a:t>
            </a:r>
            <a:r>
              <a:rPr lang="en-US" sz="1100" dirty="0"/>
              <a:t> November 2025).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– Gwynfor Evans (2026).  Available at: </a:t>
            </a:r>
            <a:r>
              <a:rPr lang="en-US" sz="1100" dirty="0">
                <a:hlinkClick r:id="rId4"/>
              </a:rPr>
              <a:t>https://www.barry.cymru/history/great-barrians-the-influencers/</a:t>
            </a:r>
            <a:r>
              <a:rPr lang="en-US" sz="1100" dirty="0"/>
              <a:t>.  (Accessed 2</a:t>
            </a:r>
            <a:r>
              <a:rPr lang="en-US" sz="1100" baseline="30000" dirty="0"/>
              <a:t>nd</a:t>
            </a:r>
            <a:r>
              <a:rPr lang="en-US" sz="1100" dirty="0"/>
              <a:t> January 2026).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– Margaret Thatcher (2013).  Available at: </a:t>
            </a:r>
            <a:r>
              <a:rPr lang="en-US" sz="1100" dirty="0">
                <a:hlinkClick r:id="rId5"/>
              </a:rPr>
              <a:t>https://www.walesonline.co.uk/news/wales-news/how-margaret-thatcher-performed-u-turn-1802880</a:t>
            </a:r>
            <a:r>
              <a:rPr lang="en-US" sz="1100" dirty="0"/>
              <a:t>.  (Accessed 2</a:t>
            </a:r>
            <a:r>
              <a:rPr lang="en-US" sz="1100" baseline="30000" dirty="0"/>
              <a:t>nd</a:t>
            </a:r>
            <a:r>
              <a:rPr lang="en-US" sz="1100" dirty="0"/>
              <a:t> January 2026).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S4C Logos (2025).  Available at </a:t>
            </a:r>
            <a:r>
              <a:rPr lang="en-GB" sz="1100" dirty="0">
                <a:hlinkClick r:id="rId6"/>
              </a:rPr>
              <a:t>https://s4c-history.tumblr.com/post/18073159793/i-will-just-say-that-the-newest-logo-which-first</a:t>
            </a:r>
            <a:r>
              <a:rPr lang="en-GB" sz="1100" dirty="0"/>
              <a:t>.  (Accessed 23</a:t>
            </a:r>
            <a:r>
              <a:rPr lang="en-GB" sz="1100" baseline="30000" dirty="0"/>
              <a:t>rd</a:t>
            </a:r>
            <a:r>
              <a:rPr lang="en-GB" sz="1100" dirty="0"/>
              <a:t> November 2025). </a:t>
            </a:r>
            <a:endParaRPr lang="en-US" sz="1100" dirty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– Super Ted (2025).  Available at </a:t>
            </a:r>
            <a:r>
              <a:rPr lang="en-US" sz="1100" dirty="0">
                <a:hlinkClick r:id="rId7"/>
              </a:rPr>
              <a:t>https://www.bbc.co.uk/programmes/p05r0968</a:t>
            </a:r>
            <a:r>
              <a:rPr lang="en-US" sz="1100" dirty="0"/>
              <a:t>.  (Accessed 18</a:t>
            </a:r>
            <a:r>
              <a:rPr lang="en-US" sz="1100" baseline="30000" dirty="0"/>
              <a:t>th</a:t>
            </a:r>
            <a:r>
              <a:rPr lang="en-US" sz="1100" dirty="0"/>
              <a:t> November 2025).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Image – Wales S4C Cymru (2022).  Available at </a:t>
            </a:r>
            <a:r>
              <a:rPr lang="en-US" sz="1100" dirty="0">
                <a:hlinkClick r:id="rId8"/>
              </a:rPr>
              <a:t>https://transdiffusion.org/2022/11/01/the-partnership-begins/</a:t>
            </a:r>
            <a:r>
              <a:rPr lang="en-US" sz="1100" dirty="0"/>
              <a:t>.  (Accessed 23</a:t>
            </a:r>
            <a:r>
              <a:rPr lang="en-US" sz="1100" baseline="30000" dirty="0"/>
              <a:t>rd</a:t>
            </a:r>
            <a:r>
              <a:rPr lang="en-US" sz="1100" dirty="0"/>
              <a:t> November 2025).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Jones, G.S. (2022).  The Partnership Begins.  Available at: </a:t>
            </a:r>
            <a:r>
              <a:rPr lang="en-US" sz="1100" dirty="0">
                <a:hlinkClick r:id="rId8"/>
              </a:rPr>
              <a:t>https://transdiffusion.org/2022/11/01/the-partnership-begins/</a:t>
            </a:r>
            <a:r>
              <a:rPr lang="en-US" sz="1100" dirty="0"/>
              <a:t>.  (Accessed 2</a:t>
            </a:r>
            <a:r>
              <a:rPr lang="en-US" sz="1100" baseline="30000" dirty="0"/>
              <a:t>nd</a:t>
            </a:r>
            <a:r>
              <a:rPr lang="en-US" sz="1100" dirty="0"/>
              <a:t> January 2026).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</a:t>
            </a:r>
            <a:r>
              <a:rPr lang="en-US" sz="1100" dirty="0" err="1"/>
              <a:t>Clic</a:t>
            </a:r>
            <a:r>
              <a:rPr lang="en-US" sz="1100" dirty="0"/>
              <a:t>, (2018).  Production, S4C </a:t>
            </a:r>
            <a:r>
              <a:rPr lang="en-US" sz="1100" dirty="0" err="1"/>
              <a:t>Clic</a:t>
            </a:r>
            <a:r>
              <a:rPr lang="en-US" sz="1100" dirty="0"/>
              <a:t>.  Available at: </a:t>
            </a:r>
            <a:r>
              <a:rPr lang="en-US" sz="1100" dirty="0">
                <a:hlinkClick r:id="rId9"/>
              </a:rPr>
              <a:t>https://www.s4c.cymru/en/production/page/27096/s4c-clic-/</a:t>
            </a:r>
            <a:r>
              <a:rPr lang="en-US" sz="1100" dirty="0"/>
              <a:t>.  (Accessed 10</a:t>
            </a:r>
            <a:r>
              <a:rPr lang="en-US" sz="1100" baseline="30000" dirty="0"/>
              <a:t>th</a:t>
            </a:r>
            <a:r>
              <a:rPr lang="en-US" sz="1100" dirty="0"/>
              <a:t> January 2026).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Chapter 2, (2017). An S4C for tomorrow – our vision.  Available at: </a:t>
            </a:r>
            <a:r>
              <a:rPr lang="en-US" sz="1100" dirty="0">
                <a:hlinkClick r:id="rId10"/>
              </a:rPr>
              <a:t>https://www.S4c.Cymru/gwthiorffiniau/chapter2.Html#:~:text=our%20ambition%20is%20to%20evolve,our%20commercial%20capabilities%20and%20reputation</a:t>
            </a:r>
            <a:r>
              <a:rPr lang="en-US" sz="1100" dirty="0"/>
              <a:t>.  (Accessed 11</a:t>
            </a:r>
            <a:r>
              <a:rPr lang="en-US" sz="1100" baseline="30000" dirty="0"/>
              <a:t>th</a:t>
            </a:r>
            <a:r>
              <a:rPr lang="en-US" sz="1100" dirty="0"/>
              <a:t> January 2026).  </a:t>
            </a:r>
            <a:endParaRPr lang="en-US" sz="1100" cap="all" dirty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Cymru, (2017). </a:t>
            </a:r>
            <a:r>
              <a:rPr lang="en-GB" sz="1100" dirty="0"/>
              <a:t>S4C – Review: Pushing the boundaries.  Available at: </a:t>
            </a:r>
            <a:r>
              <a:rPr lang="en-GB" sz="1100" dirty="0">
                <a:hlinkClick r:id="rId11"/>
              </a:rPr>
              <a:t>https://www.s4c.cymru/gwthiorffiniau/pdf/S4C-Review.pdf</a:t>
            </a:r>
            <a:r>
              <a:rPr lang="en-GB" sz="1100" dirty="0"/>
              <a:t>.  (Accessed 10</a:t>
            </a:r>
            <a:r>
              <a:rPr lang="en-GB" sz="1100" baseline="30000" dirty="0"/>
              <a:t>th</a:t>
            </a:r>
            <a:r>
              <a:rPr lang="en-GB" sz="1100" dirty="0"/>
              <a:t> January 2026). 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Learn and Play, (2026).  Ysgol </a:t>
            </a:r>
            <a:r>
              <a:rPr lang="en-US" sz="1100" dirty="0" err="1"/>
              <a:t>Cyw</a:t>
            </a:r>
            <a:r>
              <a:rPr lang="en-US" sz="1100" dirty="0"/>
              <a:t>.  Available at: </a:t>
            </a:r>
            <a:r>
              <a:rPr lang="en-US" sz="1100" dirty="0">
                <a:hlinkClick r:id="rId12"/>
              </a:rPr>
              <a:t>https://www.s4c.cymru/en/learn-and-play/#:~:text=In%20partnership%20with%20the%20Welsh%20Government%2C%20Boom,its%20series%20Amser%20Maith%2C%20Maith%20yn%20%C3%94l</a:t>
            </a:r>
            <a:r>
              <a:rPr lang="en-US" sz="1100" dirty="0"/>
              <a:t>.  (Accessed 10</a:t>
            </a:r>
            <a:r>
              <a:rPr lang="en-US" sz="1100" baseline="30000" dirty="0"/>
              <a:t>th</a:t>
            </a:r>
            <a:r>
              <a:rPr lang="en-US" sz="1100" dirty="0"/>
              <a:t> January 2026).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</a:t>
            </a:r>
            <a:r>
              <a:rPr lang="en-US" sz="1100" dirty="0" err="1"/>
              <a:t>Miwsig</a:t>
            </a:r>
            <a:r>
              <a:rPr lang="en-US" sz="1100" dirty="0"/>
              <a:t>, (2026). An opportunity to create videos for S4C Music.  Available at: </a:t>
            </a:r>
            <a:r>
              <a:rPr lang="en-US" sz="1100" dirty="0">
                <a:hlinkClick r:id="rId13"/>
              </a:rPr>
              <a:t>https://www.s4c.cymru/cy/miwsig/</a:t>
            </a:r>
            <a:r>
              <a:rPr lang="en-US" sz="1100" dirty="0"/>
              <a:t>.  (Accessed  11</a:t>
            </a:r>
            <a:r>
              <a:rPr lang="en-US" sz="1100" baseline="30000" dirty="0"/>
              <a:t>th</a:t>
            </a:r>
            <a:r>
              <a:rPr lang="en-US" sz="1100" dirty="0"/>
              <a:t> January 2026).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1100" dirty="0"/>
              <a:t>S4C – Press, (2025). S4C celebrates 40 years of broadcasting.  Available at </a:t>
            </a:r>
            <a:r>
              <a:rPr lang="en-US" sz="1100" dirty="0">
                <a:hlinkClick r:id="rId14"/>
              </a:rPr>
              <a:t>https://www.s4c.cymru/en/press/post/53116/s4c-celebrates-40-years-of-broadcasting/</a:t>
            </a:r>
            <a:r>
              <a:rPr lang="en-US" sz="1100" dirty="0"/>
              <a:t>.  (Accessed 23</a:t>
            </a:r>
            <a:r>
              <a:rPr lang="en-US" sz="1100" baseline="30000" dirty="0"/>
              <a:t>rd</a:t>
            </a:r>
            <a:r>
              <a:rPr lang="en-US" sz="1100" dirty="0"/>
              <a:t> November 2025).  </a:t>
            </a:r>
          </a:p>
        </p:txBody>
      </p:sp>
    </p:spTree>
    <p:extLst>
      <p:ext uri="{BB962C8B-B14F-4D97-AF65-F5344CB8AC3E}">
        <p14:creationId xmlns:p14="http://schemas.microsoft.com/office/powerpoint/2010/main" val="1281233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47380</TotalTime>
  <Words>1104</Words>
  <Application>Microsoft Office PowerPoint</Application>
  <PresentationFormat>Widescreen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Aptos Display</vt:lpstr>
      <vt:lpstr>Arial</vt:lpstr>
      <vt:lpstr>Bookman Old Style</vt:lpstr>
      <vt:lpstr>Congenial</vt:lpstr>
      <vt:lpstr>Webdings</vt:lpstr>
      <vt:lpstr>Wingdings</vt:lpstr>
      <vt:lpstr>office theme</vt:lpstr>
      <vt:lpstr>S4C - How it had a significant impact on the Welsh language in education.  </vt:lpstr>
      <vt:lpstr>Introduction to S4C </vt:lpstr>
      <vt:lpstr>Initial start-up</vt:lpstr>
      <vt:lpstr>What S4C became known for </vt:lpstr>
      <vt:lpstr>How S4C changed the way Welsh is used</vt:lpstr>
      <vt:lpstr>Links to education </vt:lpstr>
      <vt:lpstr>Not widely known </vt:lpstr>
      <vt:lpstr>Future Plans </vt:lpstr>
      <vt:lpstr>Conclusion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Sue Bowers-Roblin (2313941)</cp:lastModifiedBy>
  <cp:revision>58</cp:revision>
  <dcterms:created xsi:type="dcterms:W3CDTF">2025-11-10T17:11:57Z</dcterms:created>
  <dcterms:modified xsi:type="dcterms:W3CDTF">2026-01-11T02:39:17Z</dcterms:modified>
</cp:coreProperties>
</file>