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90" r:id="rId4"/>
    <p:sldId id="258" r:id="rId5"/>
    <p:sldId id="259" r:id="rId6"/>
    <p:sldId id="266" r:id="rId7"/>
    <p:sldId id="260" r:id="rId8"/>
    <p:sldId id="267" r:id="rId9"/>
    <p:sldId id="261" r:id="rId10"/>
    <p:sldId id="291" r:id="rId11"/>
    <p:sldId id="262" r:id="rId12"/>
    <p:sldId id="263" r:id="rId13"/>
    <p:sldId id="274" r:id="rId14"/>
    <p:sldId id="264" r:id="rId15"/>
    <p:sldId id="265" r:id="rId16"/>
    <p:sldId id="268" r:id="rId17"/>
    <p:sldId id="269" r:id="rId18"/>
    <p:sldId id="270" r:id="rId19"/>
    <p:sldId id="271" r:id="rId20"/>
    <p:sldId id="272" r:id="rId21"/>
    <p:sldId id="273" r:id="rId22"/>
    <p:sldId id="275" r:id="rId23"/>
    <p:sldId id="276" r:id="rId24"/>
    <p:sldId id="296" r:id="rId25"/>
    <p:sldId id="277" r:id="rId26"/>
    <p:sldId id="278" r:id="rId27"/>
    <p:sldId id="279" r:id="rId28"/>
    <p:sldId id="281" r:id="rId29"/>
    <p:sldId id="280" r:id="rId30"/>
    <p:sldId id="283" r:id="rId31"/>
    <p:sldId id="282" r:id="rId32"/>
    <p:sldId id="284" r:id="rId33"/>
    <p:sldId id="286" r:id="rId34"/>
    <p:sldId id="285" r:id="rId35"/>
    <p:sldId id="287" r:id="rId36"/>
    <p:sldId id="288" r:id="rId37"/>
    <p:sldId id="289" r:id="rId38"/>
    <p:sldId id="293" r:id="rId39"/>
    <p:sldId id="298" r:id="rId40"/>
    <p:sldId id="299" r:id="rId41"/>
    <p:sldId id="297" r:id="rId42"/>
    <p:sldId id="294" r:id="rId43"/>
    <p:sldId id="295" r:id="rId44"/>
    <p:sldId id="292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meron atkinson" initials="ca" lastIdx="1" clrIdx="0">
    <p:extLst>
      <p:ext uri="{19B8F6BF-5375-455C-9EA6-DF929625EA0E}">
        <p15:presenceInfo xmlns:p15="http://schemas.microsoft.com/office/powerpoint/2012/main" userId="baabe5131c12f4a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147" autoAdjust="0"/>
    <p:restoredTop sz="94660"/>
  </p:normalViewPr>
  <p:slideViewPr>
    <p:cSldViewPr snapToGrid="0">
      <p:cViewPr>
        <p:scale>
          <a:sx n="83" d="100"/>
          <a:sy n="83" d="100"/>
        </p:scale>
        <p:origin x="30" y="4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05-08T14:40:07.5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34 44 9216 0 0,'-20'-23'816'0'0,"12"15"-656"0"0,3-5-160 0 0,5 13-2696 0 0,0 0-576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05-08T14:40:07.9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49 1 12528 0 0,'0'0'281'0'0,"-1"0"-198"0"0,0 0-1 0 0,0 0 1 0 0,0 0 0 0 0,-1 0-1 0 0,1 0 1 0 0,0 0 0 0 0,0 0-1 0 0,0 0 1 0 0,0 1 0 0 0,-1-1-1 0 0,1 0 1 0 0,0 1 0 0 0,-1 0-83 0 0,0 0 10 0 0,2-1-7 0 0,-1 1 1 0 0,0-1 0 0 0,1 1-1 0 0,-1 0 1 0 0,0-1 0 0 0,1 1-1 0 0,-1-1 1 0 0,1 1 0 0 0,-1 0-1 0 0,1 0 1 0 0,-1-1 0 0 0,1 1-1 0 0,0 0 1 0 0,-1 0 0 0 0,1-1-1 0 0,0 1 1 0 0,0 0 0 0 0,-1 0-4 0 0,1 0 64 0 0,0-1 0 0 0,0 0 0 0 0,-1 2 77 0 0,0-1-98 0 0,1-1-1 0 0,0 0 0 0 0,-1 1 0 0 0,1-1 0 0 0,0 1 1 0 0,-1-1-1 0 0,1 0 0 0 0,-1 1 0 0 0,1-1 0 0 0,0 0 0 0 0,-1 1 1 0 0,1-1-1 0 0,-1 0 0 0 0,1 0 0 0 0,-1 0 0 0 0,1 1 1 0 0,-1-1-1 0 0,1 0-42 0 0,-9 0 91 0 0,7 0-54 0 0,5-2-765 0 0,13-9-2792 0 0,-2-2-1181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05-08T14:57:30.081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0 0 4256 0 0,'0'0'192'0'0,"0"0"32"0"0,0 0-224 0 0,0 0 0 0 0,0 0 0 0 0,0 0 0 0 0,0 0 696 0 0,0 0 88 0 0,0 0 16 0 0,0 0 8 0 0,0 0-432 0 0,0 0-88 0 0,0 0-24 0 0,0 0 0 0 0,0 0-264 0 0,0 0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05-08T15:21:48.857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0 52 11952 0 0,'26'-28'528'0'0,"-14"16"112"0"0,7 7-512 0 0,-5-2-128 0 0,-14 7 0 0 0,7 0-5288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0-05-09T13:37:19.172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202 0 18311 0 0,'-62'49'808'0'0,"36"-26"176"0"0,1 5-792 0 0,6 0-192 0 0,0-5 0 0 0,5 5 0 0 0,3-7 0 0 0,4 2-72 0 0,2 1 0 0 0,-2-8 0 0 0,0 0-160 0 0,7-4-32 0 0,0-12-8 0 0,0 0 0 0 0,7 16-728 0 0,-7-16-152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13FB9-E191-471B-91D8-F287120104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F438CD-E727-4875-95BB-10F0584759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6C042-38DD-43D2-BC66-167A11CE61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375F53-4E63-4D8A-82BA-733FFCA40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CF7D4-578B-4F6C-8563-049A52CEA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29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86D73-0E84-4063-A1A1-2F7FFD75B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AC7FD-2147-4A01-AA77-55B11F530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544AB-9544-4298-9ED9-5A07B6104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E80BC7-15FC-4142-B693-0A477F928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C505C-7003-47BE-950E-CDB6EC75C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286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9881E-8C20-4F0C-857F-56BFAB571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C856F-796B-47BE-8479-85AC96281A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E594A-1DC3-495E-AC8A-A9CC3B3DD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4E757-C8E9-4DCF-B5D0-16E631CA2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7D529-6EF4-44DC-9523-FF1D370D8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210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65F1D-FF98-424B-809F-7A4CCF9C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5B550-660F-4CC1-99AB-FD4236197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343F64-E6B6-43D2-8FC9-FECB2FF370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22E83E-4076-4ACF-B7AA-F63203AB0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C65156-002F-47D1-B007-0919DEA2A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65A5C1-A437-4389-BC34-C6BFA2BC8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165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0FBCE-A453-4E1B-8228-9BE2578F1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3FD7F8-D72E-4D0E-A76E-57EDA12E52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899DE5-4E15-4504-848A-9018EA8B4D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7263B0-A26E-4437-917A-10B717C051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8D44E5-A470-47B6-91CF-A13FDE02E6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9DB3F6-554E-4B56-ADBE-9F08EDDF7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00C1E4-E7C5-41E3-869F-69D22B9A9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6022AC-25A3-4957-9B01-048656243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584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E9571-487F-4A22-A15B-EBC757CF3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C2F2DC-33F7-4633-8B7E-D87F04397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79652F-5FA3-42A3-BF3D-06DC74F0B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428C6F-5348-4A69-A1C1-CBC24D728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036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59253F-5587-4074-9011-83DD4CD39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53C80-50EB-46A6-846D-3164777B6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E8EA38-A799-4656-93BB-ACC7C29E0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772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6946C-D1E0-4416-B0E0-7DD09260E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5F6B1-E3DF-4B75-8A5C-9D915F8B1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28A0A8-2B82-4072-A0DA-2D6E9397DE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C41A58-4CBC-442D-A84F-A6C65D34C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98F394-D9E1-4400-9F52-78059D948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E9F0B-7CAD-4967-943E-701B88CD2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644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FDB58-0B0C-488A-BEE6-7F4DD7518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D1CD1E-7E6B-412E-AAEF-44D4DA14F1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8326DB-827C-40DB-8C13-1206E08D86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7F01E4-C1E5-4B1A-9FD1-C180AFB13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93BE7A-C834-48F9-83D1-D9FAD74B6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669977-9A90-4A55-8732-DF917A10C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35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5A560-2B14-4FE0-9740-907835B81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663EA8-2EA9-4011-8FEE-652C059F65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01F66-6C8C-4B42-A305-71D83A16E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1291D-6685-4E0F-8692-489EC1892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64FC1-E3BD-4D99-855F-D732F322F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96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910638-8E36-4E34-9021-F956D52B82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FDB7D3-3B2C-4760-AB9C-48468990C6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E2DF0-DA4B-4D22-82B1-0E9487284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B0219-F18D-4D75-BAE5-E496E8A5F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A7E2A-D49D-44FE-9C12-C7FBB42AF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773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FB50DD-4D9E-49D5-A4BA-DC1C74453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3E9A70-A8AE-478F-A4E5-250D383FB9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9FDD21-B70A-42AE-B5E6-841FEC718E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36C617-A080-4241-9FC1-90D8F56F6042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008229-1075-492B-93E6-14B474CED2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E805D-54C9-4467-AE4C-62777D642F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2F7FA-E344-42E7-8095-8C494C6F4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68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"/><Relationship Id="rId2" Type="http://schemas.openxmlformats.org/officeDocument/2006/relationships/image" Target="../media/image3.t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7.png"/><Relationship Id="rId4" Type="http://schemas.openxmlformats.org/officeDocument/2006/relationships/customXml" Target="../ink/ink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png"/><Relationship Id="rId4" Type="http://schemas.openxmlformats.org/officeDocument/2006/relationships/customXml" Target="../ink/ink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png"/><Relationship Id="rId4" Type="http://schemas.openxmlformats.org/officeDocument/2006/relationships/customXml" Target="../ink/ink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3.png"/><Relationship Id="rId4" Type="http://schemas.openxmlformats.org/officeDocument/2006/relationships/customXml" Target="../ink/ink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hyperlink" Target="https://pin.it/aFNuFNN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in.it/Uz2vYz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oup, elephant&#10;&#10;Description automatically generated">
            <a:extLst>
              <a:ext uri="{FF2B5EF4-FFF2-40B4-BE49-F238E27FC236}">
                <a16:creationId xmlns:a16="http://schemas.microsoft.com/office/drawing/2014/main" id="{D5769BD1-B2E3-44A3-BFA0-481FF7AAF0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00" r="-1" b="27775"/>
          <a:stretch/>
        </p:blipFill>
        <p:spPr>
          <a:xfrm>
            <a:off x="3981481" y="0"/>
            <a:ext cx="9272965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368288E-632B-44E6-906E-48060F3C1D43}"/>
              </a:ext>
            </a:extLst>
          </p:cNvPr>
          <p:cNvSpPr txBox="1"/>
          <p:nvPr/>
        </p:nvSpPr>
        <p:spPr>
          <a:xfrm>
            <a:off x="347508" y="1016819"/>
            <a:ext cx="34676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kern="1200" dirty="0">
                <a:solidFill>
                  <a:schemeClr val="bg1"/>
                </a:solidFill>
                <a:latin typeface="Agency FB" panose="020B0503020202020204" pitchFamily="34" charset="0"/>
              </a:rPr>
              <a:t>Digital and Material</a:t>
            </a:r>
            <a:r>
              <a:rPr lang="en-US" sz="2800" dirty="0">
                <a:solidFill>
                  <a:schemeClr val="bg1"/>
                </a:solidFill>
                <a:latin typeface="Agency FB" panose="020B0503020202020204" pitchFamily="34" charset="0"/>
              </a:rPr>
              <a:t> Process B2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29F3633-CEDB-4736-8181-C2145D8712C3}"/>
              </a:ext>
            </a:extLst>
          </p:cNvPr>
          <p:cNvSpPr txBox="1"/>
          <p:nvPr/>
        </p:nvSpPr>
        <p:spPr>
          <a:xfrm>
            <a:off x="714102" y="357051"/>
            <a:ext cx="2734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Agency FB" panose="020B0503020202020204" pitchFamily="34" charset="0"/>
              </a:rPr>
              <a:t>1</a:t>
            </a:r>
            <a:r>
              <a:rPr lang="en-US" sz="2800" baseline="30000" dirty="0">
                <a:solidFill>
                  <a:schemeClr val="bg1"/>
                </a:solidFill>
                <a:latin typeface="Agency FB" panose="020B0503020202020204" pitchFamily="34" charset="0"/>
              </a:rPr>
              <a:t>st</a:t>
            </a:r>
            <a:r>
              <a:rPr lang="en-US" sz="2800" dirty="0">
                <a:solidFill>
                  <a:schemeClr val="bg1"/>
                </a:solidFill>
                <a:latin typeface="Agency FB" panose="020B0503020202020204" pitchFamily="34" charset="0"/>
              </a:rPr>
              <a:t> Year</a:t>
            </a:r>
            <a:endParaRPr lang="en-US" sz="2800" kern="1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2159C39-823D-4869-B184-B89635720EE9}"/>
              </a:ext>
            </a:extLst>
          </p:cNvPr>
          <p:cNvSpPr txBox="1"/>
          <p:nvPr/>
        </p:nvSpPr>
        <p:spPr>
          <a:xfrm>
            <a:off x="339632" y="2107474"/>
            <a:ext cx="34676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gency FB" panose="020B0503020202020204" pitchFamily="34" charset="0"/>
              </a:rPr>
              <a:t>Digital Portfolio</a:t>
            </a:r>
            <a:endParaRPr lang="en-US" sz="2800" kern="1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08128F8-30BC-4F5F-ADDF-405E5AC22F7A}"/>
              </a:ext>
            </a:extLst>
          </p:cNvPr>
          <p:cNvSpPr txBox="1"/>
          <p:nvPr/>
        </p:nvSpPr>
        <p:spPr>
          <a:xfrm>
            <a:off x="452425" y="2951946"/>
            <a:ext cx="32578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gency FB" panose="020B0503020202020204" pitchFamily="34" charset="0"/>
              </a:rPr>
              <a:t>Submission Deadline date:</a:t>
            </a:r>
            <a:endParaRPr lang="en-US" sz="2800" b="1" kern="1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72E69DB-0EE8-4E7B-AD9D-6A83C450BDED}"/>
              </a:ext>
            </a:extLst>
          </p:cNvPr>
          <p:cNvSpPr txBox="1"/>
          <p:nvPr/>
        </p:nvSpPr>
        <p:spPr>
          <a:xfrm rot="10800000" flipH="1" flipV="1">
            <a:off x="851880" y="4227305"/>
            <a:ext cx="24589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Agency FB" panose="020B0503020202020204" pitchFamily="34" charset="0"/>
              </a:rPr>
              <a:t>Monday 11</a:t>
            </a:r>
            <a:r>
              <a:rPr lang="en-US" sz="2800" baseline="30000" dirty="0">
                <a:solidFill>
                  <a:schemeClr val="bg1"/>
                </a:solidFill>
                <a:latin typeface="Agency FB" panose="020B0503020202020204" pitchFamily="34" charset="0"/>
              </a:rPr>
              <a:t>th</a:t>
            </a:r>
            <a:r>
              <a:rPr lang="en-US" sz="2800" dirty="0">
                <a:solidFill>
                  <a:schemeClr val="bg1"/>
                </a:solidFill>
                <a:latin typeface="Agency FB" panose="020B0503020202020204" pitchFamily="34" charset="0"/>
              </a:rPr>
              <a:t> May 2020</a:t>
            </a:r>
            <a:endParaRPr lang="en-US" sz="2800" kern="1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95BAA28-A277-473F-8F52-744C4EC17DAD}"/>
              </a:ext>
            </a:extLst>
          </p:cNvPr>
          <p:cNvSpPr txBox="1"/>
          <p:nvPr/>
        </p:nvSpPr>
        <p:spPr>
          <a:xfrm>
            <a:off x="1162590" y="5502664"/>
            <a:ext cx="18375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gency FB" panose="020B0503020202020204" pitchFamily="34" charset="0"/>
              </a:rPr>
              <a:t>9:30am</a:t>
            </a:r>
            <a:endParaRPr lang="en-US" sz="2000" b="1" kern="1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1581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721CE1-7A6C-4734-AAEB-388B5651CD10}"/>
              </a:ext>
            </a:extLst>
          </p:cNvPr>
          <p:cNvSpPr txBox="1"/>
          <p:nvPr/>
        </p:nvSpPr>
        <p:spPr>
          <a:xfrm>
            <a:off x="3507377" y="1262744"/>
            <a:ext cx="5177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gency FB" panose="020B0503020202020204" pitchFamily="34" charset="0"/>
              </a:rPr>
              <a:t>Cameron Atkinson</a:t>
            </a:r>
            <a:endParaRPr lang="en-US" sz="4000" b="1" kern="1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42A85F-2B92-4850-B5F1-6CECFDF57512}"/>
              </a:ext>
            </a:extLst>
          </p:cNvPr>
          <p:cNvSpPr txBox="1"/>
          <p:nvPr/>
        </p:nvSpPr>
        <p:spPr>
          <a:xfrm>
            <a:off x="5286103" y="2162834"/>
            <a:ext cx="16197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gency FB" panose="020B0503020202020204" pitchFamily="34" charset="0"/>
              </a:rPr>
              <a:t>1701524</a:t>
            </a:r>
            <a:endParaRPr lang="en-US" sz="4000" b="1" kern="1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61A8EA-9C07-4340-B4B5-E963D1DD120E}"/>
              </a:ext>
            </a:extLst>
          </p:cNvPr>
          <p:cNvSpPr txBox="1"/>
          <p:nvPr/>
        </p:nvSpPr>
        <p:spPr>
          <a:xfrm>
            <a:off x="3899263" y="3167390"/>
            <a:ext cx="43934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Agency FB" panose="020B0503020202020204" pitchFamily="34" charset="0"/>
              </a:rPr>
              <a:t>B2 – Digital &amp; Material Process</a:t>
            </a:r>
            <a:endParaRPr lang="en-US" sz="2800" kern="1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6F86E5-E9DF-4E50-ACB1-519F6E2515AC}"/>
              </a:ext>
            </a:extLst>
          </p:cNvPr>
          <p:cNvSpPr txBox="1"/>
          <p:nvPr/>
        </p:nvSpPr>
        <p:spPr>
          <a:xfrm>
            <a:off x="5229497" y="3987280"/>
            <a:ext cx="17330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Agency FB" panose="020B0503020202020204" pitchFamily="34" charset="0"/>
              </a:rPr>
              <a:t>M4X02220</a:t>
            </a:r>
            <a:endParaRPr lang="en-US" sz="2400" kern="1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2363CC-E3A8-4996-A3D1-2BEA06F440CC}"/>
              </a:ext>
            </a:extLst>
          </p:cNvPr>
          <p:cNvSpPr txBox="1"/>
          <p:nvPr/>
        </p:nvSpPr>
        <p:spPr>
          <a:xfrm>
            <a:off x="5286103" y="4745615"/>
            <a:ext cx="1619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gency FB" panose="020B0503020202020204" pitchFamily="34" charset="0"/>
              </a:rPr>
              <a:t>UWTSD</a:t>
            </a:r>
            <a:endParaRPr lang="en-US" kern="12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3B930E2-D07A-4376-968C-31338F4DF96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5444" y="5411617"/>
            <a:ext cx="3001112" cy="528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355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932749-DC89-4055-8E16-48371833FE9B}"/>
              </a:ext>
            </a:extLst>
          </p:cNvPr>
          <p:cNvSpPr txBox="1"/>
          <p:nvPr/>
        </p:nvSpPr>
        <p:spPr>
          <a:xfrm>
            <a:off x="1524000" y="1122362"/>
            <a:ext cx="9144000" cy="28400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Print work: Exploring colour backgrounds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88473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26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28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fireworks, hydrant&#10;&#10;Description automatically generated">
            <a:extLst>
              <a:ext uri="{FF2B5EF4-FFF2-40B4-BE49-F238E27FC236}">
                <a16:creationId xmlns:a16="http://schemas.microsoft.com/office/drawing/2014/main" id="{BE965282-8239-40F7-9C7A-68005491CA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37" t="5971" r="14868" b="6729"/>
          <a:stretch/>
        </p:blipFill>
        <p:spPr>
          <a:xfrm>
            <a:off x="924358" y="643467"/>
            <a:ext cx="2518526" cy="2475653"/>
          </a:xfrm>
          <a:prstGeom prst="rect">
            <a:avLst/>
          </a:prstGeom>
        </p:spPr>
      </p:pic>
      <p:sp>
        <p:nvSpPr>
          <p:cNvPr id="47" name="Rectangle 30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plant&#10;&#10;Description automatically generated">
            <a:extLst>
              <a:ext uri="{FF2B5EF4-FFF2-40B4-BE49-F238E27FC236}">
                <a16:creationId xmlns:a16="http://schemas.microsoft.com/office/drawing/2014/main" id="{FCDDEF23-A534-4B8E-A835-70278FDFF0B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1" t="6574" r="13943" b="5405"/>
          <a:stretch/>
        </p:blipFill>
        <p:spPr>
          <a:xfrm>
            <a:off x="1032530" y="3748194"/>
            <a:ext cx="2284982" cy="2471631"/>
          </a:xfrm>
          <a:prstGeom prst="rect">
            <a:avLst/>
          </a:prstGeom>
        </p:spPr>
      </p:pic>
      <p:sp>
        <p:nvSpPr>
          <p:cNvPr id="48" name="Rectangle 32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5618" y="487090"/>
            <a:ext cx="3588171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bird&#10;&#10;Description automatically generated">
            <a:extLst>
              <a:ext uri="{FF2B5EF4-FFF2-40B4-BE49-F238E27FC236}">
                <a16:creationId xmlns:a16="http://schemas.microsoft.com/office/drawing/2014/main" id="{DF893A33-2E5A-4447-AD3F-804C40104D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1676" y="1809578"/>
            <a:ext cx="3252903" cy="3252903"/>
          </a:xfrm>
          <a:prstGeom prst="rect">
            <a:avLst/>
          </a:prstGeom>
        </p:spPr>
      </p:pic>
      <p:sp>
        <p:nvSpPr>
          <p:cNvPr id="49" name="Rectangle 34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5524" y="487090"/>
            <a:ext cx="3588174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AD5749D-7E0A-4C2A-899A-5D0821FB5A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3518" y="1809578"/>
            <a:ext cx="3252903" cy="3252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988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animal&#10;&#10;Description automatically generated">
            <a:extLst>
              <a:ext uri="{FF2B5EF4-FFF2-40B4-BE49-F238E27FC236}">
                <a16:creationId xmlns:a16="http://schemas.microsoft.com/office/drawing/2014/main" id="{BBFD70FB-BE3E-4704-8089-ACA9984DA1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36" r="10076"/>
          <a:stretch/>
        </p:blipFill>
        <p:spPr>
          <a:xfrm>
            <a:off x="5373189" y="643467"/>
            <a:ext cx="5991497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62DC0D-F04B-48B0-B383-4751A5C57FBD}"/>
              </a:ext>
            </a:extLst>
          </p:cNvPr>
          <p:cNvSpPr txBox="1"/>
          <p:nvPr/>
        </p:nvSpPr>
        <p:spPr>
          <a:xfrm>
            <a:off x="1060030" y="1106667"/>
            <a:ext cx="3650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gency FB" panose="020B0503020202020204" pitchFamily="34" charset="0"/>
              </a:rPr>
              <a:t>Print</a:t>
            </a:r>
            <a:r>
              <a:rPr lang="en-US" sz="40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D803455-533C-4946-98CE-584B53179F0D}"/>
              </a:ext>
            </a:extLst>
          </p:cNvPr>
          <p:cNvSpPr txBox="1"/>
          <p:nvPr/>
        </p:nvSpPr>
        <p:spPr>
          <a:xfrm>
            <a:off x="1826947" y="2171502"/>
            <a:ext cx="22123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gency FB" panose="020B0503020202020204" pitchFamily="34" charset="0"/>
              </a:rPr>
              <a:t>Printed on brown paper </a:t>
            </a:r>
            <a:endParaRPr lang="en-US" sz="24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E132541-6A47-4F02-8E3F-4BADAB2D07B3}"/>
              </a:ext>
            </a:extLst>
          </p:cNvPr>
          <p:cNvSpPr txBox="1"/>
          <p:nvPr/>
        </p:nvSpPr>
        <p:spPr>
          <a:xfrm>
            <a:off x="1482428" y="3199702"/>
            <a:ext cx="28112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Dark Blue </a:t>
            </a:r>
            <a:r>
              <a:rPr lang="en-GB" sz="18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Translucent dye @ 5% with 2% black dye strength (blacked out background)</a:t>
            </a:r>
            <a:endParaRPr lang="en-US" sz="18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CF75F2C-CC14-4E5C-980F-DCB9A71E9C12}"/>
              </a:ext>
            </a:extLst>
          </p:cNvPr>
          <p:cNvSpPr txBox="1"/>
          <p:nvPr/>
        </p:nvSpPr>
        <p:spPr>
          <a:xfrm>
            <a:off x="1826947" y="4409276"/>
            <a:ext cx="2122235" cy="1222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gency FB" panose="020B0503020202020204" pitchFamily="34" charset="0"/>
              </a:rPr>
              <a:t> 80% </a:t>
            </a:r>
            <a:r>
              <a:rPr lang="en-GB" dirty="0">
                <a:latin typeface="Agency FB" panose="020B0503020202020204" pitchFamily="34" charset="0"/>
              </a:rPr>
              <a:t>Opaque / 17.5% Translucent with 2.5% brown </a:t>
            </a:r>
            <a:r>
              <a:rPr lang="en-US" dirty="0">
                <a:latin typeface="Agency FB" panose="020B0503020202020204" pitchFamily="34" charset="0"/>
              </a:rPr>
              <a:t>dye ( light khaki brown front layer) </a:t>
            </a:r>
            <a:endParaRPr lang="en-US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2603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F6BC79DB-B751-4A47-A77B-D79C586ED9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2" t="10247" r="7442" b="10247"/>
          <a:stretch/>
        </p:blipFill>
        <p:spPr>
          <a:xfrm>
            <a:off x="477012" y="643467"/>
            <a:ext cx="6200503" cy="55710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705B5F-E5D3-4DCA-BB60-8C2E9F497801}"/>
              </a:ext>
            </a:extLst>
          </p:cNvPr>
          <p:cNvSpPr txBox="1"/>
          <p:nvPr/>
        </p:nvSpPr>
        <p:spPr>
          <a:xfrm>
            <a:off x="8281851" y="890546"/>
            <a:ext cx="1828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Print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3E49B5-4BE2-48A9-A600-481F339E9EBE}"/>
              </a:ext>
            </a:extLst>
          </p:cNvPr>
          <p:cNvSpPr txBox="1"/>
          <p:nvPr/>
        </p:nvSpPr>
        <p:spPr>
          <a:xfrm>
            <a:off x="7802785" y="1921454"/>
            <a:ext cx="2786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gency FB" panose="020B0503020202020204" pitchFamily="34" charset="0"/>
              </a:rPr>
              <a:t>Printed on cream paper </a:t>
            </a:r>
            <a:endParaRPr lang="en-US" sz="24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D07149-F40C-4BD1-8F5F-7680B5FC5EF2}"/>
              </a:ext>
            </a:extLst>
          </p:cNvPr>
          <p:cNvSpPr txBox="1"/>
          <p:nvPr/>
        </p:nvSpPr>
        <p:spPr>
          <a:xfrm>
            <a:off x="7790614" y="2863179"/>
            <a:ext cx="28112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Dark Blue </a:t>
            </a:r>
            <a:r>
              <a:rPr lang="en-GB" sz="18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Translucent dye @ 5% with 2% black dye strength (blacked out background)</a:t>
            </a:r>
            <a:endParaRPr lang="en-US" sz="18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BBF6DE-1F0D-4D53-86E8-36E620623D79}"/>
              </a:ext>
            </a:extLst>
          </p:cNvPr>
          <p:cNvSpPr txBox="1"/>
          <p:nvPr/>
        </p:nvSpPr>
        <p:spPr>
          <a:xfrm>
            <a:off x="8135134" y="4266569"/>
            <a:ext cx="2122235" cy="1222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gency FB" panose="020B0503020202020204" pitchFamily="34" charset="0"/>
              </a:rPr>
              <a:t> 80% </a:t>
            </a:r>
            <a:r>
              <a:rPr lang="en-GB" dirty="0">
                <a:latin typeface="Agency FB" panose="020B0503020202020204" pitchFamily="34" charset="0"/>
              </a:rPr>
              <a:t>Opaque / 17.5% Translucent with 2.5% brown </a:t>
            </a:r>
            <a:r>
              <a:rPr lang="en-US" dirty="0">
                <a:latin typeface="Agency FB" panose="020B0503020202020204" pitchFamily="34" charset="0"/>
              </a:rPr>
              <a:t>dye ( light khaki brown front layer) </a:t>
            </a:r>
            <a:endParaRPr lang="en-US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8187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F66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 up of an animal&#10;&#10;Description automatically generated">
            <a:extLst>
              <a:ext uri="{FF2B5EF4-FFF2-40B4-BE49-F238E27FC236}">
                <a16:creationId xmlns:a16="http://schemas.microsoft.com/office/drawing/2014/main" id="{A0B0DAE8-95D2-41B4-957A-167EED4A16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97" r="24985" b="-2"/>
          <a:stretch/>
        </p:blipFill>
        <p:spPr>
          <a:xfrm rot="16200000">
            <a:off x="6096000" y="643467"/>
            <a:ext cx="5135356" cy="55710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939D4FA-5916-46CE-A894-3AC7D9CC4742}"/>
              </a:ext>
            </a:extLst>
          </p:cNvPr>
          <p:cNvSpPr txBox="1"/>
          <p:nvPr/>
        </p:nvSpPr>
        <p:spPr>
          <a:xfrm>
            <a:off x="2189629" y="954156"/>
            <a:ext cx="19758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gency FB" panose="020B0503020202020204" pitchFamily="34" charset="0"/>
              </a:rPr>
              <a:t>Print 3</a:t>
            </a:r>
            <a:endParaRPr lang="en-US" sz="40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F7FFAD-4313-4E45-82B2-4E3D064C6E3E}"/>
              </a:ext>
            </a:extLst>
          </p:cNvPr>
          <p:cNvSpPr txBox="1"/>
          <p:nvPr/>
        </p:nvSpPr>
        <p:spPr>
          <a:xfrm>
            <a:off x="1780137" y="1757508"/>
            <a:ext cx="27123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gency FB" panose="020B0503020202020204" pitchFamily="34" charset="0"/>
              </a:rPr>
              <a:t>Printed on sky blue paper </a:t>
            </a:r>
            <a:endParaRPr lang="en-US" sz="24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5787CE-B1C0-4E00-84D3-F4E1B27EDB70}"/>
              </a:ext>
            </a:extLst>
          </p:cNvPr>
          <p:cNvSpPr txBox="1"/>
          <p:nvPr/>
        </p:nvSpPr>
        <p:spPr>
          <a:xfrm>
            <a:off x="1730674" y="2699233"/>
            <a:ext cx="28112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Dark Blue </a:t>
            </a:r>
            <a:r>
              <a:rPr lang="en-GB" sz="18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Translucent dye @ 5% with 2% black dye strength (blacked out background)</a:t>
            </a:r>
            <a:endParaRPr lang="en-US" sz="18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9E883B8-5D36-47F8-B2FA-2A309B379598}"/>
              </a:ext>
            </a:extLst>
          </p:cNvPr>
          <p:cNvSpPr txBox="1"/>
          <p:nvPr/>
        </p:nvSpPr>
        <p:spPr>
          <a:xfrm>
            <a:off x="2116461" y="4102623"/>
            <a:ext cx="2122235" cy="1222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gency FB" panose="020B0503020202020204" pitchFamily="34" charset="0"/>
              </a:rPr>
              <a:t> 80% </a:t>
            </a:r>
            <a:r>
              <a:rPr lang="en-GB" dirty="0">
                <a:latin typeface="Agency FB" panose="020B0503020202020204" pitchFamily="34" charset="0"/>
              </a:rPr>
              <a:t>Opaque / 17.5% Translucent with 2.5% brown </a:t>
            </a:r>
            <a:r>
              <a:rPr lang="en-US" dirty="0">
                <a:latin typeface="Agency FB" panose="020B0503020202020204" pitchFamily="34" charset="0"/>
              </a:rPr>
              <a:t>dye ( light khaki brown front layer) </a:t>
            </a:r>
            <a:endParaRPr lang="en-US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3043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F40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44FA183C-0AB2-4E5B-B26C-7AFE358FC4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54" r="21927" b="-2"/>
          <a:stretch/>
        </p:blipFill>
        <p:spPr>
          <a:xfrm>
            <a:off x="960557" y="643467"/>
            <a:ext cx="5135443" cy="55710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1BD819F-2093-4529-98C9-956A49C7364A}"/>
              </a:ext>
            </a:extLst>
          </p:cNvPr>
          <p:cNvSpPr txBox="1"/>
          <p:nvPr/>
        </p:nvSpPr>
        <p:spPr>
          <a:xfrm>
            <a:off x="7991094" y="1137037"/>
            <a:ext cx="17174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gency FB" panose="020B0503020202020204" pitchFamily="34" charset="0"/>
              </a:rPr>
              <a:t>Print 4</a:t>
            </a:r>
            <a:endParaRPr lang="en-US" sz="40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F4A8A4-DE0A-4269-B4EB-6F39ABC4897F}"/>
              </a:ext>
            </a:extLst>
          </p:cNvPr>
          <p:cNvSpPr txBox="1"/>
          <p:nvPr/>
        </p:nvSpPr>
        <p:spPr>
          <a:xfrm>
            <a:off x="7156206" y="2111916"/>
            <a:ext cx="3387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gency FB" panose="020B0503020202020204" pitchFamily="34" charset="0"/>
              </a:rPr>
              <a:t>Printed on neutral orange paper</a:t>
            </a:r>
            <a:endParaRPr lang="en-US" sz="24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03CE60-CEB6-4134-8E2A-5003ED05CC5A}"/>
              </a:ext>
            </a:extLst>
          </p:cNvPr>
          <p:cNvSpPr txBox="1"/>
          <p:nvPr/>
        </p:nvSpPr>
        <p:spPr>
          <a:xfrm>
            <a:off x="7401324" y="3015114"/>
            <a:ext cx="28969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Dark Blue </a:t>
            </a:r>
            <a:r>
              <a:rPr lang="en-GB" sz="18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Translucent dye @ 5% with 2% black dye strength (blacked out background)</a:t>
            </a:r>
            <a:endParaRPr lang="en-US" sz="18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B7F20-EE01-424E-9BFB-32B109671670}"/>
              </a:ext>
            </a:extLst>
          </p:cNvPr>
          <p:cNvSpPr txBox="1"/>
          <p:nvPr/>
        </p:nvSpPr>
        <p:spPr>
          <a:xfrm>
            <a:off x="7788698" y="4379977"/>
            <a:ext cx="2122235" cy="1222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gency FB" panose="020B0503020202020204" pitchFamily="34" charset="0"/>
              </a:rPr>
              <a:t> 80% </a:t>
            </a:r>
            <a:r>
              <a:rPr lang="en-GB" dirty="0">
                <a:latin typeface="Agency FB" panose="020B0503020202020204" pitchFamily="34" charset="0"/>
              </a:rPr>
              <a:t>Opaque / 17.5% Translucent with 2.5% brown </a:t>
            </a:r>
            <a:r>
              <a:rPr lang="en-US" dirty="0">
                <a:latin typeface="Agency FB" panose="020B0503020202020204" pitchFamily="34" charset="0"/>
              </a:rPr>
              <a:t>dye ( light khaki brown front layer) </a:t>
            </a:r>
            <a:endParaRPr lang="en-US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286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plant&#10;&#10;Description automatically generated">
            <a:extLst>
              <a:ext uri="{FF2B5EF4-FFF2-40B4-BE49-F238E27FC236}">
                <a16:creationId xmlns:a16="http://schemas.microsoft.com/office/drawing/2014/main" id="{C832B115-9DCF-49AC-8ECA-E9163275CB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41" r="12041" b="-2"/>
          <a:stretch/>
        </p:blipFill>
        <p:spPr>
          <a:xfrm>
            <a:off x="6096000" y="643467"/>
            <a:ext cx="5135359" cy="5571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285ED4-A65E-4197-85E4-B9FCA22828C4}"/>
              </a:ext>
            </a:extLst>
          </p:cNvPr>
          <p:cNvSpPr txBox="1"/>
          <p:nvPr/>
        </p:nvSpPr>
        <p:spPr>
          <a:xfrm>
            <a:off x="2369456" y="874643"/>
            <a:ext cx="1828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gency FB" panose="020B0503020202020204" pitchFamily="34" charset="0"/>
              </a:rPr>
              <a:t>Print 5</a:t>
            </a:r>
            <a:endParaRPr lang="en-US" sz="40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13218B-EB33-47F8-8FCB-CA8BAFAD2F3E}"/>
              </a:ext>
            </a:extLst>
          </p:cNvPr>
          <p:cNvSpPr txBox="1"/>
          <p:nvPr/>
        </p:nvSpPr>
        <p:spPr>
          <a:xfrm>
            <a:off x="1969555" y="1792446"/>
            <a:ext cx="2618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Printed on cream </a:t>
            </a:r>
            <a:r>
              <a:rPr lang="en-GB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paper </a:t>
            </a: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F7C158-CD6A-4ED4-AADF-AF99C161CEF4}"/>
              </a:ext>
            </a:extLst>
          </p:cNvPr>
          <p:cNvSpPr txBox="1"/>
          <p:nvPr/>
        </p:nvSpPr>
        <p:spPr>
          <a:xfrm>
            <a:off x="1759359" y="2641838"/>
            <a:ext cx="30387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Dark Blue </a:t>
            </a:r>
            <a:r>
              <a:rPr lang="en-GB" sz="1800" kern="1200" dirty="0">
                <a:solidFill>
                  <a:schemeClr val="tx1"/>
                </a:solidFill>
                <a:latin typeface="Agency FB" panose="020B0503020202020204" pitchFamily="34" charset="0"/>
              </a:rPr>
              <a:t>Translucent dye @ 5% with 2% black dye strength (blacked out background)</a:t>
            </a:r>
            <a:endParaRPr lang="en-US" sz="1800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7474030-F692-4E61-9F21-692B97D9B892}"/>
              </a:ext>
            </a:extLst>
          </p:cNvPr>
          <p:cNvSpPr txBox="1"/>
          <p:nvPr/>
        </p:nvSpPr>
        <p:spPr>
          <a:xfrm>
            <a:off x="2225389" y="3958557"/>
            <a:ext cx="2122235" cy="1222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gency FB" panose="020B0503020202020204" pitchFamily="34" charset="0"/>
              </a:rPr>
              <a:t> 80% </a:t>
            </a:r>
            <a:r>
              <a:rPr lang="en-GB" dirty="0">
                <a:latin typeface="Agency FB" panose="020B0503020202020204" pitchFamily="34" charset="0"/>
              </a:rPr>
              <a:t>Opaque / 17.5% Translucent with 2.5% brown </a:t>
            </a:r>
            <a:r>
              <a:rPr lang="en-US" dirty="0">
                <a:latin typeface="Agency FB" panose="020B0503020202020204" pitchFamily="34" charset="0"/>
              </a:rPr>
              <a:t>dye ( light khaki brown front layer) </a:t>
            </a:r>
            <a:endParaRPr lang="en-US" kern="12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7573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B30640-F43C-43A2-901D-4F51B292F279}"/>
              </a:ext>
            </a:extLst>
          </p:cNvPr>
          <p:cNvSpPr txBox="1"/>
          <p:nvPr/>
        </p:nvSpPr>
        <p:spPr>
          <a:xfrm>
            <a:off x="1524000" y="1122362"/>
            <a:ext cx="9144000" cy="28400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Exploring Designs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5813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clothing, fabric, clock&#10;&#10;Description automatically generated">
            <a:extLst>
              <a:ext uri="{FF2B5EF4-FFF2-40B4-BE49-F238E27FC236}">
                <a16:creationId xmlns:a16="http://schemas.microsoft.com/office/drawing/2014/main" id="{7CF90D02-CDF1-45F0-AB99-709CEE270D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0467" y="643467"/>
            <a:ext cx="5571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39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B37CBC59-AC4C-4560-A6A8-179DA9F98C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44" r="2" b="10687"/>
          <a:stretch/>
        </p:blipFill>
        <p:spPr>
          <a:xfrm>
            <a:off x="643466" y="643467"/>
            <a:ext cx="5372099" cy="5571066"/>
          </a:xfrm>
          <a:prstGeom prst="rect">
            <a:avLst/>
          </a:prstGeom>
        </p:spPr>
      </p:pic>
      <p:pic>
        <p:nvPicPr>
          <p:cNvPr id="13" name="Picture 1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62EFF0A0-69D6-43B9-AEBA-F87771C9EB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06" r="2" b="15625"/>
          <a:stretch/>
        </p:blipFill>
        <p:spPr>
          <a:xfrm>
            <a:off x="6176433" y="643467"/>
            <a:ext cx="537209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341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clock&#10;&#10;Description automatically generated">
            <a:extLst>
              <a:ext uri="{FF2B5EF4-FFF2-40B4-BE49-F238E27FC236}">
                <a16:creationId xmlns:a16="http://schemas.microsoft.com/office/drawing/2014/main" id="{DBEB558C-A3A3-4DED-B387-61406205D7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941" y="643467"/>
            <a:ext cx="990411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273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curtain, fabric, rug&#10;&#10;Description automatically generated">
            <a:extLst>
              <a:ext uri="{FF2B5EF4-FFF2-40B4-BE49-F238E27FC236}">
                <a16:creationId xmlns:a16="http://schemas.microsoft.com/office/drawing/2014/main" id="{C5AF072B-321A-49CB-8FBD-B36CD918FF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5164" y="643467"/>
            <a:ext cx="3941526" cy="5571066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flower&#10;&#10;Description automatically generated">
            <a:extLst>
              <a:ext uri="{FF2B5EF4-FFF2-40B4-BE49-F238E27FC236}">
                <a16:creationId xmlns:a16="http://schemas.microsoft.com/office/drawing/2014/main" id="{77C2DC64-47E5-4109-BFF5-2D86CEF3B5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41180" y="864108"/>
            <a:ext cx="5129784" cy="5129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6485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knife, fence&#10;&#10;Description automatically generated">
            <a:extLst>
              <a:ext uri="{FF2B5EF4-FFF2-40B4-BE49-F238E27FC236}">
                <a16:creationId xmlns:a16="http://schemas.microsoft.com/office/drawing/2014/main" id="{D86BFEE8-02AC-4C13-B2D2-96FF87FDD0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8535" y="643467"/>
            <a:ext cx="3941529" cy="5571066"/>
          </a:xfrm>
          <a:prstGeom prst="rect">
            <a:avLst/>
          </a:prstGeom>
        </p:spPr>
      </p:pic>
      <p:pic>
        <p:nvPicPr>
          <p:cNvPr id="5" name="Picture 4" descr="A close up of a green field&#10;&#10;Description automatically generated">
            <a:extLst>
              <a:ext uri="{FF2B5EF4-FFF2-40B4-BE49-F238E27FC236}">
                <a16:creationId xmlns:a16="http://schemas.microsoft.com/office/drawing/2014/main" id="{DD6E2B15-601D-472F-9C7D-C2D25E53DA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865" y="783166"/>
            <a:ext cx="5291667" cy="529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708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539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umbrella&#10;&#10;Description automatically generated">
            <a:extLst>
              <a:ext uri="{FF2B5EF4-FFF2-40B4-BE49-F238E27FC236}">
                <a16:creationId xmlns:a16="http://schemas.microsoft.com/office/drawing/2014/main" id="{0B564A0C-F3D5-408B-A13B-64F39539B2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785" y="622491"/>
            <a:ext cx="5238677" cy="4893154"/>
          </a:xfrm>
          <a:prstGeom prst="rect">
            <a:avLst/>
          </a:prstGeom>
        </p:spPr>
      </p:pic>
      <p:pic>
        <p:nvPicPr>
          <p:cNvPr id="3" name="Picture 2" descr="A picture containing umbrella, hat&#10;&#10;Description automatically generated">
            <a:extLst>
              <a:ext uri="{FF2B5EF4-FFF2-40B4-BE49-F238E27FC236}">
                <a16:creationId xmlns:a16="http://schemas.microsoft.com/office/drawing/2014/main" id="{6AB7FA64-DDCE-4010-9321-B4E103B114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734" y="1246561"/>
            <a:ext cx="5590330" cy="4206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1643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592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flower&#10;&#10;Description automatically generated">
            <a:extLst>
              <a:ext uri="{FF2B5EF4-FFF2-40B4-BE49-F238E27FC236}">
                <a16:creationId xmlns:a16="http://schemas.microsoft.com/office/drawing/2014/main" id="{2B4DA323-6B56-4405-A72E-49AC157A94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283" y="549818"/>
            <a:ext cx="5445717" cy="5571066"/>
          </a:xfrm>
          <a:prstGeom prst="rect">
            <a:avLst/>
          </a:prstGeom>
        </p:spPr>
      </p:pic>
      <p:pic>
        <p:nvPicPr>
          <p:cNvPr id="5" name="Picture 4" descr="A picture containing umbrella&#10;&#10;Description automatically generated">
            <a:extLst>
              <a:ext uri="{FF2B5EF4-FFF2-40B4-BE49-F238E27FC236}">
                <a16:creationId xmlns:a16="http://schemas.microsoft.com/office/drawing/2014/main" id="{D3A97A23-4F5E-4DCE-A07F-A86602FDAE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8379" y="949233"/>
            <a:ext cx="5724069" cy="477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381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A7A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some flowers&#10;&#10;Description automatically generated">
            <a:extLst>
              <a:ext uri="{FF2B5EF4-FFF2-40B4-BE49-F238E27FC236}">
                <a16:creationId xmlns:a16="http://schemas.microsoft.com/office/drawing/2014/main" id="{4F408451-517D-46F8-898A-D4B0B3AF4F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012" y="643467"/>
            <a:ext cx="3941526" cy="5571066"/>
          </a:xfrm>
          <a:prstGeom prst="rect">
            <a:avLst/>
          </a:prstGeom>
        </p:spPr>
      </p:pic>
      <p:pic>
        <p:nvPicPr>
          <p:cNvPr id="5" name="Picture 4" descr="A close up of a flower&#10;&#10;Description automatically generated">
            <a:extLst>
              <a:ext uri="{FF2B5EF4-FFF2-40B4-BE49-F238E27FC236}">
                <a16:creationId xmlns:a16="http://schemas.microsoft.com/office/drawing/2014/main" id="{196B8CF4-1959-4C49-897A-6630F44F5E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8538" y="1136468"/>
            <a:ext cx="6144173" cy="4585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670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14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94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16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flower, fruit, tree, drawing&#10;&#10;Description automatically generated">
            <a:extLst>
              <a:ext uri="{FF2B5EF4-FFF2-40B4-BE49-F238E27FC236}">
                <a16:creationId xmlns:a16="http://schemas.microsoft.com/office/drawing/2014/main" id="{34BD8547-4011-418E-9D06-24EEB49221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6308" y="582507"/>
            <a:ext cx="2534835" cy="5571066"/>
          </a:xfrm>
          <a:prstGeom prst="rect">
            <a:avLst/>
          </a:prstGeom>
        </p:spPr>
      </p:pic>
      <p:pic>
        <p:nvPicPr>
          <p:cNvPr id="5" name="Picture 4" descr="A picture containing animal, drawing&#10;&#10;Description automatically generated">
            <a:extLst>
              <a:ext uri="{FF2B5EF4-FFF2-40B4-BE49-F238E27FC236}">
                <a16:creationId xmlns:a16="http://schemas.microsoft.com/office/drawing/2014/main" id="{7E945A1E-0C97-49D9-B3E7-1434BD5034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0439" y="582507"/>
            <a:ext cx="253578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1378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98D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ird flying in the sky&#10;&#10;Description automatically generated">
            <a:extLst>
              <a:ext uri="{FF2B5EF4-FFF2-40B4-BE49-F238E27FC236}">
                <a16:creationId xmlns:a16="http://schemas.microsoft.com/office/drawing/2014/main" id="{2352D760-19C7-4138-8746-55FF4A515E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035" y="1518155"/>
            <a:ext cx="5129784" cy="38216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bug&#10;&#10;Description automatically generated">
            <a:extLst>
              <a:ext uri="{FF2B5EF4-FFF2-40B4-BE49-F238E27FC236}">
                <a16:creationId xmlns:a16="http://schemas.microsoft.com/office/drawing/2014/main" id="{DEAF235E-C932-4417-8656-6A0A8CA209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80" y="1518155"/>
            <a:ext cx="5129784" cy="3821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8604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55A8612A-8207-493A-9AA2-1C62FC50F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941" y="643467"/>
            <a:ext cx="990411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8684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47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BE9F599C-92B5-460D-B711-82A70BABA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941" y="643467"/>
            <a:ext cx="990411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7135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947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clock, box&#10;&#10;Description automatically generated">
            <a:extLst>
              <a:ext uri="{FF2B5EF4-FFF2-40B4-BE49-F238E27FC236}">
                <a16:creationId xmlns:a16="http://schemas.microsoft.com/office/drawing/2014/main" id="{38DDFB46-06AF-4D4C-8147-A458D29C4B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86" r="46857"/>
          <a:stretch/>
        </p:blipFill>
        <p:spPr>
          <a:xfrm rot="5400000">
            <a:off x="3310467" y="-940751"/>
            <a:ext cx="5571066" cy="8739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6660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" name="Picture 2" descr="A picture containing object, antenna, table&#10;&#10;Description automatically generated">
            <a:extLst>
              <a:ext uri="{FF2B5EF4-FFF2-40B4-BE49-F238E27FC236}">
                <a16:creationId xmlns:a16="http://schemas.microsoft.com/office/drawing/2014/main" id="{2AC757E3-BE9C-472B-B284-082DB90A82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3" r="8865"/>
          <a:stretch/>
        </p:blipFill>
        <p:spPr>
          <a:xfrm rot="5400000">
            <a:off x="3124200" y="-2209800"/>
            <a:ext cx="5943599" cy="11277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796884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12C1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F102A497-E977-424A-BC14-0FAFCB1ED7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533" y="507742"/>
            <a:ext cx="4749333" cy="5571066"/>
          </a:xfrm>
          <a:prstGeom prst="rect">
            <a:avLst/>
          </a:prstGeom>
        </p:spPr>
      </p:pic>
      <p:pic>
        <p:nvPicPr>
          <p:cNvPr id="5" name="Picture 4" descr="A picture containing honeycomb&#10;&#10;Description automatically generated">
            <a:extLst>
              <a:ext uri="{FF2B5EF4-FFF2-40B4-BE49-F238E27FC236}">
                <a16:creationId xmlns:a16="http://schemas.microsoft.com/office/drawing/2014/main" id="{EF96E34C-A305-4403-B17A-071FB7CBEE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655" y="643467"/>
            <a:ext cx="3842544" cy="5435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1319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4D35FD8-4340-4D53-8BEA-E146867E5119}"/>
                  </a:ext>
                </a:extLst>
              </p14:cNvPr>
              <p14:cNvContentPartPr/>
              <p14:nvPr/>
            </p14:nvContentPartPr>
            <p14:xfrm>
              <a:off x="9714617" y="4807080"/>
              <a:ext cx="12240" cy="158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4D35FD8-4340-4D53-8BEA-E146867E511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705977" y="4798080"/>
                <a:ext cx="29880" cy="3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85C67BE-2946-4ECF-B9D3-FFFCE8708759}"/>
                  </a:ext>
                </a:extLst>
              </p14:cNvPr>
              <p14:cNvContentPartPr/>
              <p14:nvPr/>
            </p14:nvContentPartPr>
            <p14:xfrm>
              <a:off x="9791657" y="4577400"/>
              <a:ext cx="17640" cy="97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85C67BE-2946-4ECF-B9D3-FFFCE870875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783017" y="4568760"/>
                <a:ext cx="35280" cy="27360"/>
              </a:xfrm>
              <a:prstGeom prst="rect">
                <a:avLst/>
              </a:prstGeom>
            </p:spPr>
          </p:pic>
        </mc:Fallback>
      </mc:AlternateContent>
      <p:pic>
        <p:nvPicPr>
          <p:cNvPr id="7" name="Picture 6" descr="A close up of a flower&#10;&#10;Description automatically generated">
            <a:extLst>
              <a:ext uri="{FF2B5EF4-FFF2-40B4-BE49-F238E27FC236}">
                <a16:creationId xmlns:a16="http://schemas.microsoft.com/office/drawing/2014/main" id="{7A66F68F-E126-446C-9D27-5B6E874E37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318" y="942159"/>
            <a:ext cx="9947364" cy="4973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0888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4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flower&#10;&#10;Description automatically generated">
            <a:extLst>
              <a:ext uri="{FF2B5EF4-FFF2-40B4-BE49-F238E27FC236}">
                <a16:creationId xmlns:a16="http://schemas.microsoft.com/office/drawing/2014/main" id="{2D50D3DF-C11F-4D7B-B812-75E517CBB8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68" r="-2" b="10194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22" name="Rectangle 18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flower&#10;&#10;Description automatically generated">
            <a:extLst>
              <a:ext uri="{FF2B5EF4-FFF2-40B4-BE49-F238E27FC236}">
                <a16:creationId xmlns:a16="http://schemas.microsoft.com/office/drawing/2014/main" id="{483303BA-8691-4134-9183-13ABE0C1975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1" r="-2" b="13521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9149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0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 up of a flower&#10;&#10;Description automatically generated">
            <a:extLst>
              <a:ext uri="{FF2B5EF4-FFF2-40B4-BE49-F238E27FC236}">
                <a16:creationId xmlns:a16="http://schemas.microsoft.com/office/drawing/2014/main" id="{74588367-1C79-4B63-98C3-5A9EC9EB6E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2" r="3781" b="2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flower&#10;&#10;Description automatically generated">
            <a:extLst>
              <a:ext uri="{FF2B5EF4-FFF2-40B4-BE49-F238E27FC236}">
                <a16:creationId xmlns:a16="http://schemas.microsoft.com/office/drawing/2014/main" id="{618A7676-0768-4079-870D-536B4749946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93" r="-2" b="14869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5FB99AC-271D-4AE1-BB40-81CEF67088AE}"/>
                  </a:ext>
                </a:extLst>
              </p14:cNvPr>
              <p14:cNvContentPartPr/>
              <p14:nvPr/>
            </p14:nvContentPartPr>
            <p14:xfrm>
              <a:off x="8525897" y="353232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5FB99AC-271D-4AE1-BB40-81CEF67088A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521577" y="3528000"/>
                <a:ext cx="9000" cy="9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469078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9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1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old photo of a person&#10;&#10;Description automatically generated">
            <a:extLst>
              <a:ext uri="{FF2B5EF4-FFF2-40B4-BE49-F238E27FC236}">
                <a16:creationId xmlns:a16="http://schemas.microsoft.com/office/drawing/2014/main" id="{8D6A9E07-F445-45EF-87FB-C0BFBC9F0B3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42" r="-2" b="16420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20" name="Rectangle 13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n animal&#10;&#10;Description automatically generated">
            <a:extLst>
              <a:ext uri="{FF2B5EF4-FFF2-40B4-BE49-F238E27FC236}">
                <a16:creationId xmlns:a16="http://schemas.microsoft.com/office/drawing/2014/main" id="{A95DF77C-0B9B-47A6-B1DA-1D3BD93C35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41" r="-2" b="3120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167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67B36E-EAE8-4C7B-AA0A-09698C276381}"/>
              </a:ext>
            </a:extLst>
          </p:cNvPr>
          <p:cNvSpPr txBox="1"/>
          <p:nvPr/>
        </p:nvSpPr>
        <p:spPr>
          <a:xfrm>
            <a:off x="1524000" y="1122362"/>
            <a:ext cx="9144000" cy="28400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Designs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77550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outdoor, green, sitting, hanging&#10;&#10;Description automatically generated">
            <a:extLst>
              <a:ext uri="{FF2B5EF4-FFF2-40B4-BE49-F238E27FC236}">
                <a16:creationId xmlns:a16="http://schemas.microsoft.com/office/drawing/2014/main" id="{D229EFDC-6CE4-43BF-B980-A6EC0335C9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1720" y="643467"/>
            <a:ext cx="3941526" cy="5571066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gate&#10;&#10;Description automatically generated">
            <a:extLst>
              <a:ext uri="{FF2B5EF4-FFF2-40B4-BE49-F238E27FC236}">
                <a16:creationId xmlns:a16="http://schemas.microsoft.com/office/drawing/2014/main" id="{AE15EEA8-7115-4134-9D4A-5B0D23B4F2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752" y="643467"/>
            <a:ext cx="394152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2864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curtain, fabric, rug&#10;&#10;Description automatically generated">
            <a:extLst>
              <a:ext uri="{FF2B5EF4-FFF2-40B4-BE49-F238E27FC236}">
                <a16:creationId xmlns:a16="http://schemas.microsoft.com/office/drawing/2014/main" id="{81284018-6E97-4D4E-885B-44619B7618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1720" y="643467"/>
            <a:ext cx="3941526" cy="557106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keyboard&#10;&#10;Description automatically generated">
            <a:extLst>
              <a:ext uri="{FF2B5EF4-FFF2-40B4-BE49-F238E27FC236}">
                <a16:creationId xmlns:a16="http://schemas.microsoft.com/office/drawing/2014/main" id="{CF8B4710-2D54-437F-A1AA-B78B6E01E4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752" y="643467"/>
            <a:ext cx="394152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8615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colorful flowers&#10;&#10;Description automatically generated">
            <a:extLst>
              <a:ext uri="{FF2B5EF4-FFF2-40B4-BE49-F238E27FC236}">
                <a16:creationId xmlns:a16="http://schemas.microsoft.com/office/drawing/2014/main" id="{E848CA3D-9AF3-4965-8CFA-9083BFE06D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1720" y="643467"/>
            <a:ext cx="3941526" cy="5571066"/>
          </a:xfrm>
          <a:prstGeom prst="rect">
            <a:avLst/>
          </a:prstGeom>
        </p:spPr>
      </p:pic>
      <p:sp>
        <p:nvSpPr>
          <p:cNvPr id="17" name="Rectangle 11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fabric, rug&#10;&#10;Description automatically generated">
            <a:extLst>
              <a:ext uri="{FF2B5EF4-FFF2-40B4-BE49-F238E27FC236}">
                <a16:creationId xmlns:a16="http://schemas.microsoft.com/office/drawing/2014/main" id="{C2BD4722-62F6-4590-A03A-BD3AD6E8D2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752" y="643467"/>
            <a:ext cx="3941526" cy="557106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67661F03-90F8-4040-B594-4AC6ABF55D86}"/>
                  </a:ext>
                </a:extLst>
              </p14:cNvPr>
              <p14:cNvContentPartPr/>
              <p14:nvPr/>
            </p14:nvContentPartPr>
            <p14:xfrm>
              <a:off x="9806288" y="-1111428"/>
              <a:ext cx="28440" cy="190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67661F03-90F8-4040-B594-4AC6ABF55D8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801968" y="-1115748"/>
                <a:ext cx="37080" cy="27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541405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fabric surface&#10;&#10;Description automatically generated">
            <a:extLst>
              <a:ext uri="{FF2B5EF4-FFF2-40B4-BE49-F238E27FC236}">
                <a16:creationId xmlns:a16="http://schemas.microsoft.com/office/drawing/2014/main" id="{3A80D4FA-E48B-43DD-A3CA-A87A3E5293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369" y="643467"/>
            <a:ext cx="4192227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old photo of a person&#10;&#10;Description automatically generated">
            <a:extLst>
              <a:ext uri="{FF2B5EF4-FFF2-40B4-BE49-F238E27FC236}">
                <a16:creationId xmlns:a16="http://schemas.microsoft.com/office/drawing/2014/main" id="{8BB6FA93-8E47-4BD9-B7CD-D45BEE7F52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752" y="643467"/>
            <a:ext cx="3941526" cy="557106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97B4A5E-AC9C-4BF6-A421-81B04C502794}"/>
                  </a:ext>
                </a:extLst>
              </p14:cNvPr>
              <p14:cNvContentPartPr/>
              <p14:nvPr/>
            </p14:nvContentPartPr>
            <p14:xfrm>
              <a:off x="-1358233" y="6846965"/>
              <a:ext cx="73080" cy="1108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97B4A5E-AC9C-4BF6-A421-81B04C50279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-1362553" y="6842645"/>
                <a:ext cx="81720" cy="119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802264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green field&#10;&#10;Description automatically generated">
            <a:extLst>
              <a:ext uri="{FF2B5EF4-FFF2-40B4-BE49-F238E27FC236}">
                <a16:creationId xmlns:a16="http://schemas.microsoft.com/office/drawing/2014/main" id="{923E8090-7F32-46C3-8987-E6301104F2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6433" y="742950"/>
            <a:ext cx="5372100" cy="5372100"/>
          </a:xfrm>
          <a:prstGeom prst="rect">
            <a:avLst/>
          </a:prstGeom>
        </p:spPr>
      </p:pic>
      <p:sp>
        <p:nvSpPr>
          <p:cNvPr id="13" name="Rectangle 9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icture containing honeycomb&#10;&#10;Description automatically generated">
            <a:extLst>
              <a:ext uri="{FF2B5EF4-FFF2-40B4-BE49-F238E27FC236}">
                <a16:creationId xmlns:a16="http://schemas.microsoft.com/office/drawing/2014/main" id="{1462086D-01EE-4EF5-8BC7-4EB9E86E68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752" y="643467"/>
            <a:ext cx="394152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9361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tree&#10;&#10;Description automatically generated">
            <a:extLst>
              <a:ext uri="{FF2B5EF4-FFF2-40B4-BE49-F238E27FC236}">
                <a16:creationId xmlns:a16="http://schemas.microsoft.com/office/drawing/2014/main" id="{5D7D88BC-01FE-462B-988F-4727AF81B9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1720" y="643467"/>
            <a:ext cx="3941526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able, large, surrounded, several&#10;&#10;Description automatically generated">
            <a:extLst>
              <a:ext uri="{FF2B5EF4-FFF2-40B4-BE49-F238E27FC236}">
                <a16:creationId xmlns:a16="http://schemas.microsoft.com/office/drawing/2014/main" id="{B288BE4E-09CC-4E43-B393-585743E769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752" y="643467"/>
            <a:ext cx="394152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37855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1A21D5-BF31-4869-B9A0-3A1BCF2B8944}"/>
              </a:ext>
            </a:extLst>
          </p:cNvPr>
          <p:cNvSpPr txBox="1"/>
          <p:nvPr/>
        </p:nvSpPr>
        <p:spPr>
          <a:xfrm>
            <a:off x="742950" y="742951"/>
            <a:ext cx="3476625" cy="4962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i-Dott Competition</a:t>
            </a:r>
          </a:p>
        </p:txBody>
      </p:sp>
      <p:pic>
        <p:nvPicPr>
          <p:cNvPr id="4" name="Picture 3" descr="A picture containing group, elephant&#10;&#10;Description automatically generated">
            <a:extLst>
              <a:ext uri="{FF2B5EF4-FFF2-40B4-BE49-F238E27FC236}">
                <a16:creationId xmlns:a16="http://schemas.microsoft.com/office/drawing/2014/main" id="{A1D49E63-D204-4342-80E7-5FED6155C5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264" y="492573"/>
            <a:ext cx="4160660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58222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63A874-CBB0-4DBA-91E8-181F4AE80F51}"/>
              </a:ext>
            </a:extLst>
          </p:cNvPr>
          <p:cNvSpPr txBox="1"/>
          <p:nvPr/>
        </p:nvSpPr>
        <p:spPr>
          <a:xfrm>
            <a:off x="1524000" y="1122362"/>
            <a:ext cx="9144000" cy="28400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Imagined Spaces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6744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7">
            <a:extLst>
              <a:ext uri="{FF2B5EF4-FFF2-40B4-BE49-F238E27FC236}">
                <a16:creationId xmlns:a16="http://schemas.microsoft.com/office/drawing/2014/main" id="{5F7F5269-CB7B-450D-B994-9C9D2ABD5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furniture, indoor, seat, table&#10;&#10;Description automatically generated">
            <a:extLst>
              <a:ext uri="{FF2B5EF4-FFF2-40B4-BE49-F238E27FC236}">
                <a16:creationId xmlns:a16="http://schemas.microsoft.com/office/drawing/2014/main" id="{A0E98C31-4F9D-4972-9D70-7AE7B5E005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82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23895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ir, building, table, umbrella&#10;&#10;Description automatically generated">
            <a:extLst>
              <a:ext uri="{FF2B5EF4-FFF2-40B4-BE49-F238E27FC236}">
                <a16:creationId xmlns:a16="http://schemas.microsoft.com/office/drawing/2014/main" id="{541F1E73-6C17-477B-8FC6-1380D43957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8" b="11612"/>
          <a:stretch/>
        </p:blipFill>
        <p:spPr>
          <a:xfrm>
            <a:off x="1" y="10"/>
            <a:ext cx="121919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52898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rown leather couch in a living room&#10;&#10;Description automatically generated">
            <a:extLst>
              <a:ext uri="{FF2B5EF4-FFF2-40B4-BE49-F238E27FC236}">
                <a16:creationId xmlns:a16="http://schemas.microsoft.com/office/drawing/2014/main" id="{9BE8405F-D750-4FBA-99BB-31C6AC3BB3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82" b="142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8212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F7F5269-CB7B-450D-B994-9C9D2ABD5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object, table, room&#10;&#10;Description automatically generated">
            <a:extLst>
              <a:ext uri="{FF2B5EF4-FFF2-40B4-BE49-F238E27FC236}">
                <a16:creationId xmlns:a16="http://schemas.microsoft.com/office/drawing/2014/main" id="{078D015B-309E-4996-887E-62A43A1C23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81965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, sitting, wooden, laptop&#10;&#10;Description automatically generated">
            <a:extLst>
              <a:ext uri="{FF2B5EF4-FFF2-40B4-BE49-F238E27FC236}">
                <a16:creationId xmlns:a16="http://schemas.microsoft.com/office/drawing/2014/main" id="{7790350E-93F7-4842-9898-7652D35E44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3" b="145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29911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interest">
            <a:hlinkClick r:id="rId2" tooltip="Pinterest"/>
            <a:extLst>
              <a:ext uri="{FF2B5EF4-FFF2-40B4-BE49-F238E27FC236}">
                <a16:creationId xmlns:a16="http://schemas.microsoft.com/office/drawing/2014/main" id="{912AFE84-2258-4BA6-92E2-4672DA54C9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600000">
            <a:off x="7758545" y="1369118"/>
            <a:ext cx="3789988" cy="3789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0" name="Freeform 7">
            <a:extLst>
              <a:ext uri="{FF2B5EF4-FFF2-40B4-BE49-F238E27FC236}">
                <a16:creationId xmlns:a16="http://schemas.microsoft.com/office/drawing/2014/main" id="{94C3F6B3-69A5-4B7A-A963-2E8540177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hlinkClick r:id="rId4"/>
            <a:extLst>
              <a:ext uri="{FF2B5EF4-FFF2-40B4-BE49-F238E27FC236}">
                <a16:creationId xmlns:a16="http://schemas.microsoft.com/office/drawing/2014/main" id="{F3BDA79F-ADE2-49FC-885F-B09DB3397892}"/>
              </a:ext>
            </a:extLst>
          </p:cNvPr>
          <p:cNvSpPr txBox="1"/>
          <p:nvPr/>
        </p:nvSpPr>
        <p:spPr>
          <a:xfrm>
            <a:off x="733425" y="1543050"/>
            <a:ext cx="4648200" cy="3562350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https://pin.it/Uz2vYzt</a:t>
            </a:r>
            <a:endParaRPr lang="en-US" sz="54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020231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271</Words>
  <Application>Microsoft Office PowerPoint</Application>
  <PresentationFormat>Widescreen</PresentationFormat>
  <Paragraphs>37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Agency FB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Cameron Atkinson (1701524)</dc:creator>
  <cp:lastModifiedBy>cameron atkinson</cp:lastModifiedBy>
  <cp:revision>1</cp:revision>
  <dcterms:created xsi:type="dcterms:W3CDTF">2020-05-10T15:29:21Z</dcterms:created>
  <dcterms:modified xsi:type="dcterms:W3CDTF">2020-05-10T17:30:35Z</dcterms:modified>
</cp:coreProperties>
</file>