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0"/>
  </p:notesMasterIdLst>
  <p:sldIdLst>
    <p:sldId id="346" r:id="rId2"/>
    <p:sldId id="312" r:id="rId3"/>
    <p:sldId id="267" r:id="rId4"/>
    <p:sldId id="314" r:id="rId5"/>
    <p:sldId id="360" r:id="rId6"/>
    <p:sldId id="363" r:id="rId7"/>
    <p:sldId id="288" r:id="rId8"/>
    <p:sldId id="270" r:id="rId9"/>
    <p:sldId id="342" r:id="rId10"/>
    <p:sldId id="344" r:id="rId11"/>
    <p:sldId id="345" r:id="rId12"/>
    <p:sldId id="343" r:id="rId13"/>
    <p:sldId id="258" r:id="rId14"/>
    <p:sldId id="260" r:id="rId15"/>
    <p:sldId id="289" r:id="rId16"/>
    <p:sldId id="328" r:id="rId17"/>
    <p:sldId id="329" r:id="rId18"/>
    <p:sldId id="259" r:id="rId19"/>
    <p:sldId id="262" r:id="rId20"/>
    <p:sldId id="264" r:id="rId21"/>
    <p:sldId id="358" r:id="rId22"/>
    <p:sldId id="268" r:id="rId23"/>
    <p:sldId id="269" r:id="rId24"/>
    <p:sldId id="362" r:id="rId25"/>
    <p:sldId id="271" r:id="rId26"/>
    <p:sldId id="272" r:id="rId27"/>
    <p:sldId id="273" r:id="rId28"/>
    <p:sldId id="266"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173" autoAdjust="0"/>
    <p:restoredTop sz="80846" autoAdjust="0"/>
  </p:normalViewPr>
  <p:slideViewPr>
    <p:cSldViewPr snapToGrid="0">
      <p:cViewPr varScale="1">
        <p:scale>
          <a:sx n="92" d="100"/>
          <a:sy n="92" d="100"/>
        </p:scale>
        <p:origin x="147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762839-28B9-4BA4-9DFE-389ACE1C85CA}"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en-GB"/>
        </a:p>
      </dgm:t>
    </dgm:pt>
    <dgm:pt modelId="{EA0656B3-F44D-438C-A820-8036897F6C26}">
      <dgm:prSet phldrT="[Text]"/>
      <dgm:spPr/>
      <dgm:t>
        <a:bodyPr/>
        <a:lstStyle/>
        <a:p>
          <a:r>
            <a:rPr lang="en-GB" dirty="0"/>
            <a:t>Actus Reus</a:t>
          </a:r>
        </a:p>
      </dgm:t>
    </dgm:pt>
    <dgm:pt modelId="{68E447B4-858D-4C94-88FA-218F2722D6D9}" type="parTrans" cxnId="{1AF1EFAA-7E62-458F-9A3F-57B8AB082668}">
      <dgm:prSet/>
      <dgm:spPr/>
      <dgm:t>
        <a:bodyPr/>
        <a:lstStyle/>
        <a:p>
          <a:endParaRPr lang="en-GB"/>
        </a:p>
      </dgm:t>
    </dgm:pt>
    <dgm:pt modelId="{A5D75E37-5D9A-405E-93E7-2DFB12239BFC}" type="sibTrans" cxnId="{1AF1EFAA-7E62-458F-9A3F-57B8AB082668}">
      <dgm:prSet/>
      <dgm:spPr/>
      <dgm:t>
        <a:bodyPr/>
        <a:lstStyle/>
        <a:p>
          <a:endParaRPr lang="en-GB"/>
        </a:p>
      </dgm:t>
    </dgm:pt>
    <dgm:pt modelId="{41C8B45B-07D6-4D33-A0BC-B7EEE407926B}">
      <dgm:prSet phldrT="[Text]"/>
      <dgm:spPr/>
      <dgm:t>
        <a:bodyPr/>
        <a:lstStyle/>
        <a:p>
          <a:r>
            <a:rPr lang="en-GB" dirty="0"/>
            <a:t>Prohibited Conduct</a:t>
          </a:r>
        </a:p>
      </dgm:t>
    </dgm:pt>
    <dgm:pt modelId="{5A40A187-3209-438C-AE9F-BDAB598B605A}" type="parTrans" cxnId="{E2569BE9-31CF-4F83-93ED-1C4A312698D8}">
      <dgm:prSet/>
      <dgm:spPr/>
      <dgm:t>
        <a:bodyPr/>
        <a:lstStyle/>
        <a:p>
          <a:endParaRPr lang="en-GB"/>
        </a:p>
      </dgm:t>
    </dgm:pt>
    <dgm:pt modelId="{17CF1DA5-2063-4D3D-A515-97FD25AB3158}" type="sibTrans" cxnId="{E2569BE9-31CF-4F83-93ED-1C4A312698D8}">
      <dgm:prSet/>
      <dgm:spPr/>
      <dgm:t>
        <a:bodyPr/>
        <a:lstStyle/>
        <a:p>
          <a:endParaRPr lang="en-GB"/>
        </a:p>
      </dgm:t>
    </dgm:pt>
    <dgm:pt modelId="{73AF96E4-C25B-4035-8609-720B9379979F}">
      <dgm:prSet phldrT="[Text]"/>
      <dgm:spPr/>
      <dgm:t>
        <a:bodyPr/>
        <a:lstStyle/>
        <a:p>
          <a:r>
            <a:rPr lang="en-GB" dirty="0"/>
            <a:t>Acts</a:t>
          </a:r>
        </a:p>
      </dgm:t>
    </dgm:pt>
    <dgm:pt modelId="{956FF2B6-8942-4515-A2C2-518DBC3FD588}" type="parTrans" cxnId="{798D77DB-D07A-45F8-9B14-6B791C6AC89C}">
      <dgm:prSet/>
      <dgm:spPr/>
      <dgm:t>
        <a:bodyPr/>
        <a:lstStyle/>
        <a:p>
          <a:endParaRPr lang="en-GB"/>
        </a:p>
      </dgm:t>
    </dgm:pt>
    <dgm:pt modelId="{C5761AF1-D0FA-4ACC-8B40-DB90785EBBBC}" type="sibTrans" cxnId="{798D77DB-D07A-45F8-9B14-6B791C6AC89C}">
      <dgm:prSet/>
      <dgm:spPr/>
      <dgm:t>
        <a:bodyPr/>
        <a:lstStyle/>
        <a:p>
          <a:endParaRPr lang="en-GB"/>
        </a:p>
      </dgm:t>
    </dgm:pt>
    <dgm:pt modelId="{1CEADF80-3F4E-4AC7-A062-1E38DEE019B2}">
      <dgm:prSet phldrT="[Text]"/>
      <dgm:spPr/>
      <dgm:t>
        <a:bodyPr/>
        <a:lstStyle/>
        <a:p>
          <a:r>
            <a:rPr lang="en-GB" dirty="0"/>
            <a:t>Omissions</a:t>
          </a:r>
        </a:p>
      </dgm:t>
    </dgm:pt>
    <dgm:pt modelId="{63AC550E-3367-4704-9604-19CA5C0772BD}" type="parTrans" cxnId="{FE08CDC0-96BC-41FB-B386-8A4D86CDEC40}">
      <dgm:prSet/>
      <dgm:spPr/>
      <dgm:t>
        <a:bodyPr/>
        <a:lstStyle/>
        <a:p>
          <a:endParaRPr lang="en-GB"/>
        </a:p>
      </dgm:t>
    </dgm:pt>
    <dgm:pt modelId="{0B4835BF-174E-4358-AD96-E61544438505}" type="sibTrans" cxnId="{FE08CDC0-96BC-41FB-B386-8A4D86CDEC40}">
      <dgm:prSet/>
      <dgm:spPr/>
      <dgm:t>
        <a:bodyPr/>
        <a:lstStyle/>
        <a:p>
          <a:endParaRPr lang="en-GB"/>
        </a:p>
      </dgm:t>
    </dgm:pt>
    <dgm:pt modelId="{4B661072-8E86-45FF-89B2-B44590817487}">
      <dgm:prSet phldrT="[Text]"/>
      <dgm:spPr/>
      <dgm:t>
        <a:bodyPr/>
        <a:lstStyle/>
        <a:p>
          <a:r>
            <a:rPr lang="en-GB" dirty="0"/>
            <a:t>Prohibited Circumstances</a:t>
          </a:r>
        </a:p>
      </dgm:t>
    </dgm:pt>
    <dgm:pt modelId="{7C0813F1-1984-4FB8-8EDE-54EFAD4DCDEE}" type="parTrans" cxnId="{70EE33B0-EE7F-4F29-8CE0-6BBA44BABD8B}">
      <dgm:prSet/>
      <dgm:spPr/>
      <dgm:t>
        <a:bodyPr/>
        <a:lstStyle/>
        <a:p>
          <a:endParaRPr lang="en-GB"/>
        </a:p>
      </dgm:t>
    </dgm:pt>
    <dgm:pt modelId="{E92B6238-503B-4C1A-8174-D8BDF68E71C9}" type="sibTrans" cxnId="{70EE33B0-EE7F-4F29-8CE0-6BBA44BABD8B}">
      <dgm:prSet/>
      <dgm:spPr/>
      <dgm:t>
        <a:bodyPr/>
        <a:lstStyle/>
        <a:p>
          <a:endParaRPr lang="en-GB"/>
        </a:p>
      </dgm:t>
    </dgm:pt>
    <dgm:pt modelId="{28670DE6-80D1-4798-8D1C-4674305C8ABB}">
      <dgm:prSet phldrT="[Text]"/>
      <dgm:spPr/>
      <dgm:t>
        <a:bodyPr/>
        <a:lstStyle/>
        <a:p>
          <a:r>
            <a:rPr lang="en-GB" dirty="0"/>
            <a:t>Prohibited consequences</a:t>
          </a:r>
        </a:p>
      </dgm:t>
    </dgm:pt>
    <dgm:pt modelId="{DACAF79F-8286-4AC5-ACE9-3AB66CA546EE}" type="parTrans" cxnId="{24BA3039-1EC6-436E-841A-CA2DBAFDEA5F}">
      <dgm:prSet/>
      <dgm:spPr/>
      <dgm:t>
        <a:bodyPr/>
        <a:lstStyle/>
        <a:p>
          <a:endParaRPr lang="en-GB"/>
        </a:p>
      </dgm:t>
    </dgm:pt>
    <dgm:pt modelId="{D792572B-7244-48E7-834A-F2C07495C945}" type="sibTrans" cxnId="{24BA3039-1EC6-436E-841A-CA2DBAFDEA5F}">
      <dgm:prSet/>
      <dgm:spPr/>
      <dgm:t>
        <a:bodyPr/>
        <a:lstStyle/>
        <a:p>
          <a:endParaRPr lang="en-GB"/>
        </a:p>
      </dgm:t>
    </dgm:pt>
    <dgm:pt modelId="{8A4F74FE-AD08-47FF-B333-3A2F7DB3A860}">
      <dgm:prSet phldrT="[Text]"/>
      <dgm:spPr/>
      <dgm:t>
        <a:bodyPr/>
        <a:lstStyle/>
        <a:p>
          <a:r>
            <a:rPr lang="en-GB" dirty="0"/>
            <a:t>Causation must be </a:t>
          </a:r>
          <a:r>
            <a:rPr lang="en-GB" dirty="0">
              <a:latin typeface="Corbel" panose="020B0503020204020204"/>
            </a:rPr>
            <a:t>established</a:t>
          </a:r>
          <a:endParaRPr lang="en-GB" dirty="0"/>
        </a:p>
      </dgm:t>
    </dgm:pt>
    <dgm:pt modelId="{5B3EB530-ECD3-480D-A1AA-311FBD75B3F7}" type="parTrans" cxnId="{9BA657DC-B62B-4E1A-96CE-CE10CFD15E4A}">
      <dgm:prSet/>
      <dgm:spPr/>
      <dgm:t>
        <a:bodyPr/>
        <a:lstStyle/>
        <a:p>
          <a:endParaRPr lang="en-GB"/>
        </a:p>
      </dgm:t>
    </dgm:pt>
    <dgm:pt modelId="{CA7A562A-FBBA-4EF8-962F-96B671F1E98C}" type="sibTrans" cxnId="{9BA657DC-B62B-4E1A-96CE-CE10CFD15E4A}">
      <dgm:prSet/>
      <dgm:spPr/>
      <dgm:t>
        <a:bodyPr/>
        <a:lstStyle/>
        <a:p>
          <a:endParaRPr lang="en-GB"/>
        </a:p>
      </dgm:t>
    </dgm:pt>
    <dgm:pt modelId="{64221035-04F7-4AE1-B555-6DBE058E8F0A}" type="pres">
      <dgm:prSet presAssocID="{B7762839-28B9-4BA4-9DFE-389ACE1C85CA}" presName="diagram" presStyleCnt="0">
        <dgm:presLayoutVars>
          <dgm:chPref val="1"/>
          <dgm:dir/>
          <dgm:animOne val="branch"/>
          <dgm:animLvl val="lvl"/>
          <dgm:resizeHandles val="exact"/>
        </dgm:presLayoutVars>
      </dgm:prSet>
      <dgm:spPr/>
    </dgm:pt>
    <dgm:pt modelId="{60286C5A-C12E-49A7-908A-59528B58B036}" type="pres">
      <dgm:prSet presAssocID="{EA0656B3-F44D-438C-A820-8036897F6C26}" presName="root1" presStyleCnt="0"/>
      <dgm:spPr/>
    </dgm:pt>
    <dgm:pt modelId="{8120CC99-D086-4A43-ACB1-280FC7727B66}" type="pres">
      <dgm:prSet presAssocID="{EA0656B3-F44D-438C-A820-8036897F6C26}" presName="LevelOneTextNode" presStyleLbl="node0" presStyleIdx="0" presStyleCnt="1">
        <dgm:presLayoutVars>
          <dgm:chPref val="3"/>
        </dgm:presLayoutVars>
      </dgm:prSet>
      <dgm:spPr/>
    </dgm:pt>
    <dgm:pt modelId="{1E170702-1453-4672-8307-458E14A463D8}" type="pres">
      <dgm:prSet presAssocID="{EA0656B3-F44D-438C-A820-8036897F6C26}" presName="level2hierChild" presStyleCnt="0"/>
      <dgm:spPr/>
    </dgm:pt>
    <dgm:pt modelId="{3496C78A-8954-4CF3-8109-0913956CF170}" type="pres">
      <dgm:prSet presAssocID="{5A40A187-3209-438C-AE9F-BDAB598B605A}" presName="conn2-1" presStyleLbl="parChTrans1D2" presStyleIdx="0" presStyleCnt="3"/>
      <dgm:spPr/>
    </dgm:pt>
    <dgm:pt modelId="{AFD36E97-8B00-4BC6-99BB-6472705C73E6}" type="pres">
      <dgm:prSet presAssocID="{5A40A187-3209-438C-AE9F-BDAB598B605A}" presName="connTx" presStyleLbl="parChTrans1D2" presStyleIdx="0" presStyleCnt="3"/>
      <dgm:spPr/>
    </dgm:pt>
    <dgm:pt modelId="{E61531D3-45FD-4C2B-9E1A-757580F9E657}" type="pres">
      <dgm:prSet presAssocID="{41C8B45B-07D6-4D33-A0BC-B7EEE407926B}" presName="root2" presStyleCnt="0"/>
      <dgm:spPr/>
    </dgm:pt>
    <dgm:pt modelId="{A3E43139-F2A2-4F88-ACC2-34BE478A4226}" type="pres">
      <dgm:prSet presAssocID="{41C8B45B-07D6-4D33-A0BC-B7EEE407926B}" presName="LevelTwoTextNode" presStyleLbl="node2" presStyleIdx="0" presStyleCnt="3">
        <dgm:presLayoutVars>
          <dgm:chPref val="3"/>
        </dgm:presLayoutVars>
      </dgm:prSet>
      <dgm:spPr/>
    </dgm:pt>
    <dgm:pt modelId="{60C61420-7C06-4712-B557-3428AFD2C753}" type="pres">
      <dgm:prSet presAssocID="{41C8B45B-07D6-4D33-A0BC-B7EEE407926B}" presName="level3hierChild" presStyleCnt="0"/>
      <dgm:spPr/>
    </dgm:pt>
    <dgm:pt modelId="{481B1E4C-B887-4405-AEA6-517708F8BA2F}" type="pres">
      <dgm:prSet presAssocID="{956FF2B6-8942-4515-A2C2-518DBC3FD588}" presName="conn2-1" presStyleLbl="parChTrans1D3" presStyleIdx="0" presStyleCnt="3"/>
      <dgm:spPr/>
    </dgm:pt>
    <dgm:pt modelId="{48B46F74-D560-4AD4-95FA-2413C802FCBD}" type="pres">
      <dgm:prSet presAssocID="{956FF2B6-8942-4515-A2C2-518DBC3FD588}" presName="connTx" presStyleLbl="parChTrans1D3" presStyleIdx="0" presStyleCnt="3"/>
      <dgm:spPr/>
    </dgm:pt>
    <dgm:pt modelId="{2E868BD0-7C8B-4325-90FF-C71A06634A12}" type="pres">
      <dgm:prSet presAssocID="{73AF96E4-C25B-4035-8609-720B9379979F}" presName="root2" presStyleCnt="0"/>
      <dgm:spPr/>
    </dgm:pt>
    <dgm:pt modelId="{E1D580E9-E485-4344-B5D9-F3C62878DBE9}" type="pres">
      <dgm:prSet presAssocID="{73AF96E4-C25B-4035-8609-720B9379979F}" presName="LevelTwoTextNode" presStyleLbl="node3" presStyleIdx="0" presStyleCnt="3">
        <dgm:presLayoutVars>
          <dgm:chPref val="3"/>
        </dgm:presLayoutVars>
      </dgm:prSet>
      <dgm:spPr/>
    </dgm:pt>
    <dgm:pt modelId="{161C0258-D7D7-4BF3-9F00-4A9FEC5D1401}" type="pres">
      <dgm:prSet presAssocID="{73AF96E4-C25B-4035-8609-720B9379979F}" presName="level3hierChild" presStyleCnt="0"/>
      <dgm:spPr/>
    </dgm:pt>
    <dgm:pt modelId="{BC347F99-29F1-423E-B166-3192DE637446}" type="pres">
      <dgm:prSet presAssocID="{63AC550E-3367-4704-9604-19CA5C0772BD}" presName="conn2-1" presStyleLbl="parChTrans1D3" presStyleIdx="1" presStyleCnt="3"/>
      <dgm:spPr/>
    </dgm:pt>
    <dgm:pt modelId="{D10BE372-09EE-4013-BFBD-8674D1073760}" type="pres">
      <dgm:prSet presAssocID="{63AC550E-3367-4704-9604-19CA5C0772BD}" presName="connTx" presStyleLbl="parChTrans1D3" presStyleIdx="1" presStyleCnt="3"/>
      <dgm:spPr/>
    </dgm:pt>
    <dgm:pt modelId="{38F4D026-2C49-4EA7-904A-46754C76F9C7}" type="pres">
      <dgm:prSet presAssocID="{1CEADF80-3F4E-4AC7-A062-1E38DEE019B2}" presName="root2" presStyleCnt="0"/>
      <dgm:spPr/>
    </dgm:pt>
    <dgm:pt modelId="{0B80EA2D-C194-4A29-8C35-E427097F3B2D}" type="pres">
      <dgm:prSet presAssocID="{1CEADF80-3F4E-4AC7-A062-1E38DEE019B2}" presName="LevelTwoTextNode" presStyleLbl="node3" presStyleIdx="1" presStyleCnt="3">
        <dgm:presLayoutVars>
          <dgm:chPref val="3"/>
        </dgm:presLayoutVars>
      </dgm:prSet>
      <dgm:spPr/>
    </dgm:pt>
    <dgm:pt modelId="{42F20E67-EDC0-467D-BC2F-37060CC373AA}" type="pres">
      <dgm:prSet presAssocID="{1CEADF80-3F4E-4AC7-A062-1E38DEE019B2}" presName="level3hierChild" presStyleCnt="0"/>
      <dgm:spPr/>
    </dgm:pt>
    <dgm:pt modelId="{C3794657-66FC-4885-A57A-7C6C6E1331A9}" type="pres">
      <dgm:prSet presAssocID="{7C0813F1-1984-4FB8-8EDE-54EFAD4DCDEE}" presName="conn2-1" presStyleLbl="parChTrans1D2" presStyleIdx="1" presStyleCnt="3"/>
      <dgm:spPr/>
    </dgm:pt>
    <dgm:pt modelId="{51D42926-A45A-4A89-A5E2-214DF1B813A5}" type="pres">
      <dgm:prSet presAssocID="{7C0813F1-1984-4FB8-8EDE-54EFAD4DCDEE}" presName="connTx" presStyleLbl="parChTrans1D2" presStyleIdx="1" presStyleCnt="3"/>
      <dgm:spPr/>
    </dgm:pt>
    <dgm:pt modelId="{4B45FF16-C90D-47CA-9F14-D5DE56CCD2D7}" type="pres">
      <dgm:prSet presAssocID="{4B661072-8E86-45FF-89B2-B44590817487}" presName="root2" presStyleCnt="0"/>
      <dgm:spPr/>
    </dgm:pt>
    <dgm:pt modelId="{DF173682-F3D6-418E-B079-A703E3C80F43}" type="pres">
      <dgm:prSet presAssocID="{4B661072-8E86-45FF-89B2-B44590817487}" presName="LevelTwoTextNode" presStyleLbl="node2" presStyleIdx="1" presStyleCnt="3">
        <dgm:presLayoutVars>
          <dgm:chPref val="3"/>
        </dgm:presLayoutVars>
      </dgm:prSet>
      <dgm:spPr/>
    </dgm:pt>
    <dgm:pt modelId="{DA65E5D7-10EB-484A-AF20-5F8CC3F2A8CA}" type="pres">
      <dgm:prSet presAssocID="{4B661072-8E86-45FF-89B2-B44590817487}" presName="level3hierChild" presStyleCnt="0"/>
      <dgm:spPr/>
    </dgm:pt>
    <dgm:pt modelId="{6C1EABCD-0D17-45DD-96E3-CEB0648522EB}" type="pres">
      <dgm:prSet presAssocID="{DACAF79F-8286-4AC5-ACE9-3AB66CA546EE}" presName="conn2-1" presStyleLbl="parChTrans1D2" presStyleIdx="2" presStyleCnt="3"/>
      <dgm:spPr/>
    </dgm:pt>
    <dgm:pt modelId="{BAB2EF84-C2AC-46AD-97C9-A85A84767180}" type="pres">
      <dgm:prSet presAssocID="{DACAF79F-8286-4AC5-ACE9-3AB66CA546EE}" presName="connTx" presStyleLbl="parChTrans1D2" presStyleIdx="2" presStyleCnt="3"/>
      <dgm:spPr/>
    </dgm:pt>
    <dgm:pt modelId="{5613DAC5-BC6C-4497-88BE-4B8054BA18E3}" type="pres">
      <dgm:prSet presAssocID="{28670DE6-80D1-4798-8D1C-4674305C8ABB}" presName="root2" presStyleCnt="0"/>
      <dgm:spPr/>
    </dgm:pt>
    <dgm:pt modelId="{243AAC52-3B28-4D82-8CE5-922586BC09F3}" type="pres">
      <dgm:prSet presAssocID="{28670DE6-80D1-4798-8D1C-4674305C8ABB}" presName="LevelTwoTextNode" presStyleLbl="node2" presStyleIdx="2" presStyleCnt="3">
        <dgm:presLayoutVars>
          <dgm:chPref val="3"/>
        </dgm:presLayoutVars>
      </dgm:prSet>
      <dgm:spPr/>
    </dgm:pt>
    <dgm:pt modelId="{095E17DE-3899-4A2B-A13B-98CF44F2C516}" type="pres">
      <dgm:prSet presAssocID="{28670DE6-80D1-4798-8D1C-4674305C8ABB}" presName="level3hierChild" presStyleCnt="0"/>
      <dgm:spPr/>
    </dgm:pt>
    <dgm:pt modelId="{7A0E7EE6-B497-44A3-BC19-F8777000A058}" type="pres">
      <dgm:prSet presAssocID="{5B3EB530-ECD3-480D-A1AA-311FBD75B3F7}" presName="conn2-1" presStyleLbl="parChTrans1D3" presStyleIdx="2" presStyleCnt="3"/>
      <dgm:spPr/>
    </dgm:pt>
    <dgm:pt modelId="{2C5EB405-4F43-4A0D-9DB7-E72E006A8A20}" type="pres">
      <dgm:prSet presAssocID="{5B3EB530-ECD3-480D-A1AA-311FBD75B3F7}" presName="connTx" presStyleLbl="parChTrans1D3" presStyleIdx="2" presStyleCnt="3"/>
      <dgm:spPr/>
    </dgm:pt>
    <dgm:pt modelId="{2DE07582-5FBA-4848-B93C-1BB95E0D4DBB}" type="pres">
      <dgm:prSet presAssocID="{8A4F74FE-AD08-47FF-B333-3A2F7DB3A860}" presName="root2" presStyleCnt="0"/>
      <dgm:spPr/>
    </dgm:pt>
    <dgm:pt modelId="{F6C44748-5E46-4E02-910D-635E5339FC89}" type="pres">
      <dgm:prSet presAssocID="{8A4F74FE-AD08-47FF-B333-3A2F7DB3A860}" presName="LevelTwoTextNode" presStyleLbl="node3" presStyleIdx="2" presStyleCnt="3">
        <dgm:presLayoutVars>
          <dgm:chPref val="3"/>
        </dgm:presLayoutVars>
      </dgm:prSet>
      <dgm:spPr/>
    </dgm:pt>
    <dgm:pt modelId="{0CD0DF6B-860F-44AC-B6CF-40D827A05E6D}" type="pres">
      <dgm:prSet presAssocID="{8A4F74FE-AD08-47FF-B333-3A2F7DB3A860}" presName="level3hierChild" presStyleCnt="0"/>
      <dgm:spPr/>
    </dgm:pt>
  </dgm:ptLst>
  <dgm:cxnLst>
    <dgm:cxn modelId="{F3D87004-6A08-437D-9A0D-118FCB16F5C8}" type="presOf" srcId="{8A4F74FE-AD08-47FF-B333-3A2F7DB3A860}" destId="{F6C44748-5E46-4E02-910D-635E5339FC89}" srcOrd="0" destOrd="0" presId="urn:microsoft.com/office/officeart/2005/8/layout/hierarchy2"/>
    <dgm:cxn modelId="{F2427F08-0B76-4983-849D-D79A506BDB95}" type="presOf" srcId="{5A40A187-3209-438C-AE9F-BDAB598B605A}" destId="{AFD36E97-8B00-4BC6-99BB-6472705C73E6}" srcOrd="1" destOrd="0" presId="urn:microsoft.com/office/officeart/2005/8/layout/hierarchy2"/>
    <dgm:cxn modelId="{D9FE7029-1958-4AF4-AF56-3238AEB8EC09}" type="presOf" srcId="{DACAF79F-8286-4AC5-ACE9-3AB66CA546EE}" destId="{6C1EABCD-0D17-45DD-96E3-CEB0648522EB}" srcOrd="0" destOrd="0" presId="urn:microsoft.com/office/officeart/2005/8/layout/hierarchy2"/>
    <dgm:cxn modelId="{4237BE2C-7238-4C6D-A62A-FD76BA2990DD}" type="presOf" srcId="{1CEADF80-3F4E-4AC7-A062-1E38DEE019B2}" destId="{0B80EA2D-C194-4A29-8C35-E427097F3B2D}" srcOrd="0" destOrd="0" presId="urn:microsoft.com/office/officeart/2005/8/layout/hierarchy2"/>
    <dgm:cxn modelId="{8B462833-77B5-4052-B5FB-583B73842A00}" type="presOf" srcId="{63AC550E-3367-4704-9604-19CA5C0772BD}" destId="{BC347F99-29F1-423E-B166-3192DE637446}" srcOrd="0" destOrd="0" presId="urn:microsoft.com/office/officeart/2005/8/layout/hierarchy2"/>
    <dgm:cxn modelId="{24BA3039-1EC6-436E-841A-CA2DBAFDEA5F}" srcId="{EA0656B3-F44D-438C-A820-8036897F6C26}" destId="{28670DE6-80D1-4798-8D1C-4674305C8ABB}" srcOrd="2" destOrd="0" parTransId="{DACAF79F-8286-4AC5-ACE9-3AB66CA546EE}" sibTransId="{D792572B-7244-48E7-834A-F2C07495C945}"/>
    <dgm:cxn modelId="{BBB32B49-914D-4C89-BB70-5592F317B470}" type="presOf" srcId="{DACAF79F-8286-4AC5-ACE9-3AB66CA546EE}" destId="{BAB2EF84-C2AC-46AD-97C9-A85A84767180}" srcOrd="1" destOrd="0" presId="urn:microsoft.com/office/officeart/2005/8/layout/hierarchy2"/>
    <dgm:cxn modelId="{25A0146F-D854-4227-BF21-460C2D95AB38}" type="presOf" srcId="{B7762839-28B9-4BA4-9DFE-389ACE1C85CA}" destId="{64221035-04F7-4AE1-B555-6DBE058E8F0A}" srcOrd="0" destOrd="0" presId="urn:microsoft.com/office/officeart/2005/8/layout/hierarchy2"/>
    <dgm:cxn modelId="{E4CA2956-B39E-45D5-AC4E-2DBAFAD12F50}" type="presOf" srcId="{7C0813F1-1984-4FB8-8EDE-54EFAD4DCDEE}" destId="{51D42926-A45A-4A89-A5E2-214DF1B813A5}" srcOrd="1" destOrd="0" presId="urn:microsoft.com/office/officeart/2005/8/layout/hierarchy2"/>
    <dgm:cxn modelId="{40A8AA7E-4767-45EA-8E7B-9447DAF259BC}" type="presOf" srcId="{7C0813F1-1984-4FB8-8EDE-54EFAD4DCDEE}" destId="{C3794657-66FC-4885-A57A-7C6C6E1331A9}" srcOrd="0" destOrd="0" presId="urn:microsoft.com/office/officeart/2005/8/layout/hierarchy2"/>
    <dgm:cxn modelId="{D0F33981-E3E0-43C2-B7F1-9424E91CB721}" type="presOf" srcId="{5A40A187-3209-438C-AE9F-BDAB598B605A}" destId="{3496C78A-8954-4CF3-8109-0913956CF170}" srcOrd="0" destOrd="0" presId="urn:microsoft.com/office/officeart/2005/8/layout/hierarchy2"/>
    <dgm:cxn modelId="{984B2C8A-D391-4BF5-8BAC-3C1EB1A2EAD7}" type="presOf" srcId="{4B661072-8E86-45FF-89B2-B44590817487}" destId="{DF173682-F3D6-418E-B079-A703E3C80F43}" srcOrd="0" destOrd="0" presId="urn:microsoft.com/office/officeart/2005/8/layout/hierarchy2"/>
    <dgm:cxn modelId="{0E5AB68A-2B4B-4BB0-A985-CED072716E37}" type="presOf" srcId="{28670DE6-80D1-4798-8D1C-4674305C8ABB}" destId="{243AAC52-3B28-4D82-8CE5-922586BC09F3}" srcOrd="0" destOrd="0" presId="urn:microsoft.com/office/officeart/2005/8/layout/hierarchy2"/>
    <dgm:cxn modelId="{C85BF28D-F563-4C12-A0D6-64E9F039BC85}" type="presOf" srcId="{5B3EB530-ECD3-480D-A1AA-311FBD75B3F7}" destId="{2C5EB405-4F43-4A0D-9DB7-E72E006A8A20}" srcOrd="1" destOrd="0" presId="urn:microsoft.com/office/officeart/2005/8/layout/hierarchy2"/>
    <dgm:cxn modelId="{14B11C93-EB84-4AE2-8171-CFF96A6B6A7E}" type="presOf" srcId="{41C8B45B-07D6-4D33-A0BC-B7EEE407926B}" destId="{A3E43139-F2A2-4F88-ACC2-34BE478A4226}" srcOrd="0" destOrd="0" presId="urn:microsoft.com/office/officeart/2005/8/layout/hierarchy2"/>
    <dgm:cxn modelId="{1AF1EFAA-7E62-458F-9A3F-57B8AB082668}" srcId="{B7762839-28B9-4BA4-9DFE-389ACE1C85CA}" destId="{EA0656B3-F44D-438C-A820-8036897F6C26}" srcOrd="0" destOrd="0" parTransId="{68E447B4-858D-4C94-88FA-218F2722D6D9}" sibTransId="{A5D75E37-5D9A-405E-93E7-2DFB12239BFC}"/>
    <dgm:cxn modelId="{70EE33B0-EE7F-4F29-8CE0-6BBA44BABD8B}" srcId="{EA0656B3-F44D-438C-A820-8036897F6C26}" destId="{4B661072-8E86-45FF-89B2-B44590817487}" srcOrd="1" destOrd="0" parTransId="{7C0813F1-1984-4FB8-8EDE-54EFAD4DCDEE}" sibTransId="{E92B6238-503B-4C1A-8174-D8BDF68E71C9}"/>
    <dgm:cxn modelId="{CA3E45B3-CD2E-4FAB-96AE-3CF6C41BA065}" type="presOf" srcId="{63AC550E-3367-4704-9604-19CA5C0772BD}" destId="{D10BE372-09EE-4013-BFBD-8674D1073760}" srcOrd="1" destOrd="0" presId="urn:microsoft.com/office/officeart/2005/8/layout/hierarchy2"/>
    <dgm:cxn modelId="{C8773DB4-6E1C-40F9-BA91-B2CAAE3BEADF}" type="presOf" srcId="{EA0656B3-F44D-438C-A820-8036897F6C26}" destId="{8120CC99-D086-4A43-ACB1-280FC7727B66}" srcOrd="0" destOrd="0" presId="urn:microsoft.com/office/officeart/2005/8/layout/hierarchy2"/>
    <dgm:cxn modelId="{F454B6C0-74D2-4759-B4AA-EEF50583CA10}" type="presOf" srcId="{73AF96E4-C25B-4035-8609-720B9379979F}" destId="{E1D580E9-E485-4344-B5D9-F3C62878DBE9}" srcOrd="0" destOrd="0" presId="urn:microsoft.com/office/officeart/2005/8/layout/hierarchy2"/>
    <dgm:cxn modelId="{FE08CDC0-96BC-41FB-B386-8A4D86CDEC40}" srcId="{41C8B45B-07D6-4D33-A0BC-B7EEE407926B}" destId="{1CEADF80-3F4E-4AC7-A062-1E38DEE019B2}" srcOrd="1" destOrd="0" parTransId="{63AC550E-3367-4704-9604-19CA5C0772BD}" sibTransId="{0B4835BF-174E-4358-AD96-E61544438505}"/>
    <dgm:cxn modelId="{798D77DB-D07A-45F8-9B14-6B791C6AC89C}" srcId="{41C8B45B-07D6-4D33-A0BC-B7EEE407926B}" destId="{73AF96E4-C25B-4035-8609-720B9379979F}" srcOrd="0" destOrd="0" parTransId="{956FF2B6-8942-4515-A2C2-518DBC3FD588}" sibTransId="{C5761AF1-D0FA-4ACC-8B40-DB90785EBBBC}"/>
    <dgm:cxn modelId="{9BA657DC-B62B-4E1A-96CE-CE10CFD15E4A}" srcId="{28670DE6-80D1-4798-8D1C-4674305C8ABB}" destId="{8A4F74FE-AD08-47FF-B333-3A2F7DB3A860}" srcOrd="0" destOrd="0" parTransId="{5B3EB530-ECD3-480D-A1AA-311FBD75B3F7}" sibTransId="{CA7A562A-FBBA-4EF8-962F-96B671F1E98C}"/>
    <dgm:cxn modelId="{A9D1C7DF-8F81-4181-861C-79DA3640FF59}" type="presOf" srcId="{956FF2B6-8942-4515-A2C2-518DBC3FD588}" destId="{48B46F74-D560-4AD4-95FA-2413C802FCBD}" srcOrd="1" destOrd="0" presId="urn:microsoft.com/office/officeart/2005/8/layout/hierarchy2"/>
    <dgm:cxn modelId="{C16A18E2-FC1F-4E72-9B7E-8E8D3C999B9E}" type="presOf" srcId="{5B3EB530-ECD3-480D-A1AA-311FBD75B3F7}" destId="{7A0E7EE6-B497-44A3-BC19-F8777000A058}" srcOrd="0" destOrd="0" presId="urn:microsoft.com/office/officeart/2005/8/layout/hierarchy2"/>
    <dgm:cxn modelId="{E2569BE9-31CF-4F83-93ED-1C4A312698D8}" srcId="{EA0656B3-F44D-438C-A820-8036897F6C26}" destId="{41C8B45B-07D6-4D33-A0BC-B7EEE407926B}" srcOrd="0" destOrd="0" parTransId="{5A40A187-3209-438C-AE9F-BDAB598B605A}" sibTransId="{17CF1DA5-2063-4D3D-A515-97FD25AB3158}"/>
    <dgm:cxn modelId="{15C51AF9-DC5C-42C2-8E1D-4A829145C4B7}" type="presOf" srcId="{956FF2B6-8942-4515-A2C2-518DBC3FD588}" destId="{481B1E4C-B887-4405-AEA6-517708F8BA2F}" srcOrd="0" destOrd="0" presId="urn:microsoft.com/office/officeart/2005/8/layout/hierarchy2"/>
    <dgm:cxn modelId="{149DD147-48C3-478F-B931-2732161AD1C0}" type="presParOf" srcId="{64221035-04F7-4AE1-B555-6DBE058E8F0A}" destId="{60286C5A-C12E-49A7-908A-59528B58B036}" srcOrd="0" destOrd="0" presId="urn:microsoft.com/office/officeart/2005/8/layout/hierarchy2"/>
    <dgm:cxn modelId="{72AE897E-A92E-4DDD-BA6C-7C64907262C8}" type="presParOf" srcId="{60286C5A-C12E-49A7-908A-59528B58B036}" destId="{8120CC99-D086-4A43-ACB1-280FC7727B66}" srcOrd="0" destOrd="0" presId="urn:microsoft.com/office/officeart/2005/8/layout/hierarchy2"/>
    <dgm:cxn modelId="{E8E670FE-7CF8-4AF8-A727-2772381D1E1E}" type="presParOf" srcId="{60286C5A-C12E-49A7-908A-59528B58B036}" destId="{1E170702-1453-4672-8307-458E14A463D8}" srcOrd="1" destOrd="0" presId="urn:microsoft.com/office/officeart/2005/8/layout/hierarchy2"/>
    <dgm:cxn modelId="{E215BF9B-81A2-43A3-9033-070233E23DA3}" type="presParOf" srcId="{1E170702-1453-4672-8307-458E14A463D8}" destId="{3496C78A-8954-4CF3-8109-0913956CF170}" srcOrd="0" destOrd="0" presId="urn:microsoft.com/office/officeart/2005/8/layout/hierarchy2"/>
    <dgm:cxn modelId="{9F6A242E-D426-4A24-BFED-4A561E4590F6}" type="presParOf" srcId="{3496C78A-8954-4CF3-8109-0913956CF170}" destId="{AFD36E97-8B00-4BC6-99BB-6472705C73E6}" srcOrd="0" destOrd="0" presId="urn:microsoft.com/office/officeart/2005/8/layout/hierarchy2"/>
    <dgm:cxn modelId="{E33486AE-9D32-4668-BCB5-2D0D412B071C}" type="presParOf" srcId="{1E170702-1453-4672-8307-458E14A463D8}" destId="{E61531D3-45FD-4C2B-9E1A-757580F9E657}" srcOrd="1" destOrd="0" presId="urn:microsoft.com/office/officeart/2005/8/layout/hierarchy2"/>
    <dgm:cxn modelId="{7748B7E4-AB92-4B45-BF83-32C567E7AF61}" type="presParOf" srcId="{E61531D3-45FD-4C2B-9E1A-757580F9E657}" destId="{A3E43139-F2A2-4F88-ACC2-34BE478A4226}" srcOrd="0" destOrd="0" presId="urn:microsoft.com/office/officeart/2005/8/layout/hierarchy2"/>
    <dgm:cxn modelId="{58BE3EF2-D4DD-428B-9609-2DEE980A4EFA}" type="presParOf" srcId="{E61531D3-45FD-4C2B-9E1A-757580F9E657}" destId="{60C61420-7C06-4712-B557-3428AFD2C753}" srcOrd="1" destOrd="0" presId="urn:microsoft.com/office/officeart/2005/8/layout/hierarchy2"/>
    <dgm:cxn modelId="{B539FE81-E923-4EAA-8613-FF9374474FDF}" type="presParOf" srcId="{60C61420-7C06-4712-B557-3428AFD2C753}" destId="{481B1E4C-B887-4405-AEA6-517708F8BA2F}" srcOrd="0" destOrd="0" presId="urn:microsoft.com/office/officeart/2005/8/layout/hierarchy2"/>
    <dgm:cxn modelId="{6DC472DE-E44D-4330-86AE-596D5EEEBBB2}" type="presParOf" srcId="{481B1E4C-B887-4405-AEA6-517708F8BA2F}" destId="{48B46F74-D560-4AD4-95FA-2413C802FCBD}" srcOrd="0" destOrd="0" presId="urn:microsoft.com/office/officeart/2005/8/layout/hierarchy2"/>
    <dgm:cxn modelId="{4F157B03-0504-49EE-8320-45414D60FA4C}" type="presParOf" srcId="{60C61420-7C06-4712-B557-3428AFD2C753}" destId="{2E868BD0-7C8B-4325-90FF-C71A06634A12}" srcOrd="1" destOrd="0" presId="urn:microsoft.com/office/officeart/2005/8/layout/hierarchy2"/>
    <dgm:cxn modelId="{E8EC7EA2-CC92-4812-8596-9FF7D66608DE}" type="presParOf" srcId="{2E868BD0-7C8B-4325-90FF-C71A06634A12}" destId="{E1D580E9-E485-4344-B5D9-F3C62878DBE9}" srcOrd="0" destOrd="0" presId="urn:microsoft.com/office/officeart/2005/8/layout/hierarchy2"/>
    <dgm:cxn modelId="{4012F3CC-8D91-4D52-B080-729C176ABC36}" type="presParOf" srcId="{2E868BD0-7C8B-4325-90FF-C71A06634A12}" destId="{161C0258-D7D7-4BF3-9F00-4A9FEC5D1401}" srcOrd="1" destOrd="0" presId="urn:microsoft.com/office/officeart/2005/8/layout/hierarchy2"/>
    <dgm:cxn modelId="{58FA52CE-1AC5-4300-BC4F-05FADED24C5F}" type="presParOf" srcId="{60C61420-7C06-4712-B557-3428AFD2C753}" destId="{BC347F99-29F1-423E-B166-3192DE637446}" srcOrd="2" destOrd="0" presId="urn:microsoft.com/office/officeart/2005/8/layout/hierarchy2"/>
    <dgm:cxn modelId="{43250ADD-4CB3-47E4-A335-835C65B5491B}" type="presParOf" srcId="{BC347F99-29F1-423E-B166-3192DE637446}" destId="{D10BE372-09EE-4013-BFBD-8674D1073760}" srcOrd="0" destOrd="0" presId="urn:microsoft.com/office/officeart/2005/8/layout/hierarchy2"/>
    <dgm:cxn modelId="{D066D8DB-D14D-4FEB-A06C-6C3E8B517A94}" type="presParOf" srcId="{60C61420-7C06-4712-B557-3428AFD2C753}" destId="{38F4D026-2C49-4EA7-904A-46754C76F9C7}" srcOrd="3" destOrd="0" presId="urn:microsoft.com/office/officeart/2005/8/layout/hierarchy2"/>
    <dgm:cxn modelId="{C43458BF-CD7B-4F73-95B8-8D62AC6288AB}" type="presParOf" srcId="{38F4D026-2C49-4EA7-904A-46754C76F9C7}" destId="{0B80EA2D-C194-4A29-8C35-E427097F3B2D}" srcOrd="0" destOrd="0" presId="urn:microsoft.com/office/officeart/2005/8/layout/hierarchy2"/>
    <dgm:cxn modelId="{34DB41DC-A0C1-423B-A3EA-A328EAF16165}" type="presParOf" srcId="{38F4D026-2C49-4EA7-904A-46754C76F9C7}" destId="{42F20E67-EDC0-467D-BC2F-37060CC373AA}" srcOrd="1" destOrd="0" presId="urn:microsoft.com/office/officeart/2005/8/layout/hierarchy2"/>
    <dgm:cxn modelId="{D7F4692A-0445-4F26-97DB-D71BF19F2A6F}" type="presParOf" srcId="{1E170702-1453-4672-8307-458E14A463D8}" destId="{C3794657-66FC-4885-A57A-7C6C6E1331A9}" srcOrd="2" destOrd="0" presId="urn:microsoft.com/office/officeart/2005/8/layout/hierarchy2"/>
    <dgm:cxn modelId="{0278D095-83D8-4AC8-A801-DD7B9992D601}" type="presParOf" srcId="{C3794657-66FC-4885-A57A-7C6C6E1331A9}" destId="{51D42926-A45A-4A89-A5E2-214DF1B813A5}" srcOrd="0" destOrd="0" presId="urn:microsoft.com/office/officeart/2005/8/layout/hierarchy2"/>
    <dgm:cxn modelId="{49425B71-C179-486E-9213-635CBE69E319}" type="presParOf" srcId="{1E170702-1453-4672-8307-458E14A463D8}" destId="{4B45FF16-C90D-47CA-9F14-D5DE56CCD2D7}" srcOrd="3" destOrd="0" presId="urn:microsoft.com/office/officeart/2005/8/layout/hierarchy2"/>
    <dgm:cxn modelId="{D8B16B01-AB6B-4879-BDCC-B37277C82489}" type="presParOf" srcId="{4B45FF16-C90D-47CA-9F14-D5DE56CCD2D7}" destId="{DF173682-F3D6-418E-B079-A703E3C80F43}" srcOrd="0" destOrd="0" presId="urn:microsoft.com/office/officeart/2005/8/layout/hierarchy2"/>
    <dgm:cxn modelId="{87AE796F-B161-4CE5-A19A-68A51B31022D}" type="presParOf" srcId="{4B45FF16-C90D-47CA-9F14-D5DE56CCD2D7}" destId="{DA65E5D7-10EB-484A-AF20-5F8CC3F2A8CA}" srcOrd="1" destOrd="0" presId="urn:microsoft.com/office/officeart/2005/8/layout/hierarchy2"/>
    <dgm:cxn modelId="{0EDD6AF3-C080-4662-9FCB-358EDBB2FF0A}" type="presParOf" srcId="{1E170702-1453-4672-8307-458E14A463D8}" destId="{6C1EABCD-0D17-45DD-96E3-CEB0648522EB}" srcOrd="4" destOrd="0" presId="urn:microsoft.com/office/officeart/2005/8/layout/hierarchy2"/>
    <dgm:cxn modelId="{FAAA0A0B-8DFD-4BA0-A86E-380C1ABD309E}" type="presParOf" srcId="{6C1EABCD-0D17-45DD-96E3-CEB0648522EB}" destId="{BAB2EF84-C2AC-46AD-97C9-A85A84767180}" srcOrd="0" destOrd="0" presId="urn:microsoft.com/office/officeart/2005/8/layout/hierarchy2"/>
    <dgm:cxn modelId="{136EA8E6-038C-4E42-B957-025BD2BED43D}" type="presParOf" srcId="{1E170702-1453-4672-8307-458E14A463D8}" destId="{5613DAC5-BC6C-4497-88BE-4B8054BA18E3}" srcOrd="5" destOrd="0" presId="urn:microsoft.com/office/officeart/2005/8/layout/hierarchy2"/>
    <dgm:cxn modelId="{F04DD51F-C247-491B-9110-82F1609C1654}" type="presParOf" srcId="{5613DAC5-BC6C-4497-88BE-4B8054BA18E3}" destId="{243AAC52-3B28-4D82-8CE5-922586BC09F3}" srcOrd="0" destOrd="0" presId="urn:microsoft.com/office/officeart/2005/8/layout/hierarchy2"/>
    <dgm:cxn modelId="{1F2FDDEA-D67E-4668-B649-66A7F119EA0C}" type="presParOf" srcId="{5613DAC5-BC6C-4497-88BE-4B8054BA18E3}" destId="{095E17DE-3899-4A2B-A13B-98CF44F2C516}" srcOrd="1" destOrd="0" presId="urn:microsoft.com/office/officeart/2005/8/layout/hierarchy2"/>
    <dgm:cxn modelId="{3D1D8A7E-40B9-45C8-8D86-9DD956902C2F}" type="presParOf" srcId="{095E17DE-3899-4A2B-A13B-98CF44F2C516}" destId="{7A0E7EE6-B497-44A3-BC19-F8777000A058}" srcOrd="0" destOrd="0" presId="urn:microsoft.com/office/officeart/2005/8/layout/hierarchy2"/>
    <dgm:cxn modelId="{66C9F81C-652D-4C9B-A8DF-771E9A973319}" type="presParOf" srcId="{7A0E7EE6-B497-44A3-BC19-F8777000A058}" destId="{2C5EB405-4F43-4A0D-9DB7-E72E006A8A20}" srcOrd="0" destOrd="0" presId="urn:microsoft.com/office/officeart/2005/8/layout/hierarchy2"/>
    <dgm:cxn modelId="{3BD16A0F-54CB-4949-B381-EDD68287739A}" type="presParOf" srcId="{095E17DE-3899-4A2B-A13B-98CF44F2C516}" destId="{2DE07582-5FBA-4848-B93C-1BB95E0D4DBB}" srcOrd="1" destOrd="0" presId="urn:microsoft.com/office/officeart/2005/8/layout/hierarchy2"/>
    <dgm:cxn modelId="{0B094E01-EEB4-4E5A-8FD1-E3CEE22C8AC3}" type="presParOf" srcId="{2DE07582-5FBA-4848-B93C-1BB95E0D4DBB}" destId="{F6C44748-5E46-4E02-910D-635E5339FC89}" srcOrd="0" destOrd="0" presId="urn:microsoft.com/office/officeart/2005/8/layout/hierarchy2"/>
    <dgm:cxn modelId="{7A205441-5957-4D0B-A969-D687B69022E6}" type="presParOf" srcId="{2DE07582-5FBA-4848-B93C-1BB95E0D4DBB}" destId="{0CD0DF6B-860F-44AC-B6CF-40D827A05E6D}"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CE03CBF-EE89-49DE-834B-82A504ACDA6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DDE0F31-18DA-46C3-995C-ABDD86731E78}">
      <dgm:prSet/>
      <dgm:spPr/>
      <dgm:t>
        <a:bodyPr/>
        <a:lstStyle/>
        <a:p>
          <a:r>
            <a:rPr lang="en-GB"/>
            <a:t>‘Sexual’</a:t>
          </a:r>
          <a:endParaRPr lang="en-US"/>
        </a:p>
      </dgm:t>
    </dgm:pt>
    <dgm:pt modelId="{53E9B426-3919-4DA9-AEC8-92ADA98BAC06}" type="parTrans" cxnId="{24CA8BF7-481E-4B75-BF6A-43FFA8BDA35C}">
      <dgm:prSet/>
      <dgm:spPr/>
      <dgm:t>
        <a:bodyPr/>
        <a:lstStyle/>
        <a:p>
          <a:endParaRPr lang="en-US"/>
        </a:p>
      </dgm:t>
    </dgm:pt>
    <dgm:pt modelId="{462812C4-F995-4F17-9A91-26ADB5A3CA8B}" type="sibTrans" cxnId="{24CA8BF7-481E-4B75-BF6A-43FFA8BDA35C}">
      <dgm:prSet/>
      <dgm:spPr/>
      <dgm:t>
        <a:bodyPr/>
        <a:lstStyle/>
        <a:p>
          <a:endParaRPr lang="en-US"/>
        </a:p>
      </dgm:t>
    </dgm:pt>
    <dgm:pt modelId="{9B65804E-60F1-4201-8B97-259219B590BE}">
      <dgm:prSet/>
      <dgm:spPr/>
      <dgm:t>
        <a:bodyPr/>
        <a:lstStyle/>
        <a:p>
          <a:r>
            <a:rPr lang="en-GB"/>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endParaRPr lang="en-US"/>
        </a:p>
      </dgm:t>
    </dgm:pt>
    <dgm:pt modelId="{3D2227F1-417B-45A2-842F-F6D1D2725F91}" type="parTrans" cxnId="{9F65A9ED-4B85-43F5-8377-FABA75443AF4}">
      <dgm:prSet/>
      <dgm:spPr/>
      <dgm:t>
        <a:bodyPr/>
        <a:lstStyle/>
        <a:p>
          <a:endParaRPr lang="en-US"/>
        </a:p>
      </dgm:t>
    </dgm:pt>
    <dgm:pt modelId="{E82B087F-CBF0-4E0D-A8DB-AEE2FB43A50A}" type="sibTrans" cxnId="{9F65A9ED-4B85-43F5-8377-FABA75443AF4}">
      <dgm:prSet/>
      <dgm:spPr/>
      <dgm:t>
        <a:bodyPr/>
        <a:lstStyle/>
        <a:p>
          <a:endParaRPr lang="en-US"/>
        </a:p>
      </dgm:t>
    </dgm:pt>
    <dgm:pt modelId="{B90157BF-43E0-4C7E-9D87-09820B84C45A}" type="pres">
      <dgm:prSet presAssocID="{ACE03CBF-EE89-49DE-834B-82A504ACDA66}" presName="hierChild1" presStyleCnt="0">
        <dgm:presLayoutVars>
          <dgm:chPref val="1"/>
          <dgm:dir/>
          <dgm:animOne val="branch"/>
          <dgm:animLvl val="lvl"/>
          <dgm:resizeHandles/>
        </dgm:presLayoutVars>
      </dgm:prSet>
      <dgm:spPr/>
    </dgm:pt>
    <dgm:pt modelId="{912F558D-F487-42ED-B2B1-30D4C0A2001A}" type="pres">
      <dgm:prSet presAssocID="{EDDE0F31-18DA-46C3-995C-ABDD86731E78}" presName="hierRoot1" presStyleCnt="0"/>
      <dgm:spPr/>
    </dgm:pt>
    <dgm:pt modelId="{0E91A7BE-4EA3-4438-8299-383E52A96C02}" type="pres">
      <dgm:prSet presAssocID="{EDDE0F31-18DA-46C3-995C-ABDD86731E78}" presName="composite" presStyleCnt="0"/>
      <dgm:spPr/>
    </dgm:pt>
    <dgm:pt modelId="{DA2D0B1A-AF70-4A50-9153-92CE5E8DBF85}" type="pres">
      <dgm:prSet presAssocID="{EDDE0F31-18DA-46C3-995C-ABDD86731E78}" presName="background" presStyleLbl="node0" presStyleIdx="0" presStyleCnt="2"/>
      <dgm:spPr/>
    </dgm:pt>
    <dgm:pt modelId="{B1B8266F-7430-4B94-B596-A3C401C5F0C9}" type="pres">
      <dgm:prSet presAssocID="{EDDE0F31-18DA-46C3-995C-ABDD86731E78}" presName="text" presStyleLbl="fgAcc0" presStyleIdx="0" presStyleCnt="2">
        <dgm:presLayoutVars>
          <dgm:chPref val="3"/>
        </dgm:presLayoutVars>
      </dgm:prSet>
      <dgm:spPr/>
    </dgm:pt>
    <dgm:pt modelId="{C13CE141-868C-4E07-A030-D7E9B1F19F21}" type="pres">
      <dgm:prSet presAssocID="{EDDE0F31-18DA-46C3-995C-ABDD86731E78}" presName="hierChild2" presStyleCnt="0"/>
      <dgm:spPr/>
    </dgm:pt>
    <dgm:pt modelId="{8F79504F-8289-4A46-899B-F4DEA3F992A5}" type="pres">
      <dgm:prSet presAssocID="{9B65804E-60F1-4201-8B97-259219B590BE}" presName="hierRoot1" presStyleCnt="0"/>
      <dgm:spPr/>
    </dgm:pt>
    <dgm:pt modelId="{CB7DF861-EA8B-43EE-AC39-A307E8184A89}" type="pres">
      <dgm:prSet presAssocID="{9B65804E-60F1-4201-8B97-259219B590BE}" presName="composite" presStyleCnt="0"/>
      <dgm:spPr/>
    </dgm:pt>
    <dgm:pt modelId="{F840EB92-38CF-4201-8372-97D698BAB1CF}" type="pres">
      <dgm:prSet presAssocID="{9B65804E-60F1-4201-8B97-259219B590BE}" presName="background" presStyleLbl="node0" presStyleIdx="1" presStyleCnt="2"/>
      <dgm:spPr/>
    </dgm:pt>
    <dgm:pt modelId="{D4617DBC-E8AA-4A8E-8770-E17FE27FEAE8}" type="pres">
      <dgm:prSet presAssocID="{9B65804E-60F1-4201-8B97-259219B590BE}" presName="text" presStyleLbl="fgAcc0" presStyleIdx="1" presStyleCnt="2">
        <dgm:presLayoutVars>
          <dgm:chPref val="3"/>
        </dgm:presLayoutVars>
      </dgm:prSet>
      <dgm:spPr/>
    </dgm:pt>
    <dgm:pt modelId="{0E3EE9FD-1994-43D3-A20E-14BF823A86E5}" type="pres">
      <dgm:prSet presAssocID="{9B65804E-60F1-4201-8B97-259219B590BE}" presName="hierChild2" presStyleCnt="0"/>
      <dgm:spPr/>
    </dgm:pt>
  </dgm:ptLst>
  <dgm:cxnLst>
    <dgm:cxn modelId="{F0EDA425-A2E9-42F9-B679-1E7E578584D0}" type="presOf" srcId="{ACE03CBF-EE89-49DE-834B-82A504ACDA66}" destId="{B90157BF-43E0-4C7E-9D87-09820B84C45A}" srcOrd="0" destOrd="0" presId="urn:microsoft.com/office/officeart/2005/8/layout/hierarchy1"/>
    <dgm:cxn modelId="{67ADA77C-F58D-4AB3-B497-F7ED5DF40491}" type="presOf" srcId="{9B65804E-60F1-4201-8B97-259219B590BE}" destId="{D4617DBC-E8AA-4A8E-8770-E17FE27FEAE8}" srcOrd="0" destOrd="0" presId="urn:microsoft.com/office/officeart/2005/8/layout/hierarchy1"/>
    <dgm:cxn modelId="{9F65A9ED-4B85-43F5-8377-FABA75443AF4}" srcId="{ACE03CBF-EE89-49DE-834B-82A504ACDA66}" destId="{9B65804E-60F1-4201-8B97-259219B590BE}" srcOrd="1" destOrd="0" parTransId="{3D2227F1-417B-45A2-842F-F6D1D2725F91}" sibTransId="{E82B087F-CBF0-4E0D-A8DB-AEE2FB43A50A}"/>
    <dgm:cxn modelId="{52B289F5-1516-4A97-ADD1-0F6C3478949D}" type="presOf" srcId="{EDDE0F31-18DA-46C3-995C-ABDD86731E78}" destId="{B1B8266F-7430-4B94-B596-A3C401C5F0C9}" srcOrd="0" destOrd="0" presId="urn:microsoft.com/office/officeart/2005/8/layout/hierarchy1"/>
    <dgm:cxn modelId="{24CA8BF7-481E-4B75-BF6A-43FFA8BDA35C}" srcId="{ACE03CBF-EE89-49DE-834B-82A504ACDA66}" destId="{EDDE0F31-18DA-46C3-995C-ABDD86731E78}" srcOrd="0" destOrd="0" parTransId="{53E9B426-3919-4DA9-AEC8-92ADA98BAC06}" sibTransId="{462812C4-F995-4F17-9A91-26ADB5A3CA8B}"/>
    <dgm:cxn modelId="{0C877073-F42C-4C93-8FE2-323E9DABE371}" type="presParOf" srcId="{B90157BF-43E0-4C7E-9D87-09820B84C45A}" destId="{912F558D-F487-42ED-B2B1-30D4C0A2001A}" srcOrd="0" destOrd="0" presId="urn:microsoft.com/office/officeart/2005/8/layout/hierarchy1"/>
    <dgm:cxn modelId="{5E725C22-2D43-4FBF-88FA-B1A8FEE396B1}" type="presParOf" srcId="{912F558D-F487-42ED-B2B1-30D4C0A2001A}" destId="{0E91A7BE-4EA3-4438-8299-383E52A96C02}" srcOrd="0" destOrd="0" presId="urn:microsoft.com/office/officeart/2005/8/layout/hierarchy1"/>
    <dgm:cxn modelId="{E5C5D0D2-F5D8-487D-AE7A-04A8AB860422}" type="presParOf" srcId="{0E91A7BE-4EA3-4438-8299-383E52A96C02}" destId="{DA2D0B1A-AF70-4A50-9153-92CE5E8DBF85}" srcOrd="0" destOrd="0" presId="urn:microsoft.com/office/officeart/2005/8/layout/hierarchy1"/>
    <dgm:cxn modelId="{559A40DB-DFC8-4EB2-A7D8-7C5C2DAA0A09}" type="presParOf" srcId="{0E91A7BE-4EA3-4438-8299-383E52A96C02}" destId="{B1B8266F-7430-4B94-B596-A3C401C5F0C9}" srcOrd="1" destOrd="0" presId="urn:microsoft.com/office/officeart/2005/8/layout/hierarchy1"/>
    <dgm:cxn modelId="{1050AD7F-1759-4EF8-8D83-3752EA90B77F}" type="presParOf" srcId="{912F558D-F487-42ED-B2B1-30D4C0A2001A}" destId="{C13CE141-868C-4E07-A030-D7E9B1F19F21}" srcOrd="1" destOrd="0" presId="urn:microsoft.com/office/officeart/2005/8/layout/hierarchy1"/>
    <dgm:cxn modelId="{BE8F76FD-FDD1-4995-BCA0-E4C6647F022C}" type="presParOf" srcId="{B90157BF-43E0-4C7E-9D87-09820B84C45A}" destId="{8F79504F-8289-4A46-899B-F4DEA3F992A5}" srcOrd="1" destOrd="0" presId="urn:microsoft.com/office/officeart/2005/8/layout/hierarchy1"/>
    <dgm:cxn modelId="{B5EDF77E-34E7-4018-AD40-BC9615B5852C}" type="presParOf" srcId="{8F79504F-8289-4A46-899B-F4DEA3F992A5}" destId="{CB7DF861-EA8B-43EE-AC39-A307E8184A89}" srcOrd="0" destOrd="0" presId="urn:microsoft.com/office/officeart/2005/8/layout/hierarchy1"/>
    <dgm:cxn modelId="{3B66417A-C844-49CC-ABC4-74CA88EEB78A}" type="presParOf" srcId="{CB7DF861-EA8B-43EE-AC39-A307E8184A89}" destId="{F840EB92-38CF-4201-8372-97D698BAB1CF}" srcOrd="0" destOrd="0" presId="urn:microsoft.com/office/officeart/2005/8/layout/hierarchy1"/>
    <dgm:cxn modelId="{14873790-53EB-42E0-8426-2D5454D582A5}" type="presParOf" srcId="{CB7DF861-EA8B-43EE-AC39-A307E8184A89}" destId="{D4617DBC-E8AA-4A8E-8770-E17FE27FEAE8}" srcOrd="1" destOrd="0" presId="urn:microsoft.com/office/officeart/2005/8/layout/hierarchy1"/>
    <dgm:cxn modelId="{038BCFB3-D668-44FD-B852-48E07900DD9B}" type="presParOf" srcId="{8F79504F-8289-4A46-899B-F4DEA3F992A5}" destId="{0E3EE9FD-1994-43D3-A20E-14BF823A86E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92C3DD5-612E-4CAF-BCD0-4F6A517AF35E}" type="doc">
      <dgm:prSet loTypeId="urn:microsoft.com/office/officeart/2005/8/layout/hProcess4" loCatId="process" qsTypeId="urn:microsoft.com/office/officeart/2005/8/quickstyle/simple5" qsCatId="simple" csTypeId="urn:microsoft.com/office/officeart/2005/8/colors/accent1_2" csCatId="accent1" phldr="1"/>
      <dgm:spPr/>
      <dgm:t>
        <a:bodyPr/>
        <a:lstStyle/>
        <a:p>
          <a:endParaRPr lang="en-GB"/>
        </a:p>
      </dgm:t>
    </dgm:pt>
    <dgm:pt modelId="{32B3CA67-354F-4F66-9DDC-9251BFB51AC9}">
      <dgm:prSet phldrT="[Text]"/>
      <dgm:spPr/>
      <dgm:t>
        <a:bodyPr/>
        <a:lstStyle/>
        <a:p>
          <a:r>
            <a:rPr lang="en-GB" dirty="0"/>
            <a:t>Conduct</a:t>
          </a:r>
        </a:p>
      </dgm:t>
    </dgm:pt>
    <dgm:pt modelId="{3D0BEBB5-34FD-46B1-9505-746DD7E03D08}" type="parTrans" cxnId="{1381ACBD-E773-48CF-B3F8-410ABF7E5A88}">
      <dgm:prSet/>
      <dgm:spPr/>
      <dgm:t>
        <a:bodyPr/>
        <a:lstStyle/>
        <a:p>
          <a:endParaRPr lang="en-GB"/>
        </a:p>
      </dgm:t>
    </dgm:pt>
    <dgm:pt modelId="{748530B2-5517-4760-8238-6B356097772D}" type="sibTrans" cxnId="{1381ACBD-E773-48CF-B3F8-410ABF7E5A88}">
      <dgm:prSet/>
      <dgm:spPr/>
      <dgm:t>
        <a:bodyPr/>
        <a:lstStyle/>
        <a:p>
          <a:endParaRPr lang="en-GB"/>
        </a:p>
      </dgm:t>
    </dgm:pt>
    <dgm:pt modelId="{23D02709-C858-428B-94B2-C58EAB50FC1F}">
      <dgm:prSet phldrT="[Text]"/>
      <dgm:spPr/>
      <dgm:t>
        <a:bodyPr/>
        <a:lstStyle/>
        <a:p>
          <a:r>
            <a:rPr lang="en-GB" dirty="0"/>
            <a:t>Act</a:t>
          </a:r>
        </a:p>
      </dgm:t>
    </dgm:pt>
    <dgm:pt modelId="{20940670-2181-4F95-9EA3-1F69304BE36A}" type="parTrans" cxnId="{E6BE0873-1C5F-4595-977F-4FB67E305C54}">
      <dgm:prSet/>
      <dgm:spPr/>
      <dgm:t>
        <a:bodyPr/>
        <a:lstStyle/>
        <a:p>
          <a:endParaRPr lang="en-GB"/>
        </a:p>
      </dgm:t>
    </dgm:pt>
    <dgm:pt modelId="{003EFAE0-3822-42F6-9717-1A228F345876}" type="sibTrans" cxnId="{E6BE0873-1C5F-4595-977F-4FB67E305C54}">
      <dgm:prSet/>
      <dgm:spPr/>
      <dgm:t>
        <a:bodyPr/>
        <a:lstStyle/>
        <a:p>
          <a:endParaRPr lang="en-GB"/>
        </a:p>
      </dgm:t>
    </dgm:pt>
    <dgm:pt modelId="{B9C04D44-C9C7-4A57-9BF0-3D78884C5A19}">
      <dgm:prSet phldrT="[Text]"/>
      <dgm:spPr/>
      <dgm:t>
        <a:bodyPr/>
        <a:lstStyle/>
        <a:p>
          <a:r>
            <a:rPr lang="en-GB" dirty="0"/>
            <a:t>Omission</a:t>
          </a:r>
        </a:p>
      </dgm:t>
    </dgm:pt>
    <dgm:pt modelId="{7C21616D-C657-4CC6-A57C-A77B33D29C22}" type="parTrans" cxnId="{52C07BB6-DB0B-4E3F-836B-F41601A44FA8}">
      <dgm:prSet/>
      <dgm:spPr/>
      <dgm:t>
        <a:bodyPr/>
        <a:lstStyle/>
        <a:p>
          <a:endParaRPr lang="en-GB"/>
        </a:p>
      </dgm:t>
    </dgm:pt>
    <dgm:pt modelId="{0D988822-DA73-4118-B83A-FDFB2EE54562}" type="sibTrans" cxnId="{52C07BB6-DB0B-4E3F-836B-F41601A44FA8}">
      <dgm:prSet/>
      <dgm:spPr/>
      <dgm:t>
        <a:bodyPr/>
        <a:lstStyle/>
        <a:p>
          <a:endParaRPr lang="en-GB"/>
        </a:p>
      </dgm:t>
    </dgm:pt>
    <dgm:pt modelId="{C93C53FF-4700-4A41-9915-3B366DE527A7}">
      <dgm:prSet phldrT="[Text]"/>
      <dgm:spPr/>
      <dgm:t>
        <a:bodyPr/>
        <a:lstStyle/>
        <a:p>
          <a:r>
            <a:rPr lang="en-GB" dirty="0"/>
            <a:t>Causes damage</a:t>
          </a:r>
        </a:p>
      </dgm:t>
    </dgm:pt>
    <dgm:pt modelId="{98325149-E91A-4CAD-A575-285D0718B941}" type="parTrans" cxnId="{1DA5B66E-2888-4DD7-8E4A-63CFBF060B48}">
      <dgm:prSet/>
      <dgm:spPr/>
      <dgm:t>
        <a:bodyPr/>
        <a:lstStyle/>
        <a:p>
          <a:endParaRPr lang="en-GB"/>
        </a:p>
      </dgm:t>
    </dgm:pt>
    <dgm:pt modelId="{DB9DFDD7-882B-461D-A413-429158EFA179}" type="sibTrans" cxnId="{1DA5B66E-2888-4DD7-8E4A-63CFBF060B48}">
      <dgm:prSet/>
      <dgm:spPr/>
      <dgm:t>
        <a:bodyPr/>
        <a:lstStyle/>
        <a:p>
          <a:endParaRPr lang="en-GB"/>
        </a:p>
      </dgm:t>
    </dgm:pt>
    <dgm:pt modelId="{110C82EF-1FAD-45D0-BCBF-6836349E0E40}">
      <dgm:prSet phldrT="[Text]"/>
      <dgm:spPr/>
      <dgm:t>
        <a:bodyPr/>
        <a:lstStyle/>
        <a:p>
          <a:r>
            <a:rPr lang="en-GB" dirty="0"/>
            <a:t>Circumstance</a:t>
          </a:r>
        </a:p>
      </dgm:t>
    </dgm:pt>
    <dgm:pt modelId="{9E74799E-45F3-4FA8-A8EA-8FD44E7A331F}" type="parTrans" cxnId="{6740DE17-19B1-4C5A-8ACB-4B29DEAF9B1E}">
      <dgm:prSet/>
      <dgm:spPr/>
      <dgm:t>
        <a:bodyPr/>
        <a:lstStyle/>
        <a:p>
          <a:endParaRPr lang="en-GB"/>
        </a:p>
      </dgm:t>
    </dgm:pt>
    <dgm:pt modelId="{6EF19F86-E18C-4DC5-BFAD-0283F142AAB3}" type="sibTrans" cxnId="{6740DE17-19B1-4C5A-8ACB-4B29DEAF9B1E}">
      <dgm:prSet/>
      <dgm:spPr/>
      <dgm:t>
        <a:bodyPr/>
        <a:lstStyle/>
        <a:p>
          <a:endParaRPr lang="en-GB"/>
        </a:p>
      </dgm:t>
    </dgm:pt>
    <dgm:pt modelId="{0F4FD7C1-04A6-409D-982B-211102C86667}">
      <dgm:prSet phldrT="[Text]"/>
      <dgm:spPr/>
      <dgm:t>
        <a:bodyPr/>
        <a:lstStyle/>
        <a:p>
          <a:r>
            <a:rPr lang="en-GB" dirty="0"/>
            <a:t>Property belongs to another</a:t>
          </a:r>
        </a:p>
      </dgm:t>
    </dgm:pt>
    <dgm:pt modelId="{765AFF36-1E72-42A8-A818-03CEDE50386F}" type="parTrans" cxnId="{D441F4B5-948F-4097-8219-687AE84148B1}">
      <dgm:prSet/>
      <dgm:spPr/>
      <dgm:t>
        <a:bodyPr/>
        <a:lstStyle/>
        <a:p>
          <a:endParaRPr lang="en-GB"/>
        </a:p>
      </dgm:t>
    </dgm:pt>
    <dgm:pt modelId="{29DA35B3-D8A8-48B2-99F2-54E176B8CEBE}" type="sibTrans" cxnId="{D441F4B5-948F-4097-8219-687AE84148B1}">
      <dgm:prSet/>
      <dgm:spPr/>
      <dgm:t>
        <a:bodyPr/>
        <a:lstStyle/>
        <a:p>
          <a:endParaRPr lang="en-GB"/>
        </a:p>
      </dgm:t>
    </dgm:pt>
    <dgm:pt modelId="{FAD779DE-3373-454F-A04E-065A78FAC633}">
      <dgm:prSet phldrT="[Text]"/>
      <dgm:spPr/>
      <dgm:t>
        <a:bodyPr/>
        <a:lstStyle/>
        <a:p>
          <a:r>
            <a:rPr lang="en-GB" dirty="0"/>
            <a:t>Consequence</a:t>
          </a:r>
        </a:p>
      </dgm:t>
    </dgm:pt>
    <dgm:pt modelId="{62CA5405-9801-4285-B2AF-874A97CF1DEC}" type="sibTrans" cxnId="{D845B1CD-5A0C-4236-A531-3BE442877716}">
      <dgm:prSet/>
      <dgm:spPr/>
      <dgm:t>
        <a:bodyPr/>
        <a:lstStyle/>
        <a:p>
          <a:endParaRPr lang="en-GB"/>
        </a:p>
      </dgm:t>
    </dgm:pt>
    <dgm:pt modelId="{1611963B-5DCC-4B85-A291-1833D240D58B}" type="parTrans" cxnId="{D845B1CD-5A0C-4236-A531-3BE442877716}">
      <dgm:prSet/>
      <dgm:spPr/>
      <dgm:t>
        <a:bodyPr/>
        <a:lstStyle/>
        <a:p>
          <a:endParaRPr lang="en-GB"/>
        </a:p>
      </dgm:t>
    </dgm:pt>
    <dgm:pt modelId="{33592389-B6D2-4119-9855-F3E424F6FE4C}" type="pres">
      <dgm:prSet presAssocID="{292C3DD5-612E-4CAF-BCD0-4F6A517AF35E}" presName="Name0" presStyleCnt="0">
        <dgm:presLayoutVars>
          <dgm:dir/>
          <dgm:animLvl val="lvl"/>
          <dgm:resizeHandles val="exact"/>
        </dgm:presLayoutVars>
      </dgm:prSet>
      <dgm:spPr/>
    </dgm:pt>
    <dgm:pt modelId="{7AE17228-338D-4832-9EC2-1883BC414E80}" type="pres">
      <dgm:prSet presAssocID="{292C3DD5-612E-4CAF-BCD0-4F6A517AF35E}" presName="tSp" presStyleCnt="0"/>
      <dgm:spPr/>
    </dgm:pt>
    <dgm:pt modelId="{6F3A18CC-A73A-4416-91CF-A06F21F30354}" type="pres">
      <dgm:prSet presAssocID="{292C3DD5-612E-4CAF-BCD0-4F6A517AF35E}" presName="bSp" presStyleCnt="0"/>
      <dgm:spPr/>
    </dgm:pt>
    <dgm:pt modelId="{F1F6DD24-A506-44F0-BF48-235816F75E52}" type="pres">
      <dgm:prSet presAssocID="{292C3DD5-612E-4CAF-BCD0-4F6A517AF35E}" presName="process" presStyleCnt="0"/>
      <dgm:spPr/>
    </dgm:pt>
    <dgm:pt modelId="{12562E57-8B10-4AC0-9DD4-52075444A488}" type="pres">
      <dgm:prSet presAssocID="{32B3CA67-354F-4F66-9DDC-9251BFB51AC9}" presName="composite1" presStyleCnt="0"/>
      <dgm:spPr/>
    </dgm:pt>
    <dgm:pt modelId="{0CBEBB1F-A66F-4BA5-9230-CD6E917ED227}" type="pres">
      <dgm:prSet presAssocID="{32B3CA67-354F-4F66-9DDC-9251BFB51AC9}" presName="dummyNode1" presStyleLbl="node1" presStyleIdx="0" presStyleCnt="3"/>
      <dgm:spPr/>
    </dgm:pt>
    <dgm:pt modelId="{74A3EB10-42A7-4DD6-BA2D-8E9EC130ADD2}" type="pres">
      <dgm:prSet presAssocID="{32B3CA67-354F-4F66-9DDC-9251BFB51AC9}" presName="childNode1" presStyleLbl="bgAcc1" presStyleIdx="0" presStyleCnt="3">
        <dgm:presLayoutVars>
          <dgm:bulletEnabled val="1"/>
        </dgm:presLayoutVars>
      </dgm:prSet>
      <dgm:spPr/>
    </dgm:pt>
    <dgm:pt modelId="{B33FA574-AD62-4847-8C5A-B13F538D2BD9}" type="pres">
      <dgm:prSet presAssocID="{32B3CA67-354F-4F66-9DDC-9251BFB51AC9}" presName="childNode1tx" presStyleLbl="bgAcc1" presStyleIdx="0" presStyleCnt="3">
        <dgm:presLayoutVars>
          <dgm:bulletEnabled val="1"/>
        </dgm:presLayoutVars>
      </dgm:prSet>
      <dgm:spPr/>
    </dgm:pt>
    <dgm:pt modelId="{84182517-CFB1-4002-8E35-634D7C4EA73A}" type="pres">
      <dgm:prSet presAssocID="{32B3CA67-354F-4F66-9DDC-9251BFB51AC9}" presName="parentNode1" presStyleLbl="node1" presStyleIdx="0" presStyleCnt="3">
        <dgm:presLayoutVars>
          <dgm:chMax val="1"/>
          <dgm:bulletEnabled val="1"/>
        </dgm:presLayoutVars>
      </dgm:prSet>
      <dgm:spPr/>
    </dgm:pt>
    <dgm:pt modelId="{D0C35A05-4EC6-4708-A101-58E65CB67F43}" type="pres">
      <dgm:prSet presAssocID="{32B3CA67-354F-4F66-9DDC-9251BFB51AC9}" presName="connSite1" presStyleCnt="0"/>
      <dgm:spPr/>
    </dgm:pt>
    <dgm:pt modelId="{E160CF9F-AFB0-4966-805B-EEE89CE48467}" type="pres">
      <dgm:prSet presAssocID="{748530B2-5517-4760-8238-6B356097772D}" presName="Name9" presStyleLbl="sibTrans2D1" presStyleIdx="0" presStyleCnt="2"/>
      <dgm:spPr/>
    </dgm:pt>
    <dgm:pt modelId="{796C551F-F683-4FAC-8022-1B1CBA60FD9E}" type="pres">
      <dgm:prSet presAssocID="{FAD779DE-3373-454F-A04E-065A78FAC633}" presName="composite2" presStyleCnt="0"/>
      <dgm:spPr/>
    </dgm:pt>
    <dgm:pt modelId="{9982E197-2790-4347-A8D9-D9D9D7493B68}" type="pres">
      <dgm:prSet presAssocID="{FAD779DE-3373-454F-A04E-065A78FAC633}" presName="dummyNode2" presStyleLbl="node1" presStyleIdx="0" presStyleCnt="3"/>
      <dgm:spPr/>
    </dgm:pt>
    <dgm:pt modelId="{7D05BC3D-244B-4FE5-91D9-3B02369D186A}" type="pres">
      <dgm:prSet presAssocID="{FAD779DE-3373-454F-A04E-065A78FAC633}" presName="childNode2" presStyleLbl="bgAcc1" presStyleIdx="1" presStyleCnt="3">
        <dgm:presLayoutVars>
          <dgm:bulletEnabled val="1"/>
        </dgm:presLayoutVars>
      </dgm:prSet>
      <dgm:spPr/>
    </dgm:pt>
    <dgm:pt modelId="{F2962F0E-F41F-4ED0-8216-0594D88DF342}" type="pres">
      <dgm:prSet presAssocID="{FAD779DE-3373-454F-A04E-065A78FAC633}" presName="childNode2tx" presStyleLbl="bgAcc1" presStyleIdx="1" presStyleCnt="3">
        <dgm:presLayoutVars>
          <dgm:bulletEnabled val="1"/>
        </dgm:presLayoutVars>
      </dgm:prSet>
      <dgm:spPr/>
    </dgm:pt>
    <dgm:pt modelId="{1B2192EB-EF4E-4A95-8E8B-6C02985C8DDA}" type="pres">
      <dgm:prSet presAssocID="{FAD779DE-3373-454F-A04E-065A78FAC633}" presName="parentNode2" presStyleLbl="node1" presStyleIdx="1" presStyleCnt="3">
        <dgm:presLayoutVars>
          <dgm:chMax val="0"/>
          <dgm:bulletEnabled val="1"/>
        </dgm:presLayoutVars>
      </dgm:prSet>
      <dgm:spPr/>
    </dgm:pt>
    <dgm:pt modelId="{9B4E0C87-B0D2-47B6-9545-D0D22A817E8B}" type="pres">
      <dgm:prSet presAssocID="{FAD779DE-3373-454F-A04E-065A78FAC633}" presName="connSite2" presStyleCnt="0"/>
      <dgm:spPr/>
    </dgm:pt>
    <dgm:pt modelId="{1C786DF2-CF0C-4C1D-83FB-09CAEB268C23}" type="pres">
      <dgm:prSet presAssocID="{62CA5405-9801-4285-B2AF-874A97CF1DEC}" presName="Name18" presStyleLbl="sibTrans2D1" presStyleIdx="1" presStyleCnt="2"/>
      <dgm:spPr/>
    </dgm:pt>
    <dgm:pt modelId="{737501B0-8741-4273-B484-941B929677C3}" type="pres">
      <dgm:prSet presAssocID="{110C82EF-1FAD-45D0-BCBF-6836349E0E40}" presName="composite1" presStyleCnt="0"/>
      <dgm:spPr/>
    </dgm:pt>
    <dgm:pt modelId="{2FA1BDBE-BD51-4F3D-9FCE-7B30FE54FED6}" type="pres">
      <dgm:prSet presAssocID="{110C82EF-1FAD-45D0-BCBF-6836349E0E40}" presName="dummyNode1" presStyleLbl="node1" presStyleIdx="1" presStyleCnt="3"/>
      <dgm:spPr/>
    </dgm:pt>
    <dgm:pt modelId="{7AB87C1C-27DE-4151-A161-B3E29E77563B}" type="pres">
      <dgm:prSet presAssocID="{110C82EF-1FAD-45D0-BCBF-6836349E0E40}" presName="childNode1" presStyleLbl="bgAcc1" presStyleIdx="2" presStyleCnt="3">
        <dgm:presLayoutVars>
          <dgm:bulletEnabled val="1"/>
        </dgm:presLayoutVars>
      </dgm:prSet>
      <dgm:spPr/>
    </dgm:pt>
    <dgm:pt modelId="{9B74D127-A3D9-4705-8A6D-8C99B4889DFC}" type="pres">
      <dgm:prSet presAssocID="{110C82EF-1FAD-45D0-BCBF-6836349E0E40}" presName="childNode1tx" presStyleLbl="bgAcc1" presStyleIdx="2" presStyleCnt="3">
        <dgm:presLayoutVars>
          <dgm:bulletEnabled val="1"/>
        </dgm:presLayoutVars>
      </dgm:prSet>
      <dgm:spPr/>
    </dgm:pt>
    <dgm:pt modelId="{01ECFCB9-41DB-4015-98B2-A9AA2FBDB90C}" type="pres">
      <dgm:prSet presAssocID="{110C82EF-1FAD-45D0-BCBF-6836349E0E40}" presName="parentNode1" presStyleLbl="node1" presStyleIdx="2" presStyleCnt="3">
        <dgm:presLayoutVars>
          <dgm:chMax val="1"/>
          <dgm:bulletEnabled val="1"/>
        </dgm:presLayoutVars>
      </dgm:prSet>
      <dgm:spPr/>
    </dgm:pt>
    <dgm:pt modelId="{AD886A20-162B-4DF9-B900-DBCA808F4869}" type="pres">
      <dgm:prSet presAssocID="{110C82EF-1FAD-45D0-BCBF-6836349E0E40}" presName="connSite1" presStyleCnt="0"/>
      <dgm:spPr/>
    </dgm:pt>
  </dgm:ptLst>
  <dgm:cxnLst>
    <dgm:cxn modelId="{35597D03-1D69-48B8-9BA6-47E66783EA2C}" type="presOf" srcId="{748530B2-5517-4760-8238-6B356097772D}" destId="{E160CF9F-AFB0-4966-805B-EEE89CE48467}" srcOrd="0" destOrd="0" presId="urn:microsoft.com/office/officeart/2005/8/layout/hProcess4"/>
    <dgm:cxn modelId="{11D71A06-B187-47F4-AEB6-D321E23CE0AE}" type="presOf" srcId="{C93C53FF-4700-4A41-9915-3B366DE527A7}" destId="{F2962F0E-F41F-4ED0-8216-0594D88DF342}" srcOrd="1" destOrd="0" presId="urn:microsoft.com/office/officeart/2005/8/layout/hProcess4"/>
    <dgm:cxn modelId="{6740DE17-19B1-4C5A-8ACB-4B29DEAF9B1E}" srcId="{292C3DD5-612E-4CAF-BCD0-4F6A517AF35E}" destId="{110C82EF-1FAD-45D0-BCBF-6836349E0E40}" srcOrd="2" destOrd="0" parTransId="{9E74799E-45F3-4FA8-A8EA-8FD44E7A331F}" sibTransId="{6EF19F86-E18C-4DC5-BFAD-0283F142AAB3}"/>
    <dgm:cxn modelId="{CFE8C728-6712-483B-B579-54D999208792}" type="presOf" srcId="{23D02709-C858-428B-94B2-C58EAB50FC1F}" destId="{74A3EB10-42A7-4DD6-BA2D-8E9EC130ADD2}" srcOrd="0" destOrd="0" presId="urn:microsoft.com/office/officeart/2005/8/layout/hProcess4"/>
    <dgm:cxn modelId="{97AFF928-265C-4F4B-B37D-A8FCECC25279}" type="presOf" srcId="{0F4FD7C1-04A6-409D-982B-211102C86667}" destId="{9B74D127-A3D9-4705-8A6D-8C99B4889DFC}" srcOrd="1" destOrd="0" presId="urn:microsoft.com/office/officeart/2005/8/layout/hProcess4"/>
    <dgm:cxn modelId="{C42EC22E-0A9C-43BB-86A7-5F3539484F30}" type="presOf" srcId="{62CA5405-9801-4285-B2AF-874A97CF1DEC}" destId="{1C786DF2-CF0C-4C1D-83FB-09CAEB268C23}" srcOrd="0" destOrd="0" presId="urn:microsoft.com/office/officeart/2005/8/layout/hProcess4"/>
    <dgm:cxn modelId="{FBA2F466-BD7E-4470-8D67-03002DD0C983}" type="presOf" srcId="{110C82EF-1FAD-45D0-BCBF-6836349E0E40}" destId="{01ECFCB9-41DB-4015-98B2-A9AA2FBDB90C}" srcOrd="0" destOrd="0" presId="urn:microsoft.com/office/officeart/2005/8/layout/hProcess4"/>
    <dgm:cxn modelId="{33F1416A-C830-4837-8615-94149D126B3B}" type="presOf" srcId="{23D02709-C858-428B-94B2-C58EAB50FC1F}" destId="{B33FA574-AD62-4847-8C5A-B13F538D2BD9}" srcOrd="1" destOrd="0" presId="urn:microsoft.com/office/officeart/2005/8/layout/hProcess4"/>
    <dgm:cxn modelId="{636DDB6C-2C7D-4CA1-8ECF-9F2E76A1CC7C}" type="presOf" srcId="{C93C53FF-4700-4A41-9915-3B366DE527A7}" destId="{7D05BC3D-244B-4FE5-91D9-3B02369D186A}" srcOrd="0" destOrd="0" presId="urn:microsoft.com/office/officeart/2005/8/layout/hProcess4"/>
    <dgm:cxn modelId="{1DA5B66E-2888-4DD7-8E4A-63CFBF060B48}" srcId="{FAD779DE-3373-454F-A04E-065A78FAC633}" destId="{C93C53FF-4700-4A41-9915-3B366DE527A7}" srcOrd="0" destOrd="0" parTransId="{98325149-E91A-4CAD-A575-285D0718B941}" sibTransId="{DB9DFDD7-882B-461D-A413-429158EFA179}"/>
    <dgm:cxn modelId="{E6BE0873-1C5F-4595-977F-4FB67E305C54}" srcId="{32B3CA67-354F-4F66-9DDC-9251BFB51AC9}" destId="{23D02709-C858-428B-94B2-C58EAB50FC1F}" srcOrd="0" destOrd="0" parTransId="{20940670-2181-4F95-9EA3-1F69304BE36A}" sibTransId="{003EFAE0-3822-42F6-9717-1A228F345876}"/>
    <dgm:cxn modelId="{057D4276-A4A8-494B-A108-989C85668A87}" type="presOf" srcId="{32B3CA67-354F-4F66-9DDC-9251BFB51AC9}" destId="{84182517-CFB1-4002-8E35-634D7C4EA73A}" srcOrd="0" destOrd="0" presId="urn:microsoft.com/office/officeart/2005/8/layout/hProcess4"/>
    <dgm:cxn modelId="{CE105C7A-6359-4DF2-8330-200F5F1298ED}" type="presOf" srcId="{B9C04D44-C9C7-4A57-9BF0-3D78884C5A19}" destId="{74A3EB10-42A7-4DD6-BA2D-8E9EC130ADD2}" srcOrd="0" destOrd="1" presId="urn:microsoft.com/office/officeart/2005/8/layout/hProcess4"/>
    <dgm:cxn modelId="{D441F4B5-948F-4097-8219-687AE84148B1}" srcId="{110C82EF-1FAD-45D0-BCBF-6836349E0E40}" destId="{0F4FD7C1-04A6-409D-982B-211102C86667}" srcOrd="0" destOrd="0" parTransId="{765AFF36-1E72-42A8-A818-03CEDE50386F}" sibTransId="{29DA35B3-D8A8-48B2-99F2-54E176B8CEBE}"/>
    <dgm:cxn modelId="{52C07BB6-DB0B-4E3F-836B-F41601A44FA8}" srcId="{32B3CA67-354F-4F66-9DDC-9251BFB51AC9}" destId="{B9C04D44-C9C7-4A57-9BF0-3D78884C5A19}" srcOrd="1" destOrd="0" parTransId="{7C21616D-C657-4CC6-A57C-A77B33D29C22}" sibTransId="{0D988822-DA73-4118-B83A-FDFB2EE54562}"/>
    <dgm:cxn modelId="{1381ACBD-E773-48CF-B3F8-410ABF7E5A88}" srcId="{292C3DD5-612E-4CAF-BCD0-4F6A517AF35E}" destId="{32B3CA67-354F-4F66-9DDC-9251BFB51AC9}" srcOrd="0" destOrd="0" parTransId="{3D0BEBB5-34FD-46B1-9505-746DD7E03D08}" sibTransId="{748530B2-5517-4760-8238-6B356097772D}"/>
    <dgm:cxn modelId="{CF59E0BE-9B04-4935-B270-B8A9CDD2ACFF}" type="presOf" srcId="{B9C04D44-C9C7-4A57-9BF0-3D78884C5A19}" destId="{B33FA574-AD62-4847-8C5A-B13F538D2BD9}" srcOrd="1" destOrd="1" presId="urn:microsoft.com/office/officeart/2005/8/layout/hProcess4"/>
    <dgm:cxn modelId="{D845B1CD-5A0C-4236-A531-3BE442877716}" srcId="{292C3DD5-612E-4CAF-BCD0-4F6A517AF35E}" destId="{FAD779DE-3373-454F-A04E-065A78FAC633}" srcOrd="1" destOrd="0" parTransId="{1611963B-5DCC-4B85-A291-1833D240D58B}" sibTransId="{62CA5405-9801-4285-B2AF-874A97CF1DEC}"/>
    <dgm:cxn modelId="{B8FAD9CF-7C18-48C2-8169-E45974489ECD}" type="presOf" srcId="{292C3DD5-612E-4CAF-BCD0-4F6A517AF35E}" destId="{33592389-B6D2-4119-9855-F3E424F6FE4C}" srcOrd="0" destOrd="0" presId="urn:microsoft.com/office/officeart/2005/8/layout/hProcess4"/>
    <dgm:cxn modelId="{E3F841DA-E6E4-4CD6-AF6A-37D159FAA7C6}" type="presOf" srcId="{FAD779DE-3373-454F-A04E-065A78FAC633}" destId="{1B2192EB-EF4E-4A95-8E8B-6C02985C8DDA}" srcOrd="0" destOrd="0" presId="urn:microsoft.com/office/officeart/2005/8/layout/hProcess4"/>
    <dgm:cxn modelId="{4D75E8E4-E29B-46E3-8462-40BFD8376867}" type="presOf" srcId="{0F4FD7C1-04A6-409D-982B-211102C86667}" destId="{7AB87C1C-27DE-4151-A161-B3E29E77563B}" srcOrd="0" destOrd="0" presId="urn:microsoft.com/office/officeart/2005/8/layout/hProcess4"/>
    <dgm:cxn modelId="{9FF8DEAF-D181-4EF5-836A-6835F4637AE9}" type="presParOf" srcId="{33592389-B6D2-4119-9855-F3E424F6FE4C}" destId="{7AE17228-338D-4832-9EC2-1883BC414E80}" srcOrd="0" destOrd="0" presId="urn:microsoft.com/office/officeart/2005/8/layout/hProcess4"/>
    <dgm:cxn modelId="{C5C56F12-B283-4E2D-B110-61BE6A9719BB}" type="presParOf" srcId="{33592389-B6D2-4119-9855-F3E424F6FE4C}" destId="{6F3A18CC-A73A-4416-91CF-A06F21F30354}" srcOrd="1" destOrd="0" presId="urn:microsoft.com/office/officeart/2005/8/layout/hProcess4"/>
    <dgm:cxn modelId="{7BC88B71-CE21-4FC8-AEB5-403063796309}" type="presParOf" srcId="{33592389-B6D2-4119-9855-F3E424F6FE4C}" destId="{F1F6DD24-A506-44F0-BF48-235816F75E52}" srcOrd="2" destOrd="0" presId="urn:microsoft.com/office/officeart/2005/8/layout/hProcess4"/>
    <dgm:cxn modelId="{C069427C-2216-4F22-8996-6D0FB9E60D35}" type="presParOf" srcId="{F1F6DD24-A506-44F0-BF48-235816F75E52}" destId="{12562E57-8B10-4AC0-9DD4-52075444A488}" srcOrd="0" destOrd="0" presId="urn:microsoft.com/office/officeart/2005/8/layout/hProcess4"/>
    <dgm:cxn modelId="{BEFDC7B4-2648-48EC-8D38-A502BCCE38A6}" type="presParOf" srcId="{12562E57-8B10-4AC0-9DD4-52075444A488}" destId="{0CBEBB1F-A66F-4BA5-9230-CD6E917ED227}" srcOrd="0" destOrd="0" presId="urn:microsoft.com/office/officeart/2005/8/layout/hProcess4"/>
    <dgm:cxn modelId="{E7C03E82-9F4D-4803-B4A5-13F7F7B9346D}" type="presParOf" srcId="{12562E57-8B10-4AC0-9DD4-52075444A488}" destId="{74A3EB10-42A7-4DD6-BA2D-8E9EC130ADD2}" srcOrd="1" destOrd="0" presId="urn:microsoft.com/office/officeart/2005/8/layout/hProcess4"/>
    <dgm:cxn modelId="{0B308B9F-A5B7-49E6-91A3-609EAA3EAEF3}" type="presParOf" srcId="{12562E57-8B10-4AC0-9DD4-52075444A488}" destId="{B33FA574-AD62-4847-8C5A-B13F538D2BD9}" srcOrd="2" destOrd="0" presId="urn:microsoft.com/office/officeart/2005/8/layout/hProcess4"/>
    <dgm:cxn modelId="{D0E1BBF7-8B53-417A-86DA-CB6E1537C438}" type="presParOf" srcId="{12562E57-8B10-4AC0-9DD4-52075444A488}" destId="{84182517-CFB1-4002-8E35-634D7C4EA73A}" srcOrd="3" destOrd="0" presId="urn:microsoft.com/office/officeart/2005/8/layout/hProcess4"/>
    <dgm:cxn modelId="{349DE3ED-472C-4D36-B179-0466727BA1C2}" type="presParOf" srcId="{12562E57-8B10-4AC0-9DD4-52075444A488}" destId="{D0C35A05-4EC6-4708-A101-58E65CB67F43}" srcOrd="4" destOrd="0" presId="urn:microsoft.com/office/officeart/2005/8/layout/hProcess4"/>
    <dgm:cxn modelId="{F72567FD-2E34-46F5-95BB-738043854BD4}" type="presParOf" srcId="{F1F6DD24-A506-44F0-BF48-235816F75E52}" destId="{E160CF9F-AFB0-4966-805B-EEE89CE48467}" srcOrd="1" destOrd="0" presId="urn:microsoft.com/office/officeart/2005/8/layout/hProcess4"/>
    <dgm:cxn modelId="{6FCD86E8-D092-4D99-A441-5763A0841823}" type="presParOf" srcId="{F1F6DD24-A506-44F0-BF48-235816F75E52}" destId="{796C551F-F683-4FAC-8022-1B1CBA60FD9E}" srcOrd="2" destOrd="0" presId="urn:microsoft.com/office/officeart/2005/8/layout/hProcess4"/>
    <dgm:cxn modelId="{3BC32E21-3ABE-459A-B96B-DEABC24BDC30}" type="presParOf" srcId="{796C551F-F683-4FAC-8022-1B1CBA60FD9E}" destId="{9982E197-2790-4347-A8D9-D9D9D7493B68}" srcOrd="0" destOrd="0" presId="urn:microsoft.com/office/officeart/2005/8/layout/hProcess4"/>
    <dgm:cxn modelId="{995101B9-169B-468E-8D0E-CE49A04A9F2B}" type="presParOf" srcId="{796C551F-F683-4FAC-8022-1B1CBA60FD9E}" destId="{7D05BC3D-244B-4FE5-91D9-3B02369D186A}" srcOrd="1" destOrd="0" presId="urn:microsoft.com/office/officeart/2005/8/layout/hProcess4"/>
    <dgm:cxn modelId="{A0D53A02-994A-494F-B1F4-C7F6D3690D05}" type="presParOf" srcId="{796C551F-F683-4FAC-8022-1B1CBA60FD9E}" destId="{F2962F0E-F41F-4ED0-8216-0594D88DF342}" srcOrd="2" destOrd="0" presId="urn:microsoft.com/office/officeart/2005/8/layout/hProcess4"/>
    <dgm:cxn modelId="{357000F2-E94C-457B-B4D1-C74FEC9D06FA}" type="presParOf" srcId="{796C551F-F683-4FAC-8022-1B1CBA60FD9E}" destId="{1B2192EB-EF4E-4A95-8E8B-6C02985C8DDA}" srcOrd="3" destOrd="0" presId="urn:microsoft.com/office/officeart/2005/8/layout/hProcess4"/>
    <dgm:cxn modelId="{C404B19E-03A8-4BE2-8189-EB35FC9D2BD5}" type="presParOf" srcId="{796C551F-F683-4FAC-8022-1B1CBA60FD9E}" destId="{9B4E0C87-B0D2-47B6-9545-D0D22A817E8B}" srcOrd="4" destOrd="0" presId="urn:microsoft.com/office/officeart/2005/8/layout/hProcess4"/>
    <dgm:cxn modelId="{0108F4EB-1D22-48F8-ADCD-85A561391FC2}" type="presParOf" srcId="{F1F6DD24-A506-44F0-BF48-235816F75E52}" destId="{1C786DF2-CF0C-4C1D-83FB-09CAEB268C23}" srcOrd="3" destOrd="0" presId="urn:microsoft.com/office/officeart/2005/8/layout/hProcess4"/>
    <dgm:cxn modelId="{516C1669-1931-4FB9-9A20-573F2BD891A0}" type="presParOf" srcId="{F1F6DD24-A506-44F0-BF48-235816F75E52}" destId="{737501B0-8741-4273-B484-941B929677C3}" srcOrd="4" destOrd="0" presId="urn:microsoft.com/office/officeart/2005/8/layout/hProcess4"/>
    <dgm:cxn modelId="{F8EC1A43-9502-404D-B5B7-7E8FF8D7F200}" type="presParOf" srcId="{737501B0-8741-4273-B484-941B929677C3}" destId="{2FA1BDBE-BD51-4F3D-9FCE-7B30FE54FED6}" srcOrd="0" destOrd="0" presId="urn:microsoft.com/office/officeart/2005/8/layout/hProcess4"/>
    <dgm:cxn modelId="{3C30FB3C-2994-4C67-8C9B-D0C331777B94}" type="presParOf" srcId="{737501B0-8741-4273-B484-941B929677C3}" destId="{7AB87C1C-27DE-4151-A161-B3E29E77563B}" srcOrd="1" destOrd="0" presId="urn:microsoft.com/office/officeart/2005/8/layout/hProcess4"/>
    <dgm:cxn modelId="{B05D1B2B-2D72-4090-832A-D9F209063026}" type="presParOf" srcId="{737501B0-8741-4273-B484-941B929677C3}" destId="{9B74D127-A3D9-4705-8A6D-8C99B4889DFC}" srcOrd="2" destOrd="0" presId="urn:microsoft.com/office/officeart/2005/8/layout/hProcess4"/>
    <dgm:cxn modelId="{37E68A85-08A5-4CE9-8A99-67EACCFA8F47}" type="presParOf" srcId="{737501B0-8741-4273-B484-941B929677C3}" destId="{01ECFCB9-41DB-4015-98B2-A9AA2FBDB90C}" srcOrd="3" destOrd="0" presId="urn:microsoft.com/office/officeart/2005/8/layout/hProcess4"/>
    <dgm:cxn modelId="{38678FCB-B7DE-4683-95C7-7BD0E5595EA3}" type="presParOf" srcId="{737501B0-8741-4273-B484-941B929677C3}" destId="{AD886A20-162B-4DF9-B900-DBCA808F4869}" srcOrd="4" destOrd="0" presId="urn:microsoft.com/office/officeart/2005/8/layout/h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9890B3C-0FB5-4E73-8405-0B813973124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6EF45B8-8A35-4E90-B8E1-9FF5DB9D38DA}">
      <dgm:prSet phldrT="[Text]"/>
      <dgm:spPr/>
      <dgm:t>
        <a:bodyPr/>
        <a:lstStyle/>
        <a:p>
          <a:endParaRPr lang="en-GB" dirty="0"/>
        </a:p>
        <a:p>
          <a:r>
            <a:rPr lang="en-GB" dirty="0"/>
            <a:t>Prohibited Act</a:t>
          </a:r>
        </a:p>
        <a:p>
          <a:endParaRPr lang="en-GB" dirty="0"/>
        </a:p>
      </dgm:t>
    </dgm:pt>
    <dgm:pt modelId="{934FD1DB-EBD0-4227-8557-A3E3E24FF078}" type="parTrans" cxnId="{4D9BBC34-E410-483A-AC73-13C886BC0E27}">
      <dgm:prSet/>
      <dgm:spPr/>
      <dgm:t>
        <a:bodyPr/>
        <a:lstStyle/>
        <a:p>
          <a:endParaRPr lang="en-GB"/>
        </a:p>
      </dgm:t>
    </dgm:pt>
    <dgm:pt modelId="{021EA394-1714-48E3-8377-277CCA354A03}" type="sibTrans" cxnId="{4D9BBC34-E410-483A-AC73-13C886BC0E27}">
      <dgm:prSet/>
      <dgm:spPr/>
      <dgm:t>
        <a:bodyPr/>
        <a:lstStyle/>
        <a:p>
          <a:endParaRPr lang="en-GB"/>
        </a:p>
      </dgm:t>
    </dgm:pt>
    <dgm:pt modelId="{91F43BCD-F175-4CA1-AB21-ECF217938DE8}">
      <dgm:prSet phldrT="[Text]"/>
      <dgm:spPr/>
      <dgm:t>
        <a:bodyPr/>
        <a:lstStyle/>
        <a:p>
          <a:r>
            <a:rPr lang="en-GB" dirty="0"/>
            <a:t>Words</a:t>
          </a:r>
        </a:p>
      </dgm:t>
    </dgm:pt>
    <dgm:pt modelId="{B87626C9-B2F9-4ED9-8CA7-656F3903E332}" type="parTrans" cxnId="{6E53FE79-8309-4E1D-9F16-90A722CEE215}">
      <dgm:prSet/>
      <dgm:spPr/>
      <dgm:t>
        <a:bodyPr/>
        <a:lstStyle/>
        <a:p>
          <a:endParaRPr lang="en-GB"/>
        </a:p>
      </dgm:t>
    </dgm:pt>
    <dgm:pt modelId="{530C64FB-1A16-42B1-80E1-7842DC127A99}" type="sibTrans" cxnId="{6E53FE79-8309-4E1D-9F16-90A722CEE215}">
      <dgm:prSet/>
      <dgm:spPr/>
      <dgm:t>
        <a:bodyPr/>
        <a:lstStyle/>
        <a:p>
          <a:endParaRPr lang="en-GB"/>
        </a:p>
      </dgm:t>
    </dgm:pt>
    <dgm:pt modelId="{B3FC0B8D-DCA2-4EF6-9153-E763E536200F}">
      <dgm:prSet phldrT="[Text]"/>
      <dgm:spPr/>
      <dgm:t>
        <a:bodyPr/>
        <a:lstStyle/>
        <a:p>
          <a:endParaRPr lang="en-GB" dirty="0"/>
        </a:p>
        <a:p>
          <a:r>
            <a:rPr lang="en-GB" dirty="0"/>
            <a:t>Silence</a:t>
          </a:r>
        </a:p>
        <a:p>
          <a:endParaRPr lang="en-GB" dirty="0"/>
        </a:p>
      </dgm:t>
    </dgm:pt>
    <dgm:pt modelId="{D34ACA18-1499-4570-8842-01B0699808CB}" type="parTrans" cxnId="{0A1143C5-6E5E-4540-8612-A2F09FD0B586}">
      <dgm:prSet/>
      <dgm:spPr/>
      <dgm:t>
        <a:bodyPr/>
        <a:lstStyle/>
        <a:p>
          <a:endParaRPr lang="en-GB"/>
        </a:p>
      </dgm:t>
    </dgm:pt>
    <dgm:pt modelId="{D3B203AA-AEFA-42AE-83C2-506505B47E0B}" type="sibTrans" cxnId="{0A1143C5-6E5E-4540-8612-A2F09FD0B586}">
      <dgm:prSet/>
      <dgm:spPr/>
      <dgm:t>
        <a:bodyPr/>
        <a:lstStyle/>
        <a:p>
          <a:endParaRPr lang="en-GB"/>
        </a:p>
      </dgm:t>
    </dgm:pt>
    <dgm:pt modelId="{0A3741CE-C7A7-4D2D-B73A-6E57698940F7}">
      <dgm:prSet phldrT="[Text]"/>
      <dgm:spPr/>
      <dgm:t>
        <a:bodyPr/>
        <a:lstStyle/>
        <a:p>
          <a:r>
            <a:rPr lang="en-GB" dirty="0"/>
            <a:t>Voluntary</a:t>
          </a:r>
        </a:p>
      </dgm:t>
    </dgm:pt>
    <dgm:pt modelId="{CA46F1FF-78C2-422C-AC37-3EB06B112C50}" type="parTrans" cxnId="{A3BF3860-E1F2-4F3F-90EC-050E69711793}">
      <dgm:prSet/>
      <dgm:spPr/>
      <dgm:t>
        <a:bodyPr/>
        <a:lstStyle/>
        <a:p>
          <a:endParaRPr lang="en-GB"/>
        </a:p>
      </dgm:t>
    </dgm:pt>
    <dgm:pt modelId="{E6AF7590-1ACA-49CF-881F-2EF924EDDE95}" type="sibTrans" cxnId="{A3BF3860-E1F2-4F3F-90EC-050E69711793}">
      <dgm:prSet/>
      <dgm:spPr/>
      <dgm:t>
        <a:bodyPr/>
        <a:lstStyle/>
        <a:p>
          <a:endParaRPr lang="en-GB"/>
        </a:p>
      </dgm:t>
    </dgm:pt>
    <dgm:pt modelId="{D123B1ED-4E22-4889-BB86-79E6DAD91923}">
      <dgm:prSet/>
      <dgm:spPr/>
      <dgm:t>
        <a:bodyPr/>
        <a:lstStyle/>
        <a:p>
          <a:r>
            <a:rPr lang="en-GB"/>
            <a:t>Omission</a:t>
          </a:r>
          <a:endParaRPr lang="en-GB" dirty="0"/>
        </a:p>
      </dgm:t>
    </dgm:pt>
    <dgm:pt modelId="{793D2493-D740-4BE6-B41F-58AFF08CE9CD}" type="parTrans" cxnId="{76811467-0DD4-4615-818C-9837D54279A9}">
      <dgm:prSet/>
      <dgm:spPr/>
      <dgm:t>
        <a:bodyPr/>
        <a:lstStyle/>
        <a:p>
          <a:endParaRPr lang="en-GB"/>
        </a:p>
      </dgm:t>
    </dgm:pt>
    <dgm:pt modelId="{01BD86E3-0E6A-4841-BE5B-AB510A1062A7}" type="sibTrans" cxnId="{76811467-0DD4-4615-818C-9837D54279A9}">
      <dgm:prSet/>
      <dgm:spPr/>
      <dgm:t>
        <a:bodyPr/>
        <a:lstStyle/>
        <a:p>
          <a:endParaRPr lang="en-GB"/>
        </a:p>
      </dgm:t>
    </dgm:pt>
    <dgm:pt modelId="{5C41503D-D957-4535-B487-BD7AB827F3F0}" type="pres">
      <dgm:prSet presAssocID="{F9890B3C-0FB5-4E73-8405-0B813973124E}" presName="diagram" presStyleCnt="0">
        <dgm:presLayoutVars>
          <dgm:dir/>
          <dgm:resizeHandles val="exact"/>
        </dgm:presLayoutVars>
      </dgm:prSet>
      <dgm:spPr/>
    </dgm:pt>
    <dgm:pt modelId="{E266DE7D-B662-46D8-A63F-EB6EAAA554A7}" type="pres">
      <dgm:prSet presAssocID="{16EF45B8-8A35-4E90-B8E1-9FF5DB9D38DA}" presName="node" presStyleLbl="node1" presStyleIdx="0" presStyleCnt="5">
        <dgm:presLayoutVars>
          <dgm:bulletEnabled val="1"/>
        </dgm:presLayoutVars>
      </dgm:prSet>
      <dgm:spPr/>
    </dgm:pt>
    <dgm:pt modelId="{14A7BC44-DAD2-4E40-8DDD-61DC3D7A0EF5}" type="pres">
      <dgm:prSet presAssocID="{021EA394-1714-48E3-8377-277CCA354A03}" presName="sibTrans" presStyleCnt="0"/>
      <dgm:spPr/>
    </dgm:pt>
    <dgm:pt modelId="{D5725CEE-CEE3-4D36-B349-4E8B38DA169C}" type="pres">
      <dgm:prSet presAssocID="{91F43BCD-F175-4CA1-AB21-ECF217938DE8}" presName="node" presStyleLbl="node1" presStyleIdx="1" presStyleCnt="5">
        <dgm:presLayoutVars>
          <dgm:bulletEnabled val="1"/>
        </dgm:presLayoutVars>
      </dgm:prSet>
      <dgm:spPr/>
    </dgm:pt>
    <dgm:pt modelId="{DD744A4B-5FA5-465C-BCC0-C252BB264224}" type="pres">
      <dgm:prSet presAssocID="{530C64FB-1A16-42B1-80E1-7842DC127A99}" presName="sibTrans" presStyleCnt="0"/>
      <dgm:spPr/>
    </dgm:pt>
    <dgm:pt modelId="{4147E62A-74B0-48B0-87C0-D054079A8D48}" type="pres">
      <dgm:prSet presAssocID="{B3FC0B8D-DCA2-4EF6-9153-E763E536200F}" presName="node" presStyleLbl="node1" presStyleIdx="2" presStyleCnt="5">
        <dgm:presLayoutVars>
          <dgm:bulletEnabled val="1"/>
        </dgm:presLayoutVars>
      </dgm:prSet>
      <dgm:spPr/>
    </dgm:pt>
    <dgm:pt modelId="{44A9091E-612B-49F1-8DA5-C6F90BE7E407}" type="pres">
      <dgm:prSet presAssocID="{D3B203AA-AEFA-42AE-83C2-506505B47E0B}" presName="sibTrans" presStyleCnt="0"/>
      <dgm:spPr/>
    </dgm:pt>
    <dgm:pt modelId="{5E22659C-70A9-4F31-AC6E-66D79BEAD8ED}" type="pres">
      <dgm:prSet presAssocID="{0A3741CE-C7A7-4D2D-B73A-6E57698940F7}" presName="node" presStyleLbl="node1" presStyleIdx="3" presStyleCnt="5">
        <dgm:presLayoutVars>
          <dgm:bulletEnabled val="1"/>
        </dgm:presLayoutVars>
      </dgm:prSet>
      <dgm:spPr/>
    </dgm:pt>
    <dgm:pt modelId="{23862075-FA5F-4260-A5AB-DD5DAE082D47}" type="pres">
      <dgm:prSet presAssocID="{E6AF7590-1ACA-49CF-881F-2EF924EDDE95}" presName="sibTrans" presStyleCnt="0"/>
      <dgm:spPr/>
    </dgm:pt>
    <dgm:pt modelId="{FE50843F-9FEB-4A43-97B1-469497EB43EE}" type="pres">
      <dgm:prSet presAssocID="{D123B1ED-4E22-4889-BB86-79E6DAD91923}" presName="node" presStyleLbl="node1" presStyleIdx="4" presStyleCnt="5">
        <dgm:presLayoutVars>
          <dgm:bulletEnabled val="1"/>
        </dgm:presLayoutVars>
      </dgm:prSet>
      <dgm:spPr/>
    </dgm:pt>
  </dgm:ptLst>
  <dgm:cxnLst>
    <dgm:cxn modelId="{EB32EF08-5258-49DA-82C0-A1CD378F3C68}" type="presOf" srcId="{0A3741CE-C7A7-4D2D-B73A-6E57698940F7}" destId="{5E22659C-70A9-4F31-AC6E-66D79BEAD8ED}" srcOrd="0" destOrd="0" presId="urn:microsoft.com/office/officeart/2005/8/layout/default"/>
    <dgm:cxn modelId="{1103C113-CF0C-4563-9989-A810810A7000}" type="presOf" srcId="{B3FC0B8D-DCA2-4EF6-9153-E763E536200F}" destId="{4147E62A-74B0-48B0-87C0-D054079A8D48}" srcOrd="0" destOrd="0" presId="urn:microsoft.com/office/officeart/2005/8/layout/default"/>
    <dgm:cxn modelId="{4D9BBC34-E410-483A-AC73-13C886BC0E27}" srcId="{F9890B3C-0FB5-4E73-8405-0B813973124E}" destId="{16EF45B8-8A35-4E90-B8E1-9FF5DB9D38DA}" srcOrd="0" destOrd="0" parTransId="{934FD1DB-EBD0-4227-8557-A3E3E24FF078}" sibTransId="{021EA394-1714-48E3-8377-277CCA354A03}"/>
    <dgm:cxn modelId="{A3BF3860-E1F2-4F3F-90EC-050E69711793}" srcId="{F9890B3C-0FB5-4E73-8405-0B813973124E}" destId="{0A3741CE-C7A7-4D2D-B73A-6E57698940F7}" srcOrd="3" destOrd="0" parTransId="{CA46F1FF-78C2-422C-AC37-3EB06B112C50}" sibTransId="{E6AF7590-1ACA-49CF-881F-2EF924EDDE95}"/>
    <dgm:cxn modelId="{76811467-0DD4-4615-818C-9837D54279A9}" srcId="{F9890B3C-0FB5-4E73-8405-0B813973124E}" destId="{D123B1ED-4E22-4889-BB86-79E6DAD91923}" srcOrd="4" destOrd="0" parTransId="{793D2493-D740-4BE6-B41F-58AFF08CE9CD}" sibTransId="{01BD86E3-0E6A-4841-BE5B-AB510A1062A7}"/>
    <dgm:cxn modelId="{6E53FE79-8309-4E1D-9F16-90A722CEE215}" srcId="{F9890B3C-0FB5-4E73-8405-0B813973124E}" destId="{91F43BCD-F175-4CA1-AB21-ECF217938DE8}" srcOrd="1" destOrd="0" parTransId="{B87626C9-B2F9-4ED9-8CA7-656F3903E332}" sibTransId="{530C64FB-1A16-42B1-80E1-7842DC127A99}"/>
    <dgm:cxn modelId="{F0C1E499-55A9-4A16-B0A7-DF1D9ABCE8A2}" type="presOf" srcId="{16EF45B8-8A35-4E90-B8E1-9FF5DB9D38DA}" destId="{E266DE7D-B662-46D8-A63F-EB6EAAA554A7}" srcOrd="0" destOrd="0" presId="urn:microsoft.com/office/officeart/2005/8/layout/default"/>
    <dgm:cxn modelId="{72955CC2-7E7E-41A2-BF04-04E041F6ECBB}" type="presOf" srcId="{D123B1ED-4E22-4889-BB86-79E6DAD91923}" destId="{FE50843F-9FEB-4A43-97B1-469497EB43EE}" srcOrd="0" destOrd="0" presId="urn:microsoft.com/office/officeart/2005/8/layout/default"/>
    <dgm:cxn modelId="{0A1143C5-6E5E-4540-8612-A2F09FD0B586}" srcId="{F9890B3C-0FB5-4E73-8405-0B813973124E}" destId="{B3FC0B8D-DCA2-4EF6-9153-E763E536200F}" srcOrd="2" destOrd="0" parTransId="{D34ACA18-1499-4570-8842-01B0699808CB}" sibTransId="{D3B203AA-AEFA-42AE-83C2-506505B47E0B}"/>
    <dgm:cxn modelId="{AA322CD0-5060-40AD-B230-7559E869D3E5}" type="presOf" srcId="{F9890B3C-0FB5-4E73-8405-0B813973124E}" destId="{5C41503D-D957-4535-B487-BD7AB827F3F0}" srcOrd="0" destOrd="0" presId="urn:microsoft.com/office/officeart/2005/8/layout/default"/>
    <dgm:cxn modelId="{FF5C11E5-D994-4067-A0AF-393D465BB86B}" type="presOf" srcId="{91F43BCD-F175-4CA1-AB21-ECF217938DE8}" destId="{D5725CEE-CEE3-4D36-B349-4E8B38DA169C}" srcOrd="0" destOrd="0" presId="urn:microsoft.com/office/officeart/2005/8/layout/default"/>
    <dgm:cxn modelId="{2632967B-34AF-4A80-A47B-7E0370D51690}" type="presParOf" srcId="{5C41503D-D957-4535-B487-BD7AB827F3F0}" destId="{E266DE7D-B662-46D8-A63F-EB6EAAA554A7}" srcOrd="0" destOrd="0" presId="urn:microsoft.com/office/officeart/2005/8/layout/default"/>
    <dgm:cxn modelId="{6F94D0B6-5E20-4AA3-A1A3-D1FD28F6E14C}" type="presParOf" srcId="{5C41503D-D957-4535-B487-BD7AB827F3F0}" destId="{14A7BC44-DAD2-4E40-8DDD-61DC3D7A0EF5}" srcOrd="1" destOrd="0" presId="urn:microsoft.com/office/officeart/2005/8/layout/default"/>
    <dgm:cxn modelId="{C3650A5E-1120-4BAA-A76C-065E03E8ED3F}" type="presParOf" srcId="{5C41503D-D957-4535-B487-BD7AB827F3F0}" destId="{D5725CEE-CEE3-4D36-B349-4E8B38DA169C}" srcOrd="2" destOrd="0" presId="urn:microsoft.com/office/officeart/2005/8/layout/default"/>
    <dgm:cxn modelId="{7450E1CE-560E-4F61-B11C-3FD3A853169D}" type="presParOf" srcId="{5C41503D-D957-4535-B487-BD7AB827F3F0}" destId="{DD744A4B-5FA5-465C-BCC0-C252BB264224}" srcOrd="3" destOrd="0" presId="urn:microsoft.com/office/officeart/2005/8/layout/default"/>
    <dgm:cxn modelId="{7E80AAB6-144F-4C0D-AEB7-C2E519800B55}" type="presParOf" srcId="{5C41503D-D957-4535-B487-BD7AB827F3F0}" destId="{4147E62A-74B0-48B0-87C0-D054079A8D48}" srcOrd="4" destOrd="0" presId="urn:microsoft.com/office/officeart/2005/8/layout/default"/>
    <dgm:cxn modelId="{A13664D8-352B-458B-B56D-EAAC5102FEBE}" type="presParOf" srcId="{5C41503D-D957-4535-B487-BD7AB827F3F0}" destId="{44A9091E-612B-49F1-8DA5-C6F90BE7E407}" srcOrd="5" destOrd="0" presId="urn:microsoft.com/office/officeart/2005/8/layout/default"/>
    <dgm:cxn modelId="{55A19E3E-5EE9-469A-8B85-3339DD090845}" type="presParOf" srcId="{5C41503D-D957-4535-B487-BD7AB827F3F0}" destId="{5E22659C-70A9-4F31-AC6E-66D79BEAD8ED}" srcOrd="6" destOrd="0" presId="urn:microsoft.com/office/officeart/2005/8/layout/default"/>
    <dgm:cxn modelId="{A510D9FA-4C4D-4068-BC0F-E8DA1F1D2F85}" type="presParOf" srcId="{5C41503D-D957-4535-B487-BD7AB827F3F0}" destId="{23862075-FA5F-4260-A5AB-DD5DAE082D47}" srcOrd="7" destOrd="0" presId="urn:microsoft.com/office/officeart/2005/8/layout/default"/>
    <dgm:cxn modelId="{31D2D3C7-92C5-44FF-8363-A7EBA29FAD3A}" type="presParOf" srcId="{5C41503D-D957-4535-B487-BD7AB827F3F0}" destId="{FE50843F-9FEB-4A43-97B1-469497EB43E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1C0C68F-D7DD-4FFF-98AC-FD00E12CAA24}" type="doc">
      <dgm:prSet loTypeId="urn:microsoft.com/office/officeart/2005/8/layout/chevron1" loCatId="process" qsTypeId="urn:microsoft.com/office/officeart/2005/8/quickstyle/simple4" qsCatId="simple" csTypeId="urn:microsoft.com/office/officeart/2005/8/colors/accent1_2" csCatId="accent1"/>
      <dgm:spPr/>
      <dgm:t>
        <a:bodyPr/>
        <a:lstStyle/>
        <a:p>
          <a:endParaRPr lang="en-US"/>
        </a:p>
      </dgm:t>
    </dgm:pt>
    <dgm:pt modelId="{4BC0FC61-053D-4A4D-8CA6-C5D024B573DA}">
      <dgm:prSet/>
      <dgm:spPr/>
      <dgm:t>
        <a:bodyPr/>
        <a:lstStyle/>
        <a:p>
          <a:r>
            <a:rPr lang="en-GB"/>
            <a:t>First thing to consider is whether the offence is one that allows for commission by omission?</a:t>
          </a:r>
          <a:endParaRPr lang="en-US"/>
        </a:p>
      </dgm:t>
    </dgm:pt>
    <dgm:pt modelId="{E5D48C4E-4BAA-486A-90A9-15F4D36EA17E}" type="parTrans" cxnId="{64D2A180-60DB-4D01-A153-E8EF7823EC75}">
      <dgm:prSet/>
      <dgm:spPr/>
      <dgm:t>
        <a:bodyPr/>
        <a:lstStyle/>
        <a:p>
          <a:endParaRPr lang="en-US"/>
        </a:p>
      </dgm:t>
    </dgm:pt>
    <dgm:pt modelId="{B777ED9C-B11B-4716-8805-D484344BF9CF}" type="sibTrans" cxnId="{64D2A180-60DB-4D01-A153-E8EF7823EC75}">
      <dgm:prSet/>
      <dgm:spPr/>
      <dgm:t>
        <a:bodyPr/>
        <a:lstStyle/>
        <a:p>
          <a:endParaRPr lang="en-US"/>
        </a:p>
      </dgm:t>
    </dgm:pt>
    <dgm:pt modelId="{7EA9F256-2493-4A29-B1FE-F0EBE47FA262}">
      <dgm:prSet/>
      <dgm:spPr/>
      <dgm:t>
        <a:bodyPr/>
        <a:lstStyle/>
        <a:p>
          <a:r>
            <a:rPr lang="en-GB"/>
            <a:t>Secondly, Are there any duty situations present?</a:t>
          </a:r>
          <a:endParaRPr lang="en-US"/>
        </a:p>
      </dgm:t>
    </dgm:pt>
    <dgm:pt modelId="{2B8072A0-3A7A-44D2-8C98-030D8FBE7B80}" type="parTrans" cxnId="{6D476CF7-66A5-4833-9919-4CF3C95AE492}">
      <dgm:prSet/>
      <dgm:spPr/>
      <dgm:t>
        <a:bodyPr/>
        <a:lstStyle/>
        <a:p>
          <a:endParaRPr lang="en-US"/>
        </a:p>
      </dgm:t>
    </dgm:pt>
    <dgm:pt modelId="{867EF655-FB21-4028-B8F8-4FC120DEF7B3}" type="sibTrans" cxnId="{6D476CF7-66A5-4833-9919-4CF3C95AE492}">
      <dgm:prSet/>
      <dgm:spPr/>
      <dgm:t>
        <a:bodyPr/>
        <a:lstStyle/>
        <a:p>
          <a:endParaRPr lang="en-US"/>
        </a:p>
      </dgm:t>
    </dgm:pt>
    <dgm:pt modelId="{EC2D7C09-D0A0-4033-83C5-DBED02ADB19C}" type="pres">
      <dgm:prSet presAssocID="{D1C0C68F-D7DD-4FFF-98AC-FD00E12CAA24}" presName="Name0" presStyleCnt="0">
        <dgm:presLayoutVars>
          <dgm:dir/>
          <dgm:animLvl val="lvl"/>
          <dgm:resizeHandles val="exact"/>
        </dgm:presLayoutVars>
      </dgm:prSet>
      <dgm:spPr/>
    </dgm:pt>
    <dgm:pt modelId="{688F76D8-2FE9-4F0A-98C5-D0DED8F6642C}" type="pres">
      <dgm:prSet presAssocID="{4BC0FC61-053D-4A4D-8CA6-C5D024B573DA}" presName="parTxOnly" presStyleLbl="node1" presStyleIdx="0" presStyleCnt="2">
        <dgm:presLayoutVars>
          <dgm:chMax val="0"/>
          <dgm:chPref val="0"/>
          <dgm:bulletEnabled val="1"/>
        </dgm:presLayoutVars>
      </dgm:prSet>
      <dgm:spPr/>
    </dgm:pt>
    <dgm:pt modelId="{9D0865BC-29EA-4E60-9607-868E4BC1157F}" type="pres">
      <dgm:prSet presAssocID="{B777ED9C-B11B-4716-8805-D484344BF9CF}" presName="parTxOnlySpace" presStyleCnt="0"/>
      <dgm:spPr/>
    </dgm:pt>
    <dgm:pt modelId="{ADAA7D40-ED4B-44CC-ADE0-F075C5BC4E2E}" type="pres">
      <dgm:prSet presAssocID="{7EA9F256-2493-4A29-B1FE-F0EBE47FA262}" presName="parTxOnly" presStyleLbl="node1" presStyleIdx="1" presStyleCnt="2">
        <dgm:presLayoutVars>
          <dgm:chMax val="0"/>
          <dgm:chPref val="0"/>
          <dgm:bulletEnabled val="1"/>
        </dgm:presLayoutVars>
      </dgm:prSet>
      <dgm:spPr/>
    </dgm:pt>
  </dgm:ptLst>
  <dgm:cxnLst>
    <dgm:cxn modelId="{64D2A180-60DB-4D01-A153-E8EF7823EC75}" srcId="{D1C0C68F-D7DD-4FFF-98AC-FD00E12CAA24}" destId="{4BC0FC61-053D-4A4D-8CA6-C5D024B573DA}" srcOrd="0" destOrd="0" parTransId="{E5D48C4E-4BAA-486A-90A9-15F4D36EA17E}" sibTransId="{B777ED9C-B11B-4716-8805-D484344BF9CF}"/>
    <dgm:cxn modelId="{5D709991-0811-49E2-B4A3-FAC4D635444E}" type="presOf" srcId="{7EA9F256-2493-4A29-B1FE-F0EBE47FA262}" destId="{ADAA7D40-ED4B-44CC-ADE0-F075C5BC4E2E}" srcOrd="0" destOrd="0" presId="urn:microsoft.com/office/officeart/2005/8/layout/chevron1"/>
    <dgm:cxn modelId="{BE95D7CE-4247-445E-8DD2-CDE08FEAC288}" type="presOf" srcId="{D1C0C68F-D7DD-4FFF-98AC-FD00E12CAA24}" destId="{EC2D7C09-D0A0-4033-83C5-DBED02ADB19C}" srcOrd="0" destOrd="0" presId="urn:microsoft.com/office/officeart/2005/8/layout/chevron1"/>
    <dgm:cxn modelId="{3E23CADE-FD20-4D47-8BAB-95142B7EA5B1}" type="presOf" srcId="{4BC0FC61-053D-4A4D-8CA6-C5D024B573DA}" destId="{688F76D8-2FE9-4F0A-98C5-D0DED8F6642C}" srcOrd="0" destOrd="0" presId="urn:microsoft.com/office/officeart/2005/8/layout/chevron1"/>
    <dgm:cxn modelId="{6D476CF7-66A5-4833-9919-4CF3C95AE492}" srcId="{D1C0C68F-D7DD-4FFF-98AC-FD00E12CAA24}" destId="{7EA9F256-2493-4A29-B1FE-F0EBE47FA262}" srcOrd="1" destOrd="0" parTransId="{2B8072A0-3A7A-44D2-8C98-030D8FBE7B80}" sibTransId="{867EF655-FB21-4028-B8F8-4FC120DEF7B3}"/>
    <dgm:cxn modelId="{90342C40-E886-4F0A-A9BB-6BB3344B0509}" type="presParOf" srcId="{EC2D7C09-D0A0-4033-83C5-DBED02ADB19C}" destId="{688F76D8-2FE9-4F0A-98C5-D0DED8F6642C}" srcOrd="0" destOrd="0" presId="urn:microsoft.com/office/officeart/2005/8/layout/chevron1"/>
    <dgm:cxn modelId="{1ACD53F7-5C7C-48DE-BADE-F8AD69815DD5}" type="presParOf" srcId="{EC2D7C09-D0A0-4033-83C5-DBED02ADB19C}" destId="{9D0865BC-29EA-4E60-9607-868E4BC1157F}" srcOrd="1" destOrd="0" presId="urn:microsoft.com/office/officeart/2005/8/layout/chevron1"/>
    <dgm:cxn modelId="{BB67BCD1-9282-4767-87FA-1ECFB64CD29A}" type="presParOf" srcId="{EC2D7C09-D0A0-4033-83C5-DBED02ADB19C}" destId="{ADAA7D40-ED4B-44CC-ADE0-F075C5BC4E2E}" srcOrd="2"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EE37666-10A4-4F3E-9C7E-DE6705406020}"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GB"/>
        </a:p>
      </dgm:t>
    </dgm:pt>
    <dgm:pt modelId="{F4714994-B1C9-47D0-AE01-251F7028B37D}">
      <dgm:prSet phldrT="[Text]"/>
      <dgm:spPr/>
      <dgm:t>
        <a:bodyPr/>
        <a:lstStyle/>
        <a:p>
          <a:r>
            <a:rPr lang="en-GB" dirty="0"/>
            <a:t>Conduct crimes</a:t>
          </a:r>
        </a:p>
      </dgm:t>
    </dgm:pt>
    <dgm:pt modelId="{8E038BCA-4FC2-4123-BF3F-BF320802DFFA}" type="parTrans" cxnId="{2BAC1B07-59FA-4D21-A496-EE9BE845EA63}">
      <dgm:prSet/>
      <dgm:spPr/>
      <dgm:t>
        <a:bodyPr/>
        <a:lstStyle/>
        <a:p>
          <a:endParaRPr lang="en-GB"/>
        </a:p>
      </dgm:t>
    </dgm:pt>
    <dgm:pt modelId="{0E70DE0D-83A3-45EB-B373-65A6311827C9}" type="sibTrans" cxnId="{2BAC1B07-59FA-4D21-A496-EE9BE845EA63}">
      <dgm:prSet/>
      <dgm:spPr/>
      <dgm:t>
        <a:bodyPr/>
        <a:lstStyle/>
        <a:p>
          <a:endParaRPr lang="en-GB"/>
        </a:p>
      </dgm:t>
    </dgm:pt>
    <dgm:pt modelId="{3AF61CD4-33A7-43E8-89ED-08A1E80AC220}">
      <dgm:prSet phldrT="[Text]"/>
      <dgm:spPr/>
      <dgm:t>
        <a:bodyPr/>
        <a:lstStyle/>
        <a:p>
          <a:r>
            <a:rPr lang="en-GB" dirty="0"/>
            <a:t>Conduct alone</a:t>
          </a:r>
        </a:p>
      </dgm:t>
    </dgm:pt>
    <dgm:pt modelId="{645D6926-C422-446E-A556-1927DEA63511}" type="parTrans" cxnId="{0BE9B33A-1D38-4328-B5AC-BF6A2B240CB5}">
      <dgm:prSet/>
      <dgm:spPr/>
      <dgm:t>
        <a:bodyPr/>
        <a:lstStyle/>
        <a:p>
          <a:endParaRPr lang="en-GB"/>
        </a:p>
      </dgm:t>
    </dgm:pt>
    <dgm:pt modelId="{04599F44-59FD-4FC2-8D78-4F9CE118BDE1}" type="sibTrans" cxnId="{0BE9B33A-1D38-4328-B5AC-BF6A2B240CB5}">
      <dgm:prSet/>
      <dgm:spPr/>
      <dgm:t>
        <a:bodyPr/>
        <a:lstStyle/>
        <a:p>
          <a:endParaRPr lang="en-GB"/>
        </a:p>
      </dgm:t>
    </dgm:pt>
    <dgm:pt modelId="{54A5E74E-9653-4F04-A75F-52142A3A15E7}">
      <dgm:prSet phldrT="[Text]"/>
      <dgm:spPr/>
      <dgm:t>
        <a:bodyPr/>
        <a:lstStyle/>
        <a:p>
          <a:r>
            <a:rPr lang="en-GB" dirty="0"/>
            <a:t>No result required</a:t>
          </a:r>
        </a:p>
      </dgm:t>
    </dgm:pt>
    <dgm:pt modelId="{48D45B83-3192-4646-A912-59D604E38064}" type="parTrans" cxnId="{4B684CE2-06E1-482A-B0F9-69420E85CB4D}">
      <dgm:prSet/>
      <dgm:spPr/>
      <dgm:t>
        <a:bodyPr/>
        <a:lstStyle/>
        <a:p>
          <a:endParaRPr lang="en-GB"/>
        </a:p>
      </dgm:t>
    </dgm:pt>
    <dgm:pt modelId="{0EE3FA99-87D1-4CA1-9EED-AFD0E9D8BA1D}" type="sibTrans" cxnId="{4B684CE2-06E1-482A-B0F9-69420E85CB4D}">
      <dgm:prSet/>
      <dgm:spPr/>
      <dgm:t>
        <a:bodyPr/>
        <a:lstStyle/>
        <a:p>
          <a:endParaRPr lang="en-GB"/>
        </a:p>
      </dgm:t>
    </dgm:pt>
    <dgm:pt modelId="{B568BD3F-7C28-4072-B947-FEA1A0803BA9}">
      <dgm:prSet phldrT="[Text]"/>
      <dgm:spPr/>
      <dgm:t>
        <a:bodyPr/>
        <a:lstStyle/>
        <a:p>
          <a:r>
            <a:rPr lang="en-GB" dirty="0"/>
            <a:t>Result crimes</a:t>
          </a:r>
        </a:p>
      </dgm:t>
    </dgm:pt>
    <dgm:pt modelId="{549319F5-B76E-4031-8E88-F52CA347372B}" type="parTrans" cxnId="{816EF95F-28CF-456C-B0C2-BAC012A8CE08}">
      <dgm:prSet/>
      <dgm:spPr/>
      <dgm:t>
        <a:bodyPr/>
        <a:lstStyle/>
        <a:p>
          <a:endParaRPr lang="en-GB"/>
        </a:p>
      </dgm:t>
    </dgm:pt>
    <dgm:pt modelId="{1CC39373-D378-4F71-844B-65B9845A65BC}" type="sibTrans" cxnId="{816EF95F-28CF-456C-B0C2-BAC012A8CE08}">
      <dgm:prSet/>
      <dgm:spPr/>
      <dgm:t>
        <a:bodyPr/>
        <a:lstStyle/>
        <a:p>
          <a:endParaRPr lang="en-GB"/>
        </a:p>
      </dgm:t>
    </dgm:pt>
    <dgm:pt modelId="{8BB1DF4D-E801-456E-9B2C-B716191F5776}">
      <dgm:prSet phldrT="[Text]"/>
      <dgm:spPr/>
      <dgm:t>
        <a:bodyPr/>
        <a:lstStyle/>
        <a:p>
          <a:r>
            <a:rPr lang="en-GB" dirty="0"/>
            <a:t>Result required</a:t>
          </a:r>
        </a:p>
      </dgm:t>
    </dgm:pt>
    <dgm:pt modelId="{5453B272-9640-4C1F-A520-79CB0F11B278}" type="parTrans" cxnId="{18B33072-9834-4D72-BBFC-7AD592BFC89E}">
      <dgm:prSet/>
      <dgm:spPr/>
      <dgm:t>
        <a:bodyPr/>
        <a:lstStyle/>
        <a:p>
          <a:endParaRPr lang="en-GB"/>
        </a:p>
      </dgm:t>
    </dgm:pt>
    <dgm:pt modelId="{94D75963-2E7F-4C5F-B7EE-93EB25E48287}" type="sibTrans" cxnId="{18B33072-9834-4D72-BBFC-7AD592BFC89E}">
      <dgm:prSet/>
      <dgm:spPr/>
      <dgm:t>
        <a:bodyPr/>
        <a:lstStyle/>
        <a:p>
          <a:endParaRPr lang="en-GB"/>
        </a:p>
      </dgm:t>
    </dgm:pt>
    <dgm:pt modelId="{160758AD-ED58-48C1-B046-70CCDC6A1996}">
      <dgm:prSet phldrT="[Text]"/>
      <dgm:spPr/>
      <dgm:t>
        <a:bodyPr/>
        <a:lstStyle/>
        <a:p>
          <a:r>
            <a:rPr lang="en-GB" dirty="0"/>
            <a:t>Causal link</a:t>
          </a:r>
        </a:p>
      </dgm:t>
    </dgm:pt>
    <dgm:pt modelId="{336B1012-E71E-44E1-95C6-8996BAA820C2}" type="parTrans" cxnId="{7D0DD9AA-1652-452A-BFAF-7F3C37CC7604}">
      <dgm:prSet/>
      <dgm:spPr/>
      <dgm:t>
        <a:bodyPr/>
        <a:lstStyle/>
        <a:p>
          <a:endParaRPr lang="en-GB"/>
        </a:p>
      </dgm:t>
    </dgm:pt>
    <dgm:pt modelId="{765041E4-F29F-430D-919B-D3CF4FC33FCC}" type="sibTrans" cxnId="{7D0DD9AA-1652-452A-BFAF-7F3C37CC7604}">
      <dgm:prSet/>
      <dgm:spPr/>
      <dgm:t>
        <a:bodyPr/>
        <a:lstStyle/>
        <a:p>
          <a:endParaRPr lang="en-GB"/>
        </a:p>
      </dgm:t>
    </dgm:pt>
    <dgm:pt modelId="{A461FAF5-7514-49C0-BB3E-DBB0F7877179}" type="pres">
      <dgm:prSet presAssocID="{6EE37666-10A4-4F3E-9C7E-DE6705406020}" presName="diagram" presStyleCnt="0">
        <dgm:presLayoutVars>
          <dgm:chPref val="1"/>
          <dgm:dir/>
          <dgm:animOne val="branch"/>
          <dgm:animLvl val="lvl"/>
          <dgm:resizeHandles/>
        </dgm:presLayoutVars>
      </dgm:prSet>
      <dgm:spPr/>
    </dgm:pt>
    <dgm:pt modelId="{2207924A-A274-4C87-8B55-959921F91FEA}" type="pres">
      <dgm:prSet presAssocID="{F4714994-B1C9-47D0-AE01-251F7028B37D}" presName="root" presStyleCnt="0"/>
      <dgm:spPr/>
    </dgm:pt>
    <dgm:pt modelId="{202C1275-E57D-4F5B-92AE-712396F9CA6A}" type="pres">
      <dgm:prSet presAssocID="{F4714994-B1C9-47D0-AE01-251F7028B37D}" presName="rootComposite" presStyleCnt="0"/>
      <dgm:spPr/>
    </dgm:pt>
    <dgm:pt modelId="{D7CDBB37-D8BF-4670-BB17-84A7A99806CF}" type="pres">
      <dgm:prSet presAssocID="{F4714994-B1C9-47D0-AE01-251F7028B37D}" presName="rootText" presStyleLbl="node1" presStyleIdx="0" presStyleCnt="2"/>
      <dgm:spPr/>
    </dgm:pt>
    <dgm:pt modelId="{294531CC-2A72-4162-A4D9-BC764C301BAB}" type="pres">
      <dgm:prSet presAssocID="{F4714994-B1C9-47D0-AE01-251F7028B37D}" presName="rootConnector" presStyleLbl="node1" presStyleIdx="0" presStyleCnt="2"/>
      <dgm:spPr/>
    </dgm:pt>
    <dgm:pt modelId="{1D705E98-C634-42CA-BC28-0ED632127B64}" type="pres">
      <dgm:prSet presAssocID="{F4714994-B1C9-47D0-AE01-251F7028B37D}" presName="childShape" presStyleCnt="0"/>
      <dgm:spPr/>
    </dgm:pt>
    <dgm:pt modelId="{D1338C52-8ED4-4D28-99DD-947129F67CDE}" type="pres">
      <dgm:prSet presAssocID="{645D6926-C422-446E-A556-1927DEA63511}" presName="Name13" presStyleLbl="parChTrans1D2" presStyleIdx="0" presStyleCnt="4"/>
      <dgm:spPr/>
    </dgm:pt>
    <dgm:pt modelId="{51C0695D-FF01-4F19-9203-68F8F08C21A9}" type="pres">
      <dgm:prSet presAssocID="{3AF61CD4-33A7-43E8-89ED-08A1E80AC220}" presName="childText" presStyleLbl="bgAcc1" presStyleIdx="0" presStyleCnt="4">
        <dgm:presLayoutVars>
          <dgm:bulletEnabled val="1"/>
        </dgm:presLayoutVars>
      </dgm:prSet>
      <dgm:spPr/>
    </dgm:pt>
    <dgm:pt modelId="{ECD531DC-0CC2-4194-A11B-22A05096E886}" type="pres">
      <dgm:prSet presAssocID="{48D45B83-3192-4646-A912-59D604E38064}" presName="Name13" presStyleLbl="parChTrans1D2" presStyleIdx="1" presStyleCnt="4"/>
      <dgm:spPr/>
    </dgm:pt>
    <dgm:pt modelId="{EE0BE1C9-AA18-446B-9B9D-4FE12F0168B3}" type="pres">
      <dgm:prSet presAssocID="{54A5E74E-9653-4F04-A75F-52142A3A15E7}" presName="childText" presStyleLbl="bgAcc1" presStyleIdx="1" presStyleCnt="4">
        <dgm:presLayoutVars>
          <dgm:bulletEnabled val="1"/>
        </dgm:presLayoutVars>
      </dgm:prSet>
      <dgm:spPr/>
    </dgm:pt>
    <dgm:pt modelId="{3322F7BF-394C-4C51-9356-F6E113C83788}" type="pres">
      <dgm:prSet presAssocID="{B568BD3F-7C28-4072-B947-FEA1A0803BA9}" presName="root" presStyleCnt="0"/>
      <dgm:spPr/>
    </dgm:pt>
    <dgm:pt modelId="{E7E60227-C264-4C54-95A8-7A3D3B2CCA28}" type="pres">
      <dgm:prSet presAssocID="{B568BD3F-7C28-4072-B947-FEA1A0803BA9}" presName="rootComposite" presStyleCnt="0"/>
      <dgm:spPr/>
    </dgm:pt>
    <dgm:pt modelId="{A8E7EADE-9DF9-41D4-B2A2-AE39206357A0}" type="pres">
      <dgm:prSet presAssocID="{B568BD3F-7C28-4072-B947-FEA1A0803BA9}" presName="rootText" presStyleLbl="node1" presStyleIdx="1" presStyleCnt="2"/>
      <dgm:spPr/>
    </dgm:pt>
    <dgm:pt modelId="{8F5F6D29-AF25-48EE-A677-981BE491E112}" type="pres">
      <dgm:prSet presAssocID="{B568BD3F-7C28-4072-B947-FEA1A0803BA9}" presName="rootConnector" presStyleLbl="node1" presStyleIdx="1" presStyleCnt="2"/>
      <dgm:spPr/>
    </dgm:pt>
    <dgm:pt modelId="{B0837FDD-497A-453F-B06B-17D9BC2E58EB}" type="pres">
      <dgm:prSet presAssocID="{B568BD3F-7C28-4072-B947-FEA1A0803BA9}" presName="childShape" presStyleCnt="0"/>
      <dgm:spPr/>
    </dgm:pt>
    <dgm:pt modelId="{6A2261B2-6A66-4F34-AA4D-FB154A8815A5}" type="pres">
      <dgm:prSet presAssocID="{5453B272-9640-4C1F-A520-79CB0F11B278}" presName="Name13" presStyleLbl="parChTrans1D2" presStyleIdx="2" presStyleCnt="4"/>
      <dgm:spPr/>
    </dgm:pt>
    <dgm:pt modelId="{9CA5A246-15FD-42A3-92EF-79619CC99751}" type="pres">
      <dgm:prSet presAssocID="{8BB1DF4D-E801-456E-9B2C-B716191F5776}" presName="childText" presStyleLbl="bgAcc1" presStyleIdx="2" presStyleCnt="4" custLinFactNeighborX="-471" custLinFactNeighborY="-2186">
        <dgm:presLayoutVars>
          <dgm:bulletEnabled val="1"/>
        </dgm:presLayoutVars>
      </dgm:prSet>
      <dgm:spPr/>
    </dgm:pt>
    <dgm:pt modelId="{61A4A30A-58D4-4C8B-83BE-0BD77601294D}" type="pres">
      <dgm:prSet presAssocID="{336B1012-E71E-44E1-95C6-8996BAA820C2}" presName="Name13" presStyleLbl="parChTrans1D2" presStyleIdx="3" presStyleCnt="4"/>
      <dgm:spPr/>
    </dgm:pt>
    <dgm:pt modelId="{BCE5DE18-29BA-43A1-A23B-6E6282E79809}" type="pres">
      <dgm:prSet presAssocID="{160758AD-ED58-48C1-B046-70CCDC6A1996}" presName="childText" presStyleLbl="bgAcc1" presStyleIdx="3" presStyleCnt="4">
        <dgm:presLayoutVars>
          <dgm:bulletEnabled val="1"/>
        </dgm:presLayoutVars>
      </dgm:prSet>
      <dgm:spPr/>
    </dgm:pt>
  </dgm:ptLst>
  <dgm:cxnLst>
    <dgm:cxn modelId="{2BAC1B07-59FA-4D21-A496-EE9BE845EA63}" srcId="{6EE37666-10A4-4F3E-9C7E-DE6705406020}" destId="{F4714994-B1C9-47D0-AE01-251F7028B37D}" srcOrd="0" destOrd="0" parTransId="{8E038BCA-4FC2-4123-BF3F-BF320802DFFA}" sibTransId="{0E70DE0D-83A3-45EB-B373-65A6311827C9}"/>
    <dgm:cxn modelId="{21896A0C-39A4-4DA3-9B6B-762707D50FEB}" type="presOf" srcId="{336B1012-E71E-44E1-95C6-8996BAA820C2}" destId="{61A4A30A-58D4-4C8B-83BE-0BD77601294D}" srcOrd="0" destOrd="0" presId="urn:microsoft.com/office/officeart/2005/8/layout/hierarchy3"/>
    <dgm:cxn modelId="{97CADB1B-6CE0-4D12-AF60-EE67C45DC800}" type="presOf" srcId="{6EE37666-10A4-4F3E-9C7E-DE6705406020}" destId="{A461FAF5-7514-49C0-BB3E-DBB0F7877179}" srcOrd="0" destOrd="0" presId="urn:microsoft.com/office/officeart/2005/8/layout/hierarchy3"/>
    <dgm:cxn modelId="{3653DE28-A6CE-42D9-BCF5-AE8ED082B3A6}" type="presOf" srcId="{F4714994-B1C9-47D0-AE01-251F7028B37D}" destId="{294531CC-2A72-4162-A4D9-BC764C301BAB}" srcOrd="1" destOrd="0" presId="urn:microsoft.com/office/officeart/2005/8/layout/hierarchy3"/>
    <dgm:cxn modelId="{493DBD37-ACDF-4873-9AF0-73BB4F2CE547}" type="presOf" srcId="{F4714994-B1C9-47D0-AE01-251F7028B37D}" destId="{D7CDBB37-D8BF-4670-BB17-84A7A99806CF}" srcOrd="0" destOrd="0" presId="urn:microsoft.com/office/officeart/2005/8/layout/hierarchy3"/>
    <dgm:cxn modelId="{0BE9B33A-1D38-4328-B5AC-BF6A2B240CB5}" srcId="{F4714994-B1C9-47D0-AE01-251F7028B37D}" destId="{3AF61CD4-33A7-43E8-89ED-08A1E80AC220}" srcOrd="0" destOrd="0" parTransId="{645D6926-C422-446E-A556-1927DEA63511}" sibTransId="{04599F44-59FD-4FC2-8D78-4F9CE118BDE1}"/>
    <dgm:cxn modelId="{DDA75B5E-96E4-4863-9504-1DB57370DFD1}" type="presOf" srcId="{645D6926-C422-446E-A556-1927DEA63511}" destId="{D1338C52-8ED4-4D28-99DD-947129F67CDE}" srcOrd="0" destOrd="0" presId="urn:microsoft.com/office/officeart/2005/8/layout/hierarchy3"/>
    <dgm:cxn modelId="{816EF95F-28CF-456C-B0C2-BAC012A8CE08}" srcId="{6EE37666-10A4-4F3E-9C7E-DE6705406020}" destId="{B568BD3F-7C28-4072-B947-FEA1A0803BA9}" srcOrd="1" destOrd="0" parTransId="{549319F5-B76E-4031-8E88-F52CA347372B}" sibTransId="{1CC39373-D378-4F71-844B-65B9845A65BC}"/>
    <dgm:cxn modelId="{AC86354A-5EC7-43BF-9A4B-3B0BEA1228A9}" type="presOf" srcId="{160758AD-ED58-48C1-B046-70CCDC6A1996}" destId="{BCE5DE18-29BA-43A1-A23B-6E6282E79809}" srcOrd="0" destOrd="0" presId="urn:microsoft.com/office/officeart/2005/8/layout/hierarchy3"/>
    <dgm:cxn modelId="{BD2F066D-1DAD-4D80-8ED6-7DC3C2DDCA67}" type="presOf" srcId="{54A5E74E-9653-4F04-A75F-52142A3A15E7}" destId="{EE0BE1C9-AA18-446B-9B9D-4FE12F0168B3}" srcOrd="0" destOrd="0" presId="urn:microsoft.com/office/officeart/2005/8/layout/hierarchy3"/>
    <dgm:cxn modelId="{18B33072-9834-4D72-BBFC-7AD592BFC89E}" srcId="{B568BD3F-7C28-4072-B947-FEA1A0803BA9}" destId="{8BB1DF4D-E801-456E-9B2C-B716191F5776}" srcOrd="0" destOrd="0" parTransId="{5453B272-9640-4C1F-A520-79CB0F11B278}" sibTransId="{94D75963-2E7F-4C5F-B7EE-93EB25E48287}"/>
    <dgm:cxn modelId="{56CEEE74-B265-4FC4-A032-CA1B2D3FBBD7}" type="presOf" srcId="{B568BD3F-7C28-4072-B947-FEA1A0803BA9}" destId="{8F5F6D29-AF25-48EE-A677-981BE491E112}" srcOrd="1" destOrd="0" presId="urn:microsoft.com/office/officeart/2005/8/layout/hierarchy3"/>
    <dgm:cxn modelId="{240D4256-7C1A-4518-A5FD-3A8C7EEA61F2}" type="presOf" srcId="{48D45B83-3192-4646-A912-59D604E38064}" destId="{ECD531DC-0CC2-4194-A11B-22A05096E886}" srcOrd="0" destOrd="0" presId="urn:microsoft.com/office/officeart/2005/8/layout/hierarchy3"/>
    <dgm:cxn modelId="{411F0EA1-CDFF-42D2-B950-8461E43F719D}" type="presOf" srcId="{3AF61CD4-33A7-43E8-89ED-08A1E80AC220}" destId="{51C0695D-FF01-4F19-9203-68F8F08C21A9}" srcOrd="0" destOrd="0" presId="urn:microsoft.com/office/officeart/2005/8/layout/hierarchy3"/>
    <dgm:cxn modelId="{7D0DD9AA-1652-452A-BFAF-7F3C37CC7604}" srcId="{B568BD3F-7C28-4072-B947-FEA1A0803BA9}" destId="{160758AD-ED58-48C1-B046-70CCDC6A1996}" srcOrd="1" destOrd="0" parTransId="{336B1012-E71E-44E1-95C6-8996BAA820C2}" sibTransId="{765041E4-F29F-430D-919B-D3CF4FC33FCC}"/>
    <dgm:cxn modelId="{CA1179B9-A9B1-40EF-8C91-5FCA332D2499}" type="presOf" srcId="{B568BD3F-7C28-4072-B947-FEA1A0803BA9}" destId="{A8E7EADE-9DF9-41D4-B2A2-AE39206357A0}" srcOrd="0" destOrd="0" presId="urn:microsoft.com/office/officeart/2005/8/layout/hierarchy3"/>
    <dgm:cxn modelId="{36E640BF-34B9-428A-98A8-8F7441CA11C5}" type="presOf" srcId="{8BB1DF4D-E801-456E-9B2C-B716191F5776}" destId="{9CA5A246-15FD-42A3-92EF-79619CC99751}" srcOrd="0" destOrd="0" presId="urn:microsoft.com/office/officeart/2005/8/layout/hierarchy3"/>
    <dgm:cxn modelId="{4B684CE2-06E1-482A-B0F9-69420E85CB4D}" srcId="{F4714994-B1C9-47D0-AE01-251F7028B37D}" destId="{54A5E74E-9653-4F04-A75F-52142A3A15E7}" srcOrd="1" destOrd="0" parTransId="{48D45B83-3192-4646-A912-59D604E38064}" sibTransId="{0EE3FA99-87D1-4CA1-9EED-AFD0E9D8BA1D}"/>
    <dgm:cxn modelId="{C7F930E8-51D1-4113-B5D0-B5C85F6DB5C9}" type="presOf" srcId="{5453B272-9640-4C1F-A520-79CB0F11B278}" destId="{6A2261B2-6A66-4F34-AA4D-FB154A8815A5}" srcOrd="0" destOrd="0" presId="urn:microsoft.com/office/officeart/2005/8/layout/hierarchy3"/>
    <dgm:cxn modelId="{345689BE-5A12-4203-981A-2902E7E34621}" type="presParOf" srcId="{A461FAF5-7514-49C0-BB3E-DBB0F7877179}" destId="{2207924A-A274-4C87-8B55-959921F91FEA}" srcOrd="0" destOrd="0" presId="urn:microsoft.com/office/officeart/2005/8/layout/hierarchy3"/>
    <dgm:cxn modelId="{C9F5DACA-CF5E-4748-88E8-23FF60A847C2}" type="presParOf" srcId="{2207924A-A274-4C87-8B55-959921F91FEA}" destId="{202C1275-E57D-4F5B-92AE-712396F9CA6A}" srcOrd="0" destOrd="0" presId="urn:microsoft.com/office/officeart/2005/8/layout/hierarchy3"/>
    <dgm:cxn modelId="{E734D476-A80D-4A69-B3BF-9C7D5BA5C683}" type="presParOf" srcId="{202C1275-E57D-4F5B-92AE-712396F9CA6A}" destId="{D7CDBB37-D8BF-4670-BB17-84A7A99806CF}" srcOrd="0" destOrd="0" presId="urn:microsoft.com/office/officeart/2005/8/layout/hierarchy3"/>
    <dgm:cxn modelId="{725B448B-9D41-4F5F-BBC5-38F921B3D3CE}" type="presParOf" srcId="{202C1275-E57D-4F5B-92AE-712396F9CA6A}" destId="{294531CC-2A72-4162-A4D9-BC764C301BAB}" srcOrd="1" destOrd="0" presId="urn:microsoft.com/office/officeart/2005/8/layout/hierarchy3"/>
    <dgm:cxn modelId="{13D0B25B-511F-4406-8052-56541B2B04D1}" type="presParOf" srcId="{2207924A-A274-4C87-8B55-959921F91FEA}" destId="{1D705E98-C634-42CA-BC28-0ED632127B64}" srcOrd="1" destOrd="0" presId="urn:microsoft.com/office/officeart/2005/8/layout/hierarchy3"/>
    <dgm:cxn modelId="{60D07196-99FA-4ADA-A856-FAFA7FF51527}" type="presParOf" srcId="{1D705E98-C634-42CA-BC28-0ED632127B64}" destId="{D1338C52-8ED4-4D28-99DD-947129F67CDE}" srcOrd="0" destOrd="0" presId="urn:microsoft.com/office/officeart/2005/8/layout/hierarchy3"/>
    <dgm:cxn modelId="{0BADE898-D850-471B-AE41-6027A9C77EEA}" type="presParOf" srcId="{1D705E98-C634-42CA-BC28-0ED632127B64}" destId="{51C0695D-FF01-4F19-9203-68F8F08C21A9}" srcOrd="1" destOrd="0" presId="urn:microsoft.com/office/officeart/2005/8/layout/hierarchy3"/>
    <dgm:cxn modelId="{5C7BA541-4CC8-48C2-93AC-822447366981}" type="presParOf" srcId="{1D705E98-C634-42CA-BC28-0ED632127B64}" destId="{ECD531DC-0CC2-4194-A11B-22A05096E886}" srcOrd="2" destOrd="0" presId="urn:microsoft.com/office/officeart/2005/8/layout/hierarchy3"/>
    <dgm:cxn modelId="{5ED67D42-B971-45E2-96C9-E09BB606BE7A}" type="presParOf" srcId="{1D705E98-C634-42CA-BC28-0ED632127B64}" destId="{EE0BE1C9-AA18-446B-9B9D-4FE12F0168B3}" srcOrd="3" destOrd="0" presId="urn:microsoft.com/office/officeart/2005/8/layout/hierarchy3"/>
    <dgm:cxn modelId="{3EDA0D9D-D5FF-4403-A83A-35CE6AD810B2}" type="presParOf" srcId="{A461FAF5-7514-49C0-BB3E-DBB0F7877179}" destId="{3322F7BF-394C-4C51-9356-F6E113C83788}" srcOrd="1" destOrd="0" presId="urn:microsoft.com/office/officeart/2005/8/layout/hierarchy3"/>
    <dgm:cxn modelId="{3FBBCDC7-1A5D-41F3-894B-B6B248CD1207}" type="presParOf" srcId="{3322F7BF-394C-4C51-9356-F6E113C83788}" destId="{E7E60227-C264-4C54-95A8-7A3D3B2CCA28}" srcOrd="0" destOrd="0" presId="urn:microsoft.com/office/officeart/2005/8/layout/hierarchy3"/>
    <dgm:cxn modelId="{A25C279E-9277-4A57-81DA-B5A9A9017E66}" type="presParOf" srcId="{E7E60227-C264-4C54-95A8-7A3D3B2CCA28}" destId="{A8E7EADE-9DF9-41D4-B2A2-AE39206357A0}" srcOrd="0" destOrd="0" presId="urn:microsoft.com/office/officeart/2005/8/layout/hierarchy3"/>
    <dgm:cxn modelId="{0DD071CC-46F5-40F3-87C2-3E3E2921C592}" type="presParOf" srcId="{E7E60227-C264-4C54-95A8-7A3D3B2CCA28}" destId="{8F5F6D29-AF25-48EE-A677-981BE491E112}" srcOrd="1" destOrd="0" presId="urn:microsoft.com/office/officeart/2005/8/layout/hierarchy3"/>
    <dgm:cxn modelId="{F1C504C7-92D1-4EB5-A8A0-F287B7AE4A2B}" type="presParOf" srcId="{3322F7BF-394C-4C51-9356-F6E113C83788}" destId="{B0837FDD-497A-453F-B06B-17D9BC2E58EB}" srcOrd="1" destOrd="0" presId="urn:microsoft.com/office/officeart/2005/8/layout/hierarchy3"/>
    <dgm:cxn modelId="{9FFF46A0-627F-4B3F-B086-861B5CB9403F}" type="presParOf" srcId="{B0837FDD-497A-453F-B06B-17D9BC2E58EB}" destId="{6A2261B2-6A66-4F34-AA4D-FB154A8815A5}" srcOrd="0" destOrd="0" presId="urn:microsoft.com/office/officeart/2005/8/layout/hierarchy3"/>
    <dgm:cxn modelId="{90342E90-F865-4888-848C-2B9550BD25A4}" type="presParOf" srcId="{B0837FDD-497A-453F-B06B-17D9BC2E58EB}" destId="{9CA5A246-15FD-42A3-92EF-79619CC99751}" srcOrd="1" destOrd="0" presId="urn:microsoft.com/office/officeart/2005/8/layout/hierarchy3"/>
    <dgm:cxn modelId="{F6917F23-02F1-4B60-8113-EC2C82393CFF}" type="presParOf" srcId="{B0837FDD-497A-453F-B06B-17D9BC2E58EB}" destId="{61A4A30A-58D4-4C8B-83BE-0BD77601294D}" srcOrd="2" destOrd="0" presId="urn:microsoft.com/office/officeart/2005/8/layout/hierarchy3"/>
    <dgm:cxn modelId="{18C551DD-14C6-4B15-844D-4DBC60DE8A61}" type="presParOf" srcId="{B0837FDD-497A-453F-B06B-17D9BC2E58EB}" destId="{BCE5DE18-29BA-43A1-A23B-6E6282E79809}"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52CE100-3C3F-47D9-BDE1-37806F07E04A}"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27672BFB-BBD6-4035-946B-804B82E67E96}">
      <dgm:prSet/>
      <dgm:spPr/>
      <dgm:t>
        <a:bodyPr/>
        <a:lstStyle/>
        <a:p>
          <a:r>
            <a:rPr lang="en-GB"/>
            <a:t>R v Jordan [1956] (James Clinton)</a:t>
          </a:r>
          <a:endParaRPr lang="en-US"/>
        </a:p>
      </dgm:t>
    </dgm:pt>
    <dgm:pt modelId="{B24F3B3D-7D2C-4824-9F4C-52BF4279986C}" type="parTrans" cxnId="{53BE2920-1334-4E23-A7AC-70A403EFE176}">
      <dgm:prSet/>
      <dgm:spPr/>
      <dgm:t>
        <a:bodyPr/>
        <a:lstStyle/>
        <a:p>
          <a:endParaRPr lang="en-US"/>
        </a:p>
      </dgm:t>
    </dgm:pt>
    <dgm:pt modelId="{1CFD6B81-7307-4CAA-98C9-6FEE2B0E4400}" type="sibTrans" cxnId="{53BE2920-1334-4E23-A7AC-70A403EFE176}">
      <dgm:prSet/>
      <dgm:spPr/>
      <dgm:t>
        <a:bodyPr/>
        <a:lstStyle/>
        <a:p>
          <a:endParaRPr lang="en-US"/>
        </a:p>
      </dgm:t>
    </dgm:pt>
    <dgm:pt modelId="{E634FFA4-8B87-4BF4-AB55-312D16D8DABB}">
      <dgm:prSet/>
      <dgm:spPr/>
      <dgm:t>
        <a:bodyPr/>
        <a:lstStyle/>
        <a:p>
          <a:r>
            <a:rPr lang="en-GB"/>
            <a:t>R v Cheshire [1991] (David William)</a:t>
          </a:r>
          <a:endParaRPr lang="en-US"/>
        </a:p>
      </dgm:t>
    </dgm:pt>
    <dgm:pt modelId="{F15C86A6-CB7D-4D3B-ADC9-438E8F033700}" type="parTrans" cxnId="{EC85E094-6BC6-4A8E-A252-99490B6864CB}">
      <dgm:prSet/>
      <dgm:spPr/>
      <dgm:t>
        <a:bodyPr/>
        <a:lstStyle/>
        <a:p>
          <a:endParaRPr lang="en-US"/>
        </a:p>
      </dgm:t>
    </dgm:pt>
    <dgm:pt modelId="{D528C29F-8890-440D-A1FB-19A074169506}" type="sibTrans" cxnId="{EC85E094-6BC6-4A8E-A252-99490B6864CB}">
      <dgm:prSet/>
      <dgm:spPr/>
      <dgm:t>
        <a:bodyPr/>
        <a:lstStyle/>
        <a:p>
          <a:endParaRPr lang="en-US"/>
        </a:p>
      </dgm:t>
    </dgm:pt>
    <dgm:pt modelId="{22E4CC3D-3671-4B19-A228-F6673DB477EB}">
      <dgm:prSet/>
      <dgm:spPr/>
      <dgm:t>
        <a:bodyPr/>
        <a:lstStyle/>
        <a:p>
          <a:r>
            <a:rPr lang="en-GB"/>
            <a:t>Field [2021] </a:t>
          </a:r>
          <a:endParaRPr lang="en-US"/>
        </a:p>
      </dgm:t>
    </dgm:pt>
    <dgm:pt modelId="{D092DEF2-70A1-43CA-A8E9-6A6034738DC2}" type="parTrans" cxnId="{8203E5B5-51A4-4781-BC8F-C50BCBDB3A33}">
      <dgm:prSet/>
      <dgm:spPr/>
      <dgm:t>
        <a:bodyPr/>
        <a:lstStyle/>
        <a:p>
          <a:endParaRPr lang="en-US"/>
        </a:p>
      </dgm:t>
    </dgm:pt>
    <dgm:pt modelId="{CE312B5E-0D66-4D2F-801D-571FA1C6F10B}" type="sibTrans" cxnId="{8203E5B5-51A4-4781-BC8F-C50BCBDB3A33}">
      <dgm:prSet/>
      <dgm:spPr/>
      <dgm:t>
        <a:bodyPr/>
        <a:lstStyle/>
        <a:p>
          <a:endParaRPr lang="en-US"/>
        </a:p>
      </dgm:t>
    </dgm:pt>
    <dgm:pt modelId="{352AC8BB-E329-4E58-B3D6-A372997A2B8D}" type="pres">
      <dgm:prSet presAssocID="{552CE100-3C3F-47D9-BDE1-37806F07E04A}" presName="diagram" presStyleCnt="0">
        <dgm:presLayoutVars>
          <dgm:dir/>
          <dgm:resizeHandles val="exact"/>
        </dgm:presLayoutVars>
      </dgm:prSet>
      <dgm:spPr/>
    </dgm:pt>
    <dgm:pt modelId="{C4C1C3D1-F99D-449B-BF84-DB7972323179}" type="pres">
      <dgm:prSet presAssocID="{27672BFB-BBD6-4035-946B-804B82E67E96}" presName="node" presStyleLbl="node1" presStyleIdx="0" presStyleCnt="3">
        <dgm:presLayoutVars>
          <dgm:bulletEnabled val="1"/>
        </dgm:presLayoutVars>
      </dgm:prSet>
      <dgm:spPr/>
    </dgm:pt>
    <dgm:pt modelId="{580C9B5F-B0BA-4808-A603-18B3FD411010}" type="pres">
      <dgm:prSet presAssocID="{1CFD6B81-7307-4CAA-98C9-6FEE2B0E4400}" presName="sibTrans" presStyleCnt="0"/>
      <dgm:spPr/>
    </dgm:pt>
    <dgm:pt modelId="{9841FC1F-C770-4CD0-BD15-8AD0E296C38B}" type="pres">
      <dgm:prSet presAssocID="{E634FFA4-8B87-4BF4-AB55-312D16D8DABB}" presName="node" presStyleLbl="node1" presStyleIdx="1" presStyleCnt="3">
        <dgm:presLayoutVars>
          <dgm:bulletEnabled val="1"/>
        </dgm:presLayoutVars>
      </dgm:prSet>
      <dgm:spPr/>
    </dgm:pt>
    <dgm:pt modelId="{615837A2-97C8-42AE-B6A9-4E1B428247A4}" type="pres">
      <dgm:prSet presAssocID="{D528C29F-8890-440D-A1FB-19A074169506}" presName="sibTrans" presStyleCnt="0"/>
      <dgm:spPr/>
    </dgm:pt>
    <dgm:pt modelId="{E0F68D04-E91F-418C-A436-F00D6179E39B}" type="pres">
      <dgm:prSet presAssocID="{22E4CC3D-3671-4B19-A228-F6673DB477EB}" presName="node" presStyleLbl="node1" presStyleIdx="2" presStyleCnt="3">
        <dgm:presLayoutVars>
          <dgm:bulletEnabled val="1"/>
        </dgm:presLayoutVars>
      </dgm:prSet>
      <dgm:spPr/>
    </dgm:pt>
  </dgm:ptLst>
  <dgm:cxnLst>
    <dgm:cxn modelId="{53BE2920-1334-4E23-A7AC-70A403EFE176}" srcId="{552CE100-3C3F-47D9-BDE1-37806F07E04A}" destId="{27672BFB-BBD6-4035-946B-804B82E67E96}" srcOrd="0" destOrd="0" parTransId="{B24F3B3D-7D2C-4824-9F4C-52BF4279986C}" sibTransId="{1CFD6B81-7307-4CAA-98C9-6FEE2B0E4400}"/>
    <dgm:cxn modelId="{32120A6C-4F2E-44A3-8132-5F22317C91A1}" type="presOf" srcId="{27672BFB-BBD6-4035-946B-804B82E67E96}" destId="{C4C1C3D1-F99D-449B-BF84-DB7972323179}" srcOrd="0" destOrd="0" presId="urn:microsoft.com/office/officeart/2005/8/layout/default"/>
    <dgm:cxn modelId="{C6526654-E5BF-4CCD-A75A-5447AF80E3BC}" type="presOf" srcId="{22E4CC3D-3671-4B19-A228-F6673DB477EB}" destId="{E0F68D04-E91F-418C-A436-F00D6179E39B}" srcOrd="0" destOrd="0" presId="urn:microsoft.com/office/officeart/2005/8/layout/default"/>
    <dgm:cxn modelId="{2AFBC87E-EF18-4182-8177-19E529F87C79}" type="presOf" srcId="{E634FFA4-8B87-4BF4-AB55-312D16D8DABB}" destId="{9841FC1F-C770-4CD0-BD15-8AD0E296C38B}" srcOrd="0" destOrd="0" presId="urn:microsoft.com/office/officeart/2005/8/layout/default"/>
    <dgm:cxn modelId="{EC85E094-6BC6-4A8E-A252-99490B6864CB}" srcId="{552CE100-3C3F-47D9-BDE1-37806F07E04A}" destId="{E634FFA4-8B87-4BF4-AB55-312D16D8DABB}" srcOrd="1" destOrd="0" parTransId="{F15C86A6-CB7D-4D3B-ADC9-438E8F033700}" sibTransId="{D528C29F-8890-440D-A1FB-19A074169506}"/>
    <dgm:cxn modelId="{973BDEA1-63B0-471C-9F97-8237543245B6}" type="presOf" srcId="{552CE100-3C3F-47D9-BDE1-37806F07E04A}" destId="{352AC8BB-E329-4E58-B3D6-A372997A2B8D}" srcOrd="0" destOrd="0" presId="urn:microsoft.com/office/officeart/2005/8/layout/default"/>
    <dgm:cxn modelId="{8203E5B5-51A4-4781-BC8F-C50BCBDB3A33}" srcId="{552CE100-3C3F-47D9-BDE1-37806F07E04A}" destId="{22E4CC3D-3671-4B19-A228-F6673DB477EB}" srcOrd="2" destOrd="0" parTransId="{D092DEF2-70A1-43CA-A8E9-6A6034738DC2}" sibTransId="{CE312B5E-0D66-4D2F-801D-571FA1C6F10B}"/>
    <dgm:cxn modelId="{43CAEBBD-B323-4C3E-9338-DE6F15F6E7D7}" type="presParOf" srcId="{352AC8BB-E329-4E58-B3D6-A372997A2B8D}" destId="{C4C1C3D1-F99D-449B-BF84-DB7972323179}" srcOrd="0" destOrd="0" presId="urn:microsoft.com/office/officeart/2005/8/layout/default"/>
    <dgm:cxn modelId="{D452D38B-BA31-4385-A766-02B250F4E85E}" type="presParOf" srcId="{352AC8BB-E329-4E58-B3D6-A372997A2B8D}" destId="{580C9B5F-B0BA-4808-A603-18B3FD411010}" srcOrd="1" destOrd="0" presId="urn:microsoft.com/office/officeart/2005/8/layout/default"/>
    <dgm:cxn modelId="{88DD437A-A101-46FA-A128-FAFE1EEA269B}" type="presParOf" srcId="{352AC8BB-E329-4E58-B3D6-A372997A2B8D}" destId="{9841FC1F-C770-4CD0-BD15-8AD0E296C38B}" srcOrd="2" destOrd="0" presId="urn:microsoft.com/office/officeart/2005/8/layout/default"/>
    <dgm:cxn modelId="{AC43BF0D-ABEC-4200-A863-EFA992D3DD1F}" type="presParOf" srcId="{352AC8BB-E329-4E58-B3D6-A372997A2B8D}" destId="{615837A2-97C8-42AE-B6A9-4E1B428247A4}" srcOrd="3" destOrd="0" presId="urn:microsoft.com/office/officeart/2005/8/layout/default"/>
    <dgm:cxn modelId="{ADB6E7D9-23E4-4EC6-AEC3-EF95854935E1}" type="presParOf" srcId="{352AC8BB-E329-4E58-B3D6-A372997A2B8D}" destId="{E0F68D04-E91F-418C-A436-F00D6179E39B}"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772067C-6DB8-4B76-B5BD-2F454457383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D9938DB-866D-4B4B-A12A-CBA44A8577E6}">
      <dgm:prSet/>
      <dgm:spPr/>
      <dgm:t>
        <a:bodyPr/>
        <a:lstStyle/>
        <a:p>
          <a:r>
            <a:rPr lang="en-US" dirty="0"/>
            <a:t>AR- conduct element is done through a positive act- GBH, murder, rape.</a:t>
          </a:r>
        </a:p>
      </dgm:t>
    </dgm:pt>
    <dgm:pt modelId="{3919C364-48DE-4D96-92B5-F480804CA106}" type="parTrans" cxnId="{392F2F0B-E87B-443B-A489-0173A7D74FDF}">
      <dgm:prSet/>
      <dgm:spPr/>
      <dgm:t>
        <a:bodyPr/>
        <a:lstStyle/>
        <a:p>
          <a:endParaRPr lang="en-US"/>
        </a:p>
      </dgm:t>
    </dgm:pt>
    <dgm:pt modelId="{D1439B51-1D32-4EBD-B7F4-9DE91BF950B3}" type="sibTrans" cxnId="{392F2F0B-E87B-443B-A489-0173A7D74FDF}">
      <dgm:prSet/>
      <dgm:spPr/>
      <dgm:t>
        <a:bodyPr/>
        <a:lstStyle/>
        <a:p>
          <a:endParaRPr lang="en-US"/>
        </a:p>
      </dgm:t>
    </dgm:pt>
    <dgm:pt modelId="{095435E5-471D-4DEE-83F4-47E3FA40D0D0}">
      <dgm:prSet/>
      <dgm:spPr/>
      <dgm:t>
        <a:bodyPr/>
        <a:lstStyle/>
        <a:p>
          <a:r>
            <a:rPr lang="en-GB"/>
            <a:t>Conduct element of an omission is the </a:t>
          </a:r>
          <a:r>
            <a:rPr lang="en-GB" b="1"/>
            <a:t>failure to act</a:t>
          </a:r>
          <a:endParaRPr lang="en-US"/>
        </a:p>
      </dgm:t>
    </dgm:pt>
    <dgm:pt modelId="{44F5CCD8-E255-4A4B-9AA6-4D8B97EF77A7}" type="parTrans" cxnId="{2A58CF74-9FC4-4BB5-B3BF-8D8EBEF9B0D8}">
      <dgm:prSet/>
      <dgm:spPr/>
      <dgm:t>
        <a:bodyPr/>
        <a:lstStyle/>
        <a:p>
          <a:endParaRPr lang="en-US"/>
        </a:p>
      </dgm:t>
    </dgm:pt>
    <dgm:pt modelId="{62AD2E0F-0217-4CC1-8296-59263ED05AF0}" type="sibTrans" cxnId="{2A58CF74-9FC4-4BB5-B3BF-8D8EBEF9B0D8}">
      <dgm:prSet/>
      <dgm:spPr/>
      <dgm:t>
        <a:bodyPr/>
        <a:lstStyle/>
        <a:p>
          <a:endParaRPr lang="en-US"/>
        </a:p>
      </dgm:t>
    </dgm:pt>
    <dgm:pt modelId="{2C110253-0088-43FF-899A-B6BBE1367A81}">
      <dgm:prSet/>
      <dgm:spPr/>
      <dgm:t>
        <a:bodyPr/>
        <a:lstStyle/>
        <a:p>
          <a:endParaRPr lang="en-US" dirty="0"/>
        </a:p>
      </dgm:t>
    </dgm:pt>
    <dgm:pt modelId="{EC24D13F-FB3B-4C63-8987-5C881D996540}" type="parTrans" cxnId="{AB3520B9-546F-45E6-8FCC-7E83A84E6BA3}">
      <dgm:prSet/>
      <dgm:spPr/>
      <dgm:t>
        <a:bodyPr/>
        <a:lstStyle/>
        <a:p>
          <a:endParaRPr lang="en-US"/>
        </a:p>
      </dgm:t>
    </dgm:pt>
    <dgm:pt modelId="{6E5FC40F-83C2-4EE5-BB73-29B8A64A8A48}" type="sibTrans" cxnId="{AB3520B9-546F-45E6-8FCC-7E83A84E6BA3}">
      <dgm:prSet/>
      <dgm:spPr/>
      <dgm:t>
        <a:bodyPr/>
        <a:lstStyle/>
        <a:p>
          <a:endParaRPr lang="en-US"/>
        </a:p>
      </dgm:t>
    </dgm:pt>
    <dgm:pt modelId="{78AB4CF9-BECC-417A-A9B1-095139F30872}">
      <dgm:prSet/>
      <dgm:spPr/>
      <dgm:t>
        <a:bodyPr/>
        <a:lstStyle/>
        <a:p>
          <a:r>
            <a:rPr lang="en-GB" dirty="0"/>
            <a:t>Requirements for a crime to be committed by omission:-</a:t>
          </a:r>
        </a:p>
        <a:p>
          <a:r>
            <a:rPr lang="en-GB" b="1" dirty="0"/>
            <a:t>There was a duty of care</a:t>
          </a:r>
          <a:endParaRPr lang="en-US" dirty="0"/>
        </a:p>
        <a:p>
          <a:r>
            <a:rPr lang="en-GB" b="1" dirty="0"/>
            <a:t>This duty was breached</a:t>
          </a:r>
          <a:endParaRPr lang="en-US" dirty="0"/>
        </a:p>
        <a:p>
          <a:r>
            <a:rPr lang="en-GB" b="1" dirty="0"/>
            <a:t>A causal connection between the breach of duty and the harm suffered</a:t>
          </a:r>
          <a:endParaRPr lang="en-US" dirty="0"/>
        </a:p>
      </dgm:t>
    </dgm:pt>
    <dgm:pt modelId="{6B48BDBF-B6CD-4C15-A723-B7CBA769A55C}" type="sibTrans" cxnId="{54CC1DEA-C8E4-43BE-AE39-971ADFBF3C54}">
      <dgm:prSet/>
      <dgm:spPr/>
      <dgm:t>
        <a:bodyPr/>
        <a:lstStyle/>
        <a:p>
          <a:endParaRPr lang="en-US"/>
        </a:p>
      </dgm:t>
    </dgm:pt>
    <dgm:pt modelId="{8FC25F56-35A7-4B53-BC87-F5AB886B405F}" type="parTrans" cxnId="{54CC1DEA-C8E4-43BE-AE39-971ADFBF3C54}">
      <dgm:prSet/>
      <dgm:spPr/>
      <dgm:t>
        <a:bodyPr/>
        <a:lstStyle/>
        <a:p>
          <a:endParaRPr lang="en-US"/>
        </a:p>
      </dgm:t>
    </dgm:pt>
    <dgm:pt modelId="{C110DE19-C006-48CB-9BBD-6C85B305943F}" type="pres">
      <dgm:prSet presAssocID="{E772067C-6DB8-4B76-B5BD-2F454457383C}" presName="linear" presStyleCnt="0">
        <dgm:presLayoutVars>
          <dgm:animLvl val="lvl"/>
          <dgm:resizeHandles val="exact"/>
        </dgm:presLayoutVars>
      </dgm:prSet>
      <dgm:spPr/>
    </dgm:pt>
    <dgm:pt modelId="{D5AABF3A-9120-4089-A501-53A1F35EAC9E}" type="pres">
      <dgm:prSet presAssocID="{2D9938DB-866D-4B4B-A12A-CBA44A8577E6}" presName="parentText" presStyleLbl="node1" presStyleIdx="0" presStyleCnt="3">
        <dgm:presLayoutVars>
          <dgm:chMax val="0"/>
          <dgm:bulletEnabled val="1"/>
        </dgm:presLayoutVars>
      </dgm:prSet>
      <dgm:spPr/>
    </dgm:pt>
    <dgm:pt modelId="{90AFE5A9-D3B9-4F88-BB84-E604596D1153}" type="pres">
      <dgm:prSet presAssocID="{D1439B51-1D32-4EBD-B7F4-9DE91BF950B3}" presName="spacer" presStyleCnt="0"/>
      <dgm:spPr/>
    </dgm:pt>
    <dgm:pt modelId="{A856040E-B1F3-488B-8CBB-E4900ECD49E3}" type="pres">
      <dgm:prSet presAssocID="{095435E5-471D-4DEE-83F4-47E3FA40D0D0}" presName="parentText" presStyleLbl="node1" presStyleIdx="1" presStyleCnt="3">
        <dgm:presLayoutVars>
          <dgm:chMax val="0"/>
          <dgm:bulletEnabled val="1"/>
        </dgm:presLayoutVars>
      </dgm:prSet>
      <dgm:spPr/>
    </dgm:pt>
    <dgm:pt modelId="{A762C8A3-68D3-4AE7-9604-874E1954A3F4}" type="pres">
      <dgm:prSet presAssocID="{62AD2E0F-0217-4CC1-8296-59263ED05AF0}" presName="spacer" presStyleCnt="0"/>
      <dgm:spPr/>
    </dgm:pt>
    <dgm:pt modelId="{0123AA3A-75D4-468E-BEA7-21ED5F17B4F2}" type="pres">
      <dgm:prSet presAssocID="{78AB4CF9-BECC-417A-A9B1-095139F30872}" presName="parentText" presStyleLbl="node1" presStyleIdx="2" presStyleCnt="3">
        <dgm:presLayoutVars>
          <dgm:chMax val="0"/>
          <dgm:bulletEnabled val="1"/>
        </dgm:presLayoutVars>
      </dgm:prSet>
      <dgm:spPr/>
    </dgm:pt>
    <dgm:pt modelId="{5A3E95D0-045E-4D57-BEFD-12314437BCED}" type="pres">
      <dgm:prSet presAssocID="{78AB4CF9-BECC-417A-A9B1-095139F30872}" presName="childText" presStyleLbl="revTx" presStyleIdx="0" presStyleCnt="1">
        <dgm:presLayoutVars>
          <dgm:bulletEnabled val="1"/>
        </dgm:presLayoutVars>
      </dgm:prSet>
      <dgm:spPr/>
    </dgm:pt>
  </dgm:ptLst>
  <dgm:cxnLst>
    <dgm:cxn modelId="{F5BCB906-DD5C-4B44-9DA6-B36825E3FB0B}" type="presOf" srcId="{78AB4CF9-BECC-417A-A9B1-095139F30872}" destId="{0123AA3A-75D4-468E-BEA7-21ED5F17B4F2}" srcOrd="0" destOrd="0" presId="urn:microsoft.com/office/officeart/2005/8/layout/vList2"/>
    <dgm:cxn modelId="{20D91109-B20A-4FA2-B8F8-032B9CBEF60F}" type="presOf" srcId="{2D9938DB-866D-4B4B-A12A-CBA44A8577E6}" destId="{D5AABF3A-9120-4089-A501-53A1F35EAC9E}" srcOrd="0" destOrd="0" presId="urn:microsoft.com/office/officeart/2005/8/layout/vList2"/>
    <dgm:cxn modelId="{392F2F0B-E87B-443B-A489-0173A7D74FDF}" srcId="{E772067C-6DB8-4B76-B5BD-2F454457383C}" destId="{2D9938DB-866D-4B4B-A12A-CBA44A8577E6}" srcOrd="0" destOrd="0" parTransId="{3919C364-48DE-4D96-92B5-F480804CA106}" sibTransId="{D1439B51-1D32-4EBD-B7F4-9DE91BF950B3}"/>
    <dgm:cxn modelId="{2A58CF74-9FC4-4BB5-B3BF-8D8EBEF9B0D8}" srcId="{E772067C-6DB8-4B76-B5BD-2F454457383C}" destId="{095435E5-471D-4DEE-83F4-47E3FA40D0D0}" srcOrd="1" destOrd="0" parTransId="{44F5CCD8-E255-4A4B-9AA6-4D8B97EF77A7}" sibTransId="{62AD2E0F-0217-4CC1-8296-59263ED05AF0}"/>
    <dgm:cxn modelId="{0B487E77-B084-4165-BF78-264B33090EB6}" type="presOf" srcId="{E772067C-6DB8-4B76-B5BD-2F454457383C}" destId="{C110DE19-C006-48CB-9BBD-6C85B305943F}" srcOrd="0" destOrd="0" presId="urn:microsoft.com/office/officeart/2005/8/layout/vList2"/>
    <dgm:cxn modelId="{C7964DAA-CF35-4373-92D8-BB03E6D36F45}" type="presOf" srcId="{2C110253-0088-43FF-899A-B6BBE1367A81}" destId="{5A3E95D0-045E-4D57-BEFD-12314437BCED}" srcOrd="0" destOrd="0" presId="urn:microsoft.com/office/officeart/2005/8/layout/vList2"/>
    <dgm:cxn modelId="{AB3520B9-546F-45E6-8FCC-7E83A84E6BA3}" srcId="{78AB4CF9-BECC-417A-A9B1-095139F30872}" destId="{2C110253-0088-43FF-899A-B6BBE1367A81}" srcOrd="0" destOrd="0" parTransId="{EC24D13F-FB3B-4C63-8987-5C881D996540}" sibTransId="{6E5FC40F-83C2-4EE5-BB73-29B8A64A8A48}"/>
    <dgm:cxn modelId="{54CC1DEA-C8E4-43BE-AE39-971ADFBF3C54}" srcId="{E772067C-6DB8-4B76-B5BD-2F454457383C}" destId="{78AB4CF9-BECC-417A-A9B1-095139F30872}" srcOrd="2" destOrd="0" parTransId="{8FC25F56-35A7-4B53-BC87-F5AB886B405F}" sibTransId="{6B48BDBF-B6CD-4C15-A723-B7CBA769A55C}"/>
    <dgm:cxn modelId="{B3C03AED-8FB8-464E-802A-BEBAA946A24B}" type="presOf" srcId="{095435E5-471D-4DEE-83F4-47E3FA40D0D0}" destId="{A856040E-B1F3-488B-8CBB-E4900ECD49E3}" srcOrd="0" destOrd="0" presId="urn:microsoft.com/office/officeart/2005/8/layout/vList2"/>
    <dgm:cxn modelId="{3B173F4D-9103-4DFA-843A-FFEB40872B20}" type="presParOf" srcId="{C110DE19-C006-48CB-9BBD-6C85B305943F}" destId="{D5AABF3A-9120-4089-A501-53A1F35EAC9E}" srcOrd="0" destOrd="0" presId="urn:microsoft.com/office/officeart/2005/8/layout/vList2"/>
    <dgm:cxn modelId="{D9242074-51E1-4751-BE0D-AB16BE56F5F0}" type="presParOf" srcId="{C110DE19-C006-48CB-9BBD-6C85B305943F}" destId="{90AFE5A9-D3B9-4F88-BB84-E604596D1153}" srcOrd="1" destOrd="0" presId="urn:microsoft.com/office/officeart/2005/8/layout/vList2"/>
    <dgm:cxn modelId="{5004AFF8-806B-4938-BA47-DCC121914D3E}" type="presParOf" srcId="{C110DE19-C006-48CB-9BBD-6C85B305943F}" destId="{A856040E-B1F3-488B-8CBB-E4900ECD49E3}" srcOrd="2" destOrd="0" presId="urn:microsoft.com/office/officeart/2005/8/layout/vList2"/>
    <dgm:cxn modelId="{3BD1DC96-A09D-4A17-83C1-65E6B4B8CF4F}" type="presParOf" srcId="{C110DE19-C006-48CB-9BBD-6C85B305943F}" destId="{A762C8A3-68D3-4AE7-9604-874E1954A3F4}" srcOrd="3" destOrd="0" presId="urn:microsoft.com/office/officeart/2005/8/layout/vList2"/>
    <dgm:cxn modelId="{13B5840B-C81D-4CA6-885A-6A3C177D17BC}" type="presParOf" srcId="{C110DE19-C006-48CB-9BBD-6C85B305943F}" destId="{0123AA3A-75D4-468E-BEA7-21ED5F17B4F2}" srcOrd="4" destOrd="0" presId="urn:microsoft.com/office/officeart/2005/8/layout/vList2"/>
    <dgm:cxn modelId="{3262F8FC-72FF-4937-BC77-08F320399805}" type="presParOf" srcId="{C110DE19-C006-48CB-9BBD-6C85B305943F}" destId="{5A3E95D0-045E-4D57-BEFD-12314437BCED}"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66D4970-D748-4F37-8B6A-8164916E34D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336E643-6B5B-464A-B33C-8DBC6D7B1C26}">
      <dgm:prSet/>
      <dgm:spPr/>
      <dgm:t>
        <a:bodyPr/>
        <a:lstStyle/>
        <a:p>
          <a:r>
            <a:rPr lang="en-US"/>
            <a:t>No general “duty to act” in England and Wales</a:t>
          </a:r>
        </a:p>
      </dgm:t>
    </dgm:pt>
    <dgm:pt modelId="{6750FDD7-BC00-4AA3-98C0-A952D325A059}" type="parTrans" cxnId="{124769FE-C7D1-4CC4-8985-F08DAB3185B2}">
      <dgm:prSet/>
      <dgm:spPr/>
      <dgm:t>
        <a:bodyPr/>
        <a:lstStyle/>
        <a:p>
          <a:endParaRPr lang="en-US"/>
        </a:p>
      </dgm:t>
    </dgm:pt>
    <dgm:pt modelId="{E1E7A960-768E-4E67-9DC5-246915C1D7B5}" type="sibTrans" cxnId="{124769FE-C7D1-4CC4-8985-F08DAB3185B2}">
      <dgm:prSet/>
      <dgm:spPr/>
      <dgm:t>
        <a:bodyPr/>
        <a:lstStyle/>
        <a:p>
          <a:endParaRPr lang="en-US"/>
        </a:p>
      </dgm:t>
    </dgm:pt>
    <dgm:pt modelId="{26A7E4B1-F106-43AE-BFE7-FD710B0AA06C}">
      <dgm:prSet/>
      <dgm:spPr/>
      <dgm:t>
        <a:bodyPr/>
        <a:lstStyle/>
        <a:p>
          <a:r>
            <a:rPr lang="en-US"/>
            <a:t>Criminal liability</a:t>
          </a:r>
        </a:p>
      </dgm:t>
    </dgm:pt>
    <dgm:pt modelId="{81F3A4E8-7D9F-4E3C-BAC7-7E4285801DBE}" type="parTrans" cxnId="{C0BD3CF6-9CA8-4EE7-A18E-24DA0D3F7F10}">
      <dgm:prSet/>
      <dgm:spPr/>
      <dgm:t>
        <a:bodyPr/>
        <a:lstStyle/>
        <a:p>
          <a:endParaRPr lang="en-US"/>
        </a:p>
      </dgm:t>
    </dgm:pt>
    <dgm:pt modelId="{B44887CF-C2F6-4068-8BFB-E37D0B4320AF}" type="sibTrans" cxnId="{C0BD3CF6-9CA8-4EE7-A18E-24DA0D3F7F10}">
      <dgm:prSet/>
      <dgm:spPr/>
      <dgm:t>
        <a:bodyPr/>
        <a:lstStyle/>
        <a:p>
          <a:endParaRPr lang="en-US"/>
        </a:p>
      </dgm:t>
    </dgm:pt>
    <dgm:pt modelId="{BFBA53C6-C59F-4C8F-8EEF-8D6CA42B087C}">
      <dgm:prSet/>
      <dgm:spPr/>
      <dgm:t>
        <a:bodyPr/>
        <a:lstStyle/>
        <a:p>
          <a:r>
            <a:rPr lang="en-US"/>
            <a:t>Burden on the public  </a:t>
          </a:r>
        </a:p>
      </dgm:t>
    </dgm:pt>
    <dgm:pt modelId="{8107840F-63A1-406E-80B3-ECB0BA4689A6}" type="parTrans" cxnId="{0D45A8D0-DD78-4954-8813-B5BDE5A4B1EA}">
      <dgm:prSet/>
      <dgm:spPr/>
      <dgm:t>
        <a:bodyPr/>
        <a:lstStyle/>
        <a:p>
          <a:endParaRPr lang="en-US"/>
        </a:p>
      </dgm:t>
    </dgm:pt>
    <dgm:pt modelId="{451702CB-E037-40EA-A76F-44A778EF75AD}" type="sibTrans" cxnId="{0D45A8D0-DD78-4954-8813-B5BDE5A4B1EA}">
      <dgm:prSet/>
      <dgm:spPr/>
      <dgm:t>
        <a:bodyPr/>
        <a:lstStyle/>
        <a:p>
          <a:endParaRPr lang="en-US"/>
        </a:p>
      </dgm:t>
    </dgm:pt>
    <dgm:pt modelId="{A4F15A93-1F7A-489C-8D76-3A12A9A73A7A}">
      <dgm:prSet/>
      <dgm:spPr/>
      <dgm:t>
        <a:bodyPr/>
        <a:lstStyle/>
        <a:p>
          <a:r>
            <a:rPr lang="en-US"/>
            <a:t>Reasonable duty to prevent -Miller (1983)</a:t>
          </a:r>
        </a:p>
      </dgm:t>
    </dgm:pt>
    <dgm:pt modelId="{A0FCF1D8-CBA7-46FF-B8AB-056FD4F46A3B}" type="parTrans" cxnId="{282C0D4B-83D1-4914-909B-627DFE9C0D3A}">
      <dgm:prSet/>
      <dgm:spPr/>
      <dgm:t>
        <a:bodyPr/>
        <a:lstStyle/>
        <a:p>
          <a:endParaRPr lang="en-US"/>
        </a:p>
      </dgm:t>
    </dgm:pt>
    <dgm:pt modelId="{46989106-B935-4E76-AD96-86C8D9B29A06}" type="sibTrans" cxnId="{282C0D4B-83D1-4914-909B-627DFE9C0D3A}">
      <dgm:prSet/>
      <dgm:spPr/>
      <dgm:t>
        <a:bodyPr/>
        <a:lstStyle/>
        <a:p>
          <a:endParaRPr lang="en-US"/>
        </a:p>
      </dgm:t>
    </dgm:pt>
    <dgm:pt modelId="{A32744EC-4574-4106-A8DA-98D9D33740D9}" type="pres">
      <dgm:prSet presAssocID="{A66D4970-D748-4F37-8B6A-8164916E34D7}" presName="hierChild1" presStyleCnt="0">
        <dgm:presLayoutVars>
          <dgm:chPref val="1"/>
          <dgm:dir/>
          <dgm:animOne val="branch"/>
          <dgm:animLvl val="lvl"/>
          <dgm:resizeHandles/>
        </dgm:presLayoutVars>
      </dgm:prSet>
      <dgm:spPr/>
    </dgm:pt>
    <dgm:pt modelId="{E001A842-ADBF-478A-8D50-589A71FA0904}" type="pres">
      <dgm:prSet presAssocID="{1336E643-6B5B-464A-B33C-8DBC6D7B1C26}" presName="hierRoot1" presStyleCnt="0"/>
      <dgm:spPr/>
    </dgm:pt>
    <dgm:pt modelId="{E4B637E3-E885-4E8F-B6C8-09A4B3B95AB7}" type="pres">
      <dgm:prSet presAssocID="{1336E643-6B5B-464A-B33C-8DBC6D7B1C26}" presName="composite" presStyleCnt="0"/>
      <dgm:spPr/>
    </dgm:pt>
    <dgm:pt modelId="{DE00954D-FB44-40BD-A594-BFCD1C46FBA4}" type="pres">
      <dgm:prSet presAssocID="{1336E643-6B5B-464A-B33C-8DBC6D7B1C26}" presName="background" presStyleLbl="node0" presStyleIdx="0" presStyleCnt="4"/>
      <dgm:spPr/>
    </dgm:pt>
    <dgm:pt modelId="{74A63E13-96BB-46A9-9260-357A8952ED58}" type="pres">
      <dgm:prSet presAssocID="{1336E643-6B5B-464A-B33C-8DBC6D7B1C26}" presName="text" presStyleLbl="fgAcc0" presStyleIdx="0" presStyleCnt="4">
        <dgm:presLayoutVars>
          <dgm:chPref val="3"/>
        </dgm:presLayoutVars>
      </dgm:prSet>
      <dgm:spPr/>
    </dgm:pt>
    <dgm:pt modelId="{AD044C47-F4A7-4D6D-9400-EF0231AFFF70}" type="pres">
      <dgm:prSet presAssocID="{1336E643-6B5B-464A-B33C-8DBC6D7B1C26}" presName="hierChild2" presStyleCnt="0"/>
      <dgm:spPr/>
    </dgm:pt>
    <dgm:pt modelId="{EE7BBC16-05A5-4FF0-B818-4CC74D7C8897}" type="pres">
      <dgm:prSet presAssocID="{26A7E4B1-F106-43AE-BFE7-FD710B0AA06C}" presName="hierRoot1" presStyleCnt="0"/>
      <dgm:spPr/>
    </dgm:pt>
    <dgm:pt modelId="{DF2CEFFE-AD1F-44FB-9100-23612F8BD99C}" type="pres">
      <dgm:prSet presAssocID="{26A7E4B1-F106-43AE-BFE7-FD710B0AA06C}" presName="composite" presStyleCnt="0"/>
      <dgm:spPr/>
    </dgm:pt>
    <dgm:pt modelId="{D5D4BDA6-F347-4913-A527-35CB90D6DBEA}" type="pres">
      <dgm:prSet presAssocID="{26A7E4B1-F106-43AE-BFE7-FD710B0AA06C}" presName="background" presStyleLbl="node0" presStyleIdx="1" presStyleCnt="4"/>
      <dgm:spPr/>
    </dgm:pt>
    <dgm:pt modelId="{012C4DA0-A7F9-4669-AE7E-1EA955F005F5}" type="pres">
      <dgm:prSet presAssocID="{26A7E4B1-F106-43AE-BFE7-FD710B0AA06C}" presName="text" presStyleLbl="fgAcc0" presStyleIdx="1" presStyleCnt="4">
        <dgm:presLayoutVars>
          <dgm:chPref val="3"/>
        </dgm:presLayoutVars>
      </dgm:prSet>
      <dgm:spPr/>
    </dgm:pt>
    <dgm:pt modelId="{B6389555-8949-4D3B-9498-3EF5E4977C4A}" type="pres">
      <dgm:prSet presAssocID="{26A7E4B1-F106-43AE-BFE7-FD710B0AA06C}" presName="hierChild2" presStyleCnt="0"/>
      <dgm:spPr/>
    </dgm:pt>
    <dgm:pt modelId="{B9B59E82-A03A-444E-89E8-ADEF269FDE32}" type="pres">
      <dgm:prSet presAssocID="{BFBA53C6-C59F-4C8F-8EEF-8D6CA42B087C}" presName="hierRoot1" presStyleCnt="0"/>
      <dgm:spPr/>
    </dgm:pt>
    <dgm:pt modelId="{49B5618D-C0EC-48ED-AA4B-C97A43C74DF7}" type="pres">
      <dgm:prSet presAssocID="{BFBA53C6-C59F-4C8F-8EEF-8D6CA42B087C}" presName="composite" presStyleCnt="0"/>
      <dgm:spPr/>
    </dgm:pt>
    <dgm:pt modelId="{DAA5D9AA-7F8D-4086-933C-BE961EEBEFC1}" type="pres">
      <dgm:prSet presAssocID="{BFBA53C6-C59F-4C8F-8EEF-8D6CA42B087C}" presName="background" presStyleLbl="node0" presStyleIdx="2" presStyleCnt="4"/>
      <dgm:spPr/>
    </dgm:pt>
    <dgm:pt modelId="{A6ED5191-3F9B-4F53-83B6-4D86C740488C}" type="pres">
      <dgm:prSet presAssocID="{BFBA53C6-C59F-4C8F-8EEF-8D6CA42B087C}" presName="text" presStyleLbl="fgAcc0" presStyleIdx="2" presStyleCnt="4">
        <dgm:presLayoutVars>
          <dgm:chPref val="3"/>
        </dgm:presLayoutVars>
      </dgm:prSet>
      <dgm:spPr/>
    </dgm:pt>
    <dgm:pt modelId="{E1540B64-99E1-4444-95AC-4E2383E767A3}" type="pres">
      <dgm:prSet presAssocID="{BFBA53C6-C59F-4C8F-8EEF-8D6CA42B087C}" presName="hierChild2" presStyleCnt="0"/>
      <dgm:spPr/>
    </dgm:pt>
    <dgm:pt modelId="{1CAB6207-BBCD-4F07-9FCC-8C4D603FCD8E}" type="pres">
      <dgm:prSet presAssocID="{A4F15A93-1F7A-489C-8D76-3A12A9A73A7A}" presName="hierRoot1" presStyleCnt="0"/>
      <dgm:spPr/>
    </dgm:pt>
    <dgm:pt modelId="{6DA92E15-5950-4BE7-BB00-CE3FED4DE867}" type="pres">
      <dgm:prSet presAssocID="{A4F15A93-1F7A-489C-8D76-3A12A9A73A7A}" presName="composite" presStyleCnt="0"/>
      <dgm:spPr/>
    </dgm:pt>
    <dgm:pt modelId="{964B2A4F-25C6-4776-BADD-A0D5296488D0}" type="pres">
      <dgm:prSet presAssocID="{A4F15A93-1F7A-489C-8D76-3A12A9A73A7A}" presName="background" presStyleLbl="node0" presStyleIdx="3" presStyleCnt="4"/>
      <dgm:spPr/>
    </dgm:pt>
    <dgm:pt modelId="{0E87F22C-A3F5-40B1-AC36-86B6A1837312}" type="pres">
      <dgm:prSet presAssocID="{A4F15A93-1F7A-489C-8D76-3A12A9A73A7A}" presName="text" presStyleLbl="fgAcc0" presStyleIdx="3" presStyleCnt="4">
        <dgm:presLayoutVars>
          <dgm:chPref val="3"/>
        </dgm:presLayoutVars>
      </dgm:prSet>
      <dgm:spPr/>
    </dgm:pt>
    <dgm:pt modelId="{2DC1B541-E627-4F31-BACF-538B1F75D125}" type="pres">
      <dgm:prSet presAssocID="{A4F15A93-1F7A-489C-8D76-3A12A9A73A7A}" presName="hierChild2" presStyleCnt="0"/>
      <dgm:spPr/>
    </dgm:pt>
  </dgm:ptLst>
  <dgm:cxnLst>
    <dgm:cxn modelId="{282C0D4B-83D1-4914-909B-627DFE9C0D3A}" srcId="{A66D4970-D748-4F37-8B6A-8164916E34D7}" destId="{A4F15A93-1F7A-489C-8D76-3A12A9A73A7A}" srcOrd="3" destOrd="0" parTransId="{A0FCF1D8-CBA7-46FF-B8AB-056FD4F46A3B}" sibTransId="{46989106-B935-4E76-AD96-86C8D9B29A06}"/>
    <dgm:cxn modelId="{A5462F8E-D70C-4DE3-86F1-E76A5DE3BCA1}" type="presOf" srcId="{26A7E4B1-F106-43AE-BFE7-FD710B0AA06C}" destId="{012C4DA0-A7F9-4669-AE7E-1EA955F005F5}" srcOrd="0" destOrd="0" presId="urn:microsoft.com/office/officeart/2005/8/layout/hierarchy1"/>
    <dgm:cxn modelId="{04D4669C-7465-4DCE-8114-F4647E446617}" type="presOf" srcId="{1336E643-6B5B-464A-B33C-8DBC6D7B1C26}" destId="{74A63E13-96BB-46A9-9260-357A8952ED58}" srcOrd="0" destOrd="0" presId="urn:microsoft.com/office/officeart/2005/8/layout/hierarchy1"/>
    <dgm:cxn modelId="{6CE3E7CE-9620-41B5-969B-A7143368555C}" type="presOf" srcId="{A4F15A93-1F7A-489C-8D76-3A12A9A73A7A}" destId="{0E87F22C-A3F5-40B1-AC36-86B6A1837312}" srcOrd="0" destOrd="0" presId="urn:microsoft.com/office/officeart/2005/8/layout/hierarchy1"/>
    <dgm:cxn modelId="{0D45A8D0-DD78-4954-8813-B5BDE5A4B1EA}" srcId="{A66D4970-D748-4F37-8B6A-8164916E34D7}" destId="{BFBA53C6-C59F-4C8F-8EEF-8D6CA42B087C}" srcOrd="2" destOrd="0" parTransId="{8107840F-63A1-406E-80B3-ECB0BA4689A6}" sibTransId="{451702CB-E037-40EA-A76F-44A778EF75AD}"/>
    <dgm:cxn modelId="{5F2439DE-B89E-4DE8-BDC4-6652534E5AB6}" type="presOf" srcId="{BFBA53C6-C59F-4C8F-8EEF-8D6CA42B087C}" destId="{A6ED5191-3F9B-4F53-83B6-4D86C740488C}" srcOrd="0" destOrd="0" presId="urn:microsoft.com/office/officeart/2005/8/layout/hierarchy1"/>
    <dgm:cxn modelId="{C0BD3CF6-9CA8-4EE7-A18E-24DA0D3F7F10}" srcId="{A66D4970-D748-4F37-8B6A-8164916E34D7}" destId="{26A7E4B1-F106-43AE-BFE7-FD710B0AA06C}" srcOrd="1" destOrd="0" parTransId="{81F3A4E8-7D9F-4E3C-BAC7-7E4285801DBE}" sibTransId="{B44887CF-C2F6-4068-8BFB-E37D0B4320AF}"/>
    <dgm:cxn modelId="{124769FE-C7D1-4CC4-8985-F08DAB3185B2}" srcId="{A66D4970-D748-4F37-8B6A-8164916E34D7}" destId="{1336E643-6B5B-464A-B33C-8DBC6D7B1C26}" srcOrd="0" destOrd="0" parTransId="{6750FDD7-BC00-4AA3-98C0-A952D325A059}" sibTransId="{E1E7A960-768E-4E67-9DC5-246915C1D7B5}"/>
    <dgm:cxn modelId="{F8A07EFE-38D8-45EA-BC85-C76018CD00B4}" type="presOf" srcId="{A66D4970-D748-4F37-8B6A-8164916E34D7}" destId="{A32744EC-4574-4106-A8DA-98D9D33740D9}" srcOrd="0" destOrd="0" presId="urn:microsoft.com/office/officeart/2005/8/layout/hierarchy1"/>
    <dgm:cxn modelId="{7EACF9F6-DEF6-4930-8482-63AECDEDE107}" type="presParOf" srcId="{A32744EC-4574-4106-A8DA-98D9D33740D9}" destId="{E001A842-ADBF-478A-8D50-589A71FA0904}" srcOrd="0" destOrd="0" presId="urn:microsoft.com/office/officeart/2005/8/layout/hierarchy1"/>
    <dgm:cxn modelId="{21D1EA21-4F06-4AD8-9404-ACC3D94C339E}" type="presParOf" srcId="{E001A842-ADBF-478A-8D50-589A71FA0904}" destId="{E4B637E3-E885-4E8F-B6C8-09A4B3B95AB7}" srcOrd="0" destOrd="0" presId="urn:microsoft.com/office/officeart/2005/8/layout/hierarchy1"/>
    <dgm:cxn modelId="{DF68A355-F4DC-498C-81CA-909C45BD66F5}" type="presParOf" srcId="{E4B637E3-E885-4E8F-B6C8-09A4B3B95AB7}" destId="{DE00954D-FB44-40BD-A594-BFCD1C46FBA4}" srcOrd="0" destOrd="0" presId="urn:microsoft.com/office/officeart/2005/8/layout/hierarchy1"/>
    <dgm:cxn modelId="{ABF206C7-323C-45E8-A3A8-78F7E36D009E}" type="presParOf" srcId="{E4B637E3-E885-4E8F-B6C8-09A4B3B95AB7}" destId="{74A63E13-96BB-46A9-9260-357A8952ED58}" srcOrd="1" destOrd="0" presId="urn:microsoft.com/office/officeart/2005/8/layout/hierarchy1"/>
    <dgm:cxn modelId="{49F3A724-F93A-4E6A-A656-575CD0E5ABFB}" type="presParOf" srcId="{E001A842-ADBF-478A-8D50-589A71FA0904}" destId="{AD044C47-F4A7-4D6D-9400-EF0231AFFF70}" srcOrd="1" destOrd="0" presId="urn:microsoft.com/office/officeart/2005/8/layout/hierarchy1"/>
    <dgm:cxn modelId="{0DC709E1-C8E6-42EE-A804-BBC23132DBA4}" type="presParOf" srcId="{A32744EC-4574-4106-A8DA-98D9D33740D9}" destId="{EE7BBC16-05A5-4FF0-B818-4CC74D7C8897}" srcOrd="1" destOrd="0" presId="urn:microsoft.com/office/officeart/2005/8/layout/hierarchy1"/>
    <dgm:cxn modelId="{923DA3D6-E9BF-4FD3-8172-0BDF9D3BC188}" type="presParOf" srcId="{EE7BBC16-05A5-4FF0-B818-4CC74D7C8897}" destId="{DF2CEFFE-AD1F-44FB-9100-23612F8BD99C}" srcOrd="0" destOrd="0" presId="urn:microsoft.com/office/officeart/2005/8/layout/hierarchy1"/>
    <dgm:cxn modelId="{AD3F49AD-4909-4C7E-83BF-0D580B46759F}" type="presParOf" srcId="{DF2CEFFE-AD1F-44FB-9100-23612F8BD99C}" destId="{D5D4BDA6-F347-4913-A527-35CB90D6DBEA}" srcOrd="0" destOrd="0" presId="urn:microsoft.com/office/officeart/2005/8/layout/hierarchy1"/>
    <dgm:cxn modelId="{C4ED60D9-BA20-4C9F-8E3A-C11AC575ACD5}" type="presParOf" srcId="{DF2CEFFE-AD1F-44FB-9100-23612F8BD99C}" destId="{012C4DA0-A7F9-4669-AE7E-1EA955F005F5}" srcOrd="1" destOrd="0" presId="urn:microsoft.com/office/officeart/2005/8/layout/hierarchy1"/>
    <dgm:cxn modelId="{D1EE33C5-AD26-425C-8B5D-313624498792}" type="presParOf" srcId="{EE7BBC16-05A5-4FF0-B818-4CC74D7C8897}" destId="{B6389555-8949-4D3B-9498-3EF5E4977C4A}" srcOrd="1" destOrd="0" presId="urn:microsoft.com/office/officeart/2005/8/layout/hierarchy1"/>
    <dgm:cxn modelId="{4CBC9F4C-78E7-47BC-AB31-73E0A5927364}" type="presParOf" srcId="{A32744EC-4574-4106-A8DA-98D9D33740D9}" destId="{B9B59E82-A03A-444E-89E8-ADEF269FDE32}" srcOrd="2" destOrd="0" presId="urn:microsoft.com/office/officeart/2005/8/layout/hierarchy1"/>
    <dgm:cxn modelId="{F849CB73-869A-4430-90BB-5777229851FF}" type="presParOf" srcId="{B9B59E82-A03A-444E-89E8-ADEF269FDE32}" destId="{49B5618D-C0EC-48ED-AA4B-C97A43C74DF7}" srcOrd="0" destOrd="0" presId="urn:microsoft.com/office/officeart/2005/8/layout/hierarchy1"/>
    <dgm:cxn modelId="{E5383C9F-E342-4427-8EC7-071532BFA1D8}" type="presParOf" srcId="{49B5618D-C0EC-48ED-AA4B-C97A43C74DF7}" destId="{DAA5D9AA-7F8D-4086-933C-BE961EEBEFC1}" srcOrd="0" destOrd="0" presId="urn:microsoft.com/office/officeart/2005/8/layout/hierarchy1"/>
    <dgm:cxn modelId="{07407BB9-1478-4FAE-993E-D716E1839AC7}" type="presParOf" srcId="{49B5618D-C0EC-48ED-AA4B-C97A43C74DF7}" destId="{A6ED5191-3F9B-4F53-83B6-4D86C740488C}" srcOrd="1" destOrd="0" presId="urn:microsoft.com/office/officeart/2005/8/layout/hierarchy1"/>
    <dgm:cxn modelId="{BA8ED5F9-B974-432A-839D-53E4DA7F55FA}" type="presParOf" srcId="{B9B59E82-A03A-444E-89E8-ADEF269FDE32}" destId="{E1540B64-99E1-4444-95AC-4E2383E767A3}" srcOrd="1" destOrd="0" presId="urn:microsoft.com/office/officeart/2005/8/layout/hierarchy1"/>
    <dgm:cxn modelId="{0CA5185B-76D8-46C6-B939-2B9279EF70B0}" type="presParOf" srcId="{A32744EC-4574-4106-A8DA-98D9D33740D9}" destId="{1CAB6207-BBCD-4F07-9FCC-8C4D603FCD8E}" srcOrd="3" destOrd="0" presId="urn:microsoft.com/office/officeart/2005/8/layout/hierarchy1"/>
    <dgm:cxn modelId="{BE7C2663-6776-4F7F-8EAF-612762CBEF65}" type="presParOf" srcId="{1CAB6207-BBCD-4F07-9FCC-8C4D603FCD8E}" destId="{6DA92E15-5950-4BE7-BB00-CE3FED4DE867}" srcOrd="0" destOrd="0" presId="urn:microsoft.com/office/officeart/2005/8/layout/hierarchy1"/>
    <dgm:cxn modelId="{C85F2EB3-A14D-4AE2-8809-1FEE1F6D3459}" type="presParOf" srcId="{6DA92E15-5950-4BE7-BB00-CE3FED4DE867}" destId="{964B2A4F-25C6-4776-BADD-A0D5296488D0}" srcOrd="0" destOrd="0" presId="urn:microsoft.com/office/officeart/2005/8/layout/hierarchy1"/>
    <dgm:cxn modelId="{2CF95909-78B8-47E6-8768-95910EF1857C}" type="presParOf" srcId="{6DA92E15-5950-4BE7-BB00-CE3FED4DE867}" destId="{0E87F22C-A3F5-40B1-AC36-86B6A1837312}" srcOrd="1" destOrd="0" presId="urn:microsoft.com/office/officeart/2005/8/layout/hierarchy1"/>
    <dgm:cxn modelId="{3B4F312C-4CE1-4242-88CD-386D58F2A889}" type="presParOf" srcId="{1CAB6207-BBCD-4F07-9FCC-8C4D603FCD8E}" destId="{2DC1B541-E627-4F31-BACF-538B1F75D12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E0382F8-895D-4965-81F4-55FABE7A99B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D6DEB0D-51DD-4FD4-A0C6-46E93817E842}">
      <dgm:prSet/>
      <dgm:spPr/>
      <dgm:t>
        <a:bodyPr/>
        <a:lstStyle/>
        <a:p>
          <a:r>
            <a:rPr lang="en-US"/>
            <a:t>Statutory duties- </a:t>
          </a:r>
          <a:r>
            <a:rPr lang="en-US" i="1"/>
            <a:t>Shama (1990)</a:t>
          </a:r>
          <a:endParaRPr lang="en-US"/>
        </a:p>
      </dgm:t>
    </dgm:pt>
    <dgm:pt modelId="{7AD6A356-61E1-4719-8D71-54A284FA7863}" type="parTrans" cxnId="{0EA36953-08D6-4368-B0B7-A0E7C82D4B36}">
      <dgm:prSet/>
      <dgm:spPr/>
      <dgm:t>
        <a:bodyPr/>
        <a:lstStyle/>
        <a:p>
          <a:endParaRPr lang="en-US"/>
        </a:p>
      </dgm:t>
    </dgm:pt>
    <dgm:pt modelId="{74D1C1B5-E343-427D-8BA3-FC6097CDB76D}" type="sibTrans" cxnId="{0EA36953-08D6-4368-B0B7-A0E7C82D4B36}">
      <dgm:prSet/>
      <dgm:spPr/>
      <dgm:t>
        <a:bodyPr/>
        <a:lstStyle/>
        <a:p>
          <a:endParaRPr lang="en-US"/>
        </a:p>
      </dgm:t>
    </dgm:pt>
    <dgm:pt modelId="{C49DDFE2-7F23-455D-8B2A-C41D522E8BB8}">
      <dgm:prSet/>
      <dgm:spPr/>
      <dgm:t>
        <a:bodyPr/>
        <a:lstStyle/>
        <a:p>
          <a:r>
            <a:rPr lang="en-US"/>
            <a:t>Duty to act arises from a contract- </a:t>
          </a:r>
          <a:r>
            <a:rPr lang="en-US" i="1"/>
            <a:t>Pittwood (1902), Yaqoob (2005)</a:t>
          </a:r>
          <a:endParaRPr lang="en-US"/>
        </a:p>
      </dgm:t>
    </dgm:pt>
    <dgm:pt modelId="{4CE13A3D-A508-4D57-9FCA-8E03F03B9A79}" type="parTrans" cxnId="{659CFAFC-A0FE-4BB5-9C80-FE9B02999703}">
      <dgm:prSet/>
      <dgm:spPr/>
      <dgm:t>
        <a:bodyPr/>
        <a:lstStyle/>
        <a:p>
          <a:endParaRPr lang="en-US"/>
        </a:p>
      </dgm:t>
    </dgm:pt>
    <dgm:pt modelId="{EC13C392-8BA6-43A3-A22F-444262CBCC33}" type="sibTrans" cxnId="{659CFAFC-A0FE-4BB5-9C80-FE9B02999703}">
      <dgm:prSet/>
      <dgm:spPr/>
      <dgm:t>
        <a:bodyPr/>
        <a:lstStyle/>
        <a:p>
          <a:endParaRPr lang="en-US"/>
        </a:p>
      </dgm:t>
    </dgm:pt>
    <dgm:pt modelId="{6F592F0E-4FA7-4861-876F-951A1DAB45E6}">
      <dgm:prSet/>
      <dgm:spPr/>
      <dgm:t>
        <a:bodyPr/>
        <a:lstStyle/>
        <a:p>
          <a:r>
            <a:rPr lang="en-US"/>
            <a:t>Duty arising from a special relationship between the defendant and the victim- </a:t>
          </a:r>
          <a:r>
            <a:rPr lang="en-US" i="1"/>
            <a:t>Gibbins and Proctor (1918), Hood (2004)</a:t>
          </a:r>
          <a:endParaRPr lang="en-US"/>
        </a:p>
      </dgm:t>
    </dgm:pt>
    <dgm:pt modelId="{B04EF706-434E-45A8-9CA2-18049F6D159F}" type="parTrans" cxnId="{27B2F86A-92FB-41E7-B729-C86725D3D862}">
      <dgm:prSet/>
      <dgm:spPr/>
      <dgm:t>
        <a:bodyPr/>
        <a:lstStyle/>
        <a:p>
          <a:endParaRPr lang="en-US"/>
        </a:p>
      </dgm:t>
    </dgm:pt>
    <dgm:pt modelId="{391086DE-E864-4FAF-B345-EBB0D95227C8}" type="sibTrans" cxnId="{27B2F86A-92FB-41E7-B729-C86725D3D862}">
      <dgm:prSet/>
      <dgm:spPr/>
      <dgm:t>
        <a:bodyPr/>
        <a:lstStyle/>
        <a:p>
          <a:endParaRPr lang="en-US"/>
        </a:p>
      </dgm:t>
    </dgm:pt>
    <dgm:pt modelId="{0AB92BB9-3EF1-435B-AD8A-6A0053176FCF}" type="pres">
      <dgm:prSet presAssocID="{BE0382F8-895D-4965-81F4-55FABE7A99B6}" presName="hierChild1" presStyleCnt="0">
        <dgm:presLayoutVars>
          <dgm:chPref val="1"/>
          <dgm:dir/>
          <dgm:animOne val="branch"/>
          <dgm:animLvl val="lvl"/>
          <dgm:resizeHandles/>
        </dgm:presLayoutVars>
      </dgm:prSet>
      <dgm:spPr/>
    </dgm:pt>
    <dgm:pt modelId="{9B50093D-42C4-4EDC-9952-C5AC8FB5F812}" type="pres">
      <dgm:prSet presAssocID="{7D6DEB0D-51DD-4FD4-A0C6-46E93817E842}" presName="hierRoot1" presStyleCnt="0"/>
      <dgm:spPr/>
    </dgm:pt>
    <dgm:pt modelId="{1D4CB213-228C-4491-A030-438F20C749EC}" type="pres">
      <dgm:prSet presAssocID="{7D6DEB0D-51DD-4FD4-A0C6-46E93817E842}" presName="composite" presStyleCnt="0"/>
      <dgm:spPr/>
    </dgm:pt>
    <dgm:pt modelId="{2FED0B70-BC67-4447-9B45-BD0510F3B3C6}" type="pres">
      <dgm:prSet presAssocID="{7D6DEB0D-51DD-4FD4-A0C6-46E93817E842}" presName="background" presStyleLbl="node0" presStyleIdx="0" presStyleCnt="3"/>
      <dgm:spPr/>
    </dgm:pt>
    <dgm:pt modelId="{AEACA92A-21F3-45AC-910A-88D0B4DF40DA}" type="pres">
      <dgm:prSet presAssocID="{7D6DEB0D-51DD-4FD4-A0C6-46E93817E842}" presName="text" presStyleLbl="fgAcc0" presStyleIdx="0" presStyleCnt="3">
        <dgm:presLayoutVars>
          <dgm:chPref val="3"/>
        </dgm:presLayoutVars>
      </dgm:prSet>
      <dgm:spPr/>
    </dgm:pt>
    <dgm:pt modelId="{1A473CB0-882C-4A0F-9E68-D309B23A0BB9}" type="pres">
      <dgm:prSet presAssocID="{7D6DEB0D-51DD-4FD4-A0C6-46E93817E842}" presName="hierChild2" presStyleCnt="0"/>
      <dgm:spPr/>
    </dgm:pt>
    <dgm:pt modelId="{F78AECE6-6DD5-4F99-B3AB-E3BB99D6FA52}" type="pres">
      <dgm:prSet presAssocID="{C49DDFE2-7F23-455D-8B2A-C41D522E8BB8}" presName="hierRoot1" presStyleCnt="0"/>
      <dgm:spPr/>
    </dgm:pt>
    <dgm:pt modelId="{AF75C1B1-17D6-4D50-84C7-C1000A1B84B7}" type="pres">
      <dgm:prSet presAssocID="{C49DDFE2-7F23-455D-8B2A-C41D522E8BB8}" presName="composite" presStyleCnt="0"/>
      <dgm:spPr/>
    </dgm:pt>
    <dgm:pt modelId="{A1A507DA-287B-4C77-8C61-E293D7336C67}" type="pres">
      <dgm:prSet presAssocID="{C49DDFE2-7F23-455D-8B2A-C41D522E8BB8}" presName="background" presStyleLbl="node0" presStyleIdx="1" presStyleCnt="3"/>
      <dgm:spPr/>
    </dgm:pt>
    <dgm:pt modelId="{F7BC0FBD-BE6C-4448-80A4-98B58FD758DA}" type="pres">
      <dgm:prSet presAssocID="{C49DDFE2-7F23-455D-8B2A-C41D522E8BB8}" presName="text" presStyleLbl="fgAcc0" presStyleIdx="1" presStyleCnt="3">
        <dgm:presLayoutVars>
          <dgm:chPref val="3"/>
        </dgm:presLayoutVars>
      </dgm:prSet>
      <dgm:spPr/>
    </dgm:pt>
    <dgm:pt modelId="{BFD1A6DA-DC13-4E30-8947-DCC3E4950BC4}" type="pres">
      <dgm:prSet presAssocID="{C49DDFE2-7F23-455D-8B2A-C41D522E8BB8}" presName="hierChild2" presStyleCnt="0"/>
      <dgm:spPr/>
    </dgm:pt>
    <dgm:pt modelId="{865C120C-B04E-4313-9BFD-ED5FE6BD31D0}" type="pres">
      <dgm:prSet presAssocID="{6F592F0E-4FA7-4861-876F-951A1DAB45E6}" presName="hierRoot1" presStyleCnt="0"/>
      <dgm:spPr/>
    </dgm:pt>
    <dgm:pt modelId="{D046105C-3F2A-4372-92E4-E2227642ED46}" type="pres">
      <dgm:prSet presAssocID="{6F592F0E-4FA7-4861-876F-951A1DAB45E6}" presName="composite" presStyleCnt="0"/>
      <dgm:spPr/>
    </dgm:pt>
    <dgm:pt modelId="{0CEFCC20-E9DD-4C4E-8466-8A7A172EB445}" type="pres">
      <dgm:prSet presAssocID="{6F592F0E-4FA7-4861-876F-951A1DAB45E6}" presName="background" presStyleLbl="node0" presStyleIdx="2" presStyleCnt="3"/>
      <dgm:spPr/>
    </dgm:pt>
    <dgm:pt modelId="{F5D7B6FF-C1BD-44B7-B0B2-4FB682D6C5B4}" type="pres">
      <dgm:prSet presAssocID="{6F592F0E-4FA7-4861-876F-951A1DAB45E6}" presName="text" presStyleLbl="fgAcc0" presStyleIdx="2" presStyleCnt="3">
        <dgm:presLayoutVars>
          <dgm:chPref val="3"/>
        </dgm:presLayoutVars>
      </dgm:prSet>
      <dgm:spPr/>
    </dgm:pt>
    <dgm:pt modelId="{19FD9864-2861-4BE7-9CFE-DDBA25FE40F2}" type="pres">
      <dgm:prSet presAssocID="{6F592F0E-4FA7-4861-876F-951A1DAB45E6}" presName="hierChild2" presStyleCnt="0"/>
      <dgm:spPr/>
    </dgm:pt>
  </dgm:ptLst>
  <dgm:cxnLst>
    <dgm:cxn modelId="{819A261D-15E9-40F0-8228-011732BB966E}" type="presOf" srcId="{6F592F0E-4FA7-4861-876F-951A1DAB45E6}" destId="{F5D7B6FF-C1BD-44B7-B0B2-4FB682D6C5B4}" srcOrd="0" destOrd="0" presId="urn:microsoft.com/office/officeart/2005/8/layout/hierarchy1"/>
    <dgm:cxn modelId="{27B2F86A-92FB-41E7-B729-C86725D3D862}" srcId="{BE0382F8-895D-4965-81F4-55FABE7A99B6}" destId="{6F592F0E-4FA7-4861-876F-951A1DAB45E6}" srcOrd="2" destOrd="0" parTransId="{B04EF706-434E-45A8-9CA2-18049F6D159F}" sibTransId="{391086DE-E864-4FAF-B345-EBB0D95227C8}"/>
    <dgm:cxn modelId="{0EA36953-08D6-4368-B0B7-A0E7C82D4B36}" srcId="{BE0382F8-895D-4965-81F4-55FABE7A99B6}" destId="{7D6DEB0D-51DD-4FD4-A0C6-46E93817E842}" srcOrd="0" destOrd="0" parTransId="{7AD6A356-61E1-4719-8D71-54A284FA7863}" sibTransId="{74D1C1B5-E343-427D-8BA3-FC6097CDB76D}"/>
    <dgm:cxn modelId="{90165E8A-F6BC-4B65-8A05-52B39C8AE918}" type="presOf" srcId="{BE0382F8-895D-4965-81F4-55FABE7A99B6}" destId="{0AB92BB9-3EF1-435B-AD8A-6A0053176FCF}" srcOrd="0" destOrd="0" presId="urn:microsoft.com/office/officeart/2005/8/layout/hierarchy1"/>
    <dgm:cxn modelId="{919FACDC-853B-4AF3-872D-13887CBB8164}" type="presOf" srcId="{7D6DEB0D-51DD-4FD4-A0C6-46E93817E842}" destId="{AEACA92A-21F3-45AC-910A-88D0B4DF40DA}" srcOrd="0" destOrd="0" presId="urn:microsoft.com/office/officeart/2005/8/layout/hierarchy1"/>
    <dgm:cxn modelId="{D6BC71F7-A092-4D8C-8E73-00257E2620B1}" type="presOf" srcId="{C49DDFE2-7F23-455D-8B2A-C41D522E8BB8}" destId="{F7BC0FBD-BE6C-4448-80A4-98B58FD758DA}" srcOrd="0" destOrd="0" presId="urn:microsoft.com/office/officeart/2005/8/layout/hierarchy1"/>
    <dgm:cxn modelId="{659CFAFC-A0FE-4BB5-9C80-FE9B02999703}" srcId="{BE0382F8-895D-4965-81F4-55FABE7A99B6}" destId="{C49DDFE2-7F23-455D-8B2A-C41D522E8BB8}" srcOrd="1" destOrd="0" parTransId="{4CE13A3D-A508-4D57-9FCA-8E03F03B9A79}" sibTransId="{EC13C392-8BA6-43A3-A22F-444262CBCC33}"/>
    <dgm:cxn modelId="{6A4F8312-DFE7-40A9-8450-17BE5615EA16}" type="presParOf" srcId="{0AB92BB9-3EF1-435B-AD8A-6A0053176FCF}" destId="{9B50093D-42C4-4EDC-9952-C5AC8FB5F812}" srcOrd="0" destOrd="0" presId="urn:microsoft.com/office/officeart/2005/8/layout/hierarchy1"/>
    <dgm:cxn modelId="{9EE39095-100D-4D98-96FA-6C45BCFA0E7D}" type="presParOf" srcId="{9B50093D-42C4-4EDC-9952-C5AC8FB5F812}" destId="{1D4CB213-228C-4491-A030-438F20C749EC}" srcOrd="0" destOrd="0" presId="urn:microsoft.com/office/officeart/2005/8/layout/hierarchy1"/>
    <dgm:cxn modelId="{3BC7A9CF-5966-4CC2-9C23-635AA26ED184}" type="presParOf" srcId="{1D4CB213-228C-4491-A030-438F20C749EC}" destId="{2FED0B70-BC67-4447-9B45-BD0510F3B3C6}" srcOrd="0" destOrd="0" presId="urn:microsoft.com/office/officeart/2005/8/layout/hierarchy1"/>
    <dgm:cxn modelId="{33A6D6B1-01E4-42D7-A11C-C8310964771A}" type="presParOf" srcId="{1D4CB213-228C-4491-A030-438F20C749EC}" destId="{AEACA92A-21F3-45AC-910A-88D0B4DF40DA}" srcOrd="1" destOrd="0" presId="urn:microsoft.com/office/officeart/2005/8/layout/hierarchy1"/>
    <dgm:cxn modelId="{C0A1F8FC-840C-4EA1-8A76-A331E66D3CA8}" type="presParOf" srcId="{9B50093D-42C4-4EDC-9952-C5AC8FB5F812}" destId="{1A473CB0-882C-4A0F-9E68-D309B23A0BB9}" srcOrd="1" destOrd="0" presId="urn:microsoft.com/office/officeart/2005/8/layout/hierarchy1"/>
    <dgm:cxn modelId="{22C44622-ACBD-4D35-AFFC-B1BC4D415F27}" type="presParOf" srcId="{0AB92BB9-3EF1-435B-AD8A-6A0053176FCF}" destId="{F78AECE6-6DD5-4F99-B3AB-E3BB99D6FA52}" srcOrd="1" destOrd="0" presId="urn:microsoft.com/office/officeart/2005/8/layout/hierarchy1"/>
    <dgm:cxn modelId="{3C7579B8-2E36-4319-80C7-AA034D8150F2}" type="presParOf" srcId="{F78AECE6-6DD5-4F99-B3AB-E3BB99D6FA52}" destId="{AF75C1B1-17D6-4D50-84C7-C1000A1B84B7}" srcOrd="0" destOrd="0" presId="urn:microsoft.com/office/officeart/2005/8/layout/hierarchy1"/>
    <dgm:cxn modelId="{67601E90-61EE-4AA7-874F-5D96A04F8D2E}" type="presParOf" srcId="{AF75C1B1-17D6-4D50-84C7-C1000A1B84B7}" destId="{A1A507DA-287B-4C77-8C61-E293D7336C67}" srcOrd="0" destOrd="0" presId="urn:microsoft.com/office/officeart/2005/8/layout/hierarchy1"/>
    <dgm:cxn modelId="{348364D0-D2A8-4185-AFA0-39050955C441}" type="presParOf" srcId="{AF75C1B1-17D6-4D50-84C7-C1000A1B84B7}" destId="{F7BC0FBD-BE6C-4448-80A4-98B58FD758DA}" srcOrd="1" destOrd="0" presId="urn:microsoft.com/office/officeart/2005/8/layout/hierarchy1"/>
    <dgm:cxn modelId="{C9A416F6-4501-416A-BECA-78E0D35FBC39}" type="presParOf" srcId="{F78AECE6-6DD5-4F99-B3AB-E3BB99D6FA52}" destId="{BFD1A6DA-DC13-4E30-8947-DCC3E4950BC4}" srcOrd="1" destOrd="0" presId="urn:microsoft.com/office/officeart/2005/8/layout/hierarchy1"/>
    <dgm:cxn modelId="{FA049CAA-041E-46A7-B59B-B8439D17E2B9}" type="presParOf" srcId="{0AB92BB9-3EF1-435B-AD8A-6A0053176FCF}" destId="{865C120C-B04E-4313-9BFD-ED5FE6BD31D0}" srcOrd="2" destOrd="0" presId="urn:microsoft.com/office/officeart/2005/8/layout/hierarchy1"/>
    <dgm:cxn modelId="{E103B114-888A-4EAA-BF39-6C374E153EC5}" type="presParOf" srcId="{865C120C-B04E-4313-9BFD-ED5FE6BD31D0}" destId="{D046105C-3F2A-4372-92E4-E2227642ED46}" srcOrd="0" destOrd="0" presId="urn:microsoft.com/office/officeart/2005/8/layout/hierarchy1"/>
    <dgm:cxn modelId="{54505C11-57C6-43ED-B6C1-190C422A296D}" type="presParOf" srcId="{D046105C-3F2A-4372-92E4-E2227642ED46}" destId="{0CEFCC20-E9DD-4C4E-8466-8A7A172EB445}" srcOrd="0" destOrd="0" presId="urn:microsoft.com/office/officeart/2005/8/layout/hierarchy1"/>
    <dgm:cxn modelId="{AD7B69DE-8637-49EA-81F7-E106A29AEE4A}" type="presParOf" srcId="{D046105C-3F2A-4372-92E4-E2227642ED46}" destId="{F5D7B6FF-C1BD-44B7-B0B2-4FB682D6C5B4}" srcOrd="1" destOrd="0" presId="urn:microsoft.com/office/officeart/2005/8/layout/hierarchy1"/>
    <dgm:cxn modelId="{733AC500-9804-452C-8981-018D0BDB01B0}" type="presParOf" srcId="{865C120C-B04E-4313-9BFD-ED5FE6BD31D0}" destId="{19FD9864-2861-4BE7-9CFE-DDBA25FE40F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1E59E6B-EA3A-476C-8377-B7FF4AFF2D62}" type="doc">
      <dgm:prSet loTypeId="urn:microsoft.com/office/officeart/2016/7/layout/LinearBlockProcessNumbered" loCatId="process" qsTypeId="urn:microsoft.com/office/officeart/2005/8/quickstyle/simple1" qsCatId="simple" csTypeId="urn:microsoft.com/office/officeart/2005/8/colors/colorful5" csCatId="colorful"/>
      <dgm:spPr/>
      <dgm:t>
        <a:bodyPr/>
        <a:lstStyle/>
        <a:p>
          <a:endParaRPr lang="en-US"/>
        </a:p>
      </dgm:t>
    </dgm:pt>
    <dgm:pt modelId="{A4F96C0F-60CE-46FA-BA14-CC219257C052}">
      <dgm:prSet/>
      <dgm:spPr/>
      <dgm:t>
        <a:bodyPr/>
        <a:lstStyle/>
        <a:p>
          <a:r>
            <a:rPr lang="en-US"/>
            <a:t>Duty arising from a special relationship between the defendant and the victim- also applies to professional and special relationships- </a:t>
          </a:r>
          <a:r>
            <a:rPr lang="en-US" i="1"/>
            <a:t>Airedale National Health Service Trust V Bland (1993)</a:t>
          </a:r>
          <a:endParaRPr lang="en-US"/>
        </a:p>
      </dgm:t>
    </dgm:pt>
    <dgm:pt modelId="{26B1DF5F-EB83-4028-A155-E816BB30F0FD}" type="parTrans" cxnId="{B758C131-843D-4E1A-BD49-2B912CC2B1E6}">
      <dgm:prSet/>
      <dgm:spPr/>
      <dgm:t>
        <a:bodyPr/>
        <a:lstStyle/>
        <a:p>
          <a:endParaRPr lang="en-US"/>
        </a:p>
      </dgm:t>
    </dgm:pt>
    <dgm:pt modelId="{A09B12C9-793A-47F8-921B-5863CF5A7456}" type="sibTrans" cxnId="{B758C131-843D-4E1A-BD49-2B912CC2B1E6}">
      <dgm:prSet phldrT="01"/>
      <dgm:spPr/>
      <dgm:t>
        <a:bodyPr/>
        <a:lstStyle/>
        <a:p>
          <a:r>
            <a:rPr lang="en-US"/>
            <a:t>01</a:t>
          </a:r>
        </a:p>
      </dgm:t>
    </dgm:pt>
    <dgm:pt modelId="{D6524968-F3BA-4D58-8639-F0CB09B5B070}">
      <dgm:prSet/>
      <dgm:spPr/>
      <dgm:t>
        <a:bodyPr/>
        <a:lstStyle/>
        <a:p>
          <a:r>
            <a:rPr lang="en-US"/>
            <a:t>Duty arises from the defendant holding a public office- </a:t>
          </a:r>
          <a:r>
            <a:rPr lang="en-US" i="1"/>
            <a:t>Dytham (1979)</a:t>
          </a:r>
          <a:endParaRPr lang="en-US"/>
        </a:p>
      </dgm:t>
    </dgm:pt>
    <dgm:pt modelId="{74D0A50B-CA6F-4E12-B282-40537A08F89F}" type="parTrans" cxnId="{BE666961-D27A-475C-889D-70C3E2E91B2E}">
      <dgm:prSet/>
      <dgm:spPr/>
      <dgm:t>
        <a:bodyPr/>
        <a:lstStyle/>
        <a:p>
          <a:endParaRPr lang="en-US"/>
        </a:p>
      </dgm:t>
    </dgm:pt>
    <dgm:pt modelId="{FEE9379B-66E1-4F1A-857A-E27C213ACC8F}" type="sibTrans" cxnId="{BE666961-D27A-475C-889D-70C3E2E91B2E}">
      <dgm:prSet phldrT="02"/>
      <dgm:spPr/>
      <dgm:t>
        <a:bodyPr/>
        <a:lstStyle/>
        <a:p>
          <a:r>
            <a:rPr lang="en-US"/>
            <a:t>02</a:t>
          </a:r>
        </a:p>
      </dgm:t>
    </dgm:pt>
    <dgm:pt modelId="{06C8CE56-95D2-4998-B999-50D53F76B706}">
      <dgm:prSet/>
      <dgm:spPr/>
      <dgm:t>
        <a:bodyPr/>
        <a:lstStyle/>
        <a:p>
          <a:r>
            <a:rPr lang="en-US"/>
            <a:t>Duty arises where the defendant voluntarily assumes responsibility for a person or situation- </a:t>
          </a:r>
          <a:r>
            <a:rPr lang="en-US" i="1"/>
            <a:t>Stone and Dobinson (1977), Instan (1893)</a:t>
          </a:r>
          <a:endParaRPr lang="en-US"/>
        </a:p>
      </dgm:t>
    </dgm:pt>
    <dgm:pt modelId="{7AF7ED4C-08EC-42AF-A965-B6FFF51B7B3E}" type="parTrans" cxnId="{297E7297-CFC7-49D7-A691-5AC776189413}">
      <dgm:prSet/>
      <dgm:spPr/>
      <dgm:t>
        <a:bodyPr/>
        <a:lstStyle/>
        <a:p>
          <a:endParaRPr lang="en-US"/>
        </a:p>
      </dgm:t>
    </dgm:pt>
    <dgm:pt modelId="{37BD6FFE-00B3-4AC7-870A-BEE12A519B45}" type="sibTrans" cxnId="{297E7297-CFC7-49D7-A691-5AC776189413}">
      <dgm:prSet phldrT="03"/>
      <dgm:spPr/>
      <dgm:t>
        <a:bodyPr/>
        <a:lstStyle/>
        <a:p>
          <a:r>
            <a:rPr lang="en-US"/>
            <a:t>03</a:t>
          </a:r>
        </a:p>
      </dgm:t>
    </dgm:pt>
    <dgm:pt modelId="{94910DC0-939B-430C-9150-AB5565F0CAD8}" type="pres">
      <dgm:prSet presAssocID="{81E59E6B-EA3A-476C-8377-B7FF4AFF2D62}" presName="Name0" presStyleCnt="0">
        <dgm:presLayoutVars>
          <dgm:animLvl val="lvl"/>
          <dgm:resizeHandles val="exact"/>
        </dgm:presLayoutVars>
      </dgm:prSet>
      <dgm:spPr/>
    </dgm:pt>
    <dgm:pt modelId="{D607BB4D-2EE1-4961-83D2-9AE440D905EB}" type="pres">
      <dgm:prSet presAssocID="{A4F96C0F-60CE-46FA-BA14-CC219257C052}" presName="compositeNode" presStyleCnt="0">
        <dgm:presLayoutVars>
          <dgm:bulletEnabled val="1"/>
        </dgm:presLayoutVars>
      </dgm:prSet>
      <dgm:spPr/>
    </dgm:pt>
    <dgm:pt modelId="{FF89B3F1-5C0B-45DA-B722-07E55405C310}" type="pres">
      <dgm:prSet presAssocID="{A4F96C0F-60CE-46FA-BA14-CC219257C052}" presName="bgRect" presStyleLbl="alignNode1" presStyleIdx="0" presStyleCnt="3"/>
      <dgm:spPr/>
    </dgm:pt>
    <dgm:pt modelId="{E3C6469A-E38A-462F-96C9-49E7E8BCEB52}" type="pres">
      <dgm:prSet presAssocID="{A09B12C9-793A-47F8-921B-5863CF5A7456}" presName="sibTransNodeRect" presStyleLbl="alignNode1" presStyleIdx="0" presStyleCnt="3">
        <dgm:presLayoutVars>
          <dgm:chMax val="0"/>
          <dgm:bulletEnabled val="1"/>
        </dgm:presLayoutVars>
      </dgm:prSet>
      <dgm:spPr/>
    </dgm:pt>
    <dgm:pt modelId="{72C9CAD0-E813-46C7-8CD3-73BF60F3F9CA}" type="pres">
      <dgm:prSet presAssocID="{A4F96C0F-60CE-46FA-BA14-CC219257C052}" presName="nodeRect" presStyleLbl="alignNode1" presStyleIdx="0" presStyleCnt="3">
        <dgm:presLayoutVars>
          <dgm:bulletEnabled val="1"/>
        </dgm:presLayoutVars>
      </dgm:prSet>
      <dgm:spPr/>
    </dgm:pt>
    <dgm:pt modelId="{3CF83EC2-F6E7-4152-A180-3344CD39A418}" type="pres">
      <dgm:prSet presAssocID="{A09B12C9-793A-47F8-921B-5863CF5A7456}" presName="sibTrans" presStyleCnt="0"/>
      <dgm:spPr/>
    </dgm:pt>
    <dgm:pt modelId="{283FF58A-1B1C-473A-9138-63FE1AFBBAD9}" type="pres">
      <dgm:prSet presAssocID="{D6524968-F3BA-4D58-8639-F0CB09B5B070}" presName="compositeNode" presStyleCnt="0">
        <dgm:presLayoutVars>
          <dgm:bulletEnabled val="1"/>
        </dgm:presLayoutVars>
      </dgm:prSet>
      <dgm:spPr/>
    </dgm:pt>
    <dgm:pt modelId="{20D9A390-3296-42A4-ACB4-5D82766B31D6}" type="pres">
      <dgm:prSet presAssocID="{D6524968-F3BA-4D58-8639-F0CB09B5B070}" presName="bgRect" presStyleLbl="alignNode1" presStyleIdx="1" presStyleCnt="3"/>
      <dgm:spPr/>
    </dgm:pt>
    <dgm:pt modelId="{197BAABA-F2CA-4EFD-B0D2-E5B3C93EE727}" type="pres">
      <dgm:prSet presAssocID="{FEE9379B-66E1-4F1A-857A-E27C213ACC8F}" presName="sibTransNodeRect" presStyleLbl="alignNode1" presStyleIdx="1" presStyleCnt="3">
        <dgm:presLayoutVars>
          <dgm:chMax val="0"/>
          <dgm:bulletEnabled val="1"/>
        </dgm:presLayoutVars>
      </dgm:prSet>
      <dgm:spPr/>
    </dgm:pt>
    <dgm:pt modelId="{97D9DEE9-A0C9-4B45-9BBA-66DFE594867B}" type="pres">
      <dgm:prSet presAssocID="{D6524968-F3BA-4D58-8639-F0CB09B5B070}" presName="nodeRect" presStyleLbl="alignNode1" presStyleIdx="1" presStyleCnt="3">
        <dgm:presLayoutVars>
          <dgm:bulletEnabled val="1"/>
        </dgm:presLayoutVars>
      </dgm:prSet>
      <dgm:spPr/>
    </dgm:pt>
    <dgm:pt modelId="{2373CEE8-5452-4D33-A617-6E476633C84C}" type="pres">
      <dgm:prSet presAssocID="{FEE9379B-66E1-4F1A-857A-E27C213ACC8F}" presName="sibTrans" presStyleCnt="0"/>
      <dgm:spPr/>
    </dgm:pt>
    <dgm:pt modelId="{F5C00265-C510-479C-8F0E-68EEE10582ED}" type="pres">
      <dgm:prSet presAssocID="{06C8CE56-95D2-4998-B999-50D53F76B706}" presName="compositeNode" presStyleCnt="0">
        <dgm:presLayoutVars>
          <dgm:bulletEnabled val="1"/>
        </dgm:presLayoutVars>
      </dgm:prSet>
      <dgm:spPr/>
    </dgm:pt>
    <dgm:pt modelId="{A4A73C3E-DF20-4A2D-8FE0-78ABFF2DE785}" type="pres">
      <dgm:prSet presAssocID="{06C8CE56-95D2-4998-B999-50D53F76B706}" presName="bgRect" presStyleLbl="alignNode1" presStyleIdx="2" presStyleCnt="3"/>
      <dgm:spPr/>
    </dgm:pt>
    <dgm:pt modelId="{01226065-4B93-4F90-B5C7-92DB87FD4B5A}" type="pres">
      <dgm:prSet presAssocID="{37BD6FFE-00B3-4AC7-870A-BEE12A519B45}" presName="sibTransNodeRect" presStyleLbl="alignNode1" presStyleIdx="2" presStyleCnt="3">
        <dgm:presLayoutVars>
          <dgm:chMax val="0"/>
          <dgm:bulletEnabled val="1"/>
        </dgm:presLayoutVars>
      </dgm:prSet>
      <dgm:spPr/>
    </dgm:pt>
    <dgm:pt modelId="{008410A3-B522-436F-8801-E963AAC6CDF5}" type="pres">
      <dgm:prSet presAssocID="{06C8CE56-95D2-4998-B999-50D53F76B706}" presName="nodeRect" presStyleLbl="alignNode1" presStyleIdx="2" presStyleCnt="3">
        <dgm:presLayoutVars>
          <dgm:bulletEnabled val="1"/>
        </dgm:presLayoutVars>
      </dgm:prSet>
      <dgm:spPr/>
    </dgm:pt>
  </dgm:ptLst>
  <dgm:cxnLst>
    <dgm:cxn modelId="{460F8C2A-DE33-4000-85DB-C3926098569E}" type="presOf" srcId="{D6524968-F3BA-4D58-8639-F0CB09B5B070}" destId="{97D9DEE9-A0C9-4B45-9BBA-66DFE594867B}" srcOrd="1" destOrd="0" presId="urn:microsoft.com/office/officeart/2016/7/layout/LinearBlockProcessNumbered"/>
    <dgm:cxn modelId="{B758C131-843D-4E1A-BD49-2B912CC2B1E6}" srcId="{81E59E6B-EA3A-476C-8377-B7FF4AFF2D62}" destId="{A4F96C0F-60CE-46FA-BA14-CC219257C052}" srcOrd="0" destOrd="0" parTransId="{26B1DF5F-EB83-4028-A155-E816BB30F0FD}" sibTransId="{A09B12C9-793A-47F8-921B-5863CF5A7456}"/>
    <dgm:cxn modelId="{5A2FB15C-226A-4EDF-88FA-4F8F3C637C03}" type="presOf" srcId="{06C8CE56-95D2-4998-B999-50D53F76B706}" destId="{A4A73C3E-DF20-4A2D-8FE0-78ABFF2DE785}" srcOrd="0" destOrd="0" presId="urn:microsoft.com/office/officeart/2016/7/layout/LinearBlockProcessNumbered"/>
    <dgm:cxn modelId="{8327605D-A52D-46F5-9E70-A82E255AD2C8}" type="presOf" srcId="{FEE9379B-66E1-4F1A-857A-E27C213ACC8F}" destId="{197BAABA-F2CA-4EFD-B0D2-E5B3C93EE727}" srcOrd="0" destOrd="0" presId="urn:microsoft.com/office/officeart/2016/7/layout/LinearBlockProcessNumbered"/>
    <dgm:cxn modelId="{BE666961-D27A-475C-889D-70C3E2E91B2E}" srcId="{81E59E6B-EA3A-476C-8377-B7FF4AFF2D62}" destId="{D6524968-F3BA-4D58-8639-F0CB09B5B070}" srcOrd="1" destOrd="0" parTransId="{74D0A50B-CA6F-4E12-B282-40537A08F89F}" sibTransId="{FEE9379B-66E1-4F1A-857A-E27C213ACC8F}"/>
    <dgm:cxn modelId="{963C4A42-85F4-4CAD-A8A9-CBA78202BFAC}" type="presOf" srcId="{06C8CE56-95D2-4998-B999-50D53F76B706}" destId="{008410A3-B522-436F-8801-E963AAC6CDF5}" srcOrd="1" destOrd="0" presId="urn:microsoft.com/office/officeart/2016/7/layout/LinearBlockProcessNumbered"/>
    <dgm:cxn modelId="{F9A03466-0E93-427A-AF35-11695E8F4345}" type="presOf" srcId="{A4F96C0F-60CE-46FA-BA14-CC219257C052}" destId="{FF89B3F1-5C0B-45DA-B722-07E55405C310}" srcOrd="0" destOrd="0" presId="urn:microsoft.com/office/officeart/2016/7/layout/LinearBlockProcessNumbered"/>
    <dgm:cxn modelId="{57214A74-3D7B-4E99-9CD4-56DD51FA38C9}" type="presOf" srcId="{37BD6FFE-00B3-4AC7-870A-BEE12A519B45}" destId="{01226065-4B93-4F90-B5C7-92DB87FD4B5A}" srcOrd="0" destOrd="0" presId="urn:microsoft.com/office/officeart/2016/7/layout/LinearBlockProcessNumbered"/>
    <dgm:cxn modelId="{3BE9E174-0830-48FB-8A2C-03D675784A3E}" type="presOf" srcId="{81E59E6B-EA3A-476C-8377-B7FF4AFF2D62}" destId="{94910DC0-939B-430C-9150-AB5565F0CAD8}" srcOrd="0" destOrd="0" presId="urn:microsoft.com/office/officeart/2016/7/layout/LinearBlockProcessNumbered"/>
    <dgm:cxn modelId="{297E7297-CFC7-49D7-A691-5AC776189413}" srcId="{81E59E6B-EA3A-476C-8377-B7FF4AFF2D62}" destId="{06C8CE56-95D2-4998-B999-50D53F76B706}" srcOrd="2" destOrd="0" parTransId="{7AF7ED4C-08EC-42AF-A965-B6FFF51B7B3E}" sibTransId="{37BD6FFE-00B3-4AC7-870A-BEE12A519B45}"/>
    <dgm:cxn modelId="{7E5A2B9F-907C-48C6-805A-A4C697326264}" type="presOf" srcId="{A4F96C0F-60CE-46FA-BA14-CC219257C052}" destId="{72C9CAD0-E813-46C7-8CD3-73BF60F3F9CA}" srcOrd="1" destOrd="0" presId="urn:microsoft.com/office/officeart/2016/7/layout/LinearBlockProcessNumbered"/>
    <dgm:cxn modelId="{1560A8BC-213A-49FA-930A-8970F52D71BE}" type="presOf" srcId="{D6524968-F3BA-4D58-8639-F0CB09B5B070}" destId="{20D9A390-3296-42A4-ACB4-5D82766B31D6}" srcOrd="0" destOrd="0" presId="urn:microsoft.com/office/officeart/2016/7/layout/LinearBlockProcessNumbered"/>
    <dgm:cxn modelId="{F9FD64F5-2CA1-40C7-9163-CEB54B8D060E}" type="presOf" srcId="{A09B12C9-793A-47F8-921B-5863CF5A7456}" destId="{E3C6469A-E38A-462F-96C9-49E7E8BCEB52}" srcOrd="0" destOrd="0" presId="urn:microsoft.com/office/officeart/2016/7/layout/LinearBlockProcessNumbered"/>
    <dgm:cxn modelId="{E107D4AC-87B6-45CB-A29E-DD5B2CAF310C}" type="presParOf" srcId="{94910DC0-939B-430C-9150-AB5565F0CAD8}" destId="{D607BB4D-2EE1-4961-83D2-9AE440D905EB}" srcOrd="0" destOrd="0" presId="urn:microsoft.com/office/officeart/2016/7/layout/LinearBlockProcessNumbered"/>
    <dgm:cxn modelId="{B414216B-EF41-40F5-96F8-89982BCC1777}" type="presParOf" srcId="{D607BB4D-2EE1-4961-83D2-9AE440D905EB}" destId="{FF89B3F1-5C0B-45DA-B722-07E55405C310}" srcOrd="0" destOrd="0" presId="urn:microsoft.com/office/officeart/2016/7/layout/LinearBlockProcessNumbered"/>
    <dgm:cxn modelId="{3F8EC07F-17FE-46D2-8C5F-66B82968BB6C}" type="presParOf" srcId="{D607BB4D-2EE1-4961-83D2-9AE440D905EB}" destId="{E3C6469A-E38A-462F-96C9-49E7E8BCEB52}" srcOrd="1" destOrd="0" presId="urn:microsoft.com/office/officeart/2016/7/layout/LinearBlockProcessNumbered"/>
    <dgm:cxn modelId="{47740235-23D3-4A17-9F13-3ED77AB446C4}" type="presParOf" srcId="{D607BB4D-2EE1-4961-83D2-9AE440D905EB}" destId="{72C9CAD0-E813-46C7-8CD3-73BF60F3F9CA}" srcOrd="2" destOrd="0" presId="urn:microsoft.com/office/officeart/2016/7/layout/LinearBlockProcessNumbered"/>
    <dgm:cxn modelId="{208BD4D3-B18C-40D1-A90C-3E3B51BE2747}" type="presParOf" srcId="{94910DC0-939B-430C-9150-AB5565F0CAD8}" destId="{3CF83EC2-F6E7-4152-A180-3344CD39A418}" srcOrd="1" destOrd="0" presId="urn:microsoft.com/office/officeart/2016/7/layout/LinearBlockProcessNumbered"/>
    <dgm:cxn modelId="{1D9B0694-E37E-4706-B93B-C4C3B47D28B2}" type="presParOf" srcId="{94910DC0-939B-430C-9150-AB5565F0CAD8}" destId="{283FF58A-1B1C-473A-9138-63FE1AFBBAD9}" srcOrd="2" destOrd="0" presId="urn:microsoft.com/office/officeart/2016/7/layout/LinearBlockProcessNumbered"/>
    <dgm:cxn modelId="{6663F41F-D726-48FD-AB08-7C307FFA4CDF}" type="presParOf" srcId="{283FF58A-1B1C-473A-9138-63FE1AFBBAD9}" destId="{20D9A390-3296-42A4-ACB4-5D82766B31D6}" srcOrd="0" destOrd="0" presId="urn:microsoft.com/office/officeart/2016/7/layout/LinearBlockProcessNumbered"/>
    <dgm:cxn modelId="{C72275FF-7FCA-4165-9A73-90691CA255F8}" type="presParOf" srcId="{283FF58A-1B1C-473A-9138-63FE1AFBBAD9}" destId="{197BAABA-F2CA-4EFD-B0D2-E5B3C93EE727}" srcOrd="1" destOrd="0" presId="urn:microsoft.com/office/officeart/2016/7/layout/LinearBlockProcessNumbered"/>
    <dgm:cxn modelId="{50AB9B3D-E9EC-44C5-BC48-E452CCF6E95F}" type="presParOf" srcId="{283FF58A-1B1C-473A-9138-63FE1AFBBAD9}" destId="{97D9DEE9-A0C9-4B45-9BBA-66DFE594867B}" srcOrd="2" destOrd="0" presId="urn:microsoft.com/office/officeart/2016/7/layout/LinearBlockProcessNumbered"/>
    <dgm:cxn modelId="{5E44A516-2FDE-4D5A-BBE4-F473E467E8D9}" type="presParOf" srcId="{94910DC0-939B-430C-9150-AB5565F0CAD8}" destId="{2373CEE8-5452-4D33-A617-6E476633C84C}" srcOrd="3" destOrd="0" presId="urn:microsoft.com/office/officeart/2016/7/layout/LinearBlockProcessNumbered"/>
    <dgm:cxn modelId="{CB62F570-699F-4196-AE41-C183334CBF7D}" type="presParOf" srcId="{94910DC0-939B-430C-9150-AB5565F0CAD8}" destId="{F5C00265-C510-479C-8F0E-68EEE10582ED}" srcOrd="4" destOrd="0" presId="urn:microsoft.com/office/officeart/2016/7/layout/LinearBlockProcessNumbered"/>
    <dgm:cxn modelId="{0B2AB424-4917-4185-BCE4-B5FF76B8F0D2}" type="presParOf" srcId="{F5C00265-C510-479C-8F0E-68EEE10582ED}" destId="{A4A73C3E-DF20-4A2D-8FE0-78ABFF2DE785}" srcOrd="0" destOrd="0" presId="urn:microsoft.com/office/officeart/2016/7/layout/LinearBlockProcessNumbered"/>
    <dgm:cxn modelId="{853C0C62-B1BF-4D06-8E4D-B10E80C2A04B}" type="presParOf" srcId="{F5C00265-C510-479C-8F0E-68EEE10582ED}" destId="{01226065-4B93-4F90-B5C7-92DB87FD4B5A}" srcOrd="1" destOrd="0" presId="urn:microsoft.com/office/officeart/2016/7/layout/LinearBlockProcessNumbered"/>
    <dgm:cxn modelId="{D5F4013D-CE34-4224-A401-A7C67BCCB204}" type="presParOf" srcId="{F5C00265-C510-479C-8F0E-68EEE10582ED}" destId="{008410A3-B522-436F-8801-E963AAC6CDF5}"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73B6ABF-7DC8-4010-8ED5-601C66B1A828}"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4F820EC9-8051-4000-BCFE-6905F3374CA7}">
      <dgm:prSet/>
      <dgm:spPr/>
      <dgm:t>
        <a:bodyPr/>
        <a:lstStyle/>
        <a:p>
          <a:r>
            <a:rPr lang="en-US" dirty="0"/>
            <a:t>Duty to act where the defendant creates a dangerous situation (deliberately or accidentally)- </a:t>
          </a:r>
          <a:r>
            <a:rPr lang="en-US" i="1" dirty="0"/>
            <a:t>Miller (1983), DPP V K (a Minor) (1990), Santa- Bermudez (2004), Evans (2009)</a:t>
          </a:r>
          <a:endParaRPr lang="en-US" dirty="0"/>
        </a:p>
      </dgm:t>
    </dgm:pt>
    <dgm:pt modelId="{A0C41E3D-E6C0-47C9-B303-B07C7D19B443}" type="parTrans" cxnId="{7A80C7ED-81A6-43FF-943D-CC95DC2BD42D}">
      <dgm:prSet/>
      <dgm:spPr/>
      <dgm:t>
        <a:bodyPr/>
        <a:lstStyle/>
        <a:p>
          <a:endParaRPr lang="en-US"/>
        </a:p>
      </dgm:t>
    </dgm:pt>
    <dgm:pt modelId="{038BC966-86B7-4555-836F-6075747D561F}" type="sibTrans" cxnId="{7A80C7ED-81A6-43FF-943D-CC95DC2BD42D}">
      <dgm:prSet/>
      <dgm:spPr/>
      <dgm:t>
        <a:bodyPr/>
        <a:lstStyle/>
        <a:p>
          <a:endParaRPr lang="en-US"/>
        </a:p>
      </dgm:t>
    </dgm:pt>
    <dgm:pt modelId="{F322E285-7C13-4C60-8983-52AB656E63E6}">
      <dgm:prSet/>
      <dgm:spPr/>
      <dgm:t>
        <a:bodyPr/>
        <a:lstStyle/>
        <a:p>
          <a:r>
            <a:rPr lang="en-US"/>
            <a:t>Duty situations and illegality- </a:t>
          </a:r>
          <a:r>
            <a:rPr lang="en-US" i="1"/>
            <a:t>Wacker (2003), Willoughby (2005)</a:t>
          </a:r>
          <a:endParaRPr lang="en-US"/>
        </a:p>
      </dgm:t>
    </dgm:pt>
    <dgm:pt modelId="{B822972B-E0FF-46E7-B69F-A7FD228BC30B}" type="parTrans" cxnId="{7E37B06F-DD6A-4EB4-B90B-B6725B231C35}">
      <dgm:prSet/>
      <dgm:spPr/>
      <dgm:t>
        <a:bodyPr/>
        <a:lstStyle/>
        <a:p>
          <a:endParaRPr lang="en-US"/>
        </a:p>
      </dgm:t>
    </dgm:pt>
    <dgm:pt modelId="{B117544A-7A8A-4195-B3FB-6DEAF92FA19A}" type="sibTrans" cxnId="{7E37B06F-DD6A-4EB4-B90B-B6725B231C35}">
      <dgm:prSet/>
      <dgm:spPr/>
      <dgm:t>
        <a:bodyPr/>
        <a:lstStyle/>
        <a:p>
          <a:endParaRPr lang="en-US"/>
        </a:p>
      </dgm:t>
    </dgm:pt>
    <dgm:pt modelId="{B94920E6-1D72-46AD-A27F-429293685FE5}" type="pres">
      <dgm:prSet presAssocID="{C73B6ABF-7DC8-4010-8ED5-601C66B1A828}" presName="linear" presStyleCnt="0">
        <dgm:presLayoutVars>
          <dgm:animLvl val="lvl"/>
          <dgm:resizeHandles val="exact"/>
        </dgm:presLayoutVars>
      </dgm:prSet>
      <dgm:spPr/>
    </dgm:pt>
    <dgm:pt modelId="{807F5460-E240-4068-A327-CE98D9139505}" type="pres">
      <dgm:prSet presAssocID="{4F820EC9-8051-4000-BCFE-6905F3374CA7}" presName="parentText" presStyleLbl="node1" presStyleIdx="0" presStyleCnt="2">
        <dgm:presLayoutVars>
          <dgm:chMax val="0"/>
          <dgm:bulletEnabled val="1"/>
        </dgm:presLayoutVars>
      </dgm:prSet>
      <dgm:spPr/>
    </dgm:pt>
    <dgm:pt modelId="{69C8588D-8320-44FC-BCF0-4A53B3C760D9}" type="pres">
      <dgm:prSet presAssocID="{038BC966-86B7-4555-836F-6075747D561F}" presName="spacer" presStyleCnt="0"/>
      <dgm:spPr/>
    </dgm:pt>
    <dgm:pt modelId="{21366AC1-BC2C-4831-A5E9-72167A90C8F6}" type="pres">
      <dgm:prSet presAssocID="{F322E285-7C13-4C60-8983-52AB656E63E6}" presName="parentText" presStyleLbl="node1" presStyleIdx="1" presStyleCnt="2">
        <dgm:presLayoutVars>
          <dgm:chMax val="0"/>
          <dgm:bulletEnabled val="1"/>
        </dgm:presLayoutVars>
      </dgm:prSet>
      <dgm:spPr/>
    </dgm:pt>
  </dgm:ptLst>
  <dgm:cxnLst>
    <dgm:cxn modelId="{E746601F-5140-4C30-9546-81C81C7B91F8}" type="presOf" srcId="{C73B6ABF-7DC8-4010-8ED5-601C66B1A828}" destId="{B94920E6-1D72-46AD-A27F-429293685FE5}" srcOrd="0" destOrd="0" presId="urn:microsoft.com/office/officeart/2005/8/layout/vList2"/>
    <dgm:cxn modelId="{9F6ED445-7D74-41EA-95CB-EB745FAC6781}" type="presOf" srcId="{4F820EC9-8051-4000-BCFE-6905F3374CA7}" destId="{807F5460-E240-4068-A327-CE98D9139505}" srcOrd="0" destOrd="0" presId="urn:microsoft.com/office/officeart/2005/8/layout/vList2"/>
    <dgm:cxn modelId="{7E37B06F-DD6A-4EB4-B90B-B6725B231C35}" srcId="{C73B6ABF-7DC8-4010-8ED5-601C66B1A828}" destId="{F322E285-7C13-4C60-8983-52AB656E63E6}" srcOrd="1" destOrd="0" parTransId="{B822972B-E0FF-46E7-B69F-A7FD228BC30B}" sibTransId="{B117544A-7A8A-4195-B3FB-6DEAF92FA19A}"/>
    <dgm:cxn modelId="{AA69F07F-85EC-4B4B-8CE6-79C97FB90334}" type="presOf" srcId="{F322E285-7C13-4C60-8983-52AB656E63E6}" destId="{21366AC1-BC2C-4831-A5E9-72167A90C8F6}" srcOrd="0" destOrd="0" presId="urn:microsoft.com/office/officeart/2005/8/layout/vList2"/>
    <dgm:cxn modelId="{7A80C7ED-81A6-43FF-943D-CC95DC2BD42D}" srcId="{C73B6ABF-7DC8-4010-8ED5-601C66B1A828}" destId="{4F820EC9-8051-4000-BCFE-6905F3374CA7}" srcOrd="0" destOrd="0" parTransId="{A0C41E3D-E6C0-47C9-B303-B07C7D19B443}" sibTransId="{038BC966-86B7-4555-836F-6075747D561F}"/>
    <dgm:cxn modelId="{930D5361-CBC7-4D04-8394-88DCE52BC3A7}" type="presParOf" srcId="{B94920E6-1D72-46AD-A27F-429293685FE5}" destId="{807F5460-E240-4068-A327-CE98D9139505}" srcOrd="0" destOrd="0" presId="urn:microsoft.com/office/officeart/2005/8/layout/vList2"/>
    <dgm:cxn modelId="{1EF52A9D-58BD-4B03-8E7B-CD3FE4B9A4EF}" type="presParOf" srcId="{B94920E6-1D72-46AD-A27F-429293685FE5}" destId="{69C8588D-8320-44FC-BCF0-4A53B3C760D9}" srcOrd="1" destOrd="0" presId="urn:microsoft.com/office/officeart/2005/8/layout/vList2"/>
    <dgm:cxn modelId="{E8A474AA-13E6-49D8-8A5B-75191BD1AB00}" type="presParOf" srcId="{B94920E6-1D72-46AD-A27F-429293685FE5}" destId="{21366AC1-BC2C-4831-A5E9-72167A90C8F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0CC99-D086-4A43-ACB1-280FC7727B66}">
      <dsp:nvSpPr>
        <dsp:cNvPr id="0" name=""/>
        <dsp:cNvSpPr/>
      </dsp:nvSpPr>
      <dsp:spPr>
        <a:xfrm>
          <a:off x="3349" y="1955340"/>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Actus Reus</a:t>
          </a:r>
        </a:p>
      </dsp:txBody>
      <dsp:txXfrm>
        <a:off x="33717" y="1985708"/>
        <a:ext cx="2012948" cy="976106"/>
      </dsp:txXfrm>
    </dsp:sp>
    <dsp:sp modelId="{3496C78A-8954-4CF3-8109-0913956CF170}">
      <dsp:nvSpPr>
        <dsp:cNvPr id="0" name=""/>
        <dsp:cNvSpPr/>
      </dsp:nvSpPr>
      <dsp:spPr>
        <a:xfrm rot="18289469">
          <a:off x="1765518" y="1856131"/>
          <a:ext cx="1452504" cy="42890"/>
        </a:xfrm>
        <a:custGeom>
          <a:avLst/>
          <a:gdLst/>
          <a:ahLst/>
          <a:cxnLst/>
          <a:rect l="0" t="0" r="0" b="0"/>
          <a:pathLst>
            <a:path>
              <a:moveTo>
                <a:pt x="0" y="21445"/>
              </a:moveTo>
              <a:lnTo>
                <a:pt x="1452504" y="214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55458" y="1841264"/>
        <a:ext cx="72625" cy="72625"/>
      </dsp:txXfrm>
    </dsp:sp>
    <dsp:sp modelId="{A3E43139-F2A2-4F88-ACC2-34BE478A4226}">
      <dsp:nvSpPr>
        <dsp:cNvPr id="0" name=""/>
        <dsp:cNvSpPr/>
      </dsp:nvSpPr>
      <dsp:spPr>
        <a:xfrm>
          <a:off x="2906507" y="762971"/>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Prohibited Conduct</a:t>
          </a:r>
        </a:p>
      </dsp:txBody>
      <dsp:txXfrm>
        <a:off x="2936875" y="793339"/>
        <a:ext cx="2012948" cy="976106"/>
      </dsp:txXfrm>
    </dsp:sp>
    <dsp:sp modelId="{481B1E4C-B887-4405-AEA6-517708F8BA2F}">
      <dsp:nvSpPr>
        <dsp:cNvPr id="0" name=""/>
        <dsp:cNvSpPr/>
      </dsp:nvSpPr>
      <dsp:spPr>
        <a:xfrm rot="19457599">
          <a:off x="4884179" y="961855"/>
          <a:ext cx="1021500" cy="42890"/>
        </a:xfrm>
        <a:custGeom>
          <a:avLst/>
          <a:gdLst/>
          <a:ahLst/>
          <a:cxnLst/>
          <a:rect l="0" t="0" r="0" b="0"/>
          <a:pathLst>
            <a:path>
              <a:moveTo>
                <a:pt x="0" y="21445"/>
              </a:moveTo>
              <a:lnTo>
                <a:pt x="1021500" y="2144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69391" y="957762"/>
        <a:ext cx="51075" cy="51075"/>
      </dsp:txXfrm>
    </dsp:sp>
    <dsp:sp modelId="{E1D580E9-E485-4344-B5D9-F3C62878DBE9}">
      <dsp:nvSpPr>
        <dsp:cNvPr id="0" name=""/>
        <dsp:cNvSpPr/>
      </dsp:nvSpPr>
      <dsp:spPr>
        <a:xfrm>
          <a:off x="5809666" y="166787"/>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Acts</a:t>
          </a:r>
        </a:p>
      </dsp:txBody>
      <dsp:txXfrm>
        <a:off x="5840034" y="197155"/>
        <a:ext cx="2012948" cy="976106"/>
      </dsp:txXfrm>
    </dsp:sp>
    <dsp:sp modelId="{BC347F99-29F1-423E-B166-3192DE637446}">
      <dsp:nvSpPr>
        <dsp:cNvPr id="0" name=""/>
        <dsp:cNvSpPr/>
      </dsp:nvSpPr>
      <dsp:spPr>
        <a:xfrm rot="2142401">
          <a:off x="4884179" y="1558039"/>
          <a:ext cx="1021500" cy="42890"/>
        </a:xfrm>
        <a:custGeom>
          <a:avLst/>
          <a:gdLst/>
          <a:ahLst/>
          <a:cxnLst/>
          <a:rect l="0" t="0" r="0" b="0"/>
          <a:pathLst>
            <a:path>
              <a:moveTo>
                <a:pt x="0" y="21445"/>
              </a:moveTo>
              <a:lnTo>
                <a:pt x="1021500" y="2144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69391" y="1553947"/>
        <a:ext cx="51075" cy="51075"/>
      </dsp:txXfrm>
    </dsp:sp>
    <dsp:sp modelId="{0B80EA2D-C194-4A29-8C35-E427097F3B2D}">
      <dsp:nvSpPr>
        <dsp:cNvPr id="0" name=""/>
        <dsp:cNvSpPr/>
      </dsp:nvSpPr>
      <dsp:spPr>
        <a:xfrm>
          <a:off x="5809666" y="1359155"/>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Omissions</a:t>
          </a:r>
        </a:p>
      </dsp:txBody>
      <dsp:txXfrm>
        <a:off x="5840034" y="1389523"/>
        <a:ext cx="2012948" cy="976106"/>
      </dsp:txXfrm>
    </dsp:sp>
    <dsp:sp modelId="{C3794657-66FC-4885-A57A-7C6C6E1331A9}">
      <dsp:nvSpPr>
        <dsp:cNvPr id="0" name=""/>
        <dsp:cNvSpPr/>
      </dsp:nvSpPr>
      <dsp:spPr>
        <a:xfrm>
          <a:off x="2077033" y="2452315"/>
          <a:ext cx="829473" cy="42890"/>
        </a:xfrm>
        <a:custGeom>
          <a:avLst/>
          <a:gdLst/>
          <a:ahLst/>
          <a:cxnLst/>
          <a:rect l="0" t="0" r="0" b="0"/>
          <a:pathLst>
            <a:path>
              <a:moveTo>
                <a:pt x="0" y="21445"/>
              </a:moveTo>
              <a:lnTo>
                <a:pt x="829473" y="214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71033" y="2453024"/>
        <a:ext cx="41473" cy="41473"/>
      </dsp:txXfrm>
    </dsp:sp>
    <dsp:sp modelId="{DF173682-F3D6-418E-B079-A703E3C80F43}">
      <dsp:nvSpPr>
        <dsp:cNvPr id="0" name=""/>
        <dsp:cNvSpPr/>
      </dsp:nvSpPr>
      <dsp:spPr>
        <a:xfrm>
          <a:off x="2906507" y="1955340"/>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Prohibited Circumstances</a:t>
          </a:r>
        </a:p>
      </dsp:txBody>
      <dsp:txXfrm>
        <a:off x="2936875" y="1985708"/>
        <a:ext cx="2012948" cy="976106"/>
      </dsp:txXfrm>
    </dsp:sp>
    <dsp:sp modelId="{6C1EABCD-0D17-45DD-96E3-CEB0648522EB}">
      <dsp:nvSpPr>
        <dsp:cNvPr id="0" name=""/>
        <dsp:cNvSpPr/>
      </dsp:nvSpPr>
      <dsp:spPr>
        <a:xfrm rot="3310531">
          <a:off x="1765518" y="3048500"/>
          <a:ext cx="1452504" cy="42890"/>
        </a:xfrm>
        <a:custGeom>
          <a:avLst/>
          <a:gdLst/>
          <a:ahLst/>
          <a:cxnLst/>
          <a:rect l="0" t="0" r="0" b="0"/>
          <a:pathLst>
            <a:path>
              <a:moveTo>
                <a:pt x="0" y="21445"/>
              </a:moveTo>
              <a:lnTo>
                <a:pt x="1452504" y="21445"/>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455458" y="3033632"/>
        <a:ext cx="72625" cy="72625"/>
      </dsp:txXfrm>
    </dsp:sp>
    <dsp:sp modelId="{243AAC52-3B28-4D82-8CE5-922586BC09F3}">
      <dsp:nvSpPr>
        <dsp:cNvPr id="0" name=""/>
        <dsp:cNvSpPr/>
      </dsp:nvSpPr>
      <dsp:spPr>
        <a:xfrm>
          <a:off x="2906507" y="3147708"/>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Prohibited consequences</a:t>
          </a:r>
        </a:p>
      </dsp:txBody>
      <dsp:txXfrm>
        <a:off x="2936875" y="3178076"/>
        <a:ext cx="2012948" cy="976106"/>
      </dsp:txXfrm>
    </dsp:sp>
    <dsp:sp modelId="{7A0E7EE6-B497-44A3-BC19-F8777000A058}">
      <dsp:nvSpPr>
        <dsp:cNvPr id="0" name=""/>
        <dsp:cNvSpPr/>
      </dsp:nvSpPr>
      <dsp:spPr>
        <a:xfrm>
          <a:off x="4980192" y="3644684"/>
          <a:ext cx="829473" cy="42890"/>
        </a:xfrm>
        <a:custGeom>
          <a:avLst/>
          <a:gdLst/>
          <a:ahLst/>
          <a:cxnLst/>
          <a:rect l="0" t="0" r="0" b="0"/>
          <a:pathLst>
            <a:path>
              <a:moveTo>
                <a:pt x="0" y="21445"/>
              </a:moveTo>
              <a:lnTo>
                <a:pt x="829473" y="2144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374192" y="3645392"/>
        <a:ext cx="41473" cy="41473"/>
      </dsp:txXfrm>
    </dsp:sp>
    <dsp:sp modelId="{F6C44748-5E46-4E02-910D-635E5339FC89}">
      <dsp:nvSpPr>
        <dsp:cNvPr id="0" name=""/>
        <dsp:cNvSpPr/>
      </dsp:nvSpPr>
      <dsp:spPr>
        <a:xfrm>
          <a:off x="5809666" y="3147708"/>
          <a:ext cx="2073684" cy="10368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Causation must be </a:t>
          </a:r>
          <a:r>
            <a:rPr lang="en-GB" sz="2400" kern="1200" dirty="0">
              <a:latin typeface="Corbel" panose="020B0503020204020204"/>
            </a:rPr>
            <a:t>established</a:t>
          </a:r>
          <a:endParaRPr lang="en-GB" sz="2400" kern="1200" dirty="0"/>
        </a:p>
      </dsp:txBody>
      <dsp:txXfrm>
        <a:off x="5840034" y="3178076"/>
        <a:ext cx="2012948" cy="9761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2D0B1A-AF70-4A50-9153-92CE5E8DBF85}">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B8266F-7430-4B94-B596-A3C401C5F0C9}">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‘Sexual’</a:t>
          </a:r>
          <a:endParaRPr lang="en-US" sz="1900" kern="1200"/>
        </a:p>
      </dsp:txBody>
      <dsp:txXfrm>
        <a:off x="608661" y="692298"/>
        <a:ext cx="4508047" cy="2799040"/>
      </dsp:txXfrm>
    </dsp:sp>
    <dsp:sp modelId="{F840EB92-38CF-4201-8372-97D698BAB1CF}">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617DBC-E8AA-4A8E-8770-E17FE27FEAE8}">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An AR requirement for sexual assault, as well as a number of other sexual offences, is that the defendants conduct must be ‘sexual’. Section 78 of the Sexual Offences Act 2003 states that D’s conduct can be sexual a) because of its ‘nature’, in the sense that a reasonable observer would describe it as sexual or b) if its nature may be sexual (external) or the purpose of D make it sexual.</a:t>
          </a:r>
          <a:endParaRPr lang="en-US" sz="1900" kern="1200"/>
        </a:p>
      </dsp:txBody>
      <dsp:txXfrm>
        <a:off x="6331365" y="692298"/>
        <a:ext cx="4508047" cy="27990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3EB10-42A7-4DD6-BA2D-8E9EC130ADD2}">
      <dsp:nvSpPr>
        <dsp:cNvPr id="0" name=""/>
        <dsp:cNvSpPr/>
      </dsp:nvSpPr>
      <dsp:spPr>
        <a:xfrm>
          <a:off x="2907" y="1282412"/>
          <a:ext cx="2166019" cy="178651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Act</a:t>
          </a:r>
        </a:p>
        <a:p>
          <a:pPr marL="285750" lvl="1" indent="-285750" algn="l" defTabSz="1244600">
            <a:lnSpc>
              <a:spcPct val="90000"/>
            </a:lnSpc>
            <a:spcBef>
              <a:spcPct val="0"/>
            </a:spcBef>
            <a:spcAft>
              <a:spcPct val="15000"/>
            </a:spcAft>
            <a:buChar char="•"/>
          </a:pPr>
          <a:r>
            <a:rPr lang="en-GB" sz="2800" kern="1200" dirty="0"/>
            <a:t>Omission</a:t>
          </a:r>
        </a:p>
      </dsp:txBody>
      <dsp:txXfrm>
        <a:off x="44020" y="1323525"/>
        <a:ext cx="2083793" cy="1321462"/>
      </dsp:txXfrm>
    </dsp:sp>
    <dsp:sp modelId="{E160CF9F-AFB0-4966-805B-EEE89CE48467}">
      <dsp:nvSpPr>
        <dsp:cNvPr id="0" name=""/>
        <dsp:cNvSpPr/>
      </dsp:nvSpPr>
      <dsp:spPr>
        <a:xfrm>
          <a:off x="1228743" y="1738752"/>
          <a:ext cx="2343145" cy="2343145"/>
        </a:xfrm>
        <a:prstGeom prst="leftCircularArrow">
          <a:avLst>
            <a:gd name="adj1" fmla="val 2961"/>
            <a:gd name="adj2" fmla="val 362765"/>
            <a:gd name="adj3" fmla="val 2138276"/>
            <a:gd name="adj4" fmla="val 9024489"/>
            <a:gd name="adj5" fmla="val 3455"/>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84182517-CFB1-4002-8E35-634D7C4EA73A}">
      <dsp:nvSpPr>
        <dsp:cNvPr id="0" name=""/>
        <dsp:cNvSpPr/>
      </dsp:nvSpPr>
      <dsp:spPr>
        <a:xfrm>
          <a:off x="484245" y="2686101"/>
          <a:ext cx="1925350" cy="76564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Conduct</a:t>
          </a:r>
        </a:p>
      </dsp:txBody>
      <dsp:txXfrm>
        <a:off x="506670" y="2708526"/>
        <a:ext cx="1880500" cy="720798"/>
      </dsp:txXfrm>
    </dsp:sp>
    <dsp:sp modelId="{7D05BC3D-244B-4FE5-91D9-3B02369D186A}">
      <dsp:nvSpPr>
        <dsp:cNvPr id="0" name=""/>
        <dsp:cNvSpPr/>
      </dsp:nvSpPr>
      <dsp:spPr>
        <a:xfrm>
          <a:off x="2740005" y="1282412"/>
          <a:ext cx="2166019" cy="178651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Causes damage</a:t>
          </a:r>
        </a:p>
      </dsp:txBody>
      <dsp:txXfrm>
        <a:off x="2781118" y="1706349"/>
        <a:ext cx="2083793" cy="1321462"/>
      </dsp:txXfrm>
    </dsp:sp>
    <dsp:sp modelId="{1C786DF2-CF0C-4C1D-83FB-09CAEB268C23}">
      <dsp:nvSpPr>
        <dsp:cNvPr id="0" name=""/>
        <dsp:cNvSpPr/>
      </dsp:nvSpPr>
      <dsp:spPr>
        <a:xfrm>
          <a:off x="3947791" y="199392"/>
          <a:ext cx="2619914" cy="2619914"/>
        </a:xfrm>
        <a:prstGeom prst="circularArrow">
          <a:avLst>
            <a:gd name="adj1" fmla="val 2648"/>
            <a:gd name="adj2" fmla="val 322078"/>
            <a:gd name="adj3" fmla="val 19502412"/>
            <a:gd name="adj4" fmla="val 12575511"/>
            <a:gd name="adj5" fmla="val 3090"/>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B2192EB-EF4E-4A95-8E8B-6C02985C8DDA}">
      <dsp:nvSpPr>
        <dsp:cNvPr id="0" name=""/>
        <dsp:cNvSpPr/>
      </dsp:nvSpPr>
      <dsp:spPr>
        <a:xfrm>
          <a:off x="3221343" y="899588"/>
          <a:ext cx="1925350" cy="76564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Consequence</a:t>
          </a:r>
        </a:p>
      </dsp:txBody>
      <dsp:txXfrm>
        <a:off x="3243768" y="922013"/>
        <a:ext cx="1880500" cy="720798"/>
      </dsp:txXfrm>
    </dsp:sp>
    <dsp:sp modelId="{7AB87C1C-27DE-4151-A161-B3E29E77563B}">
      <dsp:nvSpPr>
        <dsp:cNvPr id="0" name=""/>
        <dsp:cNvSpPr/>
      </dsp:nvSpPr>
      <dsp:spPr>
        <a:xfrm>
          <a:off x="5477103" y="1282412"/>
          <a:ext cx="2166019" cy="1786513"/>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t" anchorCtr="0">
          <a:noAutofit/>
        </a:bodyPr>
        <a:lstStyle/>
        <a:p>
          <a:pPr marL="285750" lvl="1" indent="-285750" algn="l" defTabSz="1244600">
            <a:lnSpc>
              <a:spcPct val="90000"/>
            </a:lnSpc>
            <a:spcBef>
              <a:spcPct val="0"/>
            </a:spcBef>
            <a:spcAft>
              <a:spcPct val="15000"/>
            </a:spcAft>
            <a:buChar char="•"/>
          </a:pPr>
          <a:r>
            <a:rPr lang="en-GB" sz="2800" kern="1200" dirty="0"/>
            <a:t>Property belongs to another</a:t>
          </a:r>
        </a:p>
      </dsp:txBody>
      <dsp:txXfrm>
        <a:off x="5518216" y="1323525"/>
        <a:ext cx="2083793" cy="1321462"/>
      </dsp:txXfrm>
    </dsp:sp>
    <dsp:sp modelId="{01ECFCB9-41DB-4015-98B2-A9AA2FBDB90C}">
      <dsp:nvSpPr>
        <dsp:cNvPr id="0" name=""/>
        <dsp:cNvSpPr/>
      </dsp:nvSpPr>
      <dsp:spPr>
        <a:xfrm>
          <a:off x="5958441" y="2686101"/>
          <a:ext cx="1925350" cy="76564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47625" tIns="31750" rIns="47625" bIns="31750" numCol="1" spcCol="1270" anchor="ctr" anchorCtr="0">
          <a:noAutofit/>
        </a:bodyPr>
        <a:lstStyle/>
        <a:p>
          <a:pPr marL="0" lvl="0" indent="0" algn="ctr" defTabSz="1111250">
            <a:lnSpc>
              <a:spcPct val="90000"/>
            </a:lnSpc>
            <a:spcBef>
              <a:spcPct val="0"/>
            </a:spcBef>
            <a:spcAft>
              <a:spcPct val="35000"/>
            </a:spcAft>
            <a:buNone/>
          </a:pPr>
          <a:r>
            <a:rPr lang="en-GB" sz="2500" kern="1200" dirty="0"/>
            <a:t>Circumstance</a:t>
          </a:r>
        </a:p>
      </dsp:txBody>
      <dsp:txXfrm>
        <a:off x="5980866" y="2708526"/>
        <a:ext cx="1880500" cy="7207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66DE7D-B662-46D8-A63F-EB6EAAA554A7}">
      <dsp:nvSpPr>
        <dsp:cNvPr id="0" name=""/>
        <dsp:cNvSpPr/>
      </dsp:nvSpPr>
      <dsp:spPr>
        <a:xfrm>
          <a:off x="916483" y="1984"/>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Prohibited Act</a:t>
          </a:r>
        </a:p>
        <a:p>
          <a:pPr marL="0" lvl="0" indent="0" algn="ctr" defTabSz="889000">
            <a:lnSpc>
              <a:spcPct val="90000"/>
            </a:lnSpc>
            <a:spcBef>
              <a:spcPct val="0"/>
            </a:spcBef>
            <a:spcAft>
              <a:spcPct val="35000"/>
            </a:spcAft>
            <a:buNone/>
          </a:pPr>
          <a:endParaRPr lang="en-GB" sz="2000" kern="1200" dirty="0"/>
        </a:p>
      </dsp:txBody>
      <dsp:txXfrm>
        <a:off x="916483" y="1984"/>
        <a:ext cx="2030015" cy="1218009"/>
      </dsp:txXfrm>
    </dsp:sp>
    <dsp:sp modelId="{D5725CEE-CEE3-4D36-B349-4E8B38DA169C}">
      <dsp:nvSpPr>
        <dsp:cNvPr id="0" name=""/>
        <dsp:cNvSpPr/>
      </dsp:nvSpPr>
      <dsp:spPr>
        <a:xfrm>
          <a:off x="3149500" y="1984"/>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Words</a:t>
          </a:r>
        </a:p>
      </dsp:txBody>
      <dsp:txXfrm>
        <a:off x="3149500" y="1984"/>
        <a:ext cx="2030015" cy="1218009"/>
      </dsp:txXfrm>
    </dsp:sp>
    <dsp:sp modelId="{4147E62A-74B0-48B0-87C0-D054079A8D48}">
      <dsp:nvSpPr>
        <dsp:cNvPr id="0" name=""/>
        <dsp:cNvSpPr/>
      </dsp:nvSpPr>
      <dsp:spPr>
        <a:xfrm>
          <a:off x="916483" y="1422995"/>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endParaRPr lang="en-GB" sz="2000" kern="1200" dirty="0"/>
        </a:p>
        <a:p>
          <a:pPr marL="0" lvl="0" indent="0" algn="ctr" defTabSz="889000">
            <a:lnSpc>
              <a:spcPct val="90000"/>
            </a:lnSpc>
            <a:spcBef>
              <a:spcPct val="0"/>
            </a:spcBef>
            <a:spcAft>
              <a:spcPct val="35000"/>
            </a:spcAft>
            <a:buNone/>
          </a:pPr>
          <a:r>
            <a:rPr lang="en-GB" sz="2000" kern="1200" dirty="0"/>
            <a:t>Silence</a:t>
          </a:r>
        </a:p>
        <a:p>
          <a:pPr marL="0" lvl="0" indent="0" algn="ctr" defTabSz="889000">
            <a:lnSpc>
              <a:spcPct val="90000"/>
            </a:lnSpc>
            <a:spcBef>
              <a:spcPct val="0"/>
            </a:spcBef>
            <a:spcAft>
              <a:spcPct val="35000"/>
            </a:spcAft>
            <a:buNone/>
          </a:pPr>
          <a:endParaRPr lang="en-GB" sz="2000" kern="1200" dirty="0"/>
        </a:p>
      </dsp:txBody>
      <dsp:txXfrm>
        <a:off x="916483" y="1422995"/>
        <a:ext cx="2030015" cy="1218009"/>
      </dsp:txXfrm>
    </dsp:sp>
    <dsp:sp modelId="{5E22659C-70A9-4F31-AC6E-66D79BEAD8ED}">
      <dsp:nvSpPr>
        <dsp:cNvPr id="0" name=""/>
        <dsp:cNvSpPr/>
      </dsp:nvSpPr>
      <dsp:spPr>
        <a:xfrm>
          <a:off x="3149500" y="1422995"/>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Voluntary</a:t>
          </a:r>
        </a:p>
      </dsp:txBody>
      <dsp:txXfrm>
        <a:off x="3149500" y="1422995"/>
        <a:ext cx="2030015" cy="1218009"/>
      </dsp:txXfrm>
    </dsp:sp>
    <dsp:sp modelId="{FE50843F-9FEB-4A43-97B1-469497EB43EE}">
      <dsp:nvSpPr>
        <dsp:cNvPr id="0" name=""/>
        <dsp:cNvSpPr/>
      </dsp:nvSpPr>
      <dsp:spPr>
        <a:xfrm>
          <a:off x="2032992" y="2844006"/>
          <a:ext cx="2030015" cy="121800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Omission</a:t>
          </a:r>
          <a:endParaRPr lang="en-GB" sz="2000" kern="1200" dirty="0"/>
        </a:p>
      </dsp:txBody>
      <dsp:txXfrm>
        <a:off x="2032992" y="2844006"/>
        <a:ext cx="2030015" cy="12180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8F76D8-2FE9-4F0A-98C5-D0DED8F6642C}">
      <dsp:nvSpPr>
        <dsp:cNvPr id="0" name=""/>
        <dsp:cNvSpPr/>
      </dsp:nvSpPr>
      <dsp:spPr>
        <a:xfrm>
          <a:off x="9764" y="568675"/>
          <a:ext cx="5836918" cy="2334767"/>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t>First thing to consider is whether the offence is one that allows for commission by omission?</a:t>
          </a:r>
          <a:endParaRPr lang="en-US" sz="2900" kern="1200"/>
        </a:p>
      </dsp:txBody>
      <dsp:txXfrm>
        <a:off x="1177148" y="568675"/>
        <a:ext cx="3502151" cy="2334767"/>
      </dsp:txXfrm>
    </dsp:sp>
    <dsp:sp modelId="{ADAA7D40-ED4B-44CC-ADE0-F075C5BC4E2E}">
      <dsp:nvSpPr>
        <dsp:cNvPr id="0" name=""/>
        <dsp:cNvSpPr/>
      </dsp:nvSpPr>
      <dsp:spPr>
        <a:xfrm>
          <a:off x="5262991" y="568675"/>
          <a:ext cx="5836918" cy="2334767"/>
        </a:xfrm>
        <a:prstGeom prst="chevron">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6015" tIns="38672" rIns="38672" bIns="38672" numCol="1" spcCol="1270" anchor="ctr" anchorCtr="0">
          <a:noAutofit/>
        </a:bodyPr>
        <a:lstStyle/>
        <a:p>
          <a:pPr marL="0" lvl="0" indent="0" algn="ctr" defTabSz="1289050">
            <a:lnSpc>
              <a:spcPct val="90000"/>
            </a:lnSpc>
            <a:spcBef>
              <a:spcPct val="0"/>
            </a:spcBef>
            <a:spcAft>
              <a:spcPct val="35000"/>
            </a:spcAft>
            <a:buNone/>
          </a:pPr>
          <a:r>
            <a:rPr lang="en-GB" sz="2900" kern="1200"/>
            <a:t>Secondly, Are there any duty situations present?</a:t>
          </a:r>
          <a:endParaRPr lang="en-US" sz="2900" kern="1200"/>
        </a:p>
      </dsp:txBody>
      <dsp:txXfrm>
        <a:off x="6430375" y="568675"/>
        <a:ext cx="3502151" cy="233476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CDBB37-D8BF-4670-BB17-84A7A99806CF}">
      <dsp:nvSpPr>
        <dsp:cNvPr id="0" name=""/>
        <dsp:cNvSpPr/>
      </dsp:nvSpPr>
      <dsp:spPr>
        <a:xfrm>
          <a:off x="1149020" y="2301"/>
          <a:ext cx="2483848" cy="12419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Conduct crimes</a:t>
          </a:r>
        </a:p>
      </dsp:txBody>
      <dsp:txXfrm>
        <a:off x="1185395" y="38676"/>
        <a:ext cx="2411098" cy="1169174"/>
      </dsp:txXfrm>
    </dsp:sp>
    <dsp:sp modelId="{D1338C52-8ED4-4D28-99DD-947129F67CDE}">
      <dsp:nvSpPr>
        <dsp:cNvPr id="0" name=""/>
        <dsp:cNvSpPr/>
      </dsp:nvSpPr>
      <dsp:spPr>
        <a:xfrm>
          <a:off x="1397405" y="1244225"/>
          <a:ext cx="248384" cy="931443"/>
        </a:xfrm>
        <a:custGeom>
          <a:avLst/>
          <a:gdLst/>
          <a:ahLst/>
          <a:cxnLst/>
          <a:rect l="0" t="0" r="0" b="0"/>
          <a:pathLst>
            <a:path>
              <a:moveTo>
                <a:pt x="0" y="0"/>
              </a:moveTo>
              <a:lnTo>
                <a:pt x="0" y="931443"/>
              </a:lnTo>
              <a:lnTo>
                <a:pt x="248384" y="93144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1C0695D-FF01-4F19-9203-68F8F08C21A9}">
      <dsp:nvSpPr>
        <dsp:cNvPr id="0" name=""/>
        <dsp:cNvSpPr/>
      </dsp:nvSpPr>
      <dsp:spPr>
        <a:xfrm>
          <a:off x="1645790" y="1554706"/>
          <a:ext cx="1987078" cy="1241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Conduct alone</a:t>
          </a:r>
        </a:p>
      </dsp:txBody>
      <dsp:txXfrm>
        <a:off x="1682165" y="1591081"/>
        <a:ext cx="1914328" cy="1169174"/>
      </dsp:txXfrm>
    </dsp:sp>
    <dsp:sp modelId="{ECD531DC-0CC2-4194-A11B-22A05096E886}">
      <dsp:nvSpPr>
        <dsp:cNvPr id="0" name=""/>
        <dsp:cNvSpPr/>
      </dsp:nvSpPr>
      <dsp:spPr>
        <a:xfrm>
          <a:off x="1397405" y="1244225"/>
          <a:ext cx="248384" cy="2483848"/>
        </a:xfrm>
        <a:custGeom>
          <a:avLst/>
          <a:gdLst/>
          <a:ahLst/>
          <a:cxnLst/>
          <a:rect l="0" t="0" r="0" b="0"/>
          <a:pathLst>
            <a:path>
              <a:moveTo>
                <a:pt x="0" y="0"/>
              </a:moveTo>
              <a:lnTo>
                <a:pt x="0" y="2483848"/>
              </a:lnTo>
              <a:lnTo>
                <a:pt x="248384" y="248384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E0BE1C9-AA18-446B-9B9D-4FE12F0168B3}">
      <dsp:nvSpPr>
        <dsp:cNvPr id="0" name=""/>
        <dsp:cNvSpPr/>
      </dsp:nvSpPr>
      <dsp:spPr>
        <a:xfrm>
          <a:off x="1645790" y="3107112"/>
          <a:ext cx="1987078" cy="1241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No result required</a:t>
          </a:r>
        </a:p>
      </dsp:txBody>
      <dsp:txXfrm>
        <a:off x="1682165" y="3143487"/>
        <a:ext cx="1914328" cy="1169174"/>
      </dsp:txXfrm>
    </dsp:sp>
    <dsp:sp modelId="{A8E7EADE-9DF9-41D4-B2A2-AE39206357A0}">
      <dsp:nvSpPr>
        <dsp:cNvPr id="0" name=""/>
        <dsp:cNvSpPr/>
      </dsp:nvSpPr>
      <dsp:spPr>
        <a:xfrm>
          <a:off x="4253831" y="2301"/>
          <a:ext cx="2483848" cy="12419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48260" rIns="72390" bIns="48260" numCol="1" spcCol="1270" anchor="ctr" anchorCtr="0">
          <a:noAutofit/>
        </a:bodyPr>
        <a:lstStyle/>
        <a:p>
          <a:pPr marL="0" lvl="0" indent="0" algn="ctr" defTabSz="1689100">
            <a:lnSpc>
              <a:spcPct val="90000"/>
            </a:lnSpc>
            <a:spcBef>
              <a:spcPct val="0"/>
            </a:spcBef>
            <a:spcAft>
              <a:spcPct val="35000"/>
            </a:spcAft>
            <a:buNone/>
          </a:pPr>
          <a:r>
            <a:rPr lang="en-GB" sz="3800" kern="1200" dirty="0"/>
            <a:t>Result crimes</a:t>
          </a:r>
        </a:p>
      </dsp:txBody>
      <dsp:txXfrm>
        <a:off x="4290206" y="38676"/>
        <a:ext cx="2411098" cy="1169174"/>
      </dsp:txXfrm>
    </dsp:sp>
    <dsp:sp modelId="{6A2261B2-6A66-4F34-AA4D-FB154A8815A5}">
      <dsp:nvSpPr>
        <dsp:cNvPr id="0" name=""/>
        <dsp:cNvSpPr/>
      </dsp:nvSpPr>
      <dsp:spPr>
        <a:xfrm>
          <a:off x="4502215" y="1244225"/>
          <a:ext cx="239025" cy="904294"/>
        </a:xfrm>
        <a:custGeom>
          <a:avLst/>
          <a:gdLst/>
          <a:ahLst/>
          <a:cxnLst/>
          <a:rect l="0" t="0" r="0" b="0"/>
          <a:pathLst>
            <a:path>
              <a:moveTo>
                <a:pt x="0" y="0"/>
              </a:moveTo>
              <a:lnTo>
                <a:pt x="0" y="904294"/>
              </a:lnTo>
              <a:lnTo>
                <a:pt x="239025" y="90429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CA5A246-15FD-42A3-92EF-79619CC99751}">
      <dsp:nvSpPr>
        <dsp:cNvPr id="0" name=""/>
        <dsp:cNvSpPr/>
      </dsp:nvSpPr>
      <dsp:spPr>
        <a:xfrm>
          <a:off x="4741241" y="1527558"/>
          <a:ext cx="1987078" cy="1241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Result required</a:t>
          </a:r>
        </a:p>
      </dsp:txBody>
      <dsp:txXfrm>
        <a:off x="4777616" y="1563933"/>
        <a:ext cx="1914328" cy="1169174"/>
      </dsp:txXfrm>
    </dsp:sp>
    <dsp:sp modelId="{61A4A30A-58D4-4C8B-83BE-0BD77601294D}">
      <dsp:nvSpPr>
        <dsp:cNvPr id="0" name=""/>
        <dsp:cNvSpPr/>
      </dsp:nvSpPr>
      <dsp:spPr>
        <a:xfrm>
          <a:off x="4502215" y="1244225"/>
          <a:ext cx="248384" cy="2483848"/>
        </a:xfrm>
        <a:custGeom>
          <a:avLst/>
          <a:gdLst/>
          <a:ahLst/>
          <a:cxnLst/>
          <a:rect l="0" t="0" r="0" b="0"/>
          <a:pathLst>
            <a:path>
              <a:moveTo>
                <a:pt x="0" y="0"/>
              </a:moveTo>
              <a:lnTo>
                <a:pt x="0" y="2483848"/>
              </a:lnTo>
              <a:lnTo>
                <a:pt x="248384" y="248384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E5DE18-29BA-43A1-A23B-6E6282E79809}">
      <dsp:nvSpPr>
        <dsp:cNvPr id="0" name=""/>
        <dsp:cNvSpPr/>
      </dsp:nvSpPr>
      <dsp:spPr>
        <a:xfrm>
          <a:off x="4750600" y="3107112"/>
          <a:ext cx="1987078" cy="12419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0485" tIns="46990" rIns="70485" bIns="46990" numCol="1" spcCol="1270" anchor="ctr" anchorCtr="0">
          <a:noAutofit/>
        </a:bodyPr>
        <a:lstStyle/>
        <a:p>
          <a:pPr marL="0" lvl="0" indent="0" algn="ctr" defTabSz="1644650">
            <a:lnSpc>
              <a:spcPct val="90000"/>
            </a:lnSpc>
            <a:spcBef>
              <a:spcPct val="0"/>
            </a:spcBef>
            <a:spcAft>
              <a:spcPct val="35000"/>
            </a:spcAft>
            <a:buNone/>
          </a:pPr>
          <a:r>
            <a:rPr lang="en-GB" sz="3700" kern="1200" dirty="0"/>
            <a:t>Causal link</a:t>
          </a:r>
        </a:p>
      </dsp:txBody>
      <dsp:txXfrm>
        <a:off x="4786975" y="3143487"/>
        <a:ext cx="1914328" cy="11691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C1C3D1-F99D-449B-BF84-DB7972323179}">
      <dsp:nvSpPr>
        <dsp:cNvPr id="0" name=""/>
        <dsp:cNvSpPr/>
      </dsp:nvSpPr>
      <dsp:spPr>
        <a:xfrm>
          <a:off x="1001939" y="1685"/>
          <a:ext cx="2824292" cy="169457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R v Jordan [1956] (James Clinton)</a:t>
          </a:r>
          <a:endParaRPr lang="en-US" sz="3400" kern="1200"/>
        </a:p>
      </dsp:txBody>
      <dsp:txXfrm>
        <a:off x="1001939" y="1685"/>
        <a:ext cx="2824292" cy="1694575"/>
      </dsp:txXfrm>
    </dsp:sp>
    <dsp:sp modelId="{9841FC1F-C770-4CD0-BD15-8AD0E296C38B}">
      <dsp:nvSpPr>
        <dsp:cNvPr id="0" name=""/>
        <dsp:cNvSpPr/>
      </dsp:nvSpPr>
      <dsp:spPr>
        <a:xfrm>
          <a:off x="1001939" y="1978689"/>
          <a:ext cx="2824292" cy="1694575"/>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R v Cheshire [1991] (David William)</a:t>
          </a:r>
          <a:endParaRPr lang="en-US" sz="3400" kern="1200"/>
        </a:p>
      </dsp:txBody>
      <dsp:txXfrm>
        <a:off x="1001939" y="1978689"/>
        <a:ext cx="2824292" cy="1694575"/>
      </dsp:txXfrm>
    </dsp:sp>
    <dsp:sp modelId="{E0F68D04-E91F-418C-A436-F00D6179E39B}">
      <dsp:nvSpPr>
        <dsp:cNvPr id="0" name=""/>
        <dsp:cNvSpPr/>
      </dsp:nvSpPr>
      <dsp:spPr>
        <a:xfrm>
          <a:off x="1001939" y="3955694"/>
          <a:ext cx="2824292" cy="169457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Field [2021] </a:t>
          </a:r>
          <a:endParaRPr lang="en-US" sz="3400" kern="1200"/>
        </a:p>
      </dsp:txBody>
      <dsp:txXfrm>
        <a:off x="1001939" y="3955694"/>
        <a:ext cx="2824292" cy="169457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AABF3A-9120-4089-A501-53A1F35EAC9E}">
      <dsp:nvSpPr>
        <dsp:cNvPr id="0" name=""/>
        <dsp:cNvSpPr/>
      </dsp:nvSpPr>
      <dsp:spPr>
        <a:xfrm>
          <a:off x="0" y="18263"/>
          <a:ext cx="10515600" cy="13266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AR- conduct element is done through a positive act- GBH, murder, rape.</a:t>
          </a:r>
        </a:p>
      </dsp:txBody>
      <dsp:txXfrm>
        <a:off x="64763" y="83026"/>
        <a:ext cx="10386074" cy="1197144"/>
      </dsp:txXfrm>
    </dsp:sp>
    <dsp:sp modelId="{A856040E-B1F3-488B-8CBB-E4900ECD49E3}">
      <dsp:nvSpPr>
        <dsp:cNvPr id="0" name=""/>
        <dsp:cNvSpPr/>
      </dsp:nvSpPr>
      <dsp:spPr>
        <a:xfrm>
          <a:off x="0" y="1388133"/>
          <a:ext cx="10515600" cy="13266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Conduct element of an omission is the </a:t>
          </a:r>
          <a:r>
            <a:rPr lang="en-GB" sz="1500" b="1" kern="1200"/>
            <a:t>failure to act</a:t>
          </a:r>
          <a:endParaRPr lang="en-US" sz="1500" kern="1200"/>
        </a:p>
      </dsp:txBody>
      <dsp:txXfrm>
        <a:off x="64763" y="1452896"/>
        <a:ext cx="10386074" cy="1197144"/>
      </dsp:txXfrm>
    </dsp:sp>
    <dsp:sp modelId="{0123AA3A-75D4-468E-BEA7-21ED5F17B4F2}">
      <dsp:nvSpPr>
        <dsp:cNvPr id="0" name=""/>
        <dsp:cNvSpPr/>
      </dsp:nvSpPr>
      <dsp:spPr>
        <a:xfrm>
          <a:off x="0" y="2758004"/>
          <a:ext cx="10515600" cy="13266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Requirements for a crime to be committed by omission:-</a:t>
          </a:r>
        </a:p>
        <a:p>
          <a:pPr marL="0" lvl="0" indent="0" algn="l" defTabSz="666750">
            <a:lnSpc>
              <a:spcPct val="90000"/>
            </a:lnSpc>
            <a:spcBef>
              <a:spcPct val="0"/>
            </a:spcBef>
            <a:spcAft>
              <a:spcPct val="35000"/>
            </a:spcAft>
            <a:buNone/>
          </a:pPr>
          <a:r>
            <a:rPr lang="en-GB" sz="1500" b="1" kern="1200" dirty="0"/>
            <a:t>There was a duty of care</a:t>
          </a:r>
          <a:endParaRPr lang="en-US" sz="1500" kern="1200" dirty="0"/>
        </a:p>
        <a:p>
          <a:pPr marL="0" lvl="0" indent="0" algn="l" defTabSz="666750">
            <a:lnSpc>
              <a:spcPct val="90000"/>
            </a:lnSpc>
            <a:spcBef>
              <a:spcPct val="0"/>
            </a:spcBef>
            <a:spcAft>
              <a:spcPct val="35000"/>
            </a:spcAft>
            <a:buNone/>
          </a:pPr>
          <a:r>
            <a:rPr lang="en-GB" sz="1500" b="1" kern="1200" dirty="0"/>
            <a:t>This duty was breached</a:t>
          </a:r>
          <a:endParaRPr lang="en-US" sz="1500" kern="1200" dirty="0"/>
        </a:p>
        <a:p>
          <a:pPr marL="0" lvl="0" indent="0" algn="l" defTabSz="666750">
            <a:lnSpc>
              <a:spcPct val="90000"/>
            </a:lnSpc>
            <a:spcBef>
              <a:spcPct val="0"/>
            </a:spcBef>
            <a:spcAft>
              <a:spcPct val="35000"/>
            </a:spcAft>
            <a:buNone/>
          </a:pPr>
          <a:r>
            <a:rPr lang="en-GB" sz="1500" b="1" kern="1200" dirty="0"/>
            <a:t>A causal connection between the breach of duty and the harm suffered</a:t>
          </a:r>
          <a:endParaRPr lang="en-US" sz="1500" kern="1200" dirty="0"/>
        </a:p>
      </dsp:txBody>
      <dsp:txXfrm>
        <a:off x="64763" y="2822767"/>
        <a:ext cx="10386074" cy="1197144"/>
      </dsp:txXfrm>
    </dsp:sp>
    <dsp:sp modelId="{5A3E95D0-045E-4D57-BEFD-12314437BCED}">
      <dsp:nvSpPr>
        <dsp:cNvPr id="0" name=""/>
        <dsp:cNvSpPr/>
      </dsp:nvSpPr>
      <dsp:spPr>
        <a:xfrm>
          <a:off x="0" y="4084674"/>
          <a:ext cx="10515600" cy="248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19050" rIns="106680" bIns="19050" numCol="1" spcCol="1270" anchor="t" anchorCtr="0">
          <a:noAutofit/>
        </a:bodyPr>
        <a:lstStyle/>
        <a:p>
          <a:pPr marL="114300" lvl="1" indent="-114300" algn="l" defTabSz="533400">
            <a:lnSpc>
              <a:spcPct val="90000"/>
            </a:lnSpc>
            <a:spcBef>
              <a:spcPct val="0"/>
            </a:spcBef>
            <a:spcAft>
              <a:spcPct val="20000"/>
            </a:spcAft>
            <a:buChar char="•"/>
          </a:pPr>
          <a:endParaRPr lang="en-US" sz="1200" kern="1200" dirty="0"/>
        </a:p>
      </dsp:txBody>
      <dsp:txXfrm>
        <a:off x="0" y="4084674"/>
        <a:ext cx="10515600" cy="2484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00954D-FB44-40BD-A594-BFCD1C46FBA4}">
      <dsp:nvSpPr>
        <dsp:cNvPr id="0" name=""/>
        <dsp:cNvSpPr/>
      </dsp:nvSpPr>
      <dsp:spPr>
        <a:xfrm>
          <a:off x="3040"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A63E13-96BB-46A9-9260-357A8952ED58}">
      <dsp:nvSpPr>
        <dsp:cNvPr id="0" name=""/>
        <dsp:cNvSpPr/>
      </dsp:nvSpPr>
      <dsp:spPr>
        <a:xfrm>
          <a:off x="244258"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No general “duty to act” in England and Wales</a:t>
          </a:r>
        </a:p>
      </dsp:txBody>
      <dsp:txXfrm>
        <a:off x="284635" y="1070626"/>
        <a:ext cx="2090204" cy="1297804"/>
      </dsp:txXfrm>
    </dsp:sp>
    <dsp:sp modelId="{D5D4BDA6-F347-4913-A527-35CB90D6DBEA}">
      <dsp:nvSpPr>
        <dsp:cNvPr id="0" name=""/>
        <dsp:cNvSpPr/>
      </dsp:nvSpPr>
      <dsp:spPr>
        <a:xfrm>
          <a:off x="2656434"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C4DA0-A7F9-4669-AE7E-1EA955F005F5}">
      <dsp:nvSpPr>
        <dsp:cNvPr id="0" name=""/>
        <dsp:cNvSpPr/>
      </dsp:nvSpPr>
      <dsp:spPr>
        <a:xfrm>
          <a:off x="2897652"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Criminal liability</a:t>
          </a:r>
        </a:p>
      </dsp:txBody>
      <dsp:txXfrm>
        <a:off x="2938029" y="1070626"/>
        <a:ext cx="2090204" cy="1297804"/>
      </dsp:txXfrm>
    </dsp:sp>
    <dsp:sp modelId="{DAA5D9AA-7F8D-4086-933C-BE961EEBEFC1}">
      <dsp:nvSpPr>
        <dsp:cNvPr id="0" name=""/>
        <dsp:cNvSpPr/>
      </dsp:nvSpPr>
      <dsp:spPr>
        <a:xfrm>
          <a:off x="5309828"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ED5191-3F9B-4F53-83B6-4D86C740488C}">
      <dsp:nvSpPr>
        <dsp:cNvPr id="0" name=""/>
        <dsp:cNvSpPr/>
      </dsp:nvSpPr>
      <dsp:spPr>
        <a:xfrm>
          <a:off x="5551046"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Burden on the public  </a:t>
          </a:r>
        </a:p>
      </dsp:txBody>
      <dsp:txXfrm>
        <a:off x="5591423" y="1070626"/>
        <a:ext cx="2090204" cy="1297804"/>
      </dsp:txXfrm>
    </dsp:sp>
    <dsp:sp modelId="{964B2A4F-25C6-4776-BADD-A0D5296488D0}">
      <dsp:nvSpPr>
        <dsp:cNvPr id="0" name=""/>
        <dsp:cNvSpPr/>
      </dsp:nvSpPr>
      <dsp:spPr>
        <a:xfrm>
          <a:off x="7963222" y="801093"/>
          <a:ext cx="2170958" cy="137855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87F22C-A3F5-40B1-AC36-86B6A1837312}">
      <dsp:nvSpPr>
        <dsp:cNvPr id="0" name=""/>
        <dsp:cNvSpPr/>
      </dsp:nvSpPr>
      <dsp:spPr>
        <a:xfrm>
          <a:off x="8204440" y="1030249"/>
          <a:ext cx="2170958" cy="137855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Reasonable duty to prevent -Miller (1983)</a:t>
          </a:r>
        </a:p>
      </dsp:txBody>
      <dsp:txXfrm>
        <a:off x="8244817" y="1070626"/>
        <a:ext cx="2090204" cy="129780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ED0B70-BC67-4447-9B45-BD0510F3B3C6}">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ACA92A-21F3-45AC-910A-88D0B4DF40DA}">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Statutory duties- </a:t>
          </a:r>
          <a:r>
            <a:rPr lang="en-US" sz="1900" i="1" kern="1200"/>
            <a:t>Shama (1990)</a:t>
          </a:r>
          <a:endParaRPr lang="en-US" sz="1900" kern="1200"/>
        </a:p>
      </dsp:txBody>
      <dsp:txXfrm>
        <a:off x="378614" y="886531"/>
        <a:ext cx="2810360" cy="1744948"/>
      </dsp:txXfrm>
    </dsp:sp>
    <dsp:sp modelId="{A1A507DA-287B-4C77-8C61-E293D7336C67}">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BC0FBD-BE6C-4448-80A4-98B58FD758DA}">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Duty to act arises from a contract- </a:t>
          </a:r>
          <a:r>
            <a:rPr lang="en-US" sz="1900" i="1" kern="1200"/>
            <a:t>Pittwood (1902), Yaqoob (2005)</a:t>
          </a:r>
          <a:endParaRPr lang="en-US" sz="1900" kern="1200"/>
        </a:p>
      </dsp:txBody>
      <dsp:txXfrm>
        <a:off x="3946203" y="886531"/>
        <a:ext cx="2810360" cy="1744948"/>
      </dsp:txXfrm>
    </dsp:sp>
    <dsp:sp modelId="{0CEFCC20-E9DD-4C4E-8466-8A7A172EB445}">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D7B6FF-C1BD-44B7-B0B2-4FB682D6C5B4}">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t>Duty arising from a special relationship between the defendant and the victim- </a:t>
          </a:r>
          <a:r>
            <a:rPr lang="en-US" sz="1900" i="1" kern="1200"/>
            <a:t>Gibbins and Proctor (1918), Hood (2004)</a:t>
          </a:r>
          <a:endParaRPr lang="en-US" sz="1900" kern="1200"/>
        </a:p>
      </dsp:txBody>
      <dsp:txXfrm>
        <a:off x="7513791" y="886531"/>
        <a:ext cx="2810360" cy="174494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89B3F1-5C0B-45DA-B722-07E55405C310}">
      <dsp:nvSpPr>
        <dsp:cNvPr id="0" name=""/>
        <dsp:cNvSpPr/>
      </dsp:nvSpPr>
      <dsp:spPr>
        <a:xfrm>
          <a:off x="810" y="0"/>
          <a:ext cx="3283803" cy="320990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367" tIns="0" rIns="324367" bIns="330200" numCol="1" spcCol="1270" anchor="t" anchorCtr="0">
          <a:noAutofit/>
        </a:bodyPr>
        <a:lstStyle/>
        <a:p>
          <a:pPr marL="0" lvl="0" indent="0" algn="l" defTabSz="711200">
            <a:lnSpc>
              <a:spcPct val="90000"/>
            </a:lnSpc>
            <a:spcBef>
              <a:spcPct val="0"/>
            </a:spcBef>
            <a:spcAft>
              <a:spcPct val="35000"/>
            </a:spcAft>
            <a:buNone/>
          </a:pPr>
          <a:r>
            <a:rPr lang="en-US" sz="1600" kern="1200"/>
            <a:t>Duty arising from a special relationship between the defendant and the victim- also applies to professional and special relationships- </a:t>
          </a:r>
          <a:r>
            <a:rPr lang="en-US" sz="1600" i="1" kern="1200"/>
            <a:t>Airedale National Health Service Trust V Bland (1993)</a:t>
          </a:r>
          <a:endParaRPr lang="en-US" sz="1600" kern="1200"/>
        </a:p>
      </dsp:txBody>
      <dsp:txXfrm>
        <a:off x="810" y="1283960"/>
        <a:ext cx="3283803" cy="1925941"/>
      </dsp:txXfrm>
    </dsp:sp>
    <dsp:sp modelId="{E3C6469A-E38A-462F-96C9-49E7E8BCEB52}">
      <dsp:nvSpPr>
        <dsp:cNvPr id="0" name=""/>
        <dsp:cNvSpPr/>
      </dsp:nvSpPr>
      <dsp:spPr>
        <a:xfrm>
          <a:off x="810" y="0"/>
          <a:ext cx="3283803" cy="12839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4367" tIns="165100" rIns="324367"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10" y="0"/>
        <a:ext cx="3283803" cy="1283960"/>
      </dsp:txXfrm>
    </dsp:sp>
    <dsp:sp modelId="{20D9A390-3296-42A4-ACB4-5D82766B31D6}">
      <dsp:nvSpPr>
        <dsp:cNvPr id="0" name=""/>
        <dsp:cNvSpPr/>
      </dsp:nvSpPr>
      <dsp:spPr>
        <a:xfrm>
          <a:off x="3547318" y="0"/>
          <a:ext cx="3283803" cy="3209902"/>
        </a:xfrm>
        <a:prstGeom prst="rect">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367" tIns="0" rIns="324367" bIns="330200" numCol="1" spcCol="1270" anchor="t" anchorCtr="0">
          <a:noAutofit/>
        </a:bodyPr>
        <a:lstStyle/>
        <a:p>
          <a:pPr marL="0" lvl="0" indent="0" algn="l" defTabSz="711200">
            <a:lnSpc>
              <a:spcPct val="90000"/>
            </a:lnSpc>
            <a:spcBef>
              <a:spcPct val="0"/>
            </a:spcBef>
            <a:spcAft>
              <a:spcPct val="35000"/>
            </a:spcAft>
            <a:buNone/>
          </a:pPr>
          <a:r>
            <a:rPr lang="en-US" sz="1600" kern="1200"/>
            <a:t>Duty arises from the defendant holding a public office- </a:t>
          </a:r>
          <a:r>
            <a:rPr lang="en-US" sz="1600" i="1" kern="1200"/>
            <a:t>Dytham (1979)</a:t>
          </a:r>
          <a:endParaRPr lang="en-US" sz="1600" kern="1200"/>
        </a:p>
      </dsp:txBody>
      <dsp:txXfrm>
        <a:off x="3547318" y="1283960"/>
        <a:ext cx="3283803" cy="1925941"/>
      </dsp:txXfrm>
    </dsp:sp>
    <dsp:sp modelId="{197BAABA-F2CA-4EFD-B0D2-E5B3C93EE727}">
      <dsp:nvSpPr>
        <dsp:cNvPr id="0" name=""/>
        <dsp:cNvSpPr/>
      </dsp:nvSpPr>
      <dsp:spPr>
        <a:xfrm>
          <a:off x="3547318" y="0"/>
          <a:ext cx="3283803" cy="12839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4367" tIns="165100" rIns="324367"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47318" y="0"/>
        <a:ext cx="3283803" cy="1283960"/>
      </dsp:txXfrm>
    </dsp:sp>
    <dsp:sp modelId="{A4A73C3E-DF20-4A2D-8FE0-78ABFF2DE785}">
      <dsp:nvSpPr>
        <dsp:cNvPr id="0" name=""/>
        <dsp:cNvSpPr/>
      </dsp:nvSpPr>
      <dsp:spPr>
        <a:xfrm>
          <a:off x="7093825" y="0"/>
          <a:ext cx="3283803" cy="3209902"/>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4367" tIns="0" rIns="324367" bIns="330200" numCol="1" spcCol="1270" anchor="t" anchorCtr="0">
          <a:noAutofit/>
        </a:bodyPr>
        <a:lstStyle/>
        <a:p>
          <a:pPr marL="0" lvl="0" indent="0" algn="l" defTabSz="711200">
            <a:lnSpc>
              <a:spcPct val="90000"/>
            </a:lnSpc>
            <a:spcBef>
              <a:spcPct val="0"/>
            </a:spcBef>
            <a:spcAft>
              <a:spcPct val="35000"/>
            </a:spcAft>
            <a:buNone/>
          </a:pPr>
          <a:r>
            <a:rPr lang="en-US" sz="1600" kern="1200"/>
            <a:t>Duty arises where the defendant voluntarily assumes responsibility for a person or situation- </a:t>
          </a:r>
          <a:r>
            <a:rPr lang="en-US" sz="1600" i="1" kern="1200"/>
            <a:t>Stone and Dobinson (1977), Instan (1893)</a:t>
          </a:r>
          <a:endParaRPr lang="en-US" sz="1600" kern="1200"/>
        </a:p>
      </dsp:txBody>
      <dsp:txXfrm>
        <a:off x="7093825" y="1283960"/>
        <a:ext cx="3283803" cy="1925941"/>
      </dsp:txXfrm>
    </dsp:sp>
    <dsp:sp modelId="{01226065-4B93-4F90-B5C7-92DB87FD4B5A}">
      <dsp:nvSpPr>
        <dsp:cNvPr id="0" name=""/>
        <dsp:cNvSpPr/>
      </dsp:nvSpPr>
      <dsp:spPr>
        <a:xfrm>
          <a:off x="7093825" y="0"/>
          <a:ext cx="3283803" cy="128396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24367" tIns="165100" rIns="324367"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093825" y="0"/>
        <a:ext cx="3283803" cy="128396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F5460-E240-4068-A327-CE98D9139505}">
      <dsp:nvSpPr>
        <dsp:cNvPr id="0" name=""/>
        <dsp:cNvSpPr/>
      </dsp:nvSpPr>
      <dsp:spPr>
        <a:xfrm>
          <a:off x="0" y="377357"/>
          <a:ext cx="10023102" cy="170469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Duty to act where the defendant creates a dangerous situation (deliberately or accidentally)- </a:t>
          </a:r>
          <a:r>
            <a:rPr lang="en-US" sz="3100" i="1" kern="1200" dirty="0"/>
            <a:t>Miller (1983), DPP V K (a Minor) (1990), Santa- Bermudez (2004), Evans (2009)</a:t>
          </a:r>
          <a:endParaRPr lang="en-US" sz="3100" kern="1200" dirty="0"/>
        </a:p>
      </dsp:txBody>
      <dsp:txXfrm>
        <a:off x="83216" y="460573"/>
        <a:ext cx="9856670" cy="1538258"/>
      </dsp:txXfrm>
    </dsp:sp>
    <dsp:sp modelId="{21366AC1-BC2C-4831-A5E9-72167A90C8F6}">
      <dsp:nvSpPr>
        <dsp:cNvPr id="0" name=""/>
        <dsp:cNvSpPr/>
      </dsp:nvSpPr>
      <dsp:spPr>
        <a:xfrm>
          <a:off x="0" y="2171327"/>
          <a:ext cx="10023102" cy="170469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Duty situations and illegality- </a:t>
          </a:r>
          <a:r>
            <a:rPr lang="en-US" sz="3100" i="1" kern="1200"/>
            <a:t>Wacker (2003), Willoughby (2005)</a:t>
          </a:r>
          <a:endParaRPr lang="en-US" sz="3100" kern="1200"/>
        </a:p>
      </dsp:txBody>
      <dsp:txXfrm>
        <a:off x="83216" y="2254543"/>
        <a:ext cx="9856670" cy="153825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910DD7-5E3A-491B-9E5D-02C5358D99A0}" type="datetimeFigureOut">
              <a:rPr lang="en-GB" smtClean="0"/>
              <a:t>29/05/2024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075202-6FDC-4D96-9DAF-AB65CADC4211}" type="slidenum">
              <a:rPr lang="en-GB" smtClean="0"/>
              <a:t>‹#›</a:t>
            </a:fld>
            <a:endParaRPr lang="en-GB"/>
          </a:p>
        </p:txBody>
      </p:sp>
    </p:spTree>
    <p:extLst>
      <p:ext uri="{BB962C8B-B14F-4D97-AF65-F5344CB8AC3E}">
        <p14:creationId xmlns:p14="http://schemas.microsoft.com/office/powerpoint/2010/main" val="1654425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27DEDD-19EF-42D9-A101-62D86A805F2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43477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6668D0F-1B5F-4E42-A3FB-D8BFC75AD2E9}"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53495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6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27DEDD-19EF-42D9-A101-62D86A805F2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89531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27DEDD-19EF-42D9-A101-62D86A805F2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7632687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27DEDD-19EF-42D9-A101-62D86A805F2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89636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pPr marL="0" marR="0" lvl="0" indent="0" algn="r" defTabSz="942975" rtl="0" eaLnBrk="0" fontAlgn="auto" latinLnBrk="0" hangingPunct="0">
              <a:lnSpc>
                <a:spcPct val="100000"/>
              </a:lnSpc>
              <a:spcBef>
                <a:spcPts val="0"/>
              </a:spcBef>
              <a:spcAft>
                <a:spcPts val="0"/>
              </a:spcAft>
              <a:buClrTx/>
              <a:buSzTx/>
              <a:buFontTx/>
              <a:buNone/>
              <a:tabLst/>
              <a:defRPr/>
            </a:pPr>
            <a:fld id="{8213DA0E-C2A6-4016-8F10-CDA81A9C378D}" type="slidenum">
              <a:rPr kumimoji="0" lang="en-GB" sz="1200" b="0" i="0" u="none" strike="noStrike" kern="1200" cap="none" spc="0" normalizeH="0" baseline="0" noProof="0" smtClean="0">
                <a:ln>
                  <a:noFill/>
                </a:ln>
                <a:solidFill>
                  <a:prstClr val="black"/>
                </a:solidFill>
                <a:effectLst/>
                <a:uLnTx/>
                <a:uFillTx/>
                <a:latin typeface="Times New Roman" pitchFamily="18" charset="0"/>
                <a:ea typeface="+mn-ea"/>
                <a:cs typeface="Arial" charset="0"/>
              </a:rPr>
              <a:pPr marL="0" marR="0" lvl="0" indent="0" algn="r" defTabSz="942975" rtl="0" eaLnBrk="0" fontAlgn="auto" latinLnBrk="0" hangingPunct="0">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Times New Roman" pitchFamily="18" charset="0"/>
              <a:ea typeface="+mn-ea"/>
              <a:cs typeface="Arial" charset="0"/>
            </a:endParaRPr>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xfrm>
            <a:off x="220862" y="4632245"/>
            <a:ext cx="634474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b="1" u="sng" dirty="0"/>
          </a:p>
        </p:txBody>
      </p:sp>
    </p:spTree>
    <p:extLst>
      <p:ext uri="{BB962C8B-B14F-4D97-AF65-F5344CB8AC3E}">
        <p14:creationId xmlns:p14="http://schemas.microsoft.com/office/powerpoint/2010/main" val="34370198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42975" eaLnBrk="0" hangingPunct="0">
              <a:defRPr>
                <a:solidFill>
                  <a:schemeClr val="tx1"/>
                </a:solidFill>
                <a:latin typeface="Tahoma" charset="0"/>
                <a:cs typeface="Arial" charset="0"/>
              </a:defRPr>
            </a:lvl1pPr>
            <a:lvl2pPr marL="742950" indent="-285750" defTabSz="942975" eaLnBrk="0" hangingPunct="0">
              <a:defRPr>
                <a:solidFill>
                  <a:schemeClr val="tx1"/>
                </a:solidFill>
                <a:latin typeface="Tahoma" charset="0"/>
                <a:cs typeface="Arial" charset="0"/>
              </a:defRPr>
            </a:lvl2pPr>
            <a:lvl3pPr marL="1143000" indent="-228600" defTabSz="942975" eaLnBrk="0" hangingPunct="0">
              <a:defRPr>
                <a:solidFill>
                  <a:schemeClr val="tx1"/>
                </a:solidFill>
                <a:latin typeface="Tahoma" charset="0"/>
                <a:cs typeface="Arial" charset="0"/>
              </a:defRPr>
            </a:lvl3pPr>
            <a:lvl4pPr marL="1600200" indent="-228600" defTabSz="942975" eaLnBrk="0" hangingPunct="0">
              <a:defRPr>
                <a:solidFill>
                  <a:schemeClr val="tx1"/>
                </a:solidFill>
                <a:latin typeface="Tahoma" charset="0"/>
                <a:cs typeface="Arial" charset="0"/>
              </a:defRPr>
            </a:lvl4pPr>
            <a:lvl5pPr marL="2057400" indent="-228600" defTabSz="942975" eaLnBrk="0" hangingPunct="0">
              <a:defRPr>
                <a:solidFill>
                  <a:schemeClr val="tx1"/>
                </a:solidFill>
                <a:latin typeface="Tahoma" charset="0"/>
                <a:cs typeface="Arial" charset="0"/>
              </a:defRPr>
            </a:lvl5pPr>
            <a:lvl6pPr marL="2514600" indent="-228600" defTabSz="942975" eaLnBrk="0" fontAlgn="base" hangingPunct="0">
              <a:spcBef>
                <a:spcPct val="0"/>
              </a:spcBef>
              <a:spcAft>
                <a:spcPct val="0"/>
              </a:spcAft>
              <a:defRPr>
                <a:solidFill>
                  <a:schemeClr val="tx1"/>
                </a:solidFill>
                <a:latin typeface="Tahoma" charset="0"/>
                <a:cs typeface="Arial" charset="0"/>
              </a:defRPr>
            </a:lvl6pPr>
            <a:lvl7pPr marL="2971800" indent="-228600" defTabSz="942975" eaLnBrk="0" fontAlgn="base" hangingPunct="0">
              <a:spcBef>
                <a:spcPct val="0"/>
              </a:spcBef>
              <a:spcAft>
                <a:spcPct val="0"/>
              </a:spcAft>
              <a:defRPr>
                <a:solidFill>
                  <a:schemeClr val="tx1"/>
                </a:solidFill>
                <a:latin typeface="Tahoma" charset="0"/>
                <a:cs typeface="Arial" charset="0"/>
              </a:defRPr>
            </a:lvl7pPr>
            <a:lvl8pPr marL="3429000" indent="-228600" defTabSz="942975" eaLnBrk="0" fontAlgn="base" hangingPunct="0">
              <a:spcBef>
                <a:spcPct val="0"/>
              </a:spcBef>
              <a:spcAft>
                <a:spcPct val="0"/>
              </a:spcAft>
              <a:defRPr>
                <a:solidFill>
                  <a:schemeClr val="tx1"/>
                </a:solidFill>
                <a:latin typeface="Tahoma" charset="0"/>
                <a:cs typeface="Arial" charset="0"/>
              </a:defRPr>
            </a:lvl8pPr>
            <a:lvl9pPr marL="3886200" indent="-228600" defTabSz="942975" eaLnBrk="0" fontAlgn="base" hangingPunct="0">
              <a:spcBef>
                <a:spcPct val="0"/>
              </a:spcBef>
              <a:spcAft>
                <a:spcPct val="0"/>
              </a:spcAft>
              <a:defRPr>
                <a:solidFill>
                  <a:schemeClr val="tx1"/>
                </a:solidFill>
                <a:latin typeface="Tahoma" charset="0"/>
                <a:cs typeface="Arial" charset="0"/>
              </a:defRPr>
            </a:lvl9pPr>
          </a:lstStyle>
          <a:p>
            <a:pPr marL="0" marR="0" lvl="0" indent="0" algn="r" defTabSz="942975" rtl="0" eaLnBrk="0" fontAlgn="auto" latinLnBrk="0" hangingPunct="0">
              <a:lnSpc>
                <a:spcPct val="100000"/>
              </a:lnSpc>
              <a:spcBef>
                <a:spcPts val="0"/>
              </a:spcBef>
              <a:spcAft>
                <a:spcPts val="0"/>
              </a:spcAft>
              <a:buClrTx/>
              <a:buSzTx/>
              <a:buFontTx/>
              <a:buNone/>
              <a:tabLst/>
              <a:defRPr/>
            </a:pPr>
            <a:fld id="{F2CFFA31-6952-4FC7-B7E7-517684550628}" type="slidenum">
              <a:rPr kumimoji="0" lang="en-GB" sz="1200" b="0" i="0" u="none" strike="noStrike" kern="1200" cap="none" spc="0" normalizeH="0" baseline="0" noProof="0" smtClean="0">
                <a:ln>
                  <a:noFill/>
                </a:ln>
                <a:solidFill>
                  <a:prstClr val="black"/>
                </a:solidFill>
                <a:effectLst/>
                <a:uLnTx/>
                <a:uFillTx/>
                <a:latin typeface="Times New Roman" pitchFamily="18" charset="0"/>
                <a:ea typeface="+mn-ea"/>
                <a:cs typeface="Arial" charset="0"/>
              </a:rPr>
              <a:pPr marL="0" marR="0" lvl="0" indent="0" algn="r" defTabSz="942975" rtl="0" eaLnBrk="0" fontAlgn="auto" latinLnBrk="0" hangingPunct="0">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Times New Roman" pitchFamily="18" charset="0"/>
              <a:ea typeface="+mn-ea"/>
              <a:cs typeface="Arial" charset="0"/>
            </a:endParaRPr>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220862" y="4632245"/>
            <a:ext cx="6448226" cy="471164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eaLnBrk="1" hangingPunct="1">
              <a:buFontTx/>
              <a:buNone/>
            </a:pPr>
            <a:endParaRPr lang="en-US" dirty="0"/>
          </a:p>
        </p:txBody>
      </p:sp>
    </p:spTree>
    <p:extLst>
      <p:ext uri="{BB962C8B-B14F-4D97-AF65-F5344CB8AC3E}">
        <p14:creationId xmlns:p14="http://schemas.microsoft.com/office/powerpoint/2010/main" val="3802197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27DEDD-19EF-42D9-A101-62D86A805F2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14641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27DEDD-19EF-42D9-A101-62D86A805F2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392747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baseline="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27DEDD-19EF-42D9-A101-62D86A805F2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1863116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836F7F5-3FF3-4EA2-BF14-818675496691}"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13635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27DEDD-19EF-42D9-A101-62D86A805F2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021249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27DEDD-19EF-42D9-A101-62D86A805F2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205522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A27DEDD-19EF-42D9-A101-62D86A805F2D}"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016769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https://youtu.be/iIf3D6Rjzj4</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836F7F5-3FF3-4EA2-BF14-818675496691}"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1546655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836F7F5-3FF3-4EA2-BF14-818675496691}" type="slidenum">
              <a:rPr kumimoji="0" lang="en-GB"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1038718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64DB40-EE00-4C9B-9CCB-7E0B1B45002E}" type="slidenum">
              <a:rPr lang="en-GB" smtClean="0"/>
              <a:t>22</a:t>
            </a:fld>
            <a:endParaRPr lang="en-GB"/>
          </a:p>
        </p:txBody>
      </p:sp>
    </p:spTree>
    <p:extLst>
      <p:ext uri="{BB962C8B-B14F-4D97-AF65-F5344CB8AC3E}">
        <p14:creationId xmlns:p14="http://schemas.microsoft.com/office/powerpoint/2010/main" val="12818259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64DB40-EE00-4C9B-9CCB-7E0B1B45002E}" type="slidenum">
              <a:rPr lang="en-GB" smtClean="0"/>
              <a:t>23</a:t>
            </a:fld>
            <a:endParaRPr lang="en-GB"/>
          </a:p>
        </p:txBody>
      </p:sp>
    </p:spTree>
    <p:extLst>
      <p:ext uri="{BB962C8B-B14F-4D97-AF65-F5344CB8AC3E}">
        <p14:creationId xmlns:p14="http://schemas.microsoft.com/office/powerpoint/2010/main" val="33490303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B64DB40-EE00-4C9B-9CCB-7E0B1B45002E}" type="slidenum">
              <a:rPr lang="en-GB" smtClean="0"/>
              <a:t>24</a:t>
            </a:fld>
            <a:endParaRPr lang="en-GB"/>
          </a:p>
        </p:txBody>
      </p:sp>
    </p:spTree>
    <p:extLst>
      <p:ext uri="{BB962C8B-B14F-4D97-AF65-F5344CB8AC3E}">
        <p14:creationId xmlns:p14="http://schemas.microsoft.com/office/powerpoint/2010/main" val="18645093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543550" cy="3886200"/>
          </a:xfrm>
        </p:spPr>
        <p:txBody>
          <a:bodyPr/>
          <a:lstStyle/>
          <a:p>
            <a:pPr marL="0" indent="0">
              <a:buFont typeface="Arial" panose="020B0604020202020204" pitchFamily="34" charset="0"/>
              <a:buNone/>
            </a:pPr>
            <a:endParaRPr lang="en-GB" b="1" dirty="0"/>
          </a:p>
        </p:txBody>
      </p:sp>
      <p:sp>
        <p:nvSpPr>
          <p:cNvPr id="4" name="Slide Number Placeholder 3"/>
          <p:cNvSpPr>
            <a:spLocks noGrp="1"/>
          </p:cNvSpPr>
          <p:nvPr>
            <p:ph type="sldNum" sz="quarter" idx="5"/>
          </p:nvPr>
        </p:nvSpPr>
        <p:spPr/>
        <p:txBody>
          <a:bodyPr/>
          <a:lstStyle/>
          <a:p>
            <a:fld id="{4B64DB40-EE00-4C9B-9CCB-7E0B1B45002E}" type="slidenum">
              <a:rPr lang="en-GB" smtClean="0"/>
              <a:t>25</a:t>
            </a:fld>
            <a:endParaRPr lang="en-GB"/>
          </a:p>
        </p:txBody>
      </p:sp>
    </p:spTree>
    <p:extLst>
      <p:ext uri="{BB962C8B-B14F-4D97-AF65-F5344CB8AC3E}">
        <p14:creationId xmlns:p14="http://schemas.microsoft.com/office/powerpoint/2010/main" val="10569283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799" y="4400549"/>
            <a:ext cx="5629275" cy="4348163"/>
          </a:xfrm>
        </p:spPr>
        <p:txBody>
          <a:bodyPr/>
          <a:lstStyle/>
          <a:p>
            <a:endParaRPr lang="en-GB" sz="1100" b="1" dirty="0"/>
          </a:p>
        </p:txBody>
      </p:sp>
      <p:sp>
        <p:nvSpPr>
          <p:cNvPr id="4" name="Slide Number Placeholder 3"/>
          <p:cNvSpPr>
            <a:spLocks noGrp="1"/>
          </p:cNvSpPr>
          <p:nvPr>
            <p:ph type="sldNum" sz="quarter" idx="5"/>
          </p:nvPr>
        </p:nvSpPr>
        <p:spPr/>
        <p:txBody>
          <a:bodyPr/>
          <a:lstStyle/>
          <a:p>
            <a:fld id="{4B64DB40-EE00-4C9B-9CCB-7E0B1B45002E}" type="slidenum">
              <a:rPr lang="en-GB" smtClean="0"/>
              <a:t>26</a:t>
            </a:fld>
            <a:endParaRPr lang="en-GB"/>
          </a:p>
        </p:txBody>
      </p:sp>
    </p:spTree>
    <p:extLst>
      <p:ext uri="{BB962C8B-B14F-4D97-AF65-F5344CB8AC3E}">
        <p14:creationId xmlns:p14="http://schemas.microsoft.com/office/powerpoint/2010/main" val="18155275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962650" cy="4224338"/>
          </a:xfrm>
        </p:spPr>
        <p:txBody>
          <a:bodyPr/>
          <a:lstStyle/>
          <a:p>
            <a:endParaRPr lang="en-GB" i="1" dirty="0"/>
          </a:p>
        </p:txBody>
      </p:sp>
      <p:sp>
        <p:nvSpPr>
          <p:cNvPr id="4" name="Slide Number Placeholder 3"/>
          <p:cNvSpPr>
            <a:spLocks noGrp="1"/>
          </p:cNvSpPr>
          <p:nvPr>
            <p:ph type="sldNum" sz="quarter" idx="5"/>
          </p:nvPr>
        </p:nvSpPr>
        <p:spPr/>
        <p:txBody>
          <a:bodyPr/>
          <a:lstStyle/>
          <a:p>
            <a:fld id="{4B64DB40-EE00-4C9B-9CCB-7E0B1B45002E}" type="slidenum">
              <a:rPr lang="en-GB" smtClean="0"/>
              <a:t>27</a:t>
            </a:fld>
            <a:endParaRPr lang="en-GB"/>
          </a:p>
        </p:txBody>
      </p:sp>
    </p:spTree>
    <p:extLst>
      <p:ext uri="{BB962C8B-B14F-4D97-AF65-F5344CB8AC3E}">
        <p14:creationId xmlns:p14="http://schemas.microsoft.com/office/powerpoint/2010/main" val="690520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BCEB0-1EF9-E32B-67F1-8DA916C299BB}"/>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A8D462D5-4851-F332-DA19-BDE3FFF65E9B}"/>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98BEB3-53C6-88BD-7A87-0E8627B9AD2D}"/>
              </a:ext>
            </a:extLst>
          </p:cNvPr>
          <p:cNvSpPr>
            <a:spLocks noGrp="1"/>
          </p:cNvSpPr>
          <p:nvPr>
            <p:ph type="dt" sz="half" idx="10"/>
          </p:nvPr>
        </p:nvSpPr>
        <p:spPr/>
        <p:txBody>
          <a:bodyPr/>
          <a:lstStyle/>
          <a:p>
            <a:fld id="{03048861-2F04-465F-A978-28CE631F892A}" type="datetimeFigureOut">
              <a:rPr lang="en-GB" smtClean="0"/>
              <a:t>29/05/2024</a:t>
            </a:fld>
            <a:endParaRPr lang="en-GB"/>
          </a:p>
        </p:txBody>
      </p:sp>
      <p:sp>
        <p:nvSpPr>
          <p:cNvPr id="5" name="Footer Placeholder 4">
            <a:extLst>
              <a:ext uri="{FF2B5EF4-FFF2-40B4-BE49-F238E27FC236}">
                <a16:creationId xmlns:a16="http://schemas.microsoft.com/office/drawing/2014/main" id="{C013E25A-8EFF-A9EC-8CAE-3D45AB62F9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B56E74-5D0C-9C44-12E9-CC6B4818D229}"/>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80679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D9C56-F491-54F0-5972-029602FDBF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8506CD5-3C3E-54AA-44F3-573EE9F3E7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22647C-93E0-CA80-05EE-79521BC1D3B8}"/>
              </a:ext>
            </a:extLst>
          </p:cNvPr>
          <p:cNvSpPr>
            <a:spLocks noGrp="1"/>
          </p:cNvSpPr>
          <p:nvPr>
            <p:ph type="dt" sz="half" idx="10"/>
          </p:nvPr>
        </p:nvSpPr>
        <p:spPr/>
        <p:txBody>
          <a:bodyPr/>
          <a:lstStyle/>
          <a:p>
            <a:fld id="{03048861-2F04-465F-A978-28CE631F892A}" type="datetimeFigureOut">
              <a:rPr lang="en-GB" smtClean="0"/>
              <a:t>29/05/2024</a:t>
            </a:fld>
            <a:endParaRPr lang="en-GB"/>
          </a:p>
        </p:txBody>
      </p:sp>
      <p:sp>
        <p:nvSpPr>
          <p:cNvPr id="5" name="Footer Placeholder 4">
            <a:extLst>
              <a:ext uri="{FF2B5EF4-FFF2-40B4-BE49-F238E27FC236}">
                <a16:creationId xmlns:a16="http://schemas.microsoft.com/office/drawing/2014/main" id="{52078C9E-CCD7-7617-3E09-7A8A9BE65D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D7E505-8033-88CE-6D51-AE77425BCB8E}"/>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673771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28998-932F-AC89-9A07-A66B5FAB1FCA}"/>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554F4C-F5C2-2193-1AE6-1759B68CCB83}"/>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D61AAA-D482-1E71-A3C9-59B73A91F629}"/>
              </a:ext>
            </a:extLst>
          </p:cNvPr>
          <p:cNvSpPr>
            <a:spLocks noGrp="1"/>
          </p:cNvSpPr>
          <p:nvPr>
            <p:ph type="dt" sz="half" idx="10"/>
          </p:nvPr>
        </p:nvSpPr>
        <p:spPr/>
        <p:txBody>
          <a:bodyPr/>
          <a:lstStyle/>
          <a:p>
            <a:fld id="{03048861-2F04-465F-A978-28CE631F892A}" type="datetimeFigureOut">
              <a:rPr lang="en-GB" smtClean="0"/>
              <a:t>29/05/2024</a:t>
            </a:fld>
            <a:endParaRPr lang="en-GB"/>
          </a:p>
        </p:txBody>
      </p:sp>
      <p:sp>
        <p:nvSpPr>
          <p:cNvPr id="5" name="Footer Placeholder 4">
            <a:extLst>
              <a:ext uri="{FF2B5EF4-FFF2-40B4-BE49-F238E27FC236}">
                <a16:creationId xmlns:a16="http://schemas.microsoft.com/office/drawing/2014/main" id="{660D68A4-5138-F0E1-BDE5-E938B74D46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93D167-76C1-FC9C-EE82-2D7F4B788BB8}"/>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139686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44065-5B05-7B41-74A1-24D8B7892A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98AC7FD-AEEC-6ABA-48F8-46746A3D471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2A7F4D-7CFF-F531-555F-5794335D92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2A07F9-899B-3B55-801A-68BD517420C7}"/>
              </a:ext>
            </a:extLst>
          </p:cNvPr>
          <p:cNvSpPr>
            <a:spLocks noGrp="1"/>
          </p:cNvSpPr>
          <p:nvPr>
            <p:ph type="dt" sz="half" idx="10"/>
          </p:nvPr>
        </p:nvSpPr>
        <p:spPr/>
        <p:txBody>
          <a:bodyPr/>
          <a:lstStyle/>
          <a:p>
            <a:fld id="{03048861-2F04-465F-A978-28CE631F892A}" type="datetimeFigureOut">
              <a:rPr lang="en-GB" smtClean="0"/>
              <a:t>29/05/2024</a:t>
            </a:fld>
            <a:endParaRPr lang="en-GB"/>
          </a:p>
        </p:txBody>
      </p:sp>
      <p:sp>
        <p:nvSpPr>
          <p:cNvPr id="6" name="Footer Placeholder 5">
            <a:extLst>
              <a:ext uri="{FF2B5EF4-FFF2-40B4-BE49-F238E27FC236}">
                <a16:creationId xmlns:a16="http://schemas.microsoft.com/office/drawing/2014/main" id="{00B1E4B9-2470-82BA-E55E-1168DDEF12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25B354-4D24-30F1-F224-48E38D2605E3}"/>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011794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85C6D-FACC-B713-16D7-29462CF0EE22}"/>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396076-0223-EE19-FC45-DF0158E52291}"/>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D7BBEDDD-5843-A7F9-44C2-0A8452DE2C42}"/>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9565A6-3BC1-C429-982D-8CD7979B94FF}"/>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3B6CFC7-759B-FB2E-79E2-4AF5EF1AC265}"/>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6399724-0B6C-2633-9EB8-16312BAAE62D}"/>
              </a:ext>
            </a:extLst>
          </p:cNvPr>
          <p:cNvSpPr>
            <a:spLocks noGrp="1"/>
          </p:cNvSpPr>
          <p:nvPr>
            <p:ph type="dt" sz="half" idx="10"/>
          </p:nvPr>
        </p:nvSpPr>
        <p:spPr/>
        <p:txBody>
          <a:bodyPr/>
          <a:lstStyle/>
          <a:p>
            <a:fld id="{03048861-2F04-465F-A978-28CE631F892A}" type="datetimeFigureOut">
              <a:rPr lang="en-GB" smtClean="0"/>
              <a:t>29/05/2024</a:t>
            </a:fld>
            <a:endParaRPr lang="en-GB"/>
          </a:p>
        </p:txBody>
      </p:sp>
      <p:sp>
        <p:nvSpPr>
          <p:cNvPr id="8" name="Footer Placeholder 7">
            <a:extLst>
              <a:ext uri="{FF2B5EF4-FFF2-40B4-BE49-F238E27FC236}">
                <a16:creationId xmlns:a16="http://schemas.microsoft.com/office/drawing/2014/main" id="{3980B9DC-9D47-AE82-F452-A9D515CAE1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A66B63-1D11-C950-8468-51782467ABC8}"/>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4293508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FA57-9A7B-0C49-A12A-5C1AAE87B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45AD4CF-8DD3-E5AE-B9A5-4080AAA47EA0}"/>
              </a:ext>
            </a:extLst>
          </p:cNvPr>
          <p:cNvSpPr>
            <a:spLocks noGrp="1"/>
          </p:cNvSpPr>
          <p:nvPr>
            <p:ph type="dt" sz="half" idx="10"/>
          </p:nvPr>
        </p:nvSpPr>
        <p:spPr/>
        <p:txBody>
          <a:bodyPr/>
          <a:lstStyle/>
          <a:p>
            <a:fld id="{03048861-2F04-465F-A978-28CE631F892A}" type="datetimeFigureOut">
              <a:rPr lang="en-GB" smtClean="0"/>
              <a:t>29/05/2024</a:t>
            </a:fld>
            <a:endParaRPr lang="en-GB"/>
          </a:p>
        </p:txBody>
      </p:sp>
      <p:sp>
        <p:nvSpPr>
          <p:cNvPr id="4" name="Footer Placeholder 3">
            <a:extLst>
              <a:ext uri="{FF2B5EF4-FFF2-40B4-BE49-F238E27FC236}">
                <a16:creationId xmlns:a16="http://schemas.microsoft.com/office/drawing/2014/main" id="{7FF3B1B0-584E-0D37-4B1F-21EFE18164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57C6878-9624-6DF2-2018-808E0671F001}"/>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634122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94122B-F1E8-56A7-8DA4-01C10F76276C}"/>
              </a:ext>
            </a:extLst>
          </p:cNvPr>
          <p:cNvSpPr>
            <a:spLocks noGrp="1"/>
          </p:cNvSpPr>
          <p:nvPr>
            <p:ph type="dt" sz="half" idx="10"/>
          </p:nvPr>
        </p:nvSpPr>
        <p:spPr/>
        <p:txBody>
          <a:bodyPr/>
          <a:lstStyle/>
          <a:p>
            <a:fld id="{03048861-2F04-465F-A978-28CE631F892A}" type="datetimeFigureOut">
              <a:rPr lang="en-GB" smtClean="0"/>
              <a:t>29/05/2024</a:t>
            </a:fld>
            <a:endParaRPr lang="en-GB"/>
          </a:p>
        </p:txBody>
      </p:sp>
      <p:sp>
        <p:nvSpPr>
          <p:cNvPr id="3" name="Footer Placeholder 2">
            <a:extLst>
              <a:ext uri="{FF2B5EF4-FFF2-40B4-BE49-F238E27FC236}">
                <a16:creationId xmlns:a16="http://schemas.microsoft.com/office/drawing/2014/main" id="{D9B383AE-184B-7626-1177-FECC0F1D7BC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29B378-55CF-5FBA-AF15-2096051B73EF}"/>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18220916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CCFE8-6C62-B13C-1754-DF2C12227755}"/>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5B6B05F-9E64-729C-E417-EACE00C1379E}"/>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F69EC8-2938-6CEE-B045-5778847FE799}"/>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F6EC6660-1A5E-5C10-F4F8-5DE6224D9D07}"/>
              </a:ext>
            </a:extLst>
          </p:cNvPr>
          <p:cNvSpPr>
            <a:spLocks noGrp="1"/>
          </p:cNvSpPr>
          <p:nvPr>
            <p:ph type="dt" sz="half" idx="10"/>
          </p:nvPr>
        </p:nvSpPr>
        <p:spPr/>
        <p:txBody>
          <a:bodyPr/>
          <a:lstStyle/>
          <a:p>
            <a:fld id="{03048861-2F04-465F-A978-28CE631F892A}" type="datetimeFigureOut">
              <a:rPr lang="en-GB" smtClean="0"/>
              <a:t>29/05/2024</a:t>
            </a:fld>
            <a:endParaRPr lang="en-GB"/>
          </a:p>
        </p:txBody>
      </p:sp>
      <p:sp>
        <p:nvSpPr>
          <p:cNvPr id="6" name="Footer Placeholder 5">
            <a:extLst>
              <a:ext uri="{FF2B5EF4-FFF2-40B4-BE49-F238E27FC236}">
                <a16:creationId xmlns:a16="http://schemas.microsoft.com/office/drawing/2014/main" id="{DDA5CF6F-5284-27FD-C8B4-E5DD0D0E72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047628-08A7-3F65-9F61-D9ED20E2390E}"/>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3333371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1EA90-4E89-4D97-F272-9BAB34C382C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27CE76-9EE0-2BAD-D01F-695339D97C74}"/>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D92458A2-626E-2374-BF5B-DBC58BC12572}"/>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ACF98BB-A734-C3CF-61DF-84975BB0495C}"/>
              </a:ext>
            </a:extLst>
          </p:cNvPr>
          <p:cNvSpPr>
            <a:spLocks noGrp="1"/>
          </p:cNvSpPr>
          <p:nvPr>
            <p:ph type="dt" sz="half" idx="10"/>
          </p:nvPr>
        </p:nvSpPr>
        <p:spPr/>
        <p:txBody>
          <a:bodyPr/>
          <a:lstStyle/>
          <a:p>
            <a:fld id="{03048861-2F04-465F-A978-28CE631F892A}" type="datetimeFigureOut">
              <a:rPr lang="en-GB" smtClean="0"/>
              <a:t>29/05/2024</a:t>
            </a:fld>
            <a:endParaRPr lang="en-GB"/>
          </a:p>
        </p:txBody>
      </p:sp>
      <p:sp>
        <p:nvSpPr>
          <p:cNvPr id="6" name="Footer Placeholder 5">
            <a:extLst>
              <a:ext uri="{FF2B5EF4-FFF2-40B4-BE49-F238E27FC236}">
                <a16:creationId xmlns:a16="http://schemas.microsoft.com/office/drawing/2014/main" id="{D5992261-B750-669F-3844-CA5C3626F8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DC094F-D36D-90B6-10E4-C0D8B942BFA1}"/>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435975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424B2-9081-79FC-4BED-9520F7098B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D67A7A-4290-6657-C8A9-A913AC4BEB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4B54A6-4C3B-6C1A-88AD-549E39E10DAA}"/>
              </a:ext>
            </a:extLst>
          </p:cNvPr>
          <p:cNvSpPr>
            <a:spLocks noGrp="1"/>
          </p:cNvSpPr>
          <p:nvPr>
            <p:ph type="dt" sz="half" idx="10"/>
          </p:nvPr>
        </p:nvSpPr>
        <p:spPr/>
        <p:txBody>
          <a:bodyPr/>
          <a:lstStyle/>
          <a:p>
            <a:fld id="{03048861-2F04-465F-A978-28CE631F892A}" type="datetimeFigureOut">
              <a:rPr lang="en-GB" smtClean="0"/>
              <a:t>29/05/2024</a:t>
            </a:fld>
            <a:endParaRPr lang="en-GB"/>
          </a:p>
        </p:txBody>
      </p:sp>
      <p:sp>
        <p:nvSpPr>
          <p:cNvPr id="5" name="Footer Placeholder 4">
            <a:extLst>
              <a:ext uri="{FF2B5EF4-FFF2-40B4-BE49-F238E27FC236}">
                <a16:creationId xmlns:a16="http://schemas.microsoft.com/office/drawing/2014/main" id="{63374BE5-4981-908B-62B9-BE73C1C2B6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A6E698-1AE1-F8A9-D43A-8AEF266CFAAC}"/>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028617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0A9F24-FFF1-2476-3A86-E36A31C861B1}"/>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271125-15CD-8EB5-6877-252F7263C3CE}"/>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492CB5-0302-F5B2-FDBD-5982D656D2F2}"/>
              </a:ext>
            </a:extLst>
          </p:cNvPr>
          <p:cNvSpPr>
            <a:spLocks noGrp="1"/>
          </p:cNvSpPr>
          <p:nvPr>
            <p:ph type="dt" sz="half" idx="10"/>
          </p:nvPr>
        </p:nvSpPr>
        <p:spPr/>
        <p:txBody>
          <a:bodyPr/>
          <a:lstStyle/>
          <a:p>
            <a:fld id="{03048861-2F04-465F-A978-28CE631F892A}" type="datetimeFigureOut">
              <a:rPr lang="en-GB" smtClean="0"/>
              <a:t>29/05/2024</a:t>
            </a:fld>
            <a:endParaRPr lang="en-GB"/>
          </a:p>
        </p:txBody>
      </p:sp>
      <p:sp>
        <p:nvSpPr>
          <p:cNvPr id="5" name="Footer Placeholder 4">
            <a:extLst>
              <a:ext uri="{FF2B5EF4-FFF2-40B4-BE49-F238E27FC236}">
                <a16:creationId xmlns:a16="http://schemas.microsoft.com/office/drawing/2014/main" id="{BDE20111-92FE-CE5B-1597-2923A0E930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E6669-653C-6D83-5704-7655113FED7F}"/>
              </a:ext>
            </a:extLst>
          </p:cNvPr>
          <p:cNvSpPr>
            <a:spLocks noGrp="1"/>
          </p:cNvSpPr>
          <p:nvPr>
            <p:ph type="sldNum" sz="quarter" idx="12"/>
          </p:nvPr>
        </p:nvSpPr>
        <p:spPr/>
        <p:txBody>
          <a:bodyPr/>
          <a:lstStyle/>
          <a:p>
            <a:fld id="{0489B6DD-EAFE-43C8-A980-29CDA8FA6414}" type="slidenum">
              <a:rPr lang="en-GB" smtClean="0"/>
              <a:t>‹#›</a:t>
            </a:fld>
            <a:endParaRPr lang="en-GB"/>
          </a:p>
        </p:txBody>
      </p:sp>
    </p:spTree>
    <p:extLst>
      <p:ext uri="{BB962C8B-B14F-4D97-AF65-F5344CB8AC3E}">
        <p14:creationId xmlns:p14="http://schemas.microsoft.com/office/powerpoint/2010/main" val="2279775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A2D657-7F4A-5FC8-F391-639F7BE257C4}"/>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FAFB8E0-D32F-D068-5237-663DE4A604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F98D5B-62FA-EA28-7BD8-11CA58C1649A}"/>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03048861-2F04-465F-A978-28CE631F892A}" type="datetimeFigureOut">
              <a:rPr lang="en-GB" smtClean="0"/>
              <a:t>29/05/2024</a:t>
            </a:fld>
            <a:endParaRPr lang="en-GB"/>
          </a:p>
        </p:txBody>
      </p:sp>
      <p:sp>
        <p:nvSpPr>
          <p:cNvPr id="5" name="Footer Placeholder 4">
            <a:extLst>
              <a:ext uri="{FF2B5EF4-FFF2-40B4-BE49-F238E27FC236}">
                <a16:creationId xmlns:a16="http://schemas.microsoft.com/office/drawing/2014/main" id="{3B8A688D-45E9-3710-26EE-4F99072D10E6}"/>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482909E-70AB-98AD-F5D7-D3C74901571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489B6DD-EAFE-43C8-A980-29CDA8FA6414}" type="slidenum">
              <a:rPr lang="en-GB" smtClean="0"/>
              <a:t>‹#›</a:t>
            </a:fld>
            <a:endParaRPr lang="en-GB"/>
          </a:p>
        </p:txBody>
      </p:sp>
    </p:spTree>
    <p:extLst>
      <p:ext uri="{BB962C8B-B14F-4D97-AF65-F5344CB8AC3E}">
        <p14:creationId xmlns:p14="http://schemas.microsoft.com/office/powerpoint/2010/main" val="13447491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video" Target="https://www.youtube.com/embed/iIf3D6Rjzj4?feature=oembed" TargetMode="External"/><Relationship Id="rId4" Type="http://schemas.openxmlformats.org/officeDocument/2006/relationships/image" Target="../media/image15.jpeg"/></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18.svg"/></Relationships>
</file>

<file path=ppt/slides/_rels/slide23.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19.jpeg"/><Relationship Id="rId7" Type="http://schemas.openxmlformats.org/officeDocument/2006/relationships/diagramColors" Target="../diagrams/colors8.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28"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30">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31">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ctrTitle"/>
          </p:nvPr>
        </p:nvSpPr>
        <p:spPr>
          <a:xfrm>
            <a:off x="789708" y="841664"/>
            <a:ext cx="4874661" cy="5156800"/>
          </a:xfrm>
        </p:spPr>
        <p:txBody>
          <a:bodyPr anchor="ctr">
            <a:normAutofit/>
          </a:bodyPr>
          <a:lstStyle/>
          <a:p>
            <a:pPr algn="l"/>
            <a:r>
              <a:rPr lang="en-GB" sz="4800">
                <a:solidFill>
                  <a:schemeClr val="bg1"/>
                </a:solidFill>
              </a:rPr>
              <a:t>ACTUS REUS</a:t>
            </a:r>
          </a:p>
        </p:txBody>
      </p:sp>
      <p:sp>
        <p:nvSpPr>
          <p:cNvPr id="3" name="Subtitle 2"/>
          <p:cNvSpPr>
            <a:spLocks noGrp="1"/>
          </p:cNvSpPr>
          <p:nvPr>
            <p:ph type="subTitle" idx="1"/>
          </p:nvPr>
        </p:nvSpPr>
        <p:spPr>
          <a:xfrm>
            <a:off x="6534687" y="841664"/>
            <a:ext cx="4867605" cy="5156800"/>
          </a:xfrm>
        </p:spPr>
        <p:txBody>
          <a:bodyPr anchor="ctr">
            <a:normAutofit/>
          </a:bodyPr>
          <a:lstStyle/>
          <a:p>
            <a:pPr algn="l"/>
            <a:r>
              <a:rPr lang="en-GB">
                <a:solidFill>
                  <a:schemeClr val="tx2"/>
                </a:solidFill>
              </a:rPr>
              <a:t> Laura Knight</a:t>
            </a:r>
          </a:p>
        </p:txBody>
      </p:sp>
    </p:spTree>
    <p:extLst>
      <p:ext uri="{BB962C8B-B14F-4D97-AF65-F5344CB8AC3E}">
        <p14:creationId xmlns:p14="http://schemas.microsoft.com/office/powerpoint/2010/main" val="2919282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 name="Group 23">
            <a:extLst>
              <a:ext uri="{FF2B5EF4-FFF2-40B4-BE49-F238E27FC236}">
                <a16:creationId xmlns:a16="http://schemas.microsoft.com/office/drawing/2014/main" id="{3300ACA1-4C65-4F60-B139-EA3F53C9CC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518"/>
            <a:ext cx="12188952" cy="3490956"/>
            <a:chOff x="651279" y="598259"/>
            <a:chExt cx="10889442" cy="5680742"/>
          </a:xfrm>
        </p:grpSpPr>
        <p:sp>
          <p:nvSpPr>
            <p:cNvPr id="25" name="Color">
              <a:extLst>
                <a:ext uri="{FF2B5EF4-FFF2-40B4-BE49-F238E27FC236}">
                  <a16:creationId xmlns:a16="http://schemas.microsoft.com/office/drawing/2014/main" id="{B79F55E3-994C-4E20-85AB-669EB4A11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a:extLst>
                <a:ext uri="{FF2B5EF4-FFF2-40B4-BE49-F238E27FC236}">
                  <a16:creationId xmlns:a16="http://schemas.microsoft.com/office/drawing/2014/main" id="{18ED73C6-80DF-4327-90E0-7F3F428C7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5" name="Picture 4"/>
          <p:cNvPicPr>
            <a:picLocks noChangeAspect="1"/>
          </p:cNvPicPr>
          <p:nvPr/>
        </p:nvPicPr>
        <p:blipFill rotWithShape="1">
          <a:blip r:embed="rId3"/>
          <a:srcRect t="13109" r="1" b="11799"/>
          <a:stretch/>
        </p:blipFill>
        <p:spPr>
          <a:xfrm>
            <a:off x="6803647" y="1065276"/>
            <a:ext cx="4730214" cy="2363724"/>
          </a:xfrm>
          <a:prstGeom prst="rect">
            <a:avLst/>
          </a:prstGeom>
        </p:spPr>
      </p:pic>
      <p:pic>
        <p:nvPicPr>
          <p:cNvPr id="4" name="Picture 3"/>
          <p:cNvPicPr>
            <a:picLocks noChangeAspect="1"/>
          </p:cNvPicPr>
          <p:nvPr/>
        </p:nvPicPr>
        <p:blipFill rotWithShape="1">
          <a:blip r:embed="rId4"/>
          <a:srcRect t="21275" r="1" b="1"/>
          <a:stretch/>
        </p:blipFill>
        <p:spPr>
          <a:xfrm>
            <a:off x="6811153" y="3497176"/>
            <a:ext cx="4730214" cy="2363724"/>
          </a:xfrm>
          <a:prstGeom prst="rect">
            <a:avLst/>
          </a:prstGeom>
        </p:spPr>
      </p:pic>
      <p:grpSp>
        <p:nvGrpSpPr>
          <p:cNvPr id="28" name="Group 2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 name="Freeform: Shape 2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p:cNvSpPr>
            <a:spLocks noGrp="1"/>
          </p:cNvSpPr>
          <p:nvPr>
            <p:ph type="title"/>
          </p:nvPr>
        </p:nvSpPr>
        <p:spPr>
          <a:xfrm>
            <a:off x="786384" y="841249"/>
            <a:ext cx="5692953" cy="2594302"/>
          </a:xfrm>
        </p:spPr>
        <p:txBody>
          <a:bodyPr anchor="b">
            <a:normAutofit/>
          </a:bodyPr>
          <a:lstStyle/>
          <a:p>
            <a:r>
              <a:rPr lang="en-GB" sz="4800">
                <a:solidFill>
                  <a:schemeClr val="bg1"/>
                </a:solidFill>
              </a:rPr>
              <a:t>STRUCTURE OF A CRIME</a:t>
            </a:r>
          </a:p>
        </p:txBody>
      </p:sp>
      <p:sp>
        <p:nvSpPr>
          <p:cNvPr id="3" name="Content Placeholder 2"/>
          <p:cNvSpPr>
            <a:spLocks noGrp="1"/>
          </p:cNvSpPr>
          <p:nvPr>
            <p:ph idx="1"/>
          </p:nvPr>
        </p:nvSpPr>
        <p:spPr>
          <a:xfrm>
            <a:off x="786383" y="3566810"/>
            <a:ext cx="5692953" cy="2651110"/>
          </a:xfrm>
        </p:spPr>
        <p:txBody>
          <a:bodyPr anchor="ctr">
            <a:normAutofit/>
          </a:bodyPr>
          <a:lstStyle/>
          <a:p>
            <a:pPr marL="0" indent="0">
              <a:buNone/>
            </a:pPr>
            <a:r>
              <a:rPr lang="en-GB" sz="1800" b="1">
                <a:solidFill>
                  <a:schemeClr val="tx2"/>
                </a:solidFill>
                <a:latin typeface="Arial" panose="020B0604020202020204" pitchFamily="34" charset="0"/>
                <a:cs typeface="Arial" panose="020B0604020202020204" pitchFamily="34" charset="0"/>
              </a:rPr>
              <a:t>EXTERNAL ELEMENTS: ACTUS REUS</a:t>
            </a:r>
          </a:p>
          <a:p>
            <a:pPr marL="0" indent="0">
              <a:buNone/>
            </a:pPr>
            <a:r>
              <a:rPr lang="en-GB" sz="1800" b="1">
                <a:solidFill>
                  <a:schemeClr val="tx2"/>
                </a:solidFill>
                <a:latin typeface="Arial" panose="020B0604020202020204" pitchFamily="34" charset="0"/>
                <a:cs typeface="Arial" panose="020B0604020202020204" pitchFamily="34" charset="0"/>
              </a:rPr>
              <a:t>‘Guilty Act’</a:t>
            </a:r>
          </a:p>
          <a:p>
            <a:pPr marL="0" indent="0">
              <a:buNone/>
            </a:pPr>
            <a:endParaRPr lang="en-GB" sz="1800" b="1">
              <a:solidFill>
                <a:schemeClr val="tx2"/>
              </a:solidFill>
              <a:latin typeface="Arial" panose="020B0604020202020204" pitchFamily="34" charset="0"/>
              <a:cs typeface="Arial" panose="020B0604020202020204" pitchFamily="34" charset="0"/>
            </a:endParaRPr>
          </a:p>
          <a:p>
            <a:pPr marL="0" indent="0">
              <a:buNone/>
            </a:pPr>
            <a:r>
              <a:rPr lang="en-GB" sz="1800" b="1">
                <a:solidFill>
                  <a:schemeClr val="tx2"/>
                </a:solidFill>
                <a:latin typeface="Arial" panose="020B0604020202020204" pitchFamily="34" charset="0"/>
                <a:cs typeface="Arial" panose="020B0604020202020204" pitchFamily="34" charset="0"/>
              </a:rPr>
              <a:t>INTERNAL ELEMENTS: MENS REA</a:t>
            </a:r>
          </a:p>
          <a:p>
            <a:pPr marL="0" indent="0">
              <a:buNone/>
            </a:pPr>
            <a:r>
              <a:rPr lang="en-GB" sz="1800" b="1">
                <a:solidFill>
                  <a:schemeClr val="tx2"/>
                </a:solidFill>
                <a:latin typeface="Arial" panose="020B0604020202020204" pitchFamily="34" charset="0"/>
                <a:cs typeface="Arial" panose="020B0604020202020204" pitchFamily="34" charset="0"/>
              </a:rPr>
              <a:t>‘Guilty mind’</a:t>
            </a:r>
          </a:p>
        </p:txBody>
      </p:sp>
    </p:spTree>
    <p:extLst>
      <p:ext uri="{BB962C8B-B14F-4D97-AF65-F5344CB8AC3E}">
        <p14:creationId xmlns:p14="http://schemas.microsoft.com/office/powerpoint/2010/main" val="948593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a:t>Actus reus </a:t>
            </a:r>
            <a:r>
              <a:rPr lang="en-GB" b="1" i="1" dirty="0"/>
              <a:t>can</a:t>
            </a:r>
            <a:r>
              <a:rPr lang="en-GB" dirty="0"/>
              <a:t> consist of:</a:t>
            </a:r>
          </a:p>
        </p:txBody>
      </p:sp>
      <p:graphicFrame>
        <p:nvGraphicFramePr>
          <p:cNvPr id="2" name="Content Placeholder 1"/>
          <p:cNvGraphicFramePr>
            <a:graphicFrameLocks noGrp="1"/>
          </p:cNvGraphicFramePr>
          <p:nvPr>
            <p:ph idx="1"/>
          </p:nvPr>
        </p:nvGraphicFramePr>
        <p:xfrm>
          <a:off x="2152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113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120CC99-D086-4A43-ACB1-280FC7727B66}"/>
                                            </p:graphicEl>
                                          </p:spTgt>
                                        </p:tgtEl>
                                        <p:attrNameLst>
                                          <p:attrName>style.visibility</p:attrName>
                                        </p:attrNameLst>
                                      </p:cBhvr>
                                      <p:to>
                                        <p:strVal val="visible"/>
                                      </p:to>
                                    </p:set>
                                    <p:animEffect transition="in" filter="fade">
                                      <p:cBhvr>
                                        <p:cTn id="7" dur="500"/>
                                        <p:tgtEl>
                                          <p:spTgt spid="2">
                                            <p:graphicEl>
                                              <a:dgm id="{8120CC99-D086-4A43-ACB1-280FC7727B6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496C78A-8954-4CF3-8109-0913956CF170}"/>
                                            </p:graphicEl>
                                          </p:spTgt>
                                        </p:tgtEl>
                                        <p:attrNameLst>
                                          <p:attrName>style.visibility</p:attrName>
                                        </p:attrNameLst>
                                      </p:cBhvr>
                                      <p:to>
                                        <p:strVal val="visible"/>
                                      </p:to>
                                    </p:set>
                                    <p:animEffect transition="in" filter="fade">
                                      <p:cBhvr>
                                        <p:cTn id="12" dur="500"/>
                                        <p:tgtEl>
                                          <p:spTgt spid="2">
                                            <p:graphicEl>
                                              <a:dgm id="{3496C78A-8954-4CF3-8109-0913956CF17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3E43139-F2A2-4F88-ACC2-34BE478A4226}"/>
                                            </p:graphicEl>
                                          </p:spTgt>
                                        </p:tgtEl>
                                        <p:attrNameLst>
                                          <p:attrName>style.visibility</p:attrName>
                                        </p:attrNameLst>
                                      </p:cBhvr>
                                      <p:to>
                                        <p:strVal val="visible"/>
                                      </p:to>
                                    </p:set>
                                    <p:animEffect transition="in" filter="fade">
                                      <p:cBhvr>
                                        <p:cTn id="15" dur="500"/>
                                        <p:tgtEl>
                                          <p:spTgt spid="2">
                                            <p:graphicEl>
                                              <a:dgm id="{A3E43139-F2A2-4F88-ACC2-34BE478A422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81B1E4C-B887-4405-AEA6-517708F8BA2F}"/>
                                            </p:graphicEl>
                                          </p:spTgt>
                                        </p:tgtEl>
                                        <p:attrNameLst>
                                          <p:attrName>style.visibility</p:attrName>
                                        </p:attrNameLst>
                                      </p:cBhvr>
                                      <p:to>
                                        <p:strVal val="visible"/>
                                      </p:to>
                                    </p:set>
                                    <p:animEffect transition="in" filter="fade">
                                      <p:cBhvr>
                                        <p:cTn id="20" dur="500"/>
                                        <p:tgtEl>
                                          <p:spTgt spid="2">
                                            <p:graphicEl>
                                              <a:dgm id="{481B1E4C-B887-4405-AEA6-517708F8BA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1D580E9-E485-4344-B5D9-F3C62878DBE9}"/>
                                            </p:graphicEl>
                                          </p:spTgt>
                                        </p:tgtEl>
                                        <p:attrNameLst>
                                          <p:attrName>style.visibility</p:attrName>
                                        </p:attrNameLst>
                                      </p:cBhvr>
                                      <p:to>
                                        <p:strVal val="visible"/>
                                      </p:to>
                                    </p:set>
                                    <p:animEffect transition="in" filter="fade">
                                      <p:cBhvr>
                                        <p:cTn id="23" dur="500"/>
                                        <p:tgtEl>
                                          <p:spTgt spid="2">
                                            <p:graphicEl>
                                              <a:dgm id="{E1D580E9-E485-4344-B5D9-F3C62878DBE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BC347F99-29F1-423E-B166-3192DE637446}"/>
                                            </p:graphicEl>
                                          </p:spTgt>
                                        </p:tgtEl>
                                        <p:attrNameLst>
                                          <p:attrName>style.visibility</p:attrName>
                                        </p:attrNameLst>
                                      </p:cBhvr>
                                      <p:to>
                                        <p:strVal val="visible"/>
                                      </p:to>
                                    </p:set>
                                    <p:animEffect transition="in" filter="fade">
                                      <p:cBhvr>
                                        <p:cTn id="28" dur="500"/>
                                        <p:tgtEl>
                                          <p:spTgt spid="2">
                                            <p:graphicEl>
                                              <a:dgm id="{BC347F99-29F1-423E-B166-3192DE63744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0B80EA2D-C194-4A29-8C35-E427097F3B2D}"/>
                                            </p:graphicEl>
                                          </p:spTgt>
                                        </p:tgtEl>
                                        <p:attrNameLst>
                                          <p:attrName>style.visibility</p:attrName>
                                        </p:attrNameLst>
                                      </p:cBhvr>
                                      <p:to>
                                        <p:strVal val="visible"/>
                                      </p:to>
                                    </p:set>
                                    <p:animEffect transition="in" filter="fade">
                                      <p:cBhvr>
                                        <p:cTn id="31" dur="500"/>
                                        <p:tgtEl>
                                          <p:spTgt spid="2">
                                            <p:graphicEl>
                                              <a:dgm id="{0B80EA2D-C194-4A29-8C35-E427097F3B2D}"/>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C3794657-66FC-4885-A57A-7C6C6E1331A9}"/>
                                            </p:graphicEl>
                                          </p:spTgt>
                                        </p:tgtEl>
                                        <p:attrNameLst>
                                          <p:attrName>style.visibility</p:attrName>
                                        </p:attrNameLst>
                                      </p:cBhvr>
                                      <p:to>
                                        <p:strVal val="visible"/>
                                      </p:to>
                                    </p:set>
                                    <p:animEffect transition="in" filter="fade">
                                      <p:cBhvr>
                                        <p:cTn id="36" dur="500"/>
                                        <p:tgtEl>
                                          <p:spTgt spid="2">
                                            <p:graphicEl>
                                              <a:dgm id="{C3794657-66FC-4885-A57A-7C6C6E1331A9}"/>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173682-F3D6-418E-B079-A703E3C80F43}"/>
                                            </p:graphicEl>
                                          </p:spTgt>
                                        </p:tgtEl>
                                        <p:attrNameLst>
                                          <p:attrName>style.visibility</p:attrName>
                                        </p:attrNameLst>
                                      </p:cBhvr>
                                      <p:to>
                                        <p:strVal val="visible"/>
                                      </p:to>
                                    </p:set>
                                    <p:animEffect transition="in" filter="fade">
                                      <p:cBhvr>
                                        <p:cTn id="39" dur="500"/>
                                        <p:tgtEl>
                                          <p:spTgt spid="2">
                                            <p:graphicEl>
                                              <a:dgm id="{DF173682-F3D6-418E-B079-A703E3C80F4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6C1EABCD-0D17-45DD-96E3-CEB0648522EB}"/>
                                            </p:graphicEl>
                                          </p:spTgt>
                                        </p:tgtEl>
                                        <p:attrNameLst>
                                          <p:attrName>style.visibility</p:attrName>
                                        </p:attrNameLst>
                                      </p:cBhvr>
                                      <p:to>
                                        <p:strVal val="visible"/>
                                      </p:to>
                                    </p:set>
                                    <p:animEffect transition="in" filter="fade">
                                      <p:cBhvr>
                                        <p:cTn id="44" dur="500"/>
                                        <p:tgtEl>
                                          <p:spTgt spid="2">
                                            <p:graphicEl>
                                              <a:dgm id="{6C1EABCD-0D17-45DD-96E3-CEB0648522E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43AAC52-3B28-4D82-8CE5-922586BC09F3}"/>
                                            </p:graphicEl>
                                          </p:spTgt>
                                        </p:tgtEl>
                                        <p:attrNameLst>
                                          <p:attrName>style.visibility</p:attrName>
                                        </p:attrNameLst>
                                      </p:cBhvr>
                                      <p:to>
                                        <p:strVal val="visible"/>
                                      </p:to>
                                    </p:set>
                                    <p:animEffect transition="in" filter="fade">
                                      <p:cBhvr>
                                        <p:cTn id="47" dur="500"/>
                                        <p:tgtEl>
                                          <p:spTgt spid="2">
                                            <p:graphicEl>
                                              <a:dgm id="{243AAC52-3B28-4D82-8CE5-922586BC09F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7A0E7EE6-B497-44A3-BC19-F8777000A058}"/>
                                            </p:graphicEl>
                                          </p:spTgt>
                                        </p:tgtEl>
                                        <p:attrNameLst>
                                          <p:attrName>style.visibility</p:attrName>
                                        </p:attrNameLst>
                                      </p:cBhvr>
                                      <p:to>
                                        <p:strVal val="visible"/>
                                      </p:to>
                                    </p:set>
                                    <p:animEffect transition="in" filter="fade">
                                      <p:cBhvr>
                                        <p:cTn id="52" dur="500"/>
                                        <p:tgtEl>
                                          <p:spTgt spid="2">
                                            <p:graphicEl>
                                              <a:dgm id="{7A0E7EE6-B497-44A3-BC19-F8777000A058}"/>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F6C44748-5E46-4E02-910D-635E5339FC89}"/>
                                            </p:graphicEl>
                                          </p:spTgt>
                                        </p:tgtEl>
                                        <p:attrNameLst>
                                          <p:attrName>style.visibility</p:attrName>
                                        </p:attrNameLst>
                                      </p:cBhvr>
                                      <p:to>
                                        <p:strVal val="visible"/>
                                      </p:to>
                                    </p:set>
                                    <p:animEffect transition="in" filter="fade">
                                      <p:cBhvr>
                                        <p:cTn id="55" dur="500"/>
                                        <p:tgtEl>
                                          <p:spTgt spid="2">
                                            <p:graphicEl>
                                              <a:dgm id="{F6C44748-5E46-4E02-910D-635E5339FC8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383564" y="348865"/>
            <a:ext cx="9718111" cy="1576446"/>
          </a:xfrm>
        </p:spPr>
        <p:txBody>
          <a:bodyPr anchor="ctr">
            <a:normAutofit/>
          </a:bodyPr>
          <a:lstStyle/>
          <a:p>
            <a:r>
              <a:rPr lang="en-GB" sz="4000">
                <a:solidFill>
                  <a:srgbClr val="FFFFFF"/>
                </a:solidFill>
              </a:rPr>
              <a:t>Example of Actus Reus</a:t>
            </a:r>
          </a:p>
        </p:txBody>
      </p:sp>
      <p:graphicFrame>
        <p:nvGraphicFramePr>
          <p:cNvPr id="22" name="Content Placeholder 2">
            <a:extLst>
              <a:ext uri="{FF2B5EF4-FFF2-40B4-BE49-F238E27FC236}">
                <a16:creationId xmlns:a16="http://schemas.microsoft.com/office/drawing/2014/main" id="{3C47E82D-E96A-48A6-EAB1-934B89E6851F}"/>
              </a:ext>
            </a:extLst>
          </p:cNvPr>
          <p:cNvGraphicFramePr>
            <a:graphicFrameLocks noGrp="1"/>
          </p:cNvGraphicFramePr>
          <p:nvPr>
            <p:ph idx="1"/>
            <p:extLst>
              <p:ext uri="{D42A27DB-BD31-4B8C-83A1-F6EECF244321}">
                <p14:modId xmlns:p14="http://schemas.microsoft.com/office/powerpoint/2010/main" val="20822370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5561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7854"/>
            <a:ext cx="9144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A53E523-C545-20AA-E9AA-FA1501BC5328}"/>
              </a:ext>
            </a:extLst>
          </p:cNvPr>
          <p:cNvSpPr>
            <a:spLocks noGrp="1"/>
          </p:cNvSpPr>
          <p:nvPr>
            <p:ph type="title"/>
          </p:nvPr>
        </p:nvSpPr>
        <p:spPr>
          <a:xfrm>
            <a:off x="4953000" y="601744"/>
            <a:ext cx="5086350" cy="1338696"/>
          </a:xfrm>
        </p:spPr>
        <p:txBody>
          <a:bodyPr>
            <a:normAutofit/>
          </a:bodyPr>
          <a:lstStyle/>
          <a:p>
            <a:r>
              <a:rPr lang="en-GB" dirty="0"/>
              <a:t>Task:</a:t>
            </a:r>
          </a:p>
        </p:txBody>
      </p:sp>
      <p:pic>
        <p:nvPicPr>
          <p:cNvPr id="5" name="Picture 4" descr="Pen placed on top of a signature line">
            <a:extLst>
              <a:ext uri="{FF2B5EF4-FFF2-40B4-BE49-F238E27FC236}">
                <a16:creationId xmlns:a16="http://schemas.microsoft.com/office/drawing/2014/main" id="{113DC301-B72D-3325-5F20-74FED09FC728}"/>
              </a:ext>
            </a:extLst>
          </p:cNvPr>
          <p:cNvPicPr>
            <a:picLocks noChangeAspect="1"/>
          </p:cNvPicPr>
          <p:nvPr/>
        </p:nvPicPr>
        <p:blipFill rotWithShape="1">
          <a:blip r:embed="rId2"/>
          <a:srcRect l="61243" r="11348" b="-1"/>
          <a:stretch/>
        </p:blipFill>
        <p:spPr>
          <a:xfrm>
            <a:off x="1524021" y="10"/>
            <a:ext cx="281604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F77C28FE-21E7-C423-A718-FF08A934F7A2}"/>
              </a:ext>
            </a:extLst>
          </p:cNvPr>
          <p:cNvSpPr>
            <a:spLocks noGrp="1"/>
          </p:cNvSpPr>
          <p:nvPr>
            <p:ph idx="1"/>
          </p:nvPr>
        </p:nvSpPr>
        <p:spPr>
          <a:xfrm>
            <a:off x="4953000" y="2201958"/>
            <a:ext cx="5086350" cy="3900730"/>
          </a:xfrm>
        </p:spPr>
        <p:txBody>
          <a:bodyPr anchor="t">
            <a:normAutofit/>
          </a:bodyPr>
          <a:lstStyle/>
          <a:p>
            <a:r>
              <a:rPr lang="en-GB" sz="3200" dirty="0"/>
              <a:t>What is the definition of basic Criminal damage in England and Wales?</a:t>
            </a:r>
          </a:p>
          <a:p>
            <a:pPr marL="0" indent="0">
              <a:buNone/>
            </a:pPr>
            <a:endParaRPr lang="en-GB" sz="3200" dirty="0"/>
          </a:p>
          <a:p>
            <a:r>
              <a:rPr lang="en-GB" sz="3200" dirty="0"/>
              <a:t>What is the source of this definition?</a:t>
            </a:r>
          </a:p>
        </p:txBody>
      </p:sp>
    </p:spTree>
    <p:extLst>
      <p:ext uri="{BB962C8B-B14F-4D97-AF65-F5344CB8AC3E}">
        <p14:creationId xmlns:p14="http://schemas.microsoft.com/office/powerpoint/2010/main" val="25801500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Rectangle 11">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3" name="Picture 2">
            <a:extLst>
              <a:ext uri="{FF2B5EF4-FFF2-40B4-BE49-F238E27FC236}">
                <a16:creationId xmlns:a16="http://schemas.microsoft.com/office/drawing/2014/main" id="{9209DF14-1E56-FFFB-D138-D808BCC0B834}"/>
              </a:ext>
            </a:extLst>
          </p:cNvPr>
          <p:cNvPicPr>
            <a:picLocks noChangeAspect="1"/>
          </p:cNvPicPr>
          <p:nvPr/>
        </p:nvPicPr>
        <p:blipFill>
          <a:blip r:embed="rId2"/>
          <a:stretch>
            <a:fillRect/>
          </a:stretch>
        </p:blipFill>
        <p:spPr>
          <a:xfrm>
            <a:off x="834483" y="1933575"/>
            <a:ext cx="10493549" cy="2181225"/>
          </a:xfrm>
          <a:prstGeom prst="rect">
            <a:avLst/>
          </a:prstGeom>
        </p:spPr>
      </p:pic>
    </p:spTree>
    <p:extLst>
      <p:ext uri="{BB962C8B-B14F-4D97-AF65-F5344CB8AC3E}">
        <p14:creationId xmlns:p14="http://schemas.microsoft.com/office/powerpoint/2010/main" val="1974743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Criminal damage</a:t>
            </a:r>
          </a:p>
        </p:txBody>
      </p:sp>
      <p:graphicFrame>
        <p:nvGraphicFramePr>
          <p:cNvPr id="4" name="Content Placeholder 3"/>
          <p:cNvGraphicFramePr>
            <a:graphicFrameLocks noGrp="1"/>
          </p:cNvGraphicFramePr>
          <p:nvPr>
            <p:ph idx="1"/>
          </p:nvPr>
        </p:nvGraphicFramePr>
        <p:xfrm>
          <a:off x="2152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5735960" y="358478"/>
            <a:ext cx="4572000" cy="1754326"/>
          </a:xfrm>
          <a:prstGeom prst="rect">
            <a:avLst/>
          </a:prstGeom>
        </p:spPr>
        <p:txBody>
          <a:bodyPr>
            <a:spAutoFit/>
          </a:bodyPr>
          <a:lstStyle/>
          <a:p>
            <a:r>
              <a:rPr lang="en-GB" dirty="0">
                <a:solidFill>
                  <a:prstClr val="black"/>
                </a:solidFill>
                <a:latin typeface="Calibri" panose="020F0502020204030204"/>
              </a:rPr>
              <a:t>CONDUCT: D’s physical acts or omissions required for liability</a:t>
            </a:r>
          </a:p>
          <a:p>
            <a:r>
              <a:rPr lang="en-GB" dirty="0">
                <a:solidFill>
                  <a:prstClr val="black"/>
                </a:solidFill>
                <a:latin typeface="Calibri" panose="020F0502020204030204"/>
              </a:rPr>
              <a:t>CIRCUMSTANCES: Facts surrounding D’s conduct required for liability</a:t>
            </a:r>
          </a:p>
          <a:p>
            <a:r>
              <a:rPr lang="en-GB" dirty="0">
                <a:solidFill>
                  <a:prstClr val="black"/>
                </a:solidFill>
                <a:latin typeface="Calibri" panose="020F0502020204030204"/>
              </a:rPr>
              <a:t>RESULTS: The effects of D’s acts required for liability</a:t>
            </a:r>
          </a:p>
        </p:txBody>
      </p:sp>
    </p:spTree>
    <p:extLst>
      <p:ext uri="{BB962C8B-B14F-4D97-AF65-F5344CB8AC3E}">
        <p14:creationId xmlns:p14="http://schemas.microsoft.com/office/powerpoint/2010/main" val="3334797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Rot="1" noChangeArrowheads="1"/>
          </p:cNvSpPr>
          <p:nvPr>
            <p:ph type="title"/>
          </p:nvPr>
        </p:nvSpPr>
        <p:spPr/>
        <p:txBody>
          <a:bodyPr/>
          <a:lstStyle/>
          <a:p>
            <a:pPr eaLnBrk="1" hangingPunct="1">
              <a:defRPr/>
            </a:pPr>
            <a:r>
              <a:rPr lang="en-GB" sz="3200" dirty="0">
                <a:effectLst>
                  <a:outerShdw blurRad="38100" dist="38100" dir="2700000" algn="tl">
                    <a:srgbClr val="C0C0C0"/>
                  </a:outerShdw>
                </a:effectLst>
                <a:latin typeface="Comic Sans MS" pitchFamily="66" charset="0"/>
              </a:rPr>
              <a:t>Elements of Actus reus: Conduct</a:t>
            </a:r>
          </a:p>
        </p:txBody>
      </p:sp>
      <p:sp>
        <p:nvSpPr>
          <p:cNvPr id="2" name="Content Placeholder 1"/>
          <p:cNvSpPr>
            <a:spLocks noGrp="1"/>
          </p:cNvSpPr>
          <p:nvPr>
            <p:ph idx="1"/>
          </p:nvPr>
        </p:nvSpPr>
        <p:spPr/>
        <p:txBody>
          <a:bodyPr>
            <a:normAutofit/>
          </a:bodyPr>
          <a:lstStyle/>
          <a:p>
            <a:pPr marL="0" indent="0">
              <a:buNone/>
            </a:pPr>
            <a:endParaRPr lang="en-GB" dirty="0"/>
          </a:p>
          <a:p>
            <a:endParaRPr lang="en-GB" dirty="0"/>
          </a:p>
        </p:txBody>
      </p:sp>
      <p:sp>
        <p:nvSpPr>
          <p:cNvPr id="8195" name="Slide Number Placeholder 5"/>
          <p:cNvSpPr>
            <a:spLocks noGrp="1"/>
          </p:cNvSpPr>
          <p:nvPr>
            <p:ph type="sldNum" sz="quarter" idx="12"/>
          </p:nvPr>
        </p:nvSpPr>
        <p:spPr/>
        <p:txBody>
          <a:bodyPr/>
          <a:lstStyle/>
          <a:p>
            <a:pPr>
              <a:defRPr/>
            </a:pPr>
            <a:fld id="{48BF36F6-7501-4791-9968-A233A15D0A10}" type="slidenum">
              <a:rPr lang="en-GB" sz="1000">
                <a:solidFill>
                  <a:prstClr val="black">
                    <a:tint val="75000"/>
                  </a:prstClr>
                </a:solidFill>
                <a:latin typeface="Calibri" panose="020F0502020204030204"/>
              </a:rPr>
              <a:pPr>
                <a:defRPr/>
              </a:pPr>
              <a:t>8</a:t>
            </a:fld>
            <a:endParaRPr lang="en-GB" sz="1000">
              <a:solidFill>
                <a:prstClr val="black">
                  <a:tint val="75000"/>
                </a:prstClr>
              </a:solidFill>
              <a:latin typeface="Calibri" panose="020F0502020204030204"/>
            </a:endParaRPr>
          </a:p>
        </p:txBody>
      </p:sp>
      <p:graphicFrame>
        <p:nvGraphicFramePr>
          <p:cNvPr id="3" name="Diagram 2"/>
          <p:cNvGraphicFramePr/>
          <p:nvPr/>
        </p:nvGraphicFramePr>
        <p:xfrm>
          <a:off x="2783632" y="1893771"/>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25838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E266DE7D-B662-46D8-A63F-EB6EAAA554A7}"/>
                                            </p:graphicEl>
                                          </p:spTgt>
                                        </p:tgtEl>
                                        <p:attrNameLst>
                                          <p:attrName>style.visibility</p:attrName>
                                        </p:attrNameLst>
                                      </p:cBhvr>
                                      <p:to>
                                        <p:strVal val="visible"/>
                                      </p:to>
                                    </p:set>
                                    <p:animEffect transition="in" filter="fade">
                                      <p:cBhvr>
                                        <p:cTn id="7" dur="500"/>
                                        <p:tgtEl>
                                          <p:spTgt spid="3">
                                            <p:graphicEl>
                                              <a:dgm id="{E266DE7D-B662-46D8-A63F-EB6EAAA554A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5725CEE-CEE3-4D36-B349-4E8B38DA169C}"/>
                                            </p:graphicEl>
                                          </p:spTgt>
                                        </p:tgtEl>
                                        <p:attrNameLst>
                                          <p:attrName>style.visibility</p:attrName>
                                        </p:attrNameLst>
                                      </p:cBhvr>
                                      <p:to>
                                        <p:strVal val="visible"/>
                                      </p:to>
                                    </p:set>
                                    <p:animEffect transition="in" filter="fade">
                                      <p:cBhvr>
                                        <p:cTn id="12" dur="500"/>
                                        <p:tgtEl>
                                          <p:spTgt spid="3">
                                            <p:graphicEl>
                                              <a:dgm id="{D5725CEE-CEE3-4D36-B349-4E8B38DA169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147E62A-74B0-48B0-87C0-D054079A8D48}"/>
                                            </p:graphicEl>
                                          </p:spTgt>
                                        </p:tgtEl>
                                        <p:attrNameLst>
                                          <p:attrName>style.visibility</p:attrName>
                                        </p:attrNameLst>
                                      </p:cBhvr>
                                      <p:to>
                                        <p:strVal val="visible"/>
                                      </p:to>
                                    </p:set>
                                    <p:animEffect transition="in" filter="fade">
                                      <p:cBhvr>
                                        <p:cTn id="17" dur="500"/>
                                        <p:tgtEl>
                                          <p:spTgt spid="3">
                                            <p:graphicEl>
                                              <a:dgm id="{4147E62A-74B0-48B0-87C0-D054079A8D4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5E22659C-70A9-4F31-AC6E-66D79BEAD8ED}"/>
                                            </p:graphicEl>
                                          </p:spTgt>
                                        </p:tgtEl>
                                        <p:attrNameLst>
                                          <p:attrName>style.visibility</p:attrName>
                                        </p:attrNameLst>
                                      </p:cBhvr>
                                      <p:to>
                                        <p:strVal val="visible"/>
                                      </p:to>
                                    </p:set>
                                    <p:animEffect transition="in" filter="fade">
                                      <p:cBhvr>
                                        <p:cTn id="22" dur="500"/>
                                        <p:tgtEl>
                                          <p:spTgt spid="3">
                                            <p:graphicEl>
                                              <a:dgm id="{5E22659C-70A9-4F31-AC6E-66D79BEAD8E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FE50843F-9FEB-4A43-97B1-469497EB43EE}"/>
                                            </p:graphicEl>
                                          </p:spTgt>
                                        </p:tgtEl>
                                        <p:attrNameLst>
                                          <p:attrName>style.visibility</p:attrName>
                                        </p:attrNameLst>
                                      </p:cBhvr>
                                      <p:to>
                                        <p:strVal val="visible"/>
                                      </p:to>
                                    </p:set>
                                    <p:animEffect transition="in" filter="fade">
                                      <p:cBhvr>
                                        <p:cTn id="27" dur="500"/>
                                        <p:tgtEl>
                                          <p:spTgt spid="3">
                                            <p:graphicEl>
                                              <a:dgm id="{FE50843F-9FEB-4A43-97B1-469497EB43E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266" name="Rectangle 2"/>
          <p:cNvSpPr>
            <a:spLocks noGrp="1" noRot="1" noChangeArrowheads="1"/>
          </p:cNvSpPr>
          <p:nvPr>
            <p:ph type="title"/>
          </p:nvPr>
        </p:nvSpPr>
        <p:spPr>
          <a:xfrm>
            <a:off x="2152651" y="345811"/>
            <a:ext cx="3840421" cy="1325563"/>
          </a:xfrm>
        </p:spPr>
        <p:txBody>
          <a:bodyPr>
            <a:normAutofit/>
          </a:bodyPr>
          <a:lstStyle/>
          <a:p>
            <a:pPr eaLnBrk="1" hangingPunct="1">
              <a:defRPr/>
            </a:pPr>
            <a:r>
              <a:rPr lang="en-GB" u="sng">
                <a:effectLst>
                  <a:outerShdw blurRad="38100" dist="38100" dir="2700000" algn="tl">
                    <a:srgbClr val="C0C0C0"/>
                  </a:outerShdw>
                </a:effectLst>
              </a:rPr>
              <a:t>CONDUCT BY OMISSION</a:t>
            </a:r>
            <a:endParaRPr lang="en-GB" u="sng">
              <a:effectLst>
                <a:outerShdw blurRad="38100" dist="38100" dir="2700000" algn="tl">
                  <a:srgbClr val="C0C0C0"/>
                </a:outerShdw>
              </a:effectLst>
              <a:latin typeface="Comic Sans MS" pitchFamily="66" charset="0"/>
            </a:endParaRPr>
          </a:p>
        </p:txBody>
      </p:sp>
      <p:sp>
        <p:nvSpPr>
          <p:cNvPr id="11267" name="Rectangle 3"/>
          <p:cNvSpPr>
            <a:spLocks noGrp="1" noRot="1" noChangeArrowheads="1"/>
          </p:cNvSpPr>
          <p:nvPr>
            <p:ph idx="1"/>
          </p:nvPr>
        </p:nvSpPr>
        <p:spPr>
          <a:xfrm>
            <a:off x="857250" y="1825625"/>
            <a:ext cx="5114546" cy="4460875"/>
          </a:xfrm>
        </p:spPr>
        <p:txBody>
          <a:bodyPr>
            <a:normAutofit/>
          </a:bodyPr>
          <a:lstStyle/>
          <a:p>
            <a:pPr>
              <a:defRPr/>
            </a:pPr>
            <a:r>
              <a:rPr lang="en-GB"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Failure to act</a:t>
            </a:r>
          </a:p>
          <a:p>
            <a:pPr marL="114300" indent="0">
              <a:buNone/>
              <a:defRPr/>
            </a:pPr>
            <a:endParaRPr lang="en-GB"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defRPr/>
            </a:pPr>
            <a:r>
              <a:rPr lang="en-GB"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Liability for a failure to act is the exception, rather than the rule.</a:t>
            </a:r>
          </a:p>
          <a:p>
            <a:pPr>
              <a:defRPr/>
            </a:pPr>
            <a:endParaRPr lang="en-GB"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defRPr/>
            </a:pPr>
            <a:r>
              <a:rPr lang="en-GB"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Liability arises where:-</a:t>
            </a:r>
          </a:p>
          <a:p>
            <a:pPr>
              <a:defRPr/>
            </a:pPr>
            <a:r>
              <a:rPr lang="en-GB"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r>
              <a:rPr lang="en-GB" sz="1900"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i</a:t>
            </a:r>
            <a:r>
              <a:rPr lang="en-GB"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Offence is capable of commission by omission</a:t>
            </a:r>
          </a:p>
          <a:p>
            <a:pPr>
              <a:defRPr/>
            </a:pPr>
            <a:r>
              <a:rPr lang="en-GB"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(ii) D under a legal duty to act</a:t>
            </a:r>
          </a:p>
          <a:p>
            <a:pPr>
              <a:defRPr/>
            </a:pPr>
            <a:r>
              <a:rPr lang="en-GB" sz="19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(iii) D unreasonably failed to act on that duty</a:t>
            </a:r>
          </a:p>
          <a:p>
            <a:pPr>
              <a:defRPr/>
            </a:pPr>
            <a:endParaRPr lang="en-GB" sz="1900" b="1" dirty="0">
              <a:effectLst>
                <a:outerShdw blurRad="38100" dist="38100" dir="2700000" algn="tl">
                  <a:srgbClr val="C0C0C0"/>
                </a:outerShdw>
              </a:effectLst>
              <a:latin typeface="Comic Sans MS" pitchFamily="66" charset="0"/>
            </a:endParaRPr>
          </a:p>
          <a:p>
            <a:pPr marL="114300" indent="0">
              <a:buNone/>
              <a:defRPr/>
            </a:pPr>
            <a:endParaRPr lang="en-GB" sz="1900" b="1" dirty="0">
              <a:effectLst>
                <a:outerShdw blurRad="38100" dist="38100" dir="2700000" algn="tl">
                  <a:srgbClr val="C0C0C0"/>
                </a:outerShdw>
              </a:effectLst>
              <a:latin typeface="Comic Sans MS" pitchFamily="66" charset="0"/>
            </a:endParaRPr>
          </a:p>
          <a:p>
            <a:pPr>
              <a:defRPr/>
            </a:pPr>
            <a:endParaRPr lang="en-GB" sz="1900" b="1" dirty="0">
              <a:effectLst>
                <a:outerShdw blurRad="38100" dist="38100" dir="2700000" algn="tl">
                  <a:srgbClr val="C0C0C0"/>
                </a:outerShdw>
              </a:effectLst>
              <a:latin typeface="Comic Sans MS" pitchFamily="66" charset="0"/>
            </a:endParaRPr>
          </a:p>
          <a:p>
            <a:pPr eaLnBrk="1" hangingPunct="1">
              <a:buFontTx/>
              <a:buNone/>
              <a:defRPr/>
            </a:pPr>
            <a:endParaRPr lang="en-GB" sz="1900" b="1" dirty="0">
              <a:effectLst>
                <a:outerShdw blurRad="38100" dist="38100" dir="2700000" algn="tl">
                  <a:srgbClr val="C0C0C0"/>
                </a:outerShdw>
              </a:effectLst>
              <a:latin typeface="Comic Sans MS" pitchFamily="66" charset="0"/>
            </a:endParaRPr>
          </a:p>
          <a:p>
            <a:pPr eaLnBrk="1" hangingPunct="1">
              <a:buFontTx/>
              <a:buNone/>
              <a:defRPr/>
            </a:pPr>
            <a:endParaRPr lang="en-GB" sz="1900" b="1" dirty="0">
              <a:effectLst>
                <a:outerShdw blurRad="38100" dist="38100" dir="2700000" algn="tl">
                  <a:srgbClr val="C0C0C0"/>
                </a:outerShdw>
              </a:effectLst>
              <a:latin typeface="Comic Sans MS" pitchFamily="66" charset="0"/>
            </a:endParaRPr>
          </a:p>
          <a:p>
            <a:pPr eaLnBrk="1" hangingPunct="1">
              <a:buFontTx/>
              <a:buNone/>
              <a:defRPr/>
            </a:pPr>
            <a:endParaRPr lang="en-GB" sz="1900" b="1" dirty="0">
              <a:effectLst>
                <a:outerShdw blurRad="38100" dist="38100" dir="2700000" algn="tl">
                  <a:srgbClr val="C0C0C0"/>
                </a:outerShdw>
              </a:effectLst>
              <a:latin typeface="Comic Sans MS" pitchFamily="66" charset="0"/>
            </a:endParaRPr>
          </a:p>
          <a:p>
            <a:pPr eaLnBrk="1" hangingPunct="1">
              <a:buFontTx/>
              <a:buNone/>
              <a:defRPr/>
            </a:pPr>
            <a:endParaRPr lang="en-GB" sz="1900" b="1" dirty="0">
              <a:effectLst>
                <a:outerShdw blurRad="38100" dist="38100" dir="2700000" algn="tl">
                  <a:srgbClr val="C0C0C0"/>
                </a:outerShdw>
              </a:effectLst>
            </a:endParaRPr>
          </a:p>
        </p:txBody>
      </p:sp>
      <p:sp>
        <p:nvSpPr>
          <p:cNvPr id="13322" name="Oval 1332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9426" y="1364733"/>
            <a:ext cx="710616"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panose="020F0502020204030204"/>
            </a:endParaRPr>
          </a:p>
        </p:txBody>
      </p:sp>
      <p:pic>
        <p:nvPicPr>
          <p:cNvPr id="3" name="Picture 2"/>
          <p:cNvPicPr>
            <a:picLocks noChangeAspect="1"/>
          </p:cNvPicPr>
          <p:nvPr/>
        </p:nvPicPr>
        <p:blipFill rotWithShape="1">
          <a:blip r:embed="rId3"/>
          <a:srcRect l="23171" r="35343" b="2"/>
          <a:stretch/>
        </p:blipFill>
        <p:spPr>
          <a:xfrm>
            <a:off x="7449944" y="2727730"/>
            <a:ext cx="3218056"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3324" name="Arc 1332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5546955" y="-170491"/>
            <a:ext cx="4021193" cy="3015895"/>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panose="020F0502020204030204"/>
            </a:endParaRPr>
          </a:p>
        </p:txBody>
      </p:sp>
      <p:pic>
        <p:nvPicPr>
          <p:cNvPr id="2" name="Picture 1"/>
          <p:cNvPicPr>
            <a:picLocks noChangeAspect="1"/>
          </p:cNvPicPr>
          <p:nvPr/>
        </p:nvPicPr>
        <p:blipFill rotWithShape="1">
          <a:blip r:embed="rId4"/>
          <a:srcRect l="16923" r="24895" b="2"/>
          <a:stretch/>
        </p:blipFill>
        <p:spPr>
          <a:xfrm>
            <a:off x="6220205" y="2"/>
            <a:ext cx="2639484"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13315" name="Slide Number Placeholder 5"/>
          <p:cNvSpPr>
            <a:spLocks noGrp="1"/>
          </p:cNvSpPr>
          <p:nvPr>
            <p:ph type="sldNum" sz="quarter" idx="12"/>
          </p:nvPr>
        </p:nvSpPr>
        <p:spPr>
          <a:xfrm>
            <a:off x="7981950" y="6356350"/>
            <a:ext cx="2057400" cy="365125"/>
          </a:xfrm>
        </p:spPr>
        <p:txBody>
          <a:bodyPr>
            <a:normAutofit/>
          </a:bodyPr>
          <a:lstStyle/>
          <a:p>
            <a:pPr>
              <a:spcAft>
                <a:spcPts val="600"/>
              </a:spcAft>
              <a:defRPr/>
            </a:pPr>
            <a:fld id="{A623C0B1-99FE-474F-BA9D-B94A32860B8E}" type="slidenum">
              <a:rPr lang="en-GB">
                <a:solidFill>
                  <a:srgbClr val="FFFFFF"/>
                </a:solidFill>
                <a:latin typeface="Calibri" panose="020F0502020204030204"/>
              </a:rPr>
              <a:pPr>
                <a:spcAft>
                  <a:spcPts val="600"/>
                </a:spcAft>
                <a:defRPr/>
              </a:pPr>
              <a:t>9</a:t>
            </a:fld>
            <a:endParaRPr lang="en-GB">
              <a:solidFill>
                <a:srgbClr val="FFFFFF"/>
              </a:solidFill>
              <a:latin typeface="Calibri" panose="020F0502020204030204"/>
            </a:endParaRPr>
          </a:p>
        </p:txBody>
      </p:sp>
    </p:spTree>
    <p:extLst>
      <p:ext uri="{BB962C8B-B14F-4D97-AF65-F5344CB8AC3E}">
        <p14:creationId xmlns:p14="http://schemas.microsoft.com/office/powerpoint/2010/main" val="2003120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fade">
                                      <p:cBhvr>
                                        <p:cTn id="7" dur="500"/>
                                        <p:tgtEl>
                                          <p:spTgt spid="112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267">
                                            <p:txEl>
                                              <p:pRg st="2" end="2"/>
                                            </p:txEl>
                                          </p:spTgt>
                                        </p:tgtEl>
                                        <p:attrNameLst>
                                          <p:attrName>style.visibility</p:attrName>
                                        </p:attrNameLst>
                                      </p:cBhvr>
                                      <p:to>
                                        <p:strVal val="visible"/>
                                      </p:to>
                                    </p:set>
                                    <p:animEffect transition="in" filter="fade">
                                      <p:cBhvr>
                                        <p:cTn id="12" dur="500"/>
                                        <p:tgtEl>
                                          <p:spTgt spid="1126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267">
                                            <p:txEl>
                                              <p:pRg st="4" end="4"/>
                                            </p:txEl>
                                          </p:spTgt>
                                        </p:tgtEl>
                                        <p:attrNameLst>
                                          <p:attrName>style.visibility</p:attrName>
                                        </p:attrNameLst>
                                      </p:cBhvr>
                                      <p:to>
                                        <p:strVal val="visible"/>
                                      </p:to>
                                    </p:set>
                                    <p:animEffect transition="in" filter="fade">
                                      <p:cBhvr>
                                        <p:cTn id="17" dur="500"/>
                                        <p:tgtEl>
                                          <p:spTgt spid="1126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267">
                                            <p:txEl>
                                              <p:pRg st="5" end="5"/>
                                            </p:txEl>
                                          </p:spTgt>
                                        </p:tgtEl>
                                        <p:attrNameLst>
                                          <p:attrName>style.visibility</p:attrName>
                                        </p:attrNameLst>
                                      </p:cBhvr>
                                      <p:to>
                                        <p:strVal val="visible"/>
                                      </p:to>
                                    </p:set>
                                    <p:animEffect transition="in" filter="fade">
                                      <p:cBhvr>
                                        <p:cTn id="22" dur="500"/>
                                        <p:tgtEl>
                                          <p:spTgt spid="1126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267">
                                            <p:txEl>
                                              <p:pRg st="6" end="6"/>
                                            </p:txEl>
                                          </p:spTgt>
                                        </p:tgtEl>
                                        <p:attrNameLst>
                                          <p:attrName>style.visibility</p:attrName>
                                        </p:attrNameLst>
                                      </p:cBhvr>
                                      <p:to>
                                        <p:strVal val="visible"/>
                                      </p:to>
                                    </p:set>
                                    <p:animEffect transition="in" filter="fade">
                                      <p:cBhvr>
                                        <p:cTn id="27" dur="500"/>
                                        <p:tgtEl>
                                          <p:spTgt spid="1126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267">
                                            <p:txEl>
                                              <p:pRg st="7" end="7"/>
                                            </p:txEl>
                                          </p:spTgt>
                                        </p:tgtEl>
                                        <p:attrNameLst>
                                          <p:attrName>style.visibility</p:attrName>
                                        </p:attrNameLst>
                                      </p:cBhvr>
                                      <p:to>
                                        <p:strVal val="visible"/>
                                      </p:to>
                                    </p:set>
                                    <p:animEffect transition="in" filter="fade">
                                      <p:cBhvr>
                                        <p:cTn id="32" dur="500"/>
                                        <p:tgtEl>
                                          <p:spTgt spid="1126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
            <a:ext cx="9144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15" name="Picture 14" descr="Wood human figure">
            <a:extLst>
              <a:ext uri="{FF2B5EF4-FFF2-40B4-BE49-F238E27FC236}">
                <a16:creationId xmlns:a16="http://schemas.microsoft.com/office/drawing/2014/main" id="{4314AD42-4107-126C-A165-9201BC63F213}"/>
              </a:ext>
            </a:extLst>
          </p:cNvPr>
          <p:cNvPicPr>
            <a:picLocks noChangeAspect="1"/>
          </p:cNvPicPr>
          <p:nvPr/>
        </p:nvPicPr>
        <p:blipFill rotWithShape="1">
          <a:blip r:embed="rId3">
            <a:alphaModFix amt="50000"/>
          </a:blip>
          <a:srcRect r="10999" b="-2"/>
          <a:stretch/>
        </p:blipFill>
        <p:spPr>
          <a:xfrm>
            <a:off x="1524020" y="2"/>
            <a:ext cx="9143980" cy="6857999"/>
          </a:xfrm>
          <a:prstGeom prst="rect">
            <a:avLst/>
          </a:prstGeom>
        </p:spPr>
      </p:pic>
      <p:sp>
        <p:nvSpPr>
          <p:cNvPr id="2" name="Title 1"/>
          <p:cNvSpPr>
            <a:spLocks noGrp="1"/>
          </p:cNvSpPr>
          <p:nvPr>
            <p:ph type="title"/>
          </p:nvPr>
        </p:nvSpPr>
        <p:spPr>
          <a:xfrm>
            <a:off x="2667000" y="1122362"/>
            <a:ext cx="6858000" cy="2900518"/>
          </a:xfrm>
        </p:spPr>
        <p:txBody>
          <a:bodyPr vert="horz" lIns="91440" tIns="45720" rIns="91440" bIns="45720" rtlCol="0" anchor="b">
            <a:normAutofit/>
          </a:bodyPr>
          <a:lstStyle/>
          <a:p>
            <a:pPr algn="ctr" defTabSz="914400"/>
            <a:r>
              <a:rPr lang="en-US" sz="6000">
                <a:solidFill>
                  <a:srgbClr val="FFFFFF"/>
                </a:solidFill>
              </a:rPr>
              <a:t>THINKPOINT</a:t>
            </a:r>
          </a:p>
        </p:txBody>
      </p:sp>
      <p:sp>
        <p:nvSpPr>
          <p:cNvPr id="3" name="Content Placeholder 2"/>
          <p:cNvSpPr>
            <a:spLocks noGrp="1"/>
          </p:cNvSpPr>
          <p:nvPr>
            <p:ph idx="1"/>
          </p:nvPr>
        </p:nvSpPr>
        <p:spPr>
          <a:xfrm>
            <a:off x="2667000" y="4159405"/>
            <a:ext cx="6858000" cy="1098395"/>
          </a:xfrm>
          <a:solidFill>
            <a:schemeClr val="bg1"/>
          </a:solidFill>
        </p:spPr>
        <p:txBody>
          <a:bodyPr vert="horz" lIns="91440" tIns="45720" rIns="91440" bIns="45720" rtlCol="0">
            <a:normAutofit/>
          </a:bodyPr>
          <a:lstStyle/>
          <a:p>
            <a:pPr marL="0" indent="0" algn="ctr" defTabSz="914400">
              <a:spcBef>
                <a:spcPts val="1000"/>
              </a:spcBef>
              <a:buNone/>
            </a:pPr>
            <a:r>
              <a:rPr lang="en-US" sz="2400" b="1" dirty="0">
                <a:solidFill>
                  <a:srgbClr val="FFFFFF"/>
                </a:solidFill>
              </a:rPr>
              <a:t>WHY DO YOU THINK THAT WE DO NOT HAVE A ‘GOOD SAMARITAN’ LAW IN ENGLAND AND WALES?</a:t>
            </a:r>
          </a:p>
        </p:txBody>
      </p:sp>
    </p:spTree>
    <p:extLst>
      <p:ext uri="{BB962C8B-B14F-4D97-AF65-F5344CB8AC3E}">
        <p14:creationId xmlns:p14="http://schemas.microsoft.com/office/powerpoint/2010/main" val="93493955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Fill">
            <a:extLst>
              <a:ext uri="{FF2B5EF4-FFF2-40B4-BE49-F238E27FC236}">
                <a16:creationId xmlns:a16="http://schemas.microsoft.com/office/drawing/2014/main" id="{913AE63C-D5B4-45D1-ACFC-648CFFCF9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Color Cover">
            <a:extLst>
              <a:ext uri="{FF2B5EF4-FFF2-40B4-BE49-F238E27FC236}">
                <a16:creationId xmlns:a16="http://schemas.microsoft.com/office/drawing/2014/main" id="{4E59E4BC-D742-4881-838E-F5B9C1C2C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3FF196BB-37B1-4BB9-8014-CC784F01E6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27" name="Color">
              <a:extLst>
                <a:ext uri="{FF2B5EF4-FFF2-40B4-BE49-F238E27FC236}">
                  <a16:creationId xmlns:a16="http://schemas.microsoft.com/office/drawing/2014/main" id="{534AF622-3ACC-4C27-9FD9-B3568A9C7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a:extLst>
                <a:ext uri="{FF2B5EF4-FFF2-40B4-BE49-F238E27FC236}">
                  <a16:creationId xmlns:a16="http://schemas.microsoft.com/office/drawing/2014/main" id="{F026015A-BBAC-46FA-9359-D1B35A8BC9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7" name="Picture 16" descr="Stethoscope">
            <a:extLst>
              <a:ext uri="{FF2B5EF4-FFF2-40B4-BE49-F238E27FC236}">
                <a16:creationId xmlns:a16="http://schemas.microsoft.com/office/drawing/2014/main" id="{C9A1937E-E9EE-24B3-DCC5-5BAC88859B4B}"/>
              </a:ext>
            </a:extLst>
          </p:cNvPr>
          <p:cNvPicPr>
            <a:picLocks noChangeAspect="1"/>
          </p:cNvPicPr>
          <p:nvPr/>
        </p:nvPicPr>
        <p:blipFill rotWithShape="1">
          <a:blip r:embed="rId3"/>
          <a:srcRect l="28276" r="14731"/>
          <a:stretch/>
        </p:blipFill>
        <p:spPr>
          <a:xfrm>
            <a:off x="6803647" y="653615"/>
            <a:ext cx="4730214" cy="5540004"/>
          </a:xfrm>
          <a:prstGeom prst="rect">
            <a:avLst/>
          </a:prstGeom>
        </p:spPr>
      </p:pic>
      <p:grpSp>
        <p:nvGrpSpPr>
          <p:cNvPr id="30" name="Group 29">
            <a:extLst>
              <a:ext uri="{FF2B5EF4-FFF2-40B4-BE49-F238E27FC236}">
                <a16:creationId xmlns:a16="http://schemas.microsoft.com/office/drawing/2014/main" id="{5C2625FA-3EDD-4059-9D0E-AFD1D271AF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31" name="Freeform: Shape 30">
              <a:extLst>
                <a:ext uri="{FF2B5EF4-FFF2-40B4-BE49-F238E27FC236}">
                  <a16:creationId xmlns:a16="http://schemas.microsoft.com/office/drawing/2014/main" id="{B8B4C3FF-8264-459D-BF6B-4A5FA0BA67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DBA07FA-8EDD-495B-AF95-5BFDC506A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3B0954EF-0F85-4BE8-B5C8-947D85E9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B080BC4B-C9C5-47DE-BCB0-F9FC609EF7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818D4159-BB18-4176-8E78-FADCF9731B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FD675126-0622-4F48-996A-375CAE425B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C8355C78-B718-4720-A6A0-AC274B913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929543" y="-198993"/>
            <a:ext cx="4782147" cy="3018870"/>
          </a:xfrm>
        </p:spPr>
        <p:txBody>
          <a:bodyPr anchor="b">
            <a:normAutofit/>
          </a:bodyPr>
          <a:lstStyle/>
          <a:p>
            <a:r>
              <a:rPr lang="en-GB" sz="4800" dirty="0">
                <a:solidFill>
                  <a:schemeClr val="bg1"/>
                </a:solidFill>
              </a:rPr>
              <a:t>CONDUCT BY OMISSION</a:t>
            </a:r>
          </a:p>
        </p:txBody>
      </p:sp>
      <p:sp>
        <p:nvSpPr>
          <p:cNvPr id="3" name="Content Placeholder 2"/>
          <p:cNvSpPr>
            <a:spLocks noGrp="1"/>
          </p:cNvSpPr>
          <p:nvPr>
            <p:ph idx="1"/>
          </p:nvPr>
        </p:nvSpPr>
        <p:spPr>
          <a:xfrm>
            <a:off x="788894" y="2938864"/>
            <a:ext cx="4782147" cy="2909334"/>
          </a:xfrm>
        </p:spPr>
        <p:txBody>
          <a:bodyPr anchor="t">
            <a:normAutofit/>
          </a:bodyPr>
          <a:lstStyle/>
          <a:p>
            <a:pPr marL="0" indent="0">
              <a:buNone/>
            </a:pPr>
            <a:r>
              <a:rPr lang="en-GB" sz="2000" b="1" u="sng" dirty="0">
                <a:solidFill>
                  <a:schemeClr val="bg1"/>
                </a:solidFill>
              </a:rPr>
              <a:t>Criminal liability for omissions may be justified in certain circumstances:</a:t>
            </a:r>
          </a:p>
          <a:p>
            <a:endParaRPr lang="en-GB" sz="2000" dirty="0">
              <a:solidFill>
                <a:schemeClr val="bg1"/>
              </a:solidFill>
            </a:endParaRPr>
          </a:p>
          <a:p>
            <a:pPr>
              <a:buFontTx/>
              <a:buChar char="-"/>
            </a:pPr>
            <a:r>
              <a:rPr lang="en-GB" sz="2000" dirty="0">
                <a:solidFill>
                  <a:schemeClr val="bg1"/>
                </a:solidFill>
              </a:rPr>
              <a:t>D will only be liable for failing to act if he is under a </a:t>
            </a:r>
            <a:r>
              <a:rPr lang="en-GB" sz="2000" b="1" dirty="0">
                <a:solidFill>
                  <a:schemeClr val="bg1"/>
                </a:solidFill>
              </a:rPr>
              <a:t>legal duty to act</a:t>
            </a:r>
            <a:r>
              <a:rPr lang="en-GB" sz="2000" dirty="0">
                <a:solidFill>
                  <a:schemeClr val="bg1"/>
                </a:solidFill>
              </a:rPr>
              <a:t>. This usually requires some sort of relationship, or closeness between D and V</a:t>
            </a:r>
          </a:p>
          <a:p>
            <a:pPr>
              <a:buFontTx/>
              <a:buChar char="-"/>
            </a:pPr>
            <a:r>
              <a:rPr lang="en-GB" sz="2000" dirty="0">
                <a:solidFill>
                  <a:schemeClr val="bg1"/>
                </a:solidFill>
              </a:rPr>
              <a:t>In some instances an act is not necessarily more immoral than an omission.</a:t>
            </a:r>
          </a:p>
        </p:txBody>
      </p:sp>
      <p:sp>
        <p:nvSpPr>
          <p:cNvPr id="4" name="TextBox 3">
            <a:extLst>
              <a:ext uri="{FF2B5EF4-FFF2-40B4-BE49-F238E27FC236}">
                <a16:creationId xmlns:a16="http://schemas.microsoft.com/office/drawing/2014/main" id="{4096B1FD-665D-5B13-B947-D47684B707B6}"/>
              </a:ext>
            </a:extLst>
          </p:cNvPr>
          <p:cNvSpPr txBox="1"/>
          <p:nvPr/>
        </p:nvSpPr>
        <p:spPr>
          <a:xfrm>
            <a:off x="5191561" y="2509619"/>
            <a:ext cx="1828800" cy="369332"/>
          </a:xfrm>
          <a:prstGeom prst="rect">
            <a:avLst/>
          </a:prstGeom>
          <a:noFill/>
        </p:spPr>
        <p:txBody>
          <a:bodyPr wrap="square" rtlCol="0">
            <a:spAutoFit/>
          </a:bodyPr>
          <a:lstStyle/>
          <a:p>
            <a:endParaRPr lang="en-US">
              <a:solidFill>
                <a:prstClr val="black"/>
              </a:solidFill>
              <a:latin typeface="Calibri" panose="020F0502020204030204"/>
            </a:endParaRPr>
          </a:p>
        </p:txBody>
      </p:sp>
    </p:spTree>
    <p:extLst>
      <p:ext uri="{BB962C8B-B14F-4D97-AF65-F5344CB8AC3E}">
        <p14:creationId xmlns:p14="http://schemas.microsoft.com/office/powerpoint/2010/main" val="1762140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45AC87-1D03-4452-BBE4-712E10796A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0"/>
            <a:ext cx="12192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3A66E38-056D-4A0A-BF1D-682AB05298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080500" y="6"/>
            <a:ext cx="311149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7D0A197-F7EC-4629-86FB-48D5D3B82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
            <a:ext cx="12192000" cy="2835780"/>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47251444-A29D-44A8-9E2E-263F0C215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26042" y="9496"/>
            <a:ext cx="11765956" cy="2826288"/>
          </a:xfrm>
          <a:prstGeom prst="rect">
            <a:avLst/>
          </a:prstGeom>
          <a:gradFill>
            <a:gsLst>
              <a:gs pos="0">
                <a:srgbClr val="000000">
                  <a:alpha val="8000"/>
                </a:srgbClr>
              </a:gs>
              <a:gs pos="76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71600" y="488826"/>
            <a:ext cx="9448801" cy="1047132"/>
          </a:xfrm>
        </p:spPr>
        <p:txBody>
          <a:bodyPr anchor="ctr">
            <a:normAutofit/>
          </a:bodyPr>
          <a:lstStyle/>
          <a:p>
            <a:r>
              <a:rPr lang="en-GB" sz="4000">
                <a:solidFill>
                  <a:srgbClr val="FFFFFF"/>
                </a:solidFill>
              </a:rPr>
              <a:t>Commission by omission</a:t>
            </a:r>
          </a:p>
        </p:txBody>
      </p:sp>
      <p:pic>
        <p:nvPicPr>
          <p:cNvPr id="5" name="Picture 4" descr="A mattress on fire&#10;&#10;Description automatically generated"/>
          <p:cNvPicPr>
            <a:picLocks noChangeAspect="1"/>
          </p:cNvPicPr>
          <p:nvPr/>
        </p:nvPicPr>
        <p:blipFill rotWithShape="1">
          <a:blip r:embed="rId3"/>
          <a:srcRect l="20803" r="4291" b="-3"/>
          <a:stretch/>
        </p:blipFill>
        <p:spPr>
          <a:xfrm>
            <a:off x="1826653" y="1801891"/>
            <a:ext cx="2593464" cy="2593464"/>
          </a:xfrm>
          <a:custGeom>
            <a:avLst/>
            <a:gdLst/>
            <a:ahLst/>
            <a:cxnLst/>
            <a:rect l="l" t="t" r="r" b="b"/>
            <a:pathLst>
              <a:path w="2593464" h="2593464">
                <a:moveTo>
                  <a:pt x="1296732" y="0"/>
                </a:moveTo>
                <a:cubicBezTo>
                  <a:pt x="2012897" y="0"/>
                  <a:pt x="2593464" y="580567"/>
                  <a:pt x="2593464" y="1296732"/>
                </a:cubicBezTo>
                <a:cubicBezTo>
                  <a:pt x="2593464" y="2012897"/>
                  <a:pt x="2012897" y="2593464"/>
                  <a:pt x="1296732" y="2593464"/>
                </a:cubicBezTo>
                <a:cubicBezTo>
                  <a:pt x="580567" y="2593464"/>
                  <a:pt x="0" y="2012897"/>
                  <a:pt x="0" y="1296732"/>
                </a:cubicBezTo>
                <a:cubicBezTo>
                  <a:pt x="0" y="580567"/>
                  <a:pt x="580567" y="0"/>
                  <a:pt x="1296732" y="0"/>
                </a:cubicBezTo>
                <a:close/>
              </a:path>
            </a:pathLst>
          </a:custGeom>
        </p:spPr>
      </p:pic>
      <p:pic>
        <p:nvPicPr>
          <p:cNvPr id="4" name="Picture 3" descr="A close-up of a syringe&#10;&#10;Description automatically generated"/>
          <p:cNvPicPr>
            <a:picLocks noChangeAspect="1"/>
          </p:cNvPicPr>
          <p:nvPr/>
        </p:nvPicPr>
        <p:blipFill rotWithShape="1">
          <a:blip r:embed="rId4"/>
          <a:srcRect r="32847" b="1"/>
          <a:stretch/>
        </p:blipFill>
        <p:spPr>
          <a:xfrm>
            <a:off x="4813890" y="1801891"/>
            <a:ext cx="2593464" cy="2593464"/>
          </a:xfrm>
          <a:custGeom>
            <a:avLst/>
            <a:gdLst/>
            <a:ahLst/>
            <a:cxnLst/>
            <a:rect l="l" t="t" r="r" b="b"/>
            <a:pathLst>
              <a:path w="2593464" h="2593464">
                <a:moveTo>
                  <a:pt x="1296732" y="0"/>
                </a:moveTo>
                <a:cubicBezTo>
                  <a:pt x="2012897" y="0"/>
                  <a:pt x="2593464" y="580567"/>
                  <a:pt x="2593464" y="1296732"/>
                </a:cubicBezTo>
                <a:cubicBezTo>
                  <a:pt x="2593464" y="2012897"/>
                  <a:pt x="2012897" y="2593464"/>
                  <a:pt x="1296732" y="2593464"/>
                </a:cubicBezTo>
                <a:cubicBezTo>
                  <a:pt x="580567" y="2593464"/>
                  <a:pt x="0" y="2012897"/>
                  <a:pt x="0" y="1296732"/>
                </a:cubicBezTo>
                <a:cubicBezTo>
                  <a:pt x="0" y="580567"/>
                  <a:pt x="580567" y="0"/>
                  <a:pt x="1296732" y="0"/>
                </a:cubicBezTo>
                <a:close/>
              </a:path>
            </a:pathLst>
          </a:custGeom>
        </p:spPr>
      </p:pic>
      <p:pic>
        <p:nvPicPr>
          <p:cNvPr id="6" name="Picture 5" descr="A child sitting at a table with his hands on his face&#10;&#10;Description automatically generated"/>
          <p:cNvPicPr>
            <a:picLocks noChangeAspect="1"/>
          </p:cNvPicPr>
          <p:nvPr/>
        </p:nvPicPr>
        <p:blipFill rotWithShape="1">
          <a:blip r:embed="rId5"/>
          <a:srcRect l="11381" r="18470"/>
          <a:stretch/>
        </p:blipFill>
        <p:spPr>
          <a:xfrm>
            <a:off x="7801127" y="1801891"/>
            <a:ext cx="2593464" cy="2593464"/>
          </a:xfrm>
          <a:custGeom>
            <a:avLst/>
            <a:gdLst/>
            <a:ahLst/>
            <a:cxnLst/>
            <a:rect l="l" t="t" r="r" b="b"/>
            <a:pathLst>
              <a:path w="2593464" h="2593464">
                <a:moveTo>
                  <a:pt x="1296732" y="0"/>
                </a:moveTo>
                <a:cubicBezTo>
                  <a:pt x="2012897" y="0"/>
                  <a:pt x="2593464" y="580567"/>
                  <a:pt x="2593464" y="1296732"/>
                </a:cubicBezTo>
                <a:cubicBezTo>
                  <a:pt x="2593464" y="2012897"/>
                  <a:pt x="2012897" y="2593464"/>
                  <a:pt x="1296732" y="2593464"/>
                </a:cubicBezTo>
                <a:cubicBezTo>
                  <a:pt x="580567" y="2593464"/>
                  <a:pt x="0" y="2012897"/>
                  <a:pt x="0" y="1296732"/>
                </a:cubicBezTo>
                <a:cubicBezTo>
                  <a:pt x="0" y="580567"/>
                  <a:pt x="580567" y="0"/>
                  <a:pt x="1296732" y="0"/>
                </a:cubicBezTo>
                <a:close/>
              </a:path>
            </a:pathLst>
          </a:custGeom>
        </p:spPr>
      </p:pic>
      <p:sp>
        <p:nvSpPr>
          <p:cNvPr id="3" name="Content Placeholder 2"/>
          <p:cNvSpPr>
            <a:spLocks noGrp="1"/>
          </p:cNvSpPr>
          <p:nvPr>
            <p:ph idx="1"/>
          </p:nvPr>
        </p:nvSpPr>
        <p:spPr>
          <a:xfrm>
            <a:off x="1371601" y="4786744"/>
            <a:ext cx="9448800" cy="1889478"/>
          </a:xfrm>
        </p:spPr>
        <p:txBody>
          <a:bodyPr>
            <a:normAutofit fontScale="85000" lnSpcReduction="20000"/>
          </a:bodyPr>
          <a:lstStyle/>
          <a:p>
            <a:endParaRPr lang="en-GB" sz="1000" dirty="0"/>
          </a:p>
          <a:p>
            <a:pPr algn="ctr"/>
            <a:r>
              <a:rPr lang="en-GB" sz="2600" dirty="0"/>
              <a:t> </a:t>
            </a:r>
            <a:r>
              <a:rPr lang="en-GB" sz="2600" b="1" i="1" dirty="0"/>
              <a:t>Gibbins and Proctor (1918) 13 Cr App R 134</a:t>
            </a:r>
          </a:p>
          <a:p>
            <a:pPr marL="0" indent="0" algn="ctr">
              <a:buNone/>
            </a:pPr>
            <a:endParaRPr lang="en-GB" sz="2600" b="1" i="1" dirty="0"/>
          </a:p>
          <a:p>
            <a:pPr algn="ctr"/>
            <a:r>
              <a:rPr lang="en-GB" sz="2600" b="1" i="1" dirty="0"/>
              <a:t>Santana Bermudez [2004] Crim LR 471</a:t>
            </a:r>
          </a:p>
          <a:p>
            <a:pPr algn="ctr"/>
            <a:endParaRPr lang="en-GB" sz="2600" dirty="0"/>
          </a:p>
          <a:p>
            <a:pPr algn="ctr"/>
            <a:r>
              <a:rPr lang="en-GB" sz="2600" b="1" i="1" dirty="0"/>
              <a:t>Miller [1983] 2 AC 161</a:t>
            </a:r>
            <a:endParaRPr lang="en-GB" sz="2600" dirty="0"/>
          </a:p>
          <a:p>
            <a:endParaRPr lang="en-GB" sz="1000" dirty="0"/>
          </a:p>
        </p:txBody>
      </p:sp>
    </p:spTree>
    <p:extLst>
      <p:ext uri="{BB962C8B-B14F-4D97-AF65-F5344CB8AC3E}">
        <p14:creationId xmlns:p14="http://schemas.microsoft.com/office/powerpoint/2010/main" val="2829113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145A2-E3F9-4A20-879C-22BBE74BC2DC}"/>
              </a:ext>
            </a:extLst>
          </p:cNvPr>
          <p:cNvSpPr>
            <a:spLocks noGrp="1"/>
          </p:cNvSpPr>
          <p:nvPr>
            <p:ph type="title"/>
          </p:nvPr>
        </p:nvSpPr>
        <p:spPr>
          <a:xfrm>
            <a:off x="1078100" y="542671"/>
            <a:ext cx="10026650" cy="1124202"/>
          </a:xfrm>
        </p:spPr>
        <p:txBody>
          <a:bodyPr wrap="square" anchor="ctr">
            <a:normAutofit/>
          </a:bodyPr>
          <a:lstStyle/>
          <a:p>
            <a:pPr algn="ctr"/>
            <a:r>
              <a:rPr lang="en-US"/>
              <a:t>TASK 1: Can conduct include an omission to act?</a:t>
            </a:r>
          </a:p>
        </p:txBody>
      </p:sp>
      <p:graphicFrame>
        <p:nvGraphicFramePr>
          <p:cNvPr id="6" name="Content Placeholder 2">
            <a:extLst>
              <a:ext uri="{FF2B5EF4-FFF2-40B4-BE49-F238E27FC236}">
                <a16:creationId xmlns:a16="http://schemas.microsoft.com/office/drawing/2014/main" id="{C07E0869-F45E-4DD7-A533-6703AB27AA44}"/>
              </a:ext>
            </a:extLst>
          </p:cNvPr>
          <p:cNvGraphicFramePr>
            <a:graphicFrameLocks noGrp="1"/>
          </p:cNvGraphicFramePr>
          <p:nvPr>
            <p:ph idx="1"/>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6889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B0EE6-4099-4D8D-B909-0641230E2EDE}"/>
              </a:ext>
            </a:extLst>
          </p:cNvPr>
          <p:cNvSpPr>
            <a:spLocks noGrp="1"/>
          </p:cNvSpPr>
          <p:nvPr>
            <p:ph type="title"/>
          </p:nvPr>
        </p:nvSpPr>
        <p:spPr>
          <a:xfrm>
            <a:off x="876694" y="741391"/>
            <a:ext cx="3549649" cy="1616203"/>
          </a:xfrm>
        </p:spPr>
        <p:txBody>
          <a:bodyPr vert="horz" lIns="91440" tIns="45720" rIns="91440" bIns="45720" rtlCol="0" anchor="b" anchorCtr="0">
            <a:normAutofit/>
          </a:bodyPr>
          <a:lstStyle/>
          <a:p>
            <a:pPr defTabSz="914400"/>
            <a:r>
              <a:rPr lang="en-US" sz="2000" b="1"/>
              <a:t>TASK 1</a:t>
            </a:r>
            <a:r>
              <a:rPr lang="en-US" sz="2000"/>
              <a:t>: Consider the following scenario where the D has failed to act. Has the D committed an offence by omission and can you identify the duty of care.</a:t>
            </a:r>
          </a:p>
        </p:txBody>
      </p:sp>
      <p:sp>
        <p:nvSpPr>
          <p:cNvPr id="3" name="Content Placeholder 2">
            <a:extLst>
              <a:ext uri="{FF2B5EF4-FFF2-40B4-BE49-F238E27FC236}">
                <a16:creationId xmlns:a16="http://schemas.microsoft.com/office/drawing/2014/main" id="{E48F91A2-20E6-41EE-8694-00940B180F20}"/>
              </a:ext>
            </a:extLst>
          </p:cNvPr>
          <p:cNvSpPr>
            <a:spLocks noGrp="1"/>
          </p:cNvSpPr>
          <p:nvPr>
            <p:ph sz="half" idx="1"/>
          </p:nvPr>
        </p:nvSpPr>
        <p:spPr>
          <a:xfrm>
            <a:off x="876693" y="2533476"/>
            <a:ext cx="3346964" cy="3447832"/>
          </a:xfrm>
        </p:spPr>
        <p:txBody>
          <a:bodyPr vert="horz" lIns="91440" tIns="45720" rIns="91440" bIns="45720" rtlCol="0" anchor="t">
            <a:normAutofit/>
          </a:bodyPr>
          <a:lstStyle/>
          <a:p>
            <a:pPr marL="269558" indent="-228600" defTabSz="914400"/>
            <a:r>
              <a:rPr lang="en-US" sz="1700" b="1"/>
              <a:t>Aaron is an air traffic controller who failed to notify an incoming aircraft that another plane was about to land on the runway. The pilot realised at the last minute and in an attempt to avoid the plane, swerved and hit the crash barriers. The pilot died. Aaron was charged with gross negligence manslaughter.</a:t>
            </a:r>
          </a:p>
        </p:txBody>
      </p:sp>
      <p:pic>
        <p:nvPicPr>
          <p:cNvPr id="4" name="Picture 4" descr="A picture containing outdoor, sitting, dirt, truck&#10;&#10;Description automatically generated">
            <a:extLst>
              <a:ext uri="{FF2B5EF4-FFF2-40B4-BE49-F238E27FC236}">
                <a16:creationId xmlns:a16="http://schemas.microsoft.com/office/drawing/2014/main" id="{AF0F4424-EBAD-4E38-9B42-E28348A69550}"/>
              </a:ext>
            </a:extLst>
          </p:cNvPr>
          <p:cNvPicPr>
            <a:picLocks noGrp="1" noChangeAspect="1"/>
          </p:cNvPicPr>
          <p:nvPr>
            <p:ph sz="half" idx="2"/>
          </p:nvPr>
        </p:nvPicPr>
        <p:blipFill rotWithShape="1">
          <a:blip r:embed="rId3"/>
          <a:srcRect l="9882" r="21019" b="-1"/>
          <a:stretch/>
        </p:blipFill>
        <p:spPr>
          <a:xfrm>
            <a:off x="5089243" y="877413"/>
            <a:ext cx="6222628" cy="5043096"/>
          </a:xfrm>
          <a:prstGeom prst="rect">
            <a:avLst/>
          </a:prstGeom>
        </p:spPr>
      </p:pic>
      <p:grpSp>
        <p:nvGrpSpPr>
          <p:cNvPr id="31" name="Group 30">
            <a:extLst>
              <a:ext uri="{FF2B5EF4-FFF2-40B4-BE49-F238E27FC236}">
                <a16:creationId xmlns:a16="http://schemas.microsoft.com/office/drawing/2014/main" id="{3AFCAD34-1AFC-BC1A-F6B2-C34C63912EA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89243" y="5858828"/>
            <a:ext cx="6226463" cy="123363"/>
            <a:chOff x="7015162" y="5858828"/>
            <a:chExt cx="4300544" cy="123363"/>
          </a:xfrm>
        </p:grpSpPr>
        <p:sp>
          <p:nvSpPr>
            <p:cNvPr id="32" name="Rectangle 31">
              <a:extLst>
                <a:ext uri="{FF2B5EF4-FFF2-40B4-BE49-F238E27FC236}">
                  <a16:creationId xmlns:a16="http://schemas.microsoft.com/office/drawing/2014/main" id="{1129F4A2-3705-CF87-3DDA-AF9CE9389B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91B1028-FC76-5583-3A1F-5815A7DCF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688310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00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2152650" y="365126"/>
            <a:ext cx="4045020" cy="1325563"/>
          </a:xfrm>
        </p:spPr>
        <p:txBody>
          <a:bodyPr>
            <a:normAutofit/>
          </a:bodyPr>
          <a:lstStyle/>
          <a:p>
            <a:r>
              <a:rPr lang="en-GB"/>
              <a:t>Elements of Actus Reus: </a:t>
            </a:r>
            <a:r>
              <a:rPr lang="en-GB" b="1"/>
              <a:t>Consequence</a:t>
            </a:r>
          </a:p>
        </p:txBody>
      </p:sp>
      <p:sp>
        <p:nvSpPr>
          <p:cNvPr id="3" name="Content Placeholder 2"/>
          <p:cNvSpPr>
            <a:spLocks noGrp="1"/>
          </p:cNvSpPr>
          <p:nvPr>
            <p:ph idx="1"/>
          </p:nvPr>
        </p:nvSpPr>
        <p:spPr>
          <a:xfrm>
            <a:off x="2152650" y="1825625"/>
            <a:ext cx="4045020" cy="4351338"/>
          </a:xfrm>
        </p:spPr>
        <p:txBody>
          <a:bodyPr>
            <a:normAutofit/>
          </a:bodyPr>
          <a:lstStyle/>
          <a:p>
            <a:endParaRPr lang="en-GB"/>
          </a:p>
          <a:p>
            <a:r>
              <a:rPr lang="en-GB"/>
              <a:t>Not every result</a:t>
            </a:r>
          </a:p>
          <a:p>
            <a:endParaRPr lang="en-GB"/>
          </a:p>
          <a:p>
            <a:r>
              <a:rPr lang="en-GB"/>
              <a:t>Only those required for liability</a:t>
            </a:r>
          </a:p>
          <a:p>
            <a:endParaRPr lang="en-GB"/>
          </a:p>
          <a:p>
            <a:r>
              <a:rPr lang="en-GB"/>
              <a:t>Caused by D’s conduct</a:t>
            </a:r>
          </a:p>
          <a:p>
            <a:endParaRPr lang="en-GB"/>
          </a:p>
          <a:p>
            <a:r>
              <a:rPr lang="en-GB" b="1"/>
              <a:t>Not all offences require results</a:t>
            </a:r>
          </a:p>
        </p:txBody>
      </p:sp>
      <p:pic>
        <p:nvPicPr>
          <p:cNvPr id="4" name="Picture 3"/>
          <p:cNvPicPr>
            <a:picLocks noChangeAspect="1"/>
          </p:cNvPicPr>
          <p:nvPr/>
        </p:nvPicPr>
        <p:blipFill rotWithShape="1">
          <a:blip r:embed="rId3"/>
          <a:srcRect l="24137" r="25954" b="-1"/>
          <a:stretch/>
        </p:blipFill>
        <p:spPr>
          <a:xfrm>
            <a:off x="6305190" y="758514"/>
            <a:ext cx="384167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20411" y="687823"/>
            <a:ext cx="4103360"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solidFill>
                <a:prstClr val="black"/>
              </a:solidFill>
              <a:latin typeface="Calibri" panose="020F0502020204030204"/>
            </a:endParaRPr>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0420" y="921126"/>
            <a:ext cx="593266"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srgbClr val="FFFFFF"/>
              </a:solidFill>
              <a:latin typeface="Calibri" panose="020F0502020204030204"/>
            </a:endParaRPr>
          </a:p>
        </p:txBody>
      </p:sp>
    </p:spTree>
    <p:extLst>
      <p:ext uri="{BB962C8B-B14F-4D97-AF65-F5344CB8AC3E}">
        <p14:creationId xmlns:p14="http://schemas.microsoft.com/office/powerpoint/2010/main" val="3329227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524001" y="0"/>
            <a:ext cx="9220399" cy="6525344"/>
          </a:xfrm>
          <a:prstGeom prst="rect">
            <a:avLst/>
          </a:prstGeom>
        </p:spPr>
      </p:pic>
    </p:spTree>
    <p:extLst>
      <p:ext uri="{BB962C8B-B14F-4D97-AF65-F5344CB8AC3E}">
        <p14:creationId xmlns:p14="http://schemas.microsoft.com/office/powerpoint/2010/main" val="40441512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Causation</a:t>
            </a:r>
          </a:p>
        </p:txBody>
      </p:sp>
      <p:graphicFrame>
        <p:nvGraphicFramePr>
          <p:cNvPr id="4" name="Content Placeholder 3"/>
          <p:cNvGraphicFramePr>
            <a:graphicFrameLocks noGrp="1"/>
          </p:cNvGraphicFramePr>
          <p:nvPr>
            <p:ph idx="1"/>
          </p:nvPr>
        </p:nvGraphicFramePr>
        <p:xfrm>
          <a:off x="2152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1950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548EB-A1CA-4BFD-917B-56A3BEF6A70D}"/>
              </a:ext>
            </a:extLst>
          </p:cNvPr>
          <p:cNvSpPr>
            <a:spLocks noGrp="1"/>
          </p:cNvSpPr>
          <p:nvPr>
            <p:ph type="title"/>
          </p:nvPr>
        </p:nvSpPr>
        <p:spPr>
          <a:xfrm>
            <a:off x="1506985" y="-64787"/>
            <a:ext cx="10213200" cy="1112836"/>
          </a:xfrm>
        </p:spPr>
        <p:txBody>
          <a:bodyPr>
            <a:normAutofit/>
          </a:bodyPr>
          <a:lstStyle/>
          <a:p>
            <a:r>
              <a:rPr lang="en-GB" sz="4000" dirty="0"/>
              <a:t>Factual and legal causation</a:t>
            </a:r>
          </a:p>
        </p:txBody>
      </p:sp>
      <p:sp>
        <p:nvSpPr>
          <p:cNvPr id="28" name="TextBox 27">
            <a:extLst>
              <a:ext uri="{FF2B5EF4-FFF2-40B4-BE49-F238E27FC236}">
                <a16:creationId xmlns:a16="http://schemas.microsoft.com/office/drawing/2014/main" id="{351625FE-0040-48C9-875B-DCDBAA431C45}"/>
              </a:ext>
            </a:extLst>
          </p:cNvPr>
          <p:cNvSpPr txBox="1"/>
          <p:nvPr/>
        </p:nvSpPr>
        <p:spPr>
          <a:xfrm>
            <a:off x="3746740" y="1058174"/>
            <a:ext cx="34476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(1) Consider factual causation</a:t>
            </a:r>
          </a:p>
        </p:txBody>
      </p:sp>
      <p:sp>
        <p:nvSpPr>
          <p:cNvPr id="29" name="TextBox 28">
            <a:extLst>
              <a:ext uri="{FF2B5EF4-FFF2-40B4-BE49-F238E27FC236}">
                <a16:creationId xmlns:a16="http://schemas.microsoft.com/office/drawing/2014/main" id="{BF3177DE-FDEC-4992-A602-45B7D888E1B6}"/>
              </a:ext>
            </a:extLst>
          </p:cNvPr>
          <p:cNvSpPr txBox="1"/>
          <p:nvPr/>
        </p:nvSpPr>
        <p:spPr>
          <a:xfrm>
            <a:off x="999766" y="1718633"/>
            <a:ext cx="52592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But for D's conduct the result would not have occurred?</a:t>
            </a:r>
          </a:p>
        </p:txBody>
      </p:sp>
      <p:cxnSp>
        <p:nvCxnSpPr>
          <p:cNvPr id="30" name="Straight Arrow Connector 29">
            <a:extLst>
              <a:ext uri="{FF2B5EF4-FFF2-40B4-BE49-F238E27FC236}">
                <a16:creationId xmlns:a16="http://schemas.microsoft.com/office/drawing/2014/main" id="{BEC07805-50B5-4C11-91A0-D9DC7EBEEDE1}"/>
              </a:ext>
            </a:extLst>
          </p:cNvPr>
          <p:cNvCxnSpPr/>
          <p:nvPr/>
        </p:nvCxnSpPr>
        <p:spPr>
          <a:xfrm flipH="1">
            <a:off x="2180686" y="2394908"/>
            <a:ext cx="278921" cy="6843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FA8D469-4270-48F0-B783-5B6E31D59F0A}"/>
              </a:ext>
            </a:extLst>
          </p:cNvPr>
          <p:cNvCxnSpPr/>
          <p:nvPr/>
        </p:nvCxnSpPr>
        <p:spPr>
          <a:xfrm>
            <a:off x="5981160" y="1991443"/>
            <a:ext cx="526211" cy="32492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DBF2AF57-7CE1-479B-84CF-78BF3A00A23A}"/>
              </a:ext>
            </a:extLst>
          </p:cNvPr>
          <p:cNvSpPr txBox="1"/>
          <p:nvPr/>
        </p:nvSpPr>
        <p:spPr>
          <a:xfrm>
            <a:off x="637636" y="323993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result would have occurred anyway</a:t>
            </a:r>
          </a:p>
        </p:txBody>
      </p:sp>
      <p:cxnSp>
        <p:nvCxnSpPr>
          <p:cNvPr id="33" name="Straight Arrow Connector 32">
            <a:extLst>
              <a:ext uri="{FF2B5EF4-FFF2-40B4-BE49-F238E27FC236}">
                <a16:creationId xmlns:a16="http://schemas.microsoft.com/office/drawing/2014/main" id="{34363FED-1325-4D3D-91BE-538A520D0767}"/>
              </a:ext>
            </a:extLst>
          </p:cNvPr>
          <p:cNvCxnSpPr/>
          <p:nvPr/>
        </p:nvCxnSpPr>
        <p:spPr>
          <a:xfrm>
            <a:off x="1666156" y="4031232"/>
            <a:ext cx="8627" cy="8425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4A5BEAF8-967B-4A75-8864-E8BC5D2235BC}"/>
              </a:ext>
            </a:extLst>
          </p:cNvPr>
          <p:cNvSpPr txBox="1"/>
          <p:nvPr/>
        </p:nvSpPr>
        <p:spPr>
          <a:xfrm>
            <a:off x="463310" y="5380367"/>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No factual causation (AR is not established) </a:t>
            </a:r>
          </a:p>
        </p:txBody>
      </p:sp>
      <p:sp>
        <p:nvSpPr>
          <p:cNvPr id="3" name="TextBox 2">
            <a:extLst>
              <a:ext uri="{FF2B5EF4-FFF2-40B4-BE49-F238E27FC236}">
                <a16:creationId xmlns:a16="http://schemas.microsoft.com/office/drawing/2014/main" id="{449F803F-D583-4BFB-AE48-0EA607B531BF}"/>
              </a:ext>
            </a:extLst>
          </p:cNvPr>
          <p:cNvSpPr txBox="1"/>
          <p:nvPr/>
        </p:nvSpPr>
        <p:spPr>
          <a:xfrm>
            <a:off x="6759695" y="214456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result would not have occurred</a:t>
            </a:r>
          </a:p>
        </p:txBody>
      </p:sp>
      <p:cxnSp>
        <p:nvCxnSpPr>
          <p:cNvPr id="4" name="Straight Arrow Connector 3">
            <a:extLst>
              <a:ext uri="{FF2B5EF4-FFF2-40B4-BE49-F238E27FC236}">
                <a16:creationId xmlns:a16="http://schemas.microsoft.com/office/drawing/2014/main" id="{CC1104CE-7281-4951-A7AD-EAB65EBAE9F7}"/>
              </a:ext>
            </a:extLst>
          </p:cNvPr>
          <p:cNvCxnSpPr/>
          <p:nvPr/>
        </p:nvCxnSpPr>
        <p:spPr>
          <a:xfrm flipH="1">
            <a:off x="7566804" y="2820837"/>
            <a:ext cx="20127" cy="5980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B1525337-0D56-44E9-8249-A945F8FC25E5}"/>
              </a:ext>
            </a:extLst>
          </p:cNvPr>
          <p:cNvSpPr txBox="1"/>
          <p:nvPr/>
        </p:nvSpPr>
        <p:spPr>
          <a:xfrm>
            <a:off x="5449559" y="3566124"/>
            <a:ext cx="523048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( 2) Consider legal causation: Are there any factors preventing D from being the legal cause?</a:t>
            </a:r>
          </a:p>
        </p:txBody>
      </p:sp>
      <p:sp>
        <p:nvSpPr>
          <p:cNvPr id="6" name="TextBox 5">
            <a:extLst>
              <a:ext uri="{FF2B5EF4-FFF2-40B4-BE49-F238E27FC236}">
                <a16:creationId xmlns:a16="http://schemas.microsoft.com/office/drawing/2014/main" id="{43EE1AB8-EB7D-4416-98DA-C140D8201200}"/>
              </a:ext>
            </a:extLst>
          </p:cNvPr>
          <p:cNvSpPr txBox="1"/>
          <p:nvPr/>
        </p:nvSpPr>
        <p:spPr>
          <a:xfrm>
            <a:off x="4240962" y="5189866"/>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D's blameworthy conduct must cause the result</a:t>
            </a:r>
          </a:p>
        </p:txBody>
      </p:sp>
      <p:sp>
        <p:nvSpPr>
          <p:cNvPr id="7" name="TextBox 6">
            <a:extLst>
              <a:ext uri="{FF2B5EF4-FFF2-40B4-BE49-F238E27FC236}">
                <a16:creationId xmlns:a16="http://schemas.microsoft.com/office/drawing/2014/main" id="{E4AF565A-3422-403E-AEE9-A826672CF197}"/>
              </a:ext>
            </a:extLst>
          </p:cNvPr>
          <p:cNvSpPr txBox="1"/>
          <p:nvPr/>
        </p:nvSpPr>
        <p:spPr>
          <a:xfrm>
            <a:off x="6928629" y="518896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D's conduct must be substantial</a:t>
            </a:r>
          </a:p>
        </p:txBody>
      </p:sp>
      <p:sp>
        <p:nvSpPr>
          <p:cNvPr id="8" name="TextBox 7">
            <a:extLst>
              <a:ext uri="{FF2B5EF4-FFF2-40B4-BE49-F238E27FC236}">
                <a16:creationId xmlns:a16="http://schemas.microsoft.com/office/drawing/2014/main" id="{2AC89416-0C10-4131-801C-7C8621D5D8A1}"/>
              </a:ext>
            </a:extLst>
          </p:cNvPr>
          <p:cNvSpPr txBox="1"/>
          <p:nvPr/>
        </p:nvSpPr>
        <p:spPr>
          <a:xfrm>
            <a:off x="9673806" y="5101807"/>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Are there other factors to consider? V's own conduct, third party intervention, acts of nature etc.</a:t>
            </a:r>
          </a:p>
        </p:txBody>
      </p:sp>
      <p:cxnSp>
        <p:nvCxnSpPr>
          <p:cNvPr id="9" name="Straight Arrow Connector 8">
            <a:extLst>
              <a:ext uri="{FF2B5EF4-FFF2-40B4-BE49-F238E27FC236}">
                <a16:creationId xmlns:a16="http://schemas.microsoft.com/office/drawing/2014/main" id="{34644CBD-E248-4C57-8CCE-CA33C5B253DF}"/>
              </a:ext>
            </a:extLst>
          </p:cNvPr>
          <p:cNvCxnSpPr/>
          <p:nvPr/>
        </p:nvCxnSpPr>
        <p:spPr>
          <a:xfrm flipH="1">
            <a:off x="7734839" y="4397855"/>
            <a:ext cx="5750" cy="5837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8B91B00-96CC-4AE6-934E-170DF33604E7}"/>
              </a:ext>
            </a:extLst>
          </p:cNvPr>
          <p:cNvCxnSpPr/>
          <p:nvPr/>
        </p:nvCxnSpPr>
        <p:spPr>
          <a:xfrm>
            <a:off x="10168567" y="4252283"/>
            <a:ext cx="583721" cy="6843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4A2D2BE3-9AD8-48DB-9285-C69F8196EBDE}"/>
              </a:ext>
            </a:extLst>
          </p:cNvPr>
          <p:cNvCxnSpPr/>
          <p:nvPr/>
        </p:nvCxnSpPr>
        <p:spPr>
          <a:xfrm flipH="1">
            <a:off x="5532408" y="4610818"/>
            <a:ext cx="365184" cy="4543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8505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AB0B7-EE8D-46AE-BC8B-EB02C9B76DCC}"/>
              </a:ext>
            </a:extLst>
          </p:cNvPr>
          <p:cNvSpPr>
            <a:spLocks noGrp="1"/>
          </p:cNvSpPr>
          <p:nvPr>
            <p:ph type="title"/>
          </p:nvPr>
        </p:nvSpPr>
        <p:spPr>
          <a:xfrm>
            <a:off x="2019031" y="2767106"/>
            <a:ext cx="2160621" cy="3071906"/>
          </a:xfrm>
        </p:spPr>
        <p:txBody>
          <a:bodyPr vert="horz" lIns="91440" tIns="45720" rIns="91440" bIns="45720" rtlCol="0" anchor="t">
            <a:normAutofit/>
          </a:bodyPr>
          <a:lstStyle/>
          <a:p>
            <a:pPr defTabSz="914400"/>
            <a:r>
              <a:rPr lang="en-US" sz="3500">
                <a:solidFill>
                  <a:srgbClr val="FFFFFF"/>
                </a:solidFill>
              </a:rPr>
              <a:t>The thin skull rule</a:t>
            </a:r>
          </a:p>
        </p:txBody>
      </p:sp>
      <p:pic>
        <p:nvPicPr>
          <p:cNvPr id="4" name="Picture 4">
            <a:hlinkClick r:id="" action="ppaction://media"/>
            <a:extLst>
              <a:ext uri="{FF2B5EF4-FFF2-40B4-BE49-F238E27FC236}">
                <a16:creationId xmlns:a16="http://schemas.microsoft.com/office/drawing/2014/main" id="{ADF536D2-C975-47F2-94B0-7EA98F985E47}"/>
              </a:ext>
            </a:extLst>
          </p:cNvPr>
          <p:cNvPicPr>
            <a:picLocks noGrp="1" noRot="1" noChangeAspect="1"/>
          </p:cNvPicPr>
          <p:nvPr>
            <p:ph idx="1"/>
            <a:videoFile r:link="rId1"/>
          </p:nvPr>
        </p:nvPicPr>
        <p:blipFill>
          <a:blip r:embed="rId4"/>
          <a:stretch>
            <a:fillRect/>
          </a:stretch>
        </p:blipFill>
        <p:spPr>
          <a:xfrm>
            <a:off x="2438400" y="713525"/>
            <a:ext cx="6833983" cy="5125487"/>
          </a:xfrm>
          <a:prstGeom prst="rect">
            <a:avLst/>
          </a:prstGeom>
        </p:spPr>
      </p:pic>
    </p:spTree>
    <p:extLst>
      <p:ext uri="{BB962C8B-B14F-4D97-AF65-F5344CB8AC3E}">
        <p14:creationId xmlns:p14="http://schemas.microsoft.com/office/powerpoint/2010/main" val="23737771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92309D1-ECEB-4C59-92AB-471112A90CC2}"/>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TASK 3: Use Lexis to research the following cases:</a:t>
            </a:r>
          </a:p>
        </p:txBody>
      </p:sp>
      <p:graphicFrame>
        <p:nvGraphicFramePr>
          <p:cNvPr id="5" name="Content Placeholder 2">
            <a:extLst>
              <a:ext uri="{FF2B5EF4-FFF2-40B4-BE49-F238E27FC236}">
                <a16:creationId xmlns:a16="http://schemas.microsoft.com/office/drawing/2014/main" id="{82586311-D405-F469-0830-B0131C7C974D}"/>
              </a:ext>
            </a:extLst>
          </p:cNvPr>
          <p:cNvGraphicFramePr>
            <a:graphicFrameLocks noGrp="1"/>
          </p:cNvGraphicFramePr>
          <p:nvPr>
            <p:ph idx="1"/>
            <p:extLst>
              <p:ext uri="{D42A27DB-BD31-4B8C-83A1-F6EECF244321}">
                <p14:modId xmlns:p14="http://schemas.microsoft.com/office/powerpoint/2010/main" val="2920762586"/>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101800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128BDE-3057-46C2-8224-97F4C8B117BC}"/>
              </a:ext>
            </a:extLst>
          </p:cNvPr>
          <p:cNvSpPr>
            <a:spLocks noGrp="1"/>
          </p:cNvSpPr>
          <p:nvPr>
            <p:ph type="title"/>
          </p:nvPr>
        </p:nvSpPr>
        <p:spPr>
          <a:xfrm>
            <a:off x="793662" y="386930"/>
            <a:ext cx="10066122" cy="1298448"/>
          </a:xfrm>
        </p:spPr>
        <p:txBody>
          <a:bodyPr anchor="b">
            <a:normAutofit/>
          </a:bodyPr>
          <a:lstStyle/>
          <a:p>
            <a:r>
              <a:rPr lang="en-GB" sz="4400">
                <a:ea typeface="+mj-lt"/>
                <a:cs typeface="+mj-lt"/>
              </a:rPr>
              <a:t>TASK 2: Is the D the cause of the result required by the AR of the offence?</a:t>
            </a:r>
            <a:endParaRPr lang="en-US" sz="44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79E83B-9480-411A-9215-03F605A6DF3B}"/>
              </a:ext>
            </a:extLst>
          </p:cNvPr>
          <p:cNvSpPr>
            <a:spLocks noGrp="1"/>
          </p:cNvSpPr>
          <p:nvPr>
            <p:ph idx="1"/>
          </p:nvPr>
        </p:nvSpPr>
        <p:spPr>
          <a:xfrm>
            <a:off x="793661" y="2599509"/>
            <a:ext cx="4530898" cy="3639450"/>
          </a:xfrm>
        </p:spPr>
        <p:txBody>
          <a:bodyPr vert="horz" lIns="68580" tIns="34290" rIns="68580" bIns="34290" rtlCol="0" anchor="ctr">
            <a:normAutofit/>
          </a:bodyPr>
          <a:lstStyle/>
          <a:p>
            <a:pPr marL="0" indent="0">
              <a:buNone/>
            </a:pPr>
            <a:r>
              <a:rPr lang="en-GB" sz="2000"/>
              <a:t>Katie pushed Jenna, who fell over and cut her head on the floor. Jenna was taken to hospital and was given penicillin on discharge to prevent infection to the wound. Jenna was in fact allergic to penicillin, but the nurse had failed to check her notes. Jenna suffered a seizure after taking the penicillin and was hospitalised for a month. </a:t>
            </a:r>
          </a:p>
        </p:txBody>
      </p:sp>
      <p:pic>
        <p:nvPicPr>
          <p:cNvPr id="4" name="Picture 4" descr="A close up of a device&#10;&#10;Description automatically generated">
            <a:extLst>
              <a:ext uri="{FF2B5EF4-FFF2-40B4-BE49-F238E27FC236}">
                <a16:creationId xmlns:a16="http://schemas.microsoft.com/office/drawing/2014/main" id="{A4426122-82A4-4D55-A2CC-476D8A5BB327}"/>
              </a:ext>
            </a:extLst>
          </p:cNvPr>
          <p:cNvPicPr>
            <a:picLocks noChangeAspect="1"/>
          </p:cNvPicPr>
          <p:nvPr/>
        </p:nvPicPr>
        <p:blipFill rotWithShape="1">
          <a:blip r:embed="rId3"/>
          <a:srcRect l="7726" r="-2" b="-2"/>
          <a:stretch/>
        </p:blipFill>
        <p:spPr>
          <a:xfrm>
            <a:off x="5911532" y="2484255"/>
            <a:ext cx="515027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6626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8B2B1708-8CE4-4A20-94F5-55118AE2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1F9866A9-B167-4D75-8F7F-360025AD6B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167"/>
            <a:ext cx="12188952" cy="3490956"/>
            <a:chOff x="651279" y="598259"/>
            <a:chExt cx="10889442" cy="5680742"/>
          </a:xfrm>
        </p:grpSpPr>
        <p:sp>
          <p:nvSpPr>
            <p:cNvPr id="17" name="Color">
              <a:extLst>
                <a:ext uri="{FF2B5EF4-FFF2-40B4-BE49-F238E27FC236}">
                  <a16:creationId xmlns:a16="http://schemas.microsoft.com/office/drawing/2014/main" id="{C2DD07C1-6CFB-48E5-AD0E-AC091042B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a:extLst>
                <a:ext uri="{FF2B5EF4-FFF2-40B4-BE49-F238E27FC236}">
                  <a16:creationId xmlns:a16="http://schemas.microsoft.com/office/drawing/2014/main" id="{F9A8FC0F-BD29-4D9A-ABF1-D75E3A269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7" name="Graphic 6" descr="Scales of Justice">
            <a:extLst>
              <a:ext uri="{FF2B5EF4-FFF2-40B4-BE49-F238E27FC236}">
                <a16:creationId xmlns:a16="http://schemas.microsoft.com/office/drawing/2014/main" id="{D6FB2D11-53AC-E5E5-AD0F-F779732CE90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05030" y="1065276"/>
            <a:ext cx="4727448" cy="4727448"/>
          </a:xfrm>
          <a:prstGeom prst="rect">
            <a:avLst/>
          </a:prstGeom>
        </p:spPr>
      </p:pic>
      <p:grpSp>
        <p:nvGrpSpPr>
          <p:cNvPr id="20" name="Group 19">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1" name="Freeform: Shape 20">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3" name="Freeform: Shape 12">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0E9C828-3FE1-70F1-4B06-18D3B3EE14E7}"/>
              </a:ext>
            </a:extLst>
          </p:cNvPr>
          <p:cNvSpPr>
            <a:spLocks noGrp="1"/>
          </p:cNvSpPr>
          <p:nvPr>
            <p:ph type="ctrTitle"/>
          </p:nvPr>
        </p:nvSpPr>
        <p:spPr>
          <a:xfrm>
            <a:off x="789708" y="1014574"/>
            <a:ext cx="5633531" cy="2226769"/>
          </a:xfrm>
        </p:spPr>
        <p:txBody>
          <a:bodyPr anchor="ctr">
            <a:normAutofit/>
          </a:bodyPr>
          <a:lstStyle/>
          <a:p>
            <a:pPr algn="l"/>
            <a:r>
              <a:rPr lang="en-US" sz="4800">
                <a:solidFill>
                  <a:schemeClr val="bg1"/>
                </a:solidFill>
              </a:rPr>
              <a:t>Omission</a:t>
            </a:r>
            <a:endParaRPr lang="en-GB" sz="4800">
              <a:solidFill>
                <a:schemeClr val="bg1"/>
              </a:solidFill>
            </a:endParaRPr>
          </a:p>
        </p:txBody>
      </p:sp>
      <p:sp>
        <p:nvSpPr>
          <p:cNvPr id="3" name="Subtitle 2">
            <a:extLst>
              <a:ext uri="{FF2B5EF4-FFF2-40B4-BE49-F238E27FC236}">
                <a16:creationId xmlns:a16="http://schemas.microsoft.com/office/drawing/2014/main" id="{C4AD4A7A-8516-01FC-2FA9-6C10271B25EE}"/>
              </a:ext>
            </a:extLst>
          </p:cNvPr>
          <p:cNvSpPr>
            <a:spLocks noGrp="1"/>
          </p:cNvSpPr>
          <p:nvPr>
            <p:ph type="subTitle" idx="1"/>
          </p:nvPr>
        </p:nvSpPr>
        <p:spPr>
          <a:xfrm>
            <a:off x="789708" y="3640633"/>
            <a:ext cx="5631417" cy="2487212"/>
          </a:xfrm>
        </p:spPr>
        <p:txBody>
          <a:bodyPr anchor="ctr">
            <a:normAutofit/>
          </a:bodyPr>
          <a:lstStyle/>
          <a:p>
            <a:pPr algn="l"/>
            <a:r>
              <a:rPr lang="en-US">
                <a:solidFill>
                  <a:schemeClr val="tx2"/>
                </a:solidFill>
              </a:rPr>
              <a:t>“a general term for a failure to act”</a:t>
            </a:r>
            <a:endParaRPr lang="en-GB">
              <a:solidFill>
                <a:schemeClr val="tx2"/>
              </a:solidFill>
            </a:endParaRPr>
          </a:p>
        </p:txBody>
      </p:sp>
    </p:spTree>
    <p:extLst>
      <p:ext uri="{BB962C8B-B14F-4D97-AF65-F5344CB8AC3E}">
        <p14:creationId xmlns:p14="http://schemas.microsoft.com/office/powerpoint/2010/main" val="34947720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 name="Picture 51">
            <a:extLst>
              <a:ext uri="{FF2B5EF4-FFF2-40B4-BE49-F238E27FC236}">
                <a16:creationId xmlns:a16="http://schemas.microsoft.com/office/drawing/2014/main" id="{65E5D54A-D5EE-891A-12D0-F0DD99BE6F18}"/>
              </a:ext>
            </a:extLst>
          </p:cNvPr>
          <p:cNvPicPr>
            <a:picLocks noChangeAspect="1"/>
          </p:cNvPicPr>
          <p:nvPr/>
        </p:nvPicPr>
        <p:blipFill rotWithShape="1">
          <a:blip r:embed="rId3">
            <a:duotone>
              <a:schemeClr val="bg2">
                <a:shade val="45000"/>
                <a:satMod val="135000"/>
              </a:schemeClr>
              <a:prstClr val="white"/>
            </a:duotone>
          </a:blip>
          <a:srcRect l="2990" t="9190" r="147"/>
          <a:stretch/>
        </p:blipFill>
        <p:spPr>
          <a:xfrm>
            <a:off x="20" y="262657"/>
            <a:ext cx="12191980" cy="6857990"/>
          </a:xfrm>
          <a:prstGeom prst="rect">
            <a:avLst/>
          </a:prstGeom>
        </p:spPr>
      </p:pic>
      <p:sp>
        <p:nvSpPr>
          <p:cNvPr id="2" name="Title 1">
            <a:extLst>
              <a:ext uri="{FF2B5EF4-FFF2-40B4-BE49-F238E27FC236}">
                <a16:creationId xmlns:a16="http://schemas.microsoft.com/office/drawing/2014/main" id="{83575620-47C5-F40C-8101-D7A052FF82F9}"/>
              </a:ext>
            </a:extLst>
          </p:cNvPr>
          <p:cNvSpPr>
            <a:spLocks noGrp="1"/>
          </p:cNvSpPr>
          <p:nvPr>
            <p:ph type="title"/>
          </p:nvPr>
        </p:nvSpPr>
        <p:spPr>
          <a:xfrm>
            <a:off x="1499681" y="18255"/>
            <a:ext cx="10515600" cy="1325563"/>
          </a:xfrm>
        </p:spPr>
        <p:txBody>
          <a:bodyPr>
            <a:normAutofit/>
          </a:bodyPr>
          <a:lstStyle/>
          <a:p>
            <a:r>
              <a:rPr lang="en-US" dirty="0"/>
              <a:t>Conduct element of Actus Reus</a:t>
            </a:r>
            <a:endParaRPr lang="en-GB" dirty="0"/>
          </a:p>
        </p:txBody>
      </p:sp>
      <p:graphicFrame>
        <p:nvGraphicFramePr>
          <p:cNvPr id="14" name="Content Placeholder 2">
            <a:extLst>
              <a:ext uri="{FF2B5EF4-FFF2-40B4-BE49-F238E27FC236}">
                <a16:creationId xmlns:a16="http://schemas.microsoft.com/office/drawing/2014/main" id="{A4189008-645A-9CFF-A345-9F9DDCEDB37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657281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72F0A0-0A6C-C7F4-40BC-5920846C182D}"/>
              </a:ext>
            </a:extLst>
          </p:cNvPr>
          <p:cNvSpPr>
            <a:spLocks noGrp="1"/>
          </p:cNvSpPr>
          <p:nvPr>
            <p:ph type="title"/>
          </p:nvPr>
        </p:nvSpPr>
        <p:spPr>
          <a:xfrm>
            <a:off x="1043631" y="809898"/>
            <a:ext cx="10173010" cy="1554480"/>
          </a:xfrm>
        </p:spPr>
        <p:txBody>
          <a:bodyPr anchor="ctr">
            <a:normAutofit/>
          </a:bodyPr>
          <a:lstStyle/>
          <a:p>
            <a:r>
              <a:rPr lang="en-US" sz="4800"/>
              <a:t>Legal duty</a:t>
            </a:r>
            <a:endParaRPr lang="en-GB" sz="4800"/>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AB04417-59C2-3EAD-C235-E2B98F2B08F2}"/>
              </a:ext>
            </a:extLst>
          </p:cNvPr>
          <p:cNvGraphicFramePr>
            <a:graphicFrameLocks noGrp="1"/>
          </p:cNvGraphicFramePr>
          <p:nvPr>
            <p:ph idx="1"/>
            <p:extLst>
              <p:ext uri="{D42A27DB-BD31-4B8C-83A1-F6EECF244321}">
                <p14:modId xmlns:p14="http://schemas.microsoft.com/office/powerpoint/2010/main" val="371213847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54145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7200B5-15AE-C2F5-DA77-6158080EDFF3}"/>
              </a:ext>
            </a:extLst>
          </p:cNvPr>
          <p:cNvSpPr>
            <a:spLocks noGrp="1"/>
          </p:cNvSpPr>
          <p:nvPr>
            <p:ph type="title"/>
          </p:nvPr>
        </p:nvSpPr>
        <p:spPr>
          <a:xfrm>
            <a:off x="1043631" y="809898"/>
            <a:ext cx="10173010" cy="1554480"/>
          </a:xfrm>
        </p:spPr>
        <p:txBody>
          <a:bodyPr anchor="ctr">
            <a:normAutofit/>
          </a:bodyPr>
          <a:lstStyle/>
          <a:p>
            <a:r>
              <a:rPr lang="en-US" sz="4800"/>
              <a:t>Legal duty to act</a:t>
            </a:r>
            <a:endParaRPr lang="en-GB" sz="4800"/>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6AE4E89-7F59-58D6-48CA-41DE725ADE76}"/>
              </a:ext>
            </a:extLst>
          </p:cNvPr>
          <p:cNvGraphicFramePr>
            <a:graphicFrameLocks noGrp="1"/>
          </p:cNvGraphicFramePr>
          <p:nvPr>
            <p:ph idx="1"/>
            <p:extLst>
              <p:ext uri="{D42A27DB-BD31-4B8C-83A1-F6EECF244321}">
                <p14:modId xmlns:p14="http://schemas.microsoft.com/office/powerpoint/2010/main" val="243423659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87073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997EB4-94D8-A37E-CCC1-D6B3BFFFB84B}"/>
              </a:ext>
            </a:extLst>
          </p:cNvPr>
          <p:cNvSpPr>
            <a:spLocks noGrp="1"/>
          </p:cNvSpPr>
          <p:nvPr>
            <p:ph type="title"/>
          </p:nvPr>
        </p:nvSpPr>
        <p:spPr>
          <a:xfrm>
            <a:off x="1043631" y="809898"/>
            <a:ext cx="10173010" cy="1554480"/>
          </a:xfrm>
        </p:spPr>
        <p:txBody>
          <a:bodyPr anchor="ctr">
            <a:normAutofit/>
          </a:bodyPr>
          <a:lstStyle/>
          <a:p>
            <a:r>
              <a:rPr lang="en-US" sz="4800"/>
              <a:t>Legal duty to act</a:t>
            </a:r>
            <a:endParaRPr lang="en-GB" sz="4800"/>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B306BDD-BC68-3542-FC71-F28B135ACFE3}"/>
              </a:ext>
            </a:extLst>
          </p:cNvPr>
          <p:cNvGraphicFramePr>
            <a:graphicFrameLocks noGrp="1"/>
          </p:cNvGraphicFramePr>
          <p:nvPr>
            <p:ph idx="1"/>
            <p:extLst>
              <p:ext uri="{D42A27DB-BD31-4B8C-83A1-F6EECF244321}">
                <p14:modId xmlns:p14="http://schemas.microsoft.com/office/powerpoint/2010/main" val="238627259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06090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3A0BE-AAD1-9B7F-8269-43E3FD7701D9}"/>
              </a:ext>
            </a:extLst>
          </p:cNvPr>
          <p:cNvSpPr>
            <a:spLocks noGrp="1"/>
          </p:cNvSpPr>
          <p:nvPr>
            <p:ph type="title"/>
          </p:nvPr>
        </p:nvSpPr>
        <p:spPr>
          <a:xfrm>
            <a:off x="989400" y="396000"/>
            <a:ext cx="10213200" cy="1119600"/>
          </a:xfrm>
        </p:spPr>
        <p:txBody>
          <a:bodyPr>
            <a:normAutofit/>
          </a:bodyPr>
          <a:lstStyle/>
          <a:p>
            <a:pPr algn="ctr"/>
            <a:r>
              <a:rPr lang="en-US"/>
              <a:t>Legal duty to act</a:t>
            </a:r>
            <a:endParaRPr lang="en-GB"/>
          </a:p>
        </p:txBody>
      </p:sp>
      <p:graphicFrame>
        <p:nvGraphicFramePr>
          <p:cNvPr id="5" name="Content Placeholder 2">
            <a:extLst>
              <a:ext uri="{FF2B5EF4-FFF2-40B4-BE49-F238E27FC236}">
                <a16:creationId xmlns:a16="http://schemas.microsoft.com/office/drawing/2014/main" id="{B7ABEF9A-709F-2A16-178A-140FDD0CF798}"/>
              </a:ext>
            </a:extLst>
          </p:cNvPr>
          <p:cNvGraphicFramePr>
            <a:graphicFrameLocks noGrp="1"/>
          </p:cNvGraphicFramePr>
          <p:nvPr>
            <p:ph idx="1"/>
          </p:nvPr>
        </p:nvGraphicFramePr>
        <p:xfrm>
          <a:off x="1089498" y="1515600"/>
          <a:ext cx="10023102" cy="4253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28382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4CD3EB4A-C2D1-D69E-133B-361DDE69C1A2}"/>
              </a:ext>
            </a:extLst>
          </p:cNvPr>
          <p:cNvPicPr>
            <a:picLocks noChangeAspect="1"/>
          </p:cNvPicPr>
          <p:nvPr/>
        </p:nvPicPr>
        <p:blipFill rotWithShape="1">
          <a:blip r:embed="rId2"/>
          <a:srcRect l="50572" r="15623"/>
          <a:stretch/>
        </p:blipFill>
        <p:spPr>
          <a:xfrm>
            <a:off x="20" y="10"/>
            <a:ext cx="3863955" cy="6857989"/>
          </a:xfrm>
          <a:prstGeom prst="rect">
            <a:avLst/>
          </a:prstGeom>
        </p:spPr>
      </p:pic>
      <p:sp>
        <p:nvSpPr>
          <p:cNvPr id="3" name="Content Placeholder 2">
            <a:extLst>
              <a:ext uri="{FF2B5EF4-FFF2-40B4-BE49-F238E27FC236}">
                <a16:creationId xmlns:a16="http://schemas.microsoft.com/office/drawing/2014/main" id="{BAEA04DD-95F2-45AD-B5C4-00A7338829F7}"/>
              </a:ext>
            </a:extLst>
          </p:cNvPr>
          <p:cNvSpPr>
            <a:spLocks noGrp="1"/>
          </p:cNvSpPr>
          <p:nvPr>
            <p:ph idx="1"/>
          </p:nvPr>
        </p:nvSpPr>
        <p:spPr>
          <a:xfrm>
            <a:off x="4868986" y="2413468"/>
            <a:ext cx="6318000" cy="3365032"/>
          </a:xfrm>
        </p:spPr>
        <p:txBody>
          <a:bodyPr vert="horz" lIns="91440" tIns="45720" rIns="91440" bIns="45720" rtlCol="0">
            <a:normAutofit/>
          </a:bodyPr>
          <a:lstStyle/>
          <a:p>
            <a:pPr marL="0" indent="0">
              <a:buNone/>
            </a:pPr>
            <a:r>
              <a:rPr lang="en-GB" sz="8000" dirty="0"/>
              <a:t>Any questions?</a:t>
            </a:r>
          </a:p>
        </p:txBody>
      </p:sp>
    </p:spTree>
    <p:extLst>
      <p:ext uri="{BB962C8B-B14F-4D97-AF65-F5344CB8AC3E}">
        <p14:creationId xmlns:p14="http://schemas.microsoft.com/office/powerpoint/2010/main" val="955473345"/>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1075</Words>
  <Application>Microsoft Office PowerPoint</Application>
  <PresentationFormat>Widescreen</PresentationFormat>
  <Paragraphs>163</Paragraphs>
  <Slides>28</Slides>
  <Notes>22</Notes>
  <HiddenSlides>1</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Aptos</vt:lpstr>
      <vt:lpstr>Arial</vt:lpstr>
      <vt:lpstr>Calibri</vt:lpstr>
      <vt:lpstr>Calibri Light</vt:lpstr>
      <vt:lpstr>Comic Sans MS</vt:lpstr>
      <vt:lpstr>Corbel</vt:lpstr>
      <vt:lpstr>Times New Roman</vt:lpstr>
      <vt:lpstr>1_Office Theme</vt:lpstr>
      <vt:lpstr>ACTUS REUS</vt:lpstr>
      <vt:lpstr>STRUCTURE OF A CRIME</vt:lpstr>
      <vt:lpstr>Actus reus can consist of:</vt:lpstr>
      <vt:lpstr>Example of Actus Reus</vt:lpstr>
      <vt:lpstr>Task:</vt:lpstr>
      <vt:lpstr>PowerPoint Presentation</vt:lpstr>
      <vt:lpstr>Criminal damage</vt:lpstr>
      <vt:lpstr>Elements of Actus reus: Conduct</vt:lpstr>
      <vt:lpstr>CONDUCT BY OMISSION</vt:lpstr>
      <vt:lpstr>THINKPOINT</vt:lpstr>
      <vt:lpstr>CONDUCT BY OMISSION</vt:lpstr>
      <vt:lpstr>Commission by omission</vt:lpstr>
      <vt:lpstr>TASK 1: Can conduct include an omission to act?</vt:lpstr>
      <vt:lpstr>TASK 1: Consider the following scenario where the D has failed to act. Has the D committed an offence by omission and can you identify the duty of care.</vt:lpstr>
      <vt:lpstr>Elements of Actus Reus: Consequence</vt:lpstr>
      <vt:lpstr>PowerPoint Presentation</vt:lpstr>
      <vt:lpstr>Causation</vt:lpstr>
      <vt:lpstr>Factual and legal causation</vt:lpstr>
      <vt:lpstr>The thin skull rule</vt:lpstr>
      <vt:lpstr>TASK 3: Use Lexis to research the following cases:</vt:lpstr>
      <vt:lpstr>TASK 2: Is the D the cause of the result required by the AR of the offence?</vt:lpstr>
      <vt:lpstr>Omission</vt:lpstr>
      <vt:lpstr>Conduct element of Actus Reus</vt:lpstr>
      <vt:lpstr>Legal duty</vt:lpstr>
      <vt:lpstr>Legal duty to act</vt:lpstr>
      <vt:lpstr>Legal duty to act</vt:lpstr>
      <vt:lpstr>Legal duty to act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3</cp:revision>
  <dcterms:created xsi:type="dcterms:W3CDTF">2024-05-21T15:38:42Z</dcterms:created>
  <dcterms:modified xsi:type="dcterms:W3CDTF">2024-05-29T13:54:27Z</dcterms:modified>
</cp:coreProperties>
</file>