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F8C75-46E8-29A1-3188-11A2285305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683C80-0E3E-F24D-9B5A-B1CE82FAF7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4D288-A58D-9E95-7EC2-BF5E8AFA0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17E30-E227-DA2F-B682-B9EB14292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395F9-B351-FC32-6179-C51F76D01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06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AEE37-B459-8ED9-494A-80DE36A32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C8BBB-2BE7-7379-17F2-8934C73A3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596273-4562-9EEF-A5BC-CC65C280C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A34B6-0FBD-F2D7-D5E4-3638214E3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A7715C-D237-7CA9-8A26-3C712716D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984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ABD09-7065-7118-94B5-60E9D595B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69EAD0-3B23-76AD-F5FA-65A3CB160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61DB2-9DB9-D6D8-6516-A32A55EF6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D674C-9040-B96B-6B33-B721E7A00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B88C9-9995-F57E-966F-A231BAE75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742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48EF5-2709-7EB9-01E7-E25AE8EB7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7887E-27E6-A837-37D8-23DDB17706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ECFA1-DDD7-FE6A-DBA8-4C6C9C06E6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65B6D-D0E8-29A7-AC8B-A49D481C0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1370C-C9B0-7481-137F-0D21E7D4E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3C1BE1-520D-2E7F-92F5-9D1F13D34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509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5D7E0-F847-1758-2C42-5415C2C12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3DC15-E55D-57B8-EBCD-AADC2FEA2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79FB2-355C-FEF8-1C69-699E5D4F98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2131AD-7BBD-3652-9FF3-F1AEFC9B9A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92AE08-856F-2D05-1EE3-62803B15BF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F42CF1-0E1E-D983-20BC-4A2F05126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384BDE-7EFB-124B-ACA7-9E26D2C25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B57EDE-999C-43C2-0373-34EE06CA7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554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96EC1-7D4C-3379-82A2-7AEE8A281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6A374B-467D-A6D4-2C00-C3D2FFE06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6C04FF-7667-61C0-8ADA-F96565C66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3BAD0F-98E7-38FA-A1FF-6DC15F07B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670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224C90-9B20-BB0B-F367-7070864E9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BFAC85-9690-B93F-7658-5C47FFD2E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2AE3C-9307-2274-FF69-71D5433C8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31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B3601-5515-9C5C-6A4F-56FEBA0B6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3D9C9-526B-D99E-5F92-D5CCD8CA0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9295B6-432D-3C8A-D392-F7EA7EFB3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9C4BE3-D259-9AA1-83E9-76ABDA3FF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CA6DD9-66BA-3C37-2D7E-AC816CDAD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75563A-89FD-05D4-98FB-4E4F592C7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10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EA13F-274F-4659-72EF-31823695F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B8A8F7-1A2E-07CB-38AB-87631C75E5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FB7802-23D8-EEF1-ABAB-0931955028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83AD6A-7F9F-D191-0E39-AAEDA6F3B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07BF7F-92E7-8C35-2CB2-759921BF3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8136D6-C6B1-8D2D-CB3A-1A7DB735F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305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64C48-09BF-82B1-FBFB-99AEF2A9C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886B9D-918B-2027-FE1F-993FBC51DF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E8F3C-DF48-ED73-10A5-ADFD917EF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E161F-BC86-ADE5-F2D1-8865A1D84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7F11F-1E60-3997-7214-54585571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458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C1C1C8-18DB-1D37-94D3-65815EB200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67BAC-81DB-11FD-27F0-B5231EC4BB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1A3A2-E8BA-6DFA-391E-2F6A603B6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731B8-2F50-293C-2E21-DF921C773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44DDA-A4D5-D031-9F50-E674BA95A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390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BF4862-9D45-870F-1DD5-1A2B7A6F4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1E3CD-E56C-F92C-3C08-91E24F8B37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9D9D0-E5B0-50EB-8845-8E00CECAE2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0A795-4474-1342-97C0-7771A1F52449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D8414-7E96-0A33-5E29-FF28E33DC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2D778-42EC-3687-3756-5E65228E88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548AF7-02FD-564B-A0A4-6562A03B8D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63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ABF4A-52BA-7544-1876-D5B58B0E3B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143" y="801310"/>
            <a:ext cx="9144000" cy="2387600"/>
          </a:xfrm>
        </p:spPr>
        <p:txBody>
          <a:bodyPr>
            <a:normAutofit/>
          </a:bodyPr>
          <a:lstStyle/>
          <a:p>
            <a:r>
              <a:rPr lang="es-419" sz="1100" dirty="0">
                <a:latin typeface="Arial" panose="020B0604020202020204" pitchFamily="34" charset="0"/>
                <a:cs typeface="Arial" panose="020B0604020202020204" pitchFamily="34" charset="0"/>
              </a:rPr>
              <a:t>Mona-Alexa Costescu: Police Officer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6C61A0-23E9-0303-1B42-1B4C282C4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1143" y="3429000"/>
            <a:ext cx="9144000" cy="1655762"/>
          </a:xfrm>
        </p:spPr>
        <p:txBody>
          <a:bodyPr>
            <a:normAutofit/>
          </a:bodyPr>
          <a:lstStyle/>
          <a:p>
            <a:r>
              <a:rPr lang="es-419" sz="1100" dirty="0">
                <a:latin typeface="Arial" panose="020B0604020202020204" pitchFamily="34" charset="0"/>
                <a:cs typeface="Arial" panose="020B0604020202020204" pitchFamily="34" charset="0"/>
              </a:rPr>
              <a:t>Student ID : </a:t>
            </a:r>
            <a:r>
              <a:rPr lang="en-GB" sz="1100" b="0" i="0" u="none" strike="noStrike" dirty="0">
                <a:solidFill>
                  <a:srgbClr val="242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2412771</a:t>
            </a:r>
            <a:endParaRPr lang="es-419" sz="1100" b="0" i="0" u="none" strike="noStrike" dirty="0">
              <a:solidFill>
                <a:srgbClr val="24213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BMHP5021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s-419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419" sz="11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Social Care</a:t>
            </a:r>
          </a:p>
          <a:p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Component 1: Presentation (Round-The-Table Group</a:t>
            </a:r>
            <a:r>
              <a:rPr lang="es-419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Discussion)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930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B8660-20AE-4463-D574-CEBF290C6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419" sz="11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1E280-DAC6-4344-A3DA-9CF2C73AD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7939"/>
            <a:ext cx="10515600" cy="4351338"/>
          </a:xfrm>
        </p:spPr>
        <p:txBody>
          <a:bodyPr>
            <a:normAutofit/>
          </a:bodyPr>
          <a:lstStyle/>
          <a:p>
            <a:r>
              <a:rPr lang="es-419" sz="11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Bronfenbrenner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U. (1979) The Ecology of Human Development: Experiments by Nature and Design. Cambridge, MA: Harvard University Press.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2. Children Act 1989. (1989) Chapter 41. London: HMSO.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3. Children Act 2004. (2004) Chapter 31. London: HMSO.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4. Department for Education (2023) Working Together to Safeguard Children: A guide to multi-agency working to help, protect and promote the welfare of children. London: Department for Education.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5. Derby and Derbyshire Safeguarding Children Partnership (2024) Theo: Local Child Safeguarding Practice Review. Derby: Derby and Derbyshire Safeguarding Children Partnership.  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6. Domestic Abuse Act 2021. (2021) Chapter 17. London: HMSO.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V.J.,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Anda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R.F.,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Nordenberg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D., Williamson, D.F., Spitz, A.M., Edwards, V., Koss, M.P. and Marks, J.S. (1998) ‘Relationship of childhood abuse and household dysfunction to many of the leading causes of death in adults’, American Journal of Preventive Medicine, 14(4), pp. 245–258.8. </a:t>
            </a:r>
            <a:endParaRPr lang="es-419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419" sz="1100" dirty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Maslow, A.H. (1943) ‘A theory of human motivation’, Psychological Review, 50(4), pp. 370–396.</a:t>
            </a:r>
          </a:p>
        </p:txBody>
      </p:sp>
    </p:spTree>
    <p:extLst>
      <p:ext uri="{BB962C8B-B14F-4D97-AF65-F5344CB8AC3E}">
        <p14:creationId xmlns:p14="http://schemas.microsoft.com/office/powerpoint/2010/main" val="2954786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Mona-Alexa Costescu: Police Officer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Mona-Alexa Costescu: Police Officer </dc:title>
  <dc:creator>Alexa Lissa</dc:creator>
  <cp:lastModifiedBy>Alexa Lissa</cp:lastModifiedBy>
  <cp:revision>2</cp:revision>
  <dcterms:created xsi:type="dcterms:W3CDTF">2026-06-22T06:22:46Z</dcterms:created>
  <dcterms:modified xsi:type="dcterms:W3CDTF">2026-06-22T07:20:49Z</dcterms:modified>
</cp:coreProperties>
</file>