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5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6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6" r:id="rId7"/>
    <p:sldMasterId id="2147483660" r:id="rId8"/>
    <p:sldMasterId id="2147483661" r:id="rId9"/>
    <p:sldMasterId id="2147483666" r:id="rId10"/>
  </p:sldMasterIdLst>
  <p:notesMasterIdLst>
    <p:notesMasterId r:id="rId16"/>
  </p:notesMasterIdLst>
  <p:sldIdLst>
    <p:sldId id="719" r:id="rId11"/>
    <p:sldId id="792" r:id="rId12"/>
    <p:sldId id="796" r:id="rId13"/>
    <p:sldId id="797" r:id="rId14"/>
    <p:sldId id="732" r:id="rId15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AA4900-3FAB-4380-B852-D59AE7D06147}" v="9" dt="2026-03-17T15:37:46.0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-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 delMainMaster">
      <pc:chgData name="Jenifer Prince Devaraj" userId="c3fb109c-09d1-42a6-93f4-69472d709861" providerId="ADAL" clId="{09A26AFE-3578-4143-B1B0-81DF391638B0}" dt="2026-03-17T15:37:46.080" v="119"/>
      <pc:docMkLst>
        <pc:docMk/>
      </pc:docMkLst>
      <pc:sldChg chg="del">
        <pc:chgData name="Jenifer Prince Devaraj" userId="c3fb109c-09d1-42a6-93f4-69472d709861" providerId="ADAL" clId="{09A26AFE-3578-4143-B1B0-81DF391638B0}" dt="2026-03-17T15:29:53.042" v="0" actId="47"/>
        <pc:sldMkLst>
          <pc:docMk/>
          <pc:sldMk cId="516702989" sldId="775"/>
        </pc:sldMkLst>
      </pc:sldChg>
      <pc:sldChg chg="del">
        <pc:chgData name="Jenifer Prince Devaraj" userId="c3fb109c-09d1-42a6-93f4-69472d709861" providerId="ADAL" clId="{09A26AFE-3578-4143-B1B0-81DF391638B0}" dt="2026-03-17T15:29:53.899" v="1" actId="47"/>
        <pc:sldMkLst>
          <pc:docMk/>
          <pc:sldMk cId="3920065789" sldId="777"/>
        </pc:sldMkLst>
      </pc:sldChg>
      <pc:sldChg chg="del">
        <pc:chgData name="Jenifer Prince Devaraj" userId="c3fb109c-09d1-42a6-93f4-69472d709861" providerId="ADAL" clId="{09A26AFE-3578-4143-B1B0-81DF391638B0}" dt="2026-03-17T15:29:54.839" v="2" actId="47"/>
        <pc:sldMkLst>
          <pc:docMk/>
          <pc:sldMk cId="1346418976" sldId="782"/>
        </pc:sldMkLst>
      </pc:sldChg>
      <pc:sldChg chg="addSp delSp modSp mod">
        <pc:chgData name="Jenifer Prince Devaraj" userId="c3fb109c-09d1-42a6-93f4-69472d709861" providerId="ADAL" clId="{09A26AFE-3578-4143-B1B0-81DF391638B0}" dt="2026-03-17T15:37:01.530" v="101" actId="1076"/>
        <pc:sldMkLst>
          <pc:docMk/>
          <pc:sldMk cId="3392337256" sldId="792"/>
        </pc:sldMkLst>
        <pc:spChg chg="mod">
          <ac:chgData name="Jenifer Prince Devaraj" userId="c3fb109c-09d1-42a6-93f4-69472d709861" providerId="ADAL" clId="{09A26AFE-3578-4143-B1B0-81DF391638B0}" dt="2026-03-17T15:32:45.154" v="57" actId="20577"/>
          <ac:spMkLst>
            <pc:docMk/>
            <pc:sldMk cId="3392337256" sldId="792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9A26AFE-3578-4143-B1B0-81DF391638B0}" dt="2026-03-17T15:35:53.621" v="84"/>
          <ac:spMkLst>
            <pc:docMk/>
            <pc:sldMk cId="3392337256" sldId="792"/>
            <ac:spMk id="7" creationId="{0E7B2B95-6AFE-9A30-146B-E4A111C7A342}"/>
          </ac:spMkLst>
        </pc:spChg>
        <pc:spChg chg="mod">
          <ac:chgData name="Jenifer Prince Devaraj" userId="c3fb109c-09d1-42a6-93f4-69472d709861" providerId="ADAL" clId="{09A26AFE-3578-4143-B1B0-81DF391638B0}" dt="2026-03-17T15:36:55.114" v="99" actId="179"/>
          <ac:spMkLst>
            <pc:docMk/>
            <pc:sldMk cId="3392337256" sldId="792"/>
            <ac:spMk id="15" creationId="{85B9DB09-AFF2-ED26-610C-81DB3EC95191}"/>
          </ac:spMkLst>
        </pc:spChg>
        <pc:graphicFrameChg chg="add mod">
          <ac:chgData name="Jenifer Prince Devaraj" userId="c3fb109c-09d1-42a6-93f4-69472d709861" providerId="ADAL" clId="{09A26AFE-3578-4143-B1B0-81DF391638B0}" dt="2026-03-17T15:35:52.404" v="83"/>
          <ac:graphicFrameMkLst>
            <pc:docMk/>
            <pc:sldMk cId="3392337256" sldId="792"/>
            <ac:graphicFrameMk id="6" creationId="{1A5C6AEF-DE52-1A22-C3C9-D46DA4B6A953}"/>
          </ac:graphicFrameMkLst>
        </pc:graphicFrameChg>
        <pc:graphicFrameChg chg="add del mod modGraphic">
          <ac:chgData name="Jenifer Prince Devaraj" userId="c3fb109c-09d1-42a6-93f4-69472d709861" providerId="ADAL" clId="{09A26AFE-3578-4143-B1B0-81DF391638B0}" dt="2026-03-17T15:36:26.609" v="93" actId="478"/>
          <ac:graphicFrameMkLst>
            <pc:docMk/>
            <pc:sldMk cId="3392337256" sldId="792"/>
            <ac:graphicFrameMk id="8" creationId="{01F476B1-17E0-0166-BF9E-E3608DFB04DC}"/>
          </ac:graphicFrameMkLst>
        </pc:graphicFrameChg>
        <pc:picChg chg="add mod">
          <ac:chgData name="Jenifer Prince Devaraj" userId="c3fb109c-09d1-42a6-93f4-69472d709861" providerId="ADAL" clId="{09A26AFE-3578-4143-B1B0-81DF391638B0}" dt="2026-03-17T15:37:01.530" v="101" actId="1076"/>
          <ac:picMkLst>
            <pc:docMk/>
            <pc:sldMk cId="3392337256" sldId="792"/>
            <ac:picMk id="10" creationId="{60B9F27E-A4D9-2BF5-D595-7A670B942B3A}"/>
          </ac:picMkLst>
        </pc:picChg>
      </pc:sldChg>
      <pc:sldChg chg="del">
        <pc:chgData name="Jenifer Prince Devaraj" userId="c3fb109c-09d1-42a6-93f4-69472d709861" providerId="ADAL" clId="{09A26AFE-3578-4143-B1B0-81DF391638B0}" dt="2026-03-17T15:32:51.898" v="59" actId="47"/>
        <pc:sldMkLst>
          <pc:docMk/>
          <pc:sldMk cId="626046052" sldId="794"/>
        </pc:sldMkLst>
      </pc:sldChg>
      <pc:sldChg chg="modSp add del mod">
        <pc:chgData name="Jenifer Prince Devaraj" userId="c3fb109c-09d1-42a6-93f4-69472d709861" providerId="ADAL" clId="{09A26AFE-3578-4143-B1B0-81DF391638B0}" dt="2026-03-17T15:32:50.619" v="58" actId="47"/>
        <pc:sldMkLst>
          <pc:docMk/>
          <pc:sldMk cId="2970696899" sldId="795"/>
        </pc:sldMkLst>
        <pc:spChg chg="mod">
          <ac:chgData name="Jenifer Prince Devaraj" userId="c3fb109c-09d1-42a6-93f4-69472d709861" providerId="ADAL" clId="{09A26AFE-3578-4143-B1B0-81DF391638B0}" dt="2026-03-17T15:30:47.684" v="8" actId="20577"/>
          <ac:spMkLst>
            <pc:docMk/>
            <pc:sldMk cId="2970696899" sldId="795"/>
            <ac:spMk id="4" creationId="{BEA2A6B1-6B90-B9C6-52DD-ADABC4486258}"/>
          </ac:spMkLst>
        </pc:spChg>
        <pc:spChg chg="mod">
          <ac:chgData name="Jenifer Prince Devaraj" userId="c3fb109c-09d1-42a6-93f4-69472d709861" providerId="ADAL" clId="{09A26AFE-3578-4143-B1B0-81DF391638B0}" dt="2026-03-17T15:31:39.217" v="19" actId="12"/>
          <ac:spMkLst>
            <pc:docMk/>
            <pc:sldMk cId="2970696899" sldId="795"/>
            <ac:spMk id="15" creationId="{96A90D34-EDE9-82B9-2AFA-D9B0D77C1691}"/>
          </ac:spMkLst>
        </pc:spChg>
      </pc:sldChg>
      <pc:sldChg chg="addSp modSp add mod">
        <pc:chgData name="Jenifer Prince Devaraj" userId="c3fb109c-09d1-42a6-93f4-69472d709861" providerId="ADAL" clId="{09A26AFE-3578-4143-B1B0-81DF391638B0}" dt="2026-03-17T15:37:46.080" v="119"/>
        <pc:sldMkLst>
          <pc:docMk/>
          <pc:sldMk cId="2219561924" sldId="796"/>
        </pc:sldMkLst>
        <pc:spChg chg="mod">
          <ac:chgData name="Jenifer Prince Devaraj" userId="c3fb109c-09d1-42a6-93f4-69472d709861" providerId="ADAL" clId="{09A26AFE-3578-4143-B1B0-81DF391638B0}" dt="2026-03-17T15:32:13.660" v="36" actId="20577"/>
          <ac:spMkLst>
            <pc:docMk/>
            <pc:sldMk cId="2219561924" sldId="796"/>
            <ac:spMk id="4" creationId="{56050245-57D2-418E-45B9-C9187D3F05B8}"/>
          </ac:spMkLst>
        </pc:spChg>
        <pc:spChg chg="mod">
          <ac:chgData name="Jenifer Prince Devaraj" userId="c3fb109c-09d1-42a6-93f4-69472d709861" providerId="ADAL" clId="{09A26AFE-3578-4143-B1B0-81DF391638B0}" dt="2026-03-17T15:37:19.537" v="111" actId="179"/>
          <ac:spMkLst>
            <pc:docMk/>
            <pc:sldMk cId="2219561924" sldId="796"/>
            <ac:spMk id="15" creationId="{6D4AB61E-01E4-2F1F-986E-92F28901AC3B}"/>
          </ac:spMkLst>
        </pc:spChg>
        <pc:picChg chg="add mod">
          <ac:chgData name="Jenifer Prince Devaraj" userId="c3fb109c-09d1-42a6-93f4-69472d709861" providerId="ADAL" clId="{09A26AFE-3578-4143-B1B0-81DF391638B0}" dt="2026-03-17T15:37:46.080" v="119"/>
          <ac:picMkLst>
            <pc:docMk/>
            <pc:sldMk cId="2219561924" sldId="796"/>
            <ac:picMk id="6" creationId="{A1314E27-DE3F-5AB2-15B4-3EDC27DE800E}"/>
          </ac:picMkLst>
        </pc:picChg>
      </pc:sldChg>
      <pc:sldChg chg="modSp add mod">
        <pc:chgData name="Jenifer Prince Devaraj" userId="c3fb109c-09d1-42a6-93f4-69472d709861" providerId="ADAL" clId="{09A26AFE-3578-4143-B1B0-81DF391638B0}" dt="2026-03-17T15:37:40.703" v="118"/>
        <pc:sldMkLst>
          <pc:docMk/>
          <pc:sldMk cId="903441422" sldId="797"/>
        </pc:sldMkLst>
        <pc:spChg chg="mod">
          <ac:chgData name="Jenifer Prince Devaraj" userId="c3fb109c-09d1-42a6-93f4-69472d709861" providerId="ADAL" clId="{09A26AFE-3578-4143-B1B0-81DF391638B0}" dt="2026-03-17T15:32:57.524" v="62" actId="20577"/>
          <ac:spMkLst>
            <pc:docMk/>
            <pc:sldMk cId="903441422" sldId="797"/>
            <ac:spMk id="4" creationId="{315410C9-AF86-20C4-EF5D-D7ACCF0A8126}"/>
          </ac:spMkLst>
        </pc:spChg>
        <pc:spChg chg="mod">
          <ac:chgData name="Jenifer Prince Devaraj" userId="c3fb109c-09d1-42a6-93f4-69472d709861" providerId="ADAL" clId="{09A26AFE-3578-4143-B1B0-81DF391638B0}" dt="2026-03-17T15:37:40.703" v="118"/>
          <ac:spMkLst>
            <pc:docMk/>
            <pc:sldMk cId="903441422" sldId="797"/>
            <ac:spMk id="15" creationId="{F13641A0-8C40-2C6E-8C17-398845567E2C}"/>
          </ac:spMkLst>
        </pc:spChg>
      </pc:sld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1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  </a:t>
            </a:r>
            <a:r>
              <a:rPr lang="en-GB" b="1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  <a:endParaRPr lang="en-GB" b="1" dirty="0">
              <a:effectLst/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Counter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10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06686" y="1877954"/>
            <a:ext cx="10558780" cy="370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an up counter using 7- Segments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RC0 is pressed once, the 7 segments should count up from 1 to 9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when the button is released.</a:t>
            </a:r>
          </a:p>
          <a:p>
            <a:pPr marL="177800"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Consider Common Anode 7- Segment display using the hex values given below.</a:t>
            </a:r>
          </a:p>
          <a:p>
            <a:pPr marL="625475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B9F27E-A4D9-2BF5-D595-7A670B942B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040" y="5054101"/>
            <a:ext cx="9783193" cy="76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37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5921DB-BC6E-F93B-D326-61DCD5F37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30EBA-F3CC-E6A9-6807-2B56DF6CE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18D683-F682-38D3-5A78-7DD0A802B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4AB61E-01E4-2F1F-986E-92F28901AC3B}"/>
              </a:ext>
            </a:extLst>
          </p:cNvPr>
          <p:cNvSpPr txBox="1"/>
          <p:nvPr/>
        </p:nvSpPr>
        <p:spPr>
          <a:xfrm>
            <a:off x="506686" y="1877954"/>
            <a:ext cx="10558780" cy="370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 down counter using 7- Segments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RC7 is pressed once, the 7 segments should count down from 9 to 1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when the button is released.</a:t>
            </a:r>
          </a:p>
          <a:p>
            <a:pPr marL="266700"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Consider Common Anode 7- Segment display using the hex values given below.</a:t>
            </a:r>
          </a:p>
          <a:p>
            <a:pPr marL="625475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BCE0A9-B97A-ADF7-8ED6-06F7F9B5D18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050245-57D2-418E-45B9-C9187D3F05B8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314E27-DE3F-5AB2-15B4-3EDC27DE8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040" y="5054101"/>
            <a:ext cx="9783193" cy="76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561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3CA729-3271-D3AE-9581-7CE2577704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BF6E1-D50E-10E5-1272-043A8E747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1E90B-A127-801A-2F5F-52B5AF22D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3641A0-8C40-2C6E-8C17-398845567E2C}"/>
              </a:ext>
            </a:extLst>
          </p:cNvPr>
          <p:cNvSpPr txBox="1"/>
          <p:nvPr/>
        </p:nvSpPr>
        <p:spPr>
          <a:xfrm>
            <a:off x="506686" y="1877954"/>
            <a:ext cx="10558780" cy="4932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an up-down counter using 7- Segment Display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RC0 is pressed once, the 7 segments should count up from 1 to 9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RC7 is pressed once, the 7 segments should count down from 9 to 1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when the button is released.</a:t>
            </a:r>
          </a:p>
          <a:p>
            <a:pPr marL="177800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790773E-1790-D0C6-7781-8DDCFB141A4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5410C9-AF86-20C4-EF5D-D7ACCF0A8126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</p:spTree>
    <p:extLst>
      <p:ext uri="{BB962C8B-B14F-4D97-AF65-F5344CB8AC3E}">
        <p14:creationId xmlns:p14="http://schemas.microsoft.com/office/powerpoint/2010/main" val="903441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2394</TotalTime>
  <Words>344</Words>
  <Application>Microsoft Office PowerPoint</Application>
  <PresentationFormat>Widescreen</PresentationFormat>
  <Paragraphs>41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5</vt:i4>
      </vt:variant>
    </vt:vector>
  </HeadingPairs>
  <TitlesOfParts>
    <vt:vector size="1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200_Subtitle 3</vt:lpstr>
      <vt:lpstr>UWTSD 200_Text 2</vt:lpstr>
      <vt:lpstr>UWTSD 200_Text 4</vt:lpstr>
      <vt:lpstr>UWTSD Logo Variations with Image Behind</vt:lpstr>
      <vt:lpstr>PowerPoint Presentation</vt:lpstr>
      <vt:lpstr>7 – Segment Display in Counters</vt:lpstr>
      <vt:lpstr>7 – Segment Display in Counters</vt:lpstr>
      <vt:lpstr>7 – Segment Display in Counters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2026-03-17T15:37:47Z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