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Lst>
  <p:sldSz cy="5143500" cx="9144000"/>
  <p:notesSz cx="6858000" cy="9144000"/>
  <p:embeddedFontLst>
    <p:embeddedFont>
      <p:font typeface="Old Standard TT"/>
      <p:regular r:id="rId8"/>
      <p:bold r:id="rId9"/>
      <p:italic r:id="rId1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10" Type="http://schemas.openxmlformats.org/officeDocument/2006/relationships/font" Target="fonts/OldStandardTT-italic.fntdata"/><Relationship Id="rId9" Type="http://schemas.openxmlformats.org/officeDocument/2006/relationships/font" Target="fonts/OldStandardTT-bold.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font" Target="fonts/OldStandardTT-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5" name="Shape 55"/>
        <p:cNvGrpSpPr/>
        <p:nvPr/>
      </p:nvGrpSpPr>
      <p:grpSpPr>
        <a:xfrm>
          <a:off x="0" y="0"/>
          <a:ext cx="0" cy="0"/>
          <a:chOff x="0" y="0"/>
          <a:chExt cx="0" cy="0"/>
        </a:xfrm>
      </p:grpSpPr>
      <p:sp>
        <p:nvSpPr>
          <p:cNvPr id="56" name="Google Shape;56;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1" name="Shape 61"/>
        <p:cNvGrpSpPr/>
        <p:nvPr/>
      </p:nvGrpSpPr>
      <p:grpSpPr>
        <a:xfrm>
          <a:off x="0" y="0"/>
          <a:ext cx="0" cy="0"/>
          <a:chOff x="0" y="0"/>
          <a:chExt cx="0" cy="0"/>
        </a:xfrm>
      </p:grpSpPr>
      <p:sp>
        <p:nvSpPr>
          <p:cNvPr id="62" name="Google Shape;62;g62d39f2da8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3" name="Google Shape;63;g62d39f2da8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0" y="100"/>
            <a:ext cx="9144000" cy="1711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1" name="Google Shape;11;p2"/>
          <p:cNvCxnSpPr/>
          <p:nvPr/>
        </p:nvCxnSpPr>
        <p:spPr>
          <a:xfrm>
            <a:off x="641934" y="3597500"/>
            <a:ext cx="390300" cy="0"/>
          </a:xfrm>
          <a:prstGeom prst="straightConnector1">
            <a:avLst/>
          </a:prstGeom>
          <a:noFill/>
          <a:ln cap="flat" cmpd="sng" w="28575">
            <a:solidFill>
              <a:schemeClr val="accent1"/>
            </a:solidFill>
            <a:prstDash val="solid"/>
            <a:round/>
            <a:headEnd len="sm" w="sm" type="none"/>
            <a:tailEnd len="sm" w="sm" type="none"/>
          </a:ln>
        </p:spPr>
      </p:cxnSp>
      <p:sp>
        <p:nvSpPr>
          <p:cNvPr id="12" name="Google Shape;12;p2"/>
          <p:cNvSpPr txBox="1"/>
          <p:nvPr>
            <p:ph type="ctrTitle"/>
          </p:nvPr>
        </p:nvSpPr>
        <p:spPr>
          <a:xfrm>
            <a:off x="512700" y="1893300"/>
            <a:ext cx="8118600" cy="1522800"/>
          </a:xfrm>
          <a:prstGeom prst="rect">
            <a:avLst/>
          </a:prstGeom>
        </p:spPr>
        <p:txBody>
          <a:bodyPr anchorCtr="0" anchor="b" bIns="91425" lIns="91425" spcFirstLastPara="1" rIns="91425" wrap="square" tIns="91425">
            <a:noAutofit/>
          </a:bodyPr>
          <a:lstStyle>
            <a:lvl1pPr lvl="0">
              <a:spcBef>
                <a:spcPts val="0"/>
              </a:spcBef>
              <a:spcAft>
                <a:spcPts val="0"/>
              </a:spcAft>
              <a:buClr>
                <a:schemeClr val="accent1"/>
              </a:buClr>
              <a:buSzPts val="4200"/>
              <a:buNone/>
              <a:defRPr sz="4200">
                <a:solidFill>
                  <a:schemeClr val="accent1"/>
                </a:solidFill>
              </a:defRPr>
            </a:lvl1pPr>
            <a:lvl2pPr lvl="1">
              <a:spcBef>
                <a:spcPts val="0"/>
              </a:spcBef>
              <a:spcAft>
                <a:spcPts val="0"/>
              </a:spcAft>
              <a:buClr>
                <a:schemeClr val="accent1"/>
              </a:buClr>
              <a:buSzPts val="4200"/>
              <a:buNone/>
              <a:defRPr sz="4200">
                <a:solidFill>
                  <a:schemeClr val="accent1"/>
                </a:solidFill>
              </a:defRPr>
            </a:lvl2pPr>
            <a:lvl3pPr lvl="2">
              <a:spcBef>
                <a:spcPts val="0"/>
              </a:spcBef>
              <a:spcAft>
                <a:spcPts val="0"/>
              </a:spcAft>
              <a:buClr>
                <a:schemeClr val="accent1"/>
              </a:buClr>
              <a:buSzPts val="4200"/>
              <a:buNone/>
              <a:defRPr sz="4200">
                <a:solidFill>
                  <a:schemeClr val="accent1"/>
                </a:solidFill>
              </a:defRPr>
            </a:lvl3pPr>
            <a:lvl4pPr lvl="3">
              <a:spcBef>
                <a:spcPts val="0"/>
              </a:spcBef>
              <a:spcAft>
                <a:spcPts val="0"/>
              </a:spcAft>
              <a:buClr>
                <a:schemeClr val="accent1"/>
              </a:buClr>
              <a:buSzPts val="4200"/>
              <a:buNone/>
              <a:defRPr sz="4200">
                <a:solidFill>
                  <a:schemeClr val="accent1"/>
                </a:solidFill>
              </a:defRPr>
            </a:lvl4pPr>
            <a:lvl5pPr lvl="4">
              <a:spcBef>
                <a:spcPts val="0"/>
              </a:spcBef>
              <a:spcAft>
                <a:spcPts val="0"/>
              </a:spcAft>
              <a:buClr>
                <a:schemeClr val="accent1"/>
              </a:buClr>
              <a:buSzPts val="4200"/>
              <a:buNone/>
              <a:defRPr sz="4200">
                <a:solidFill>
                  <a:schemeClr val="accent1"/>
                </a:solidFill>
              </a:defRPr>
            </a:lvl5pPr>
            <a:lvl6pPr lvl="5">
              <a:spcBef>
                <a:spcPts val="0"/>
              </a:spcBef>
              <a:spcAft>
                <a:spcPts val="0"/>
              </a:spcAft>
              <a:buClr>
                <a:schemeClr val="accent1"/>
              </a:buClr>
              <a:buSzPts val="4200"/>
              <a:buNone/>
              <a:defRPr sz="4200">
                <a:solidFill>
                  <a:schemeClr val="accent1"/>
                </a:solidFill>
              </a:defRPr>
            </a:lvl6pPr>
            <a:lvl7pPr lvl="6">
              <a:spcBef>
                <a:spcPts val="0"/>
              </a:spcBef>
              <a:spcAft>
                <a:spcPts val="0"/>
              </a:spcAft>
              <a:buClr>
                <a:schemeClr val="accent1"/>
              </a:buClr>
              <a:buSzPts val="4200"/>
              <a:buNone/>
              <a:defRPr sz="4200">
                <a:solidFill>
                  <a:schemeClr val="accent1"/>
                </a:solidFill>
              </a:defRPr>
            </a:lvl7pPr>
            <a:lvl8pPr lvl="7">
              <a:spcBef>
                <a:spcPts val="0"/>
              </a:spcBef>
              <a:spcAft>
                <a:spcPts val="0"/>
              </a:spcAft>
              <a:buClr>
                <a:schemeClr val="accent1"/>
              </a:buClr>
              <a:buSzPts val="4200"/>
              <a:buNone/>
              <a:defRPr sz="4200">
                <a:solidFill>
                  <a:schemeClr val="accent1"/>
                </a:solidFill>
              </a:defRPr>
            </a:lvl8pPr>
            <a:lvl9pPr lvl="8">
              <a:spcBef>
                <a:spcPts val="0"/>
              </a:spcBef>
              <a:spcAft>
                <a:spcPts val="0"/>
              </a:spcAft>
              <a:buClr>
                <a:schemeClr val="accent1"/>
              </a:buClr>
              <a:buSzPts val="4200"/>
              <a:buNone/>
              <a:defRPr sz="4200">
                <a:solidFill>
                  <a:schemeClr val="accent1"/>
                </a:solidFill>
              </a:defRPr>
            </a:lvl9pPr>
          </a:lstStyle>
          <a:p/>
        </p:txBody>
      </p:sp>
      <p:sp>
        <p:nvSpPr>
          <p:cNvPr id="13" name="Google Shape;13;p2"/>
          <p:cNvSpPr txBox="1"/>
          <p:nvPr>
            <p:ph idx="1" type="subTitle"/>
          </p:nvPr>
        </p:nvSpPr>
        <p:spPr>
          <a:xfrm>
            <a:off x="512700" y="3840639"/>
            <a:ext cx="8118600" cy="7875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Clr>
                <a:schemeClr val="accent2"/>
              </a:buClr>
              <a:buSzPts val="2400"/>
              <a:buNone/>
              <a:defRPr sz="2400">
                <a:solidFill>
                  <a:schemeClr val="accent2"/>
                </a:solidFill>
              </a:defRPr>
            </a:lvl1pPr>
            <a:lvl2pPr lvl="1">
              <a:lnSpc>
                <a:spcPct val="100000"/>
              </a:lnSpc>
              <a:spcBef>
                <a:spcPts val="0"/>
              </a:spcBef>
              <a:spcAft>
                <a:spcPts val="0"/>
              </a:spcAft>
              <a:buClr>
                <a:schemeClr val="accent2"/>
              </a:buClr>
              <a:buSzPts val="2400"/>
              <a:buNone/>
              <a:defRPr sz="2400">
                <a:solidFill>
                  <a:schemeClr val="accent2"/>
                </a:solidFill>
              </a:defRPr>
            </a:lvl2pPr>
            <a:lvl3pPr lvl="2">
              <a:lnSpc>
                <a:spcPct val="100000"/>
              </a:lnSpc>
              <a:spcBef>
                <a:spcPts val="0"/>
              </a:spcBef>
              <a:spcAft>
                <a:spcPts val="0"/>
              </a:spcAft>
              <a:buClr>
                <a:schemeClr val="accent2"/>
              </a:buClr>
              <a:buSzPts val="2400"/>
              <a:buNone/>
              <a:defRPr sz="2400">
                <a:solidFill>
                  <a:schemeClr val="accent2"/>
                </a:solidFill>
              </a:defRPr>
            </a:lvl3pPr>
            <a:lvl4pPr lvl="3">
              <a:lnSpc>
                <a:spcPct val="100000"/>
              </a:lnSpc>
              <a:spcBef>
                <a:spcPts val="0"/>
              </a:spcBef>
              <a:spcAft>
                <a:spcPts val="0"/>
              </a:spcAft>
              <a:buClr>
                <a:schemeClr val="accent2"/>
              </a:buClr>
              <a:buSzPts val="2400"/>
              <a:buNone/>
              <a:defRPr sz="2400">
                <a:solidFill>
                  <a:schemeClr val="accent2"/>
                </a:solidFill>
              </a:defRPr>
            </a:lvl4pPr>
            <a:lvl5pPr lvl="4">
              <a:lnSpc>
                <a:spcPct val="100000"/>
              </a:lnSpc>
              <a:spcBef>
                <a:spcPts val="0"/>
              </a:spcBef>
              <a:spcAft>
                <a:spcPts val="0"/>
              </a:spcAft>
              <a:buClr>
                <a:schemeClr val="accent2"/>
              </a:buClr>
              <a:buSzPts val="2400"/>
              <a:buNone/>
              <a:defRPr sz="2400">
                <a:solidFill>
                  <a:schemeClr val="accent2"/>
                </a:solidFill>
              </a:defRPr>
            </a:lvl5pPr>
            <a:lvl6pPr lvl="5">
              <a:lnSpc>
                <a:spcPct val="100000"/>
              </a:lnSpc>
              <a:spcBef>
                <a:spcPts val="0"/>
              </a:spcBef>
              <a:spcAft>
                <a:spcPts val="0"/>
              </a:spcAft>
              <a:buClr>
                <a:schemeClr val="accent2"/>
              </a:buClr>
              <a:buSzPts val="2400"/>
              <a:buNone/>
              <a:defRPr sz="2400">
                <a:solidFill>
                  <a:schemeClr val="accent2"/>
                </a:solidFill>
              </a:defRPr>
            </a:lvl6pPr>
            <a:lvl7pPr lvl="6">
              <a:lnSpc>
                <a:spcPct val="100000"/>
              </a:lnSpc>
              <a:spcBef>
                <a:spcPts val="0"/>
              </a:spcBef>
              <a:spcAft>
                <a:spcPts val="0"/>
              </a:spcAft>
              <a:buClr>
                <a:schemeClr val="accent2"/>
              </a:buClr>
              <a:buSzPts val="2400"/>
              <a:buNone/>
              <a:defRPr sz="2400">
                <a:solidFill>
                  <a:schemeClr val="accent2"/>
                </a:solidFill>
              </a:defRPr>
            </a:lvl7pPr>
            <a:lvl8pPr lvl="7">
              <a:lnSpc>
                <a:spcPct val="100000"/>
              </a:lnSpc>
              <a:spcBef>
                <a:spcPts val="0"/>
              </a:spcBef>
              <a:spcAft>
                <a:spcPts val="0"/>
              </a:spcAft>
              <a:buClr>
                <a:schemeClr val="accent2"/>
              </a:buClr>
              <a:buSzPts val="2400"/>
              <a:buNone/>
              <a:defRPr sz="2400">
                <a:solidFill>
                  <a:schemeClr val="accent2"/>
                </a:solidFill>
              </a:defRPr>
            </a:lvl8pPr>
            <a:lvl9pPr lvl="8">
              <a:lnSpc>
                <a:spcPct val="100000"/>
              </a:lnSpc>
              <a:spcBef>
                <a:spcPts val="0"/>
              </a:spcBef>
              <a:spcAft>
                <a:spcPts val="0"/>
              </a:spcAft>
              <a:buClr>
                <a:schemeClr val="accent2"/>
              </a:buClr>
              <a:buSzPts val="2400"/>
              <a:buNone/>
              <a:defRPr sz="2400">
                <a:solidFill>
                  <a:schemeClr val="accent2"/>
                </a:solidFill>
              </a:defRPr>
            </a:lvl9pPr>
          </a:lstStyle>
          <a:p/>
        </p:txBody>
      </p:sp>
      <p:sp>
        <p:nvSpPr>
          <p:cNvPr id="14" name="Google Shape;14;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dk1"/>
        </a:solidFill>
      </p:bgPr>
    </p:bg>
    <p:spTree>
      <p:nvGrpSpPr>
        <p:cNvPr id="15" name="Shape 15"/>
        <p:cNvGrpSpPr/>
        <p:nvPr/>
      </p:nvGrpSpPr>
      <p:grpSpPr>
        <a:xfrm>
          <a:off x="0" y="0"/>
          <a:ext cx="0" cy="0"/>
          <a:chOff x="0" y="0"/>
          <a:chExt cx="0" cy="0"/>
        </a:xfrm>
      </p:grpSpPr>
      <p:cxnSp>
        <p:nvCxnSpPr>
          <p:cNvPr id="16" name="Google Shape;16;p3"/>
          <p:cNvCxnSpPr/>
          <p:nvPr/>
        </p:nvCxnSpPr>
        <p:spPr>
          <a:xfrm>
            <a:off x="641934" y="3597500"/>
            <a:ext cx="390300" cy="0"/>
          </a:xfrm>
          <a:prstGeom prst="straightConnector1">
            <a:avLst/>
          </a:prstGeom>
          <a:noFill/>
          <a:ln cap="flat" cmpd="sng" w="28575">
            <a:solidFill>
              <a:schemeClr val="lt2"/>
            </a:solidFill>
            <a:prstDash val="solid"/>
            <a:round/>
            <a:headEnd len="sm" w="sm" type="none"/>
            <a:tailEnd len="sm" w="sm" type="none"/>
          </a:ln>
        </p:spPr>
      </p:cxnSp>
      <p:sp>
        <p:nvSpPr>
          <p:cNvPr id="17" name="Google Shape;17;p3"/>
          <p:cNvSpPr txBox="1"/>
          <p:nvPr>
            <p:ph type="title"/>
          </p:nvPr>
        </p:nvSpPr>
        <p:spPr>
          <a:xfrm>
            <a:off x="512700" y="1893300"/>
            <a:ext cx="8118600" cy="1522800"/>
          </a:xfrm>
          <a:prstGeom prst="rect">
            <a:avLst/>
          </a:prstGeom>
        </p:spPr>
        <p:txBody>
          <a:bodyPr anchorCtr="0" anchor="b" bIns="91425" lIns="91425" spcFirstLastPara="1" rIns="91425" wrap="square" tIns="91425">
            <a:noAutofit/>
          </a:bodyPr>
          <a:lstStyle>
            <a:lvl1pPr lvl="0">
              <a:spcBef>
                <a:spcPts val="0"/>
              </a:spcBef>
              <a:spcAft>
                <a:spcPts val="0"/>
              </a:spcAft>
              <a:buClr>
                <a:schemeClr val="accent1"/>
              </a:buClr>
              <a:buSzPts val="6000"/>
              <a:buNone/>
              <a:defRPr sz="6000">
                <a:solidFill>
                  <a:schemeClr val="accent1"/>
                </a:solidFill>
              </a:defRPr>
            </a:lvl1pPr>
            <a:lvl2pPr lvl="1">
              <a:spcBef>
                <a:spcPts val="0"/>
              </a:spcBef>
              <a:spcAft>
                <a:spcPts val="0"/>
              </a:spcAft>
              <a:buClr>
                <a:schemeClr val="accent1"/>
              </a:buClr>
              <a:buSzPts val="6000"/>
              <a:buNone/>
              <a:defRPr sz="6000">
                <a:solidFill>
                  <a:schemeClr val="accent1"/>
                </a:solidFill>
              </a:defRPr>
            </a:lvl2pPr>
            <a:lvl3pPr lvl="2">
              <a:spcBef>
                <a:spcPts val="0"/>
              </a:spcBef>
              <a:spcAft>
                <a:spcPts val="0"/>
              </a:spcAft>
              <a:buClr>
                <a:schemeClr val="accent1"/>
              </a:buClr>
              <a:buSzPts val="6000"/>
              <a:buNone/>
              <a:defRPr sz="6000">
                <a:solidFill>
                  <a:schemeClr val="accent1"/>
                </a:solidFill>
              </a:defRPr>
            </a:lvl3pPr>
            <a:lvl4pPr lvl="3">
              <a:spcBef>
                <a:spcPts val="0"/>
              </a:spcBef>
              <a:spcAft>
                <a:spcPts val="0"/>
              </a:spcAft>
              <a:buClr>
                <a:schemeClr val="accent1"/>
              </a:buClr>
              <a:buSzPts val="6000"/>
              <a:buNone/>
              <a:defRPr sz="6000">
                <a:solidFill>
                  <a:schemeClr val="accent1"/>
                </a:solidFill>
              </a:defRPr>
            </a:lvl4pPr>
            <a:lvl5pPr lvl="4">
              <a:spcBef>
                <a:spcPts val="0"/>
              </a:spcBef>
              <a:spcAft>
                <a:spcPts val="0"/>
              </a:spcAft>
              <a:buClr>
                <a:schemeClr val="accent1"/>
              </a:buClr>
              <a:buSzPts val="6000"/>
              <a:buNone/>
              <a:defRPr sz="6000">
                <a:solidFill>
                  <a:schemeClr val="accent1"/>
                </a:solidFill>
              </a:defRPr>
            </a:lvl5pPr>
            <a:lvl6pPr lvl="5">
              <a:spcBef>
                <a:spcPts val="0"/>
              </a:spcBef>
              <a:spcAft>
                <a:spcPts val="0"/>
              </a:spcAft>
              <a:buClr>
                <a:schemeClr val="accent1"/>
              </a:buClr>
              <a:buSzPts val="6000"/>
              <a:buNone/>
              <a:defRPr sz="6000">
                <a:solidFill>
                  <a:schemeClr val="accent1"/>
                </a:solidFill>
              </a:defRPr>
            </a:lvl6pPr>
            <a:lvl7pPr lvl="6">
              <a:spcBef>
                <a:spcPts val="0"/>
              </a:spcBef>
              <a:spcAft>
                <a:spcPts val="0"/>
              </a:spcAft>
              <a:buClr>
                <a:schemeClr val="accent1"/>
              </a:buClr>
              <a:buSzPts val="6000"/>
              <a:buNone/>
              <a:defRPr sz="6000">
                <a:solidFill>
                  <a:schemeClr val="accent1"/>
                </a:solidFill>
              </a:defRPr>
            </a:lvl7pPr>
            <a:lvl8pPr lvl="7">
              <a:spcBef>
                <a:spcPts val="0"/>
              </a:spcBef>
              <a:spcAft>
                <a:spcPts val="0"/>
              </a:spcAft>
              <a:buClr>
                <a:schemeClr val="accent1"/>
              </a:buClr>
              <a:buSzPts val="6000"/>
              <a:buNone/>
              <a:defRPr sz="6000">
                <a:solidFill>
                  <a:schemeClr val="accent1"/>
                </a:solidFill>
              </a:defRPr>
            </a:lvl8pPr>
            <a:lvl9pPr lvl="8">
              <a:spcBef>
                <a:spcPts val="0"/>
              </a:spcBef>
              <a:spcAft>
                <a:spcPts val="0"/>
              </a:spcAft>
              <a:buClr>
                <a:schemeClr val="accent1"/>
              </a:buClr>
              <a:buSzPts val="6000"/>
              <a:buNone/>
              <a:defRPr sz="6000">
                <a:solidFill>
                  <a:schemeClr val="accent1"/>
                </a:solidFill>
              </a:defRPr>
            </a:lvl9pPr>
          </a:lstStyle>
          <a:p/>
        </p:txBody>
      </p:sp>
      <p:sp>
        <p:nvSpPr>
          <p:cNvPr id="18" name="Google Shape;18;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9" name="Shape 19"/>
        <p:cNvGrpSpPr/>
        <p:nvPr/>
      </p:nvGrpSpPr>
      <p:grpSpPr>
        <a:xfrm>
          <a:off x="0" y="0"/>
          <a:ext cx="0" cy="0"/>
          <a:chOff x="0" y="0"/>
          <a:chExt cx="0" cy="0"/>
        </a:xfrm>
      </p:grpSpPr>
      <p:sp>
        <p:nvSpPr>
          <p:cNvPr id="20" name="Google Shape;20;p4"/>
          <p:cNvSpPr/>
          <p:nvPr/>
        </p:nvSpPr>
        <p:spPr>
          <a:xfrm>
            <a:off x="0" y="5045700"/>
            <a:ext cx="9144000" cy="9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4"/>
          <p:cNvSpPr txBox="1"/>
          <p:nvPr>
            <p:ph type="title"/>
          </p:nvPr>
        </p:nvSpPr>
        <p:spPr>
          <a:xfrm>
            <a:off x="311700" y="445025"/>
            <a:ext cx="8520600" cy="6132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 name="Google Shape;22;p4"/>
          <p:cNvSpPr txBox="1"/>
          <p:nvPr>
            <p:ph idx="1" type="body"/>
          </p:nvPr>
        </p:nvSpPr>
        <p:spPr>
          <a:xfrm>
            <a:off x="311700" y="1171600"/>
            <a:ext cx="8520600" cy="33972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3" name="Google Shape;23;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4" name="Shape 24"/>
        <p:cNvGrpSpPr/>
        <p:nvPr/>
      </p:nvGrpSpPr>
      <p:grpSpPr>
        <a:xfrm>
          <a:off x="0" y="0"/>
          <a:ext cx="0" cy="0"/>
          <a:chOff x="0" y="0"/>
          <a:chExt cx="0" cy="0"/>
        </a:xfrm>
      </p:grpSpPr>
      <p:sp>
        <p:nvSpPr>
          <p:cNvPr id="25" name="Google Shape;25;p5"/>
          <p:cNvSpPr txBox="1"/>
          <p:nvPr>
            <p:ph type="title"/>
          </p:nvPr>
        </p:nvSpPr>
        <p:spPr>
          <a:xfrm>
            <a:off x="311700" y="445025"/>
            <a:ext cx="8520600" cy="6132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Google Shape;26;p5"/>
          <p:cNvSpPr txBox="1"/>
          <p:nvPr>
            <p:ph idx="1" type="body"/>
          </p:nvPr>
        </p:nvSpPr>
        <p:spPr>
          <a:xfrm>
            <a:off x="311700" y="1171675"/>
            <a:ext cx="3999900" cy="33972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7" name="Google Shape;27;p5"/>
          <p:cNvSpPr txBox="1"/>
          <p:nvPr>
            <p:ph idx="2" type="body"/>
          </p:nvPr>
        </p:nvSpPr>
        <p:spPr>
          <a:xfrm>
            <a:off x="4832400" y="1171675"/>
            <a:ext cx="3999900" cy="33972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8" name="Google Shape;28;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9" name="Shape 29"/>
        <p:cNvGrpSpPr/>
        <p:nvPr/>
      </p:nvGrpSpPr>
      <p:grpSpPr>
        <a:xfrm>
          <a:off x="0" y="0"/>
          <a:ext cx="0" cy="0"/>
          <a:chOff x="0" y="0"/>
          <a:chExt cx="0" cy="0"/>
        </a:xfrm>
      </p:grpSpPr>
      <p:sp>
        <p:nvSpPr>
          <p:cNvPr id="30" name="Google Shape;30;p6"/>
          <p:cNvSpPr txBox="1"/>
          <p:nvPr>
            <p:ph type="title"/>
          </p:nvPr>
        </p:nvSpPr>
        <p:spPr>
          <a:xfrm>
            <a:off x="311700" y="445025"/>
            <a:ext cx="8520600" cy="613200"/>
          </a:xfrm>
          <a:prstGeom prst="rect">
            <a:avLst/>
          </a:prstGeom>
        </p:spPr>
        <p:txBody>
          <a:bodyPr anchorCtr="0" anchor="t"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1" name="Google Shape;31;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2" name="Shape 32"/>
        <p:cNvGrpSpPr/>
        <p:nvPr/>
      </p:nvGrpSpPr>
      <p:grpSpPr>
        <a:xfrm>
          <a:off x="0" y="0"/>
          <a:ext cx="0" cy="0"/>
          <a:chOff x="0" y="0"/>
          <a:chExt cx="0" cy="0"/>
        </a:xfrm>
      </p:grpSpPr>
      <p:sp>
        <p:nvSpPr>
          <p:cNvPr id="33" name="Google Shape;33;p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4" name="Google Shape;34;p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5" name="Google Shape;35;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lt2"/>
        </a:solidFill>
      </p:bgPr>
    </p:bg>
    <p:spTree>
      <p:nvGrpSpPr>
        <p:cNvPr id="36" name="Shape 36"/>
        <p:cNvGrpSpPr/>
        <p:nvPr/>
      </p:nvGrpSpPr>
      <p:grpSpPr>
        <a:xfrm>
          <a:off x="0" y="0"/>
          <a:ext cx="0" cy="0"/>
          <a:chOff x="0" y="0"/>
          <a:chExt cx="0" cy="0"/>
        </a:xfrm>
      </p:grpSpPr>
      <p:sp>
        <p:nvSpPr>
          <p:cNvPr id="37" name="Google Shape;37;p8"/>
          <p:cNvSpPr txBox="1"/>
          <p:nvPr>
            <p:ph type="title"/>
          </p:nvPr>
        </p:nvSpPr>
        <p:spPr>
          <a:xfrm>
            <a:off x="490250" y="526350"/>
            <a:ext cx="5604000" cy="4090800"/>
          </a:xfrm>
          <a:prstGeom prst="rect">
            <a:avLst/>
          </a:prstGeom>
        </p:spPr>
        <p:txBody>
          <a:bodyPr anchorCtr="0" anchor="ctr" bIns="91425" lIns="91425" spcFirstLastPara="1" rIns="91425" wrap="square" tIns="91425">
            <a:noAutofit/>
          </a:bodyPr>
          <a:lstStyle>
            <a:lvl1pPr lvl="0">
              <a:spcBef>
                <a:spcPts val="0"/>
              </a:spcBef>
              <a:spcAft>
                <a:spcPts val="0"/>
              </a:spcAft>
              <a:buClr>
                <a:schemeClr val="accent1"/>
              </a:buClr>
              <a:buSzPts val="5400"/>
              <a:buNone/>
              <a:defRPr sz="5400">
                <a:solidFill>
                  <a:schemeClr val="accent1"/>
                </a:solidFill>
              </a:defRPr>
            </a:lvl1pPr>
            <a:lvl2pPr lvl="1">
              <a:spcBef>
                <a:spcPts val="0"/>
              </a:spcBef>
              <a:spcAft>
                <a:spcPts val="0"/>
              </a:spcAft>
              <a:buClr>
                <a:schemeClr val="accent1"/>
              </a:buClr>
              <a:buSzPts val="5400"/>
              <a:buNone/>
              <a:defRPr sz="5400">
                <a:solidFill>
                  <a:schemeClr val="accent1"/>
                </a:solidFill>
              </a:defRPr>
            </a:lvl2pPr>
            <a:lvl3pPr lvl="2">
              <a:spcBef>
                <a:spcPts val="0"/>
              </a:spcBef>
              <a:spcAft>
                <a:spcPts val="0"/>
              </a:spcAft>
              <a:buClr>
                <a:schemeClr val="accent1"/>
              </a:buClr>
              <a:buSzPts val="5400"/>
              <a:buNone/>
              <a:defRPr sz="5400">
                <a:solidFill>
                  <a:schemeClr val="accent1"/>
                </a:solidFill>
              </a:defRPr>
            </a:lvl3pPr>
            <a:lvl4pPr lvl="3">
              <a:spcBef>
                <a:spcPts val="0"/>
              </a:spcBef>
              <a:spcAft>
                <a:spcPts val="0"/>
              </a:spcAft>
              <a:buClr>
                <a:schemeClr val="accent1"/>
              </a:buClr>
              <a:buSzPts val="5400"/>
              <a:buNone/>
              <a:defRPr sz="5400">
                <a:solidFill>
                  <a:schemeClr val="accent1"/>
                </a:solidFill>
              </a:defRPr>
            </a:lvl4pPr>
            <a:lvl5pPr lvl="4">
              <a:spcBef>
                <a:spcPts val="0"/>
              </a:spcBef>
              <a:spcAft>
                <a:spcPts val="0"/>
              </a:spcAft>
              <a:buClr>
                <a:schemeClr val="accent1"/>
              </a:buClr>
              <a:buSzPts val="5400"/>
              <a:buNone/>
              <a:defRPr sz="5400">
                <a:solidFill>
                  <a:schemeClr val="accent1"/>
                </a:solidFill>
              </a:defRPr>
            </a:lvl5pPr>
            <a:lvl6pPr lvl="5">
              <a:spcBef>
                <a:spcPts val="0"/>
              </a:spcBef>
              <a:spcAft>
                <a:spcPts val="0"/>
              </a:spcAft>
              <a:buClr>
                <a:schemeClr val="accent1"/>
              </a:buClr>
              <a:buSzPts val="5400"/>
              <a:buNone/>
              <a:defRPr sz="5400">
                <a:solidFill>
                  <a:schemeClr val="accent1"/>
                </a:solidFill>
              </a:defRPr>
            </a:lvl6pPr>
            <a:lvl7pPr lvl="6">
              <a:spcBef>
                <a:spcPts val="0"/>
              </a:spcBef>
              <a:spcAft>
                <a:spcPts val="0"/>
              </a:spcAft>
              <a:buClr>
                <a:schemeClr val="accent1"/>
              </a:buClr>
              <a:buSzPts val="5400"/>
              <a:buNone/>
              <a:defRPr sz="5400">
                <a:solidFill>
                  <a:schemeClr val="accent1"/>
                </a:solidFill>
              </a:defRPr>
            </a:lvl7pPr>
            <a:lvl8pPr lvl="7">
              <a:spcBef>
                <a:spcPts val="0"/>
              </a:spcBef>
              <a:spcAft>
                <a:spcPts val="0"/>
              </a:spcAft>
              <a:buClr>
                <a:schemeClr val="accent1"/>
              </a:buClr>
              <a:buSzPts val="5400"/>
              <a:buNone/>
              <a:defRPr sz="5400">
                <a:solidFill>
                  <a:schemeClr val="accent1"/>
                </a:solidFill>
              </a:defRPr>
            </a:lvl8pPr>
            <a:lvl9pPr lvl="8">
              <a:spcBef>
                <a:spcPts val="0"/>
              </a:spcBef>
              <a:spcAft>
                <a:spcPts val="0"/>
              </a:spcAft>
              <a:buClr>
                <a:schemeClr val="accent1"/>
              </a:buClr>
              <a:buSzPts val="5400"/>
              <a:buNone/>
              <a:defRPr sz="5400">
                <a:solidFill>
                  <a:schemeClr val="accent1"/>
                </a:solidFill>
              </a:defRPr>
            </a:lvl9pPr>
          </a:lstStyle>
          <a:p/>
        </p:txBody>
      </p:sp>
      <p:sp>
        <p:nvSpPr>
          <p:cNvPr id="38" name="Google Shape;38;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9" name="Shape 39"/>
        <p:cNvGrpSpPr/>
        <p:nvPr/>
      </p:nvGrpSpPr>
      <p:grpSpPr>
        <a:xfrm>
          <a:off x="0" y="0"/>
          <a:ext cx="0" cy="0"/>
          <a:chOff x="0" y="0"/>
          <a:chExt cx="0" cy="0"/>
        </a:xfrm>
      </p:grpSpPr>
      <p:sp>
        <p:nvSpPr>
          <p:cNvPr id="40" name="Google Shape;40;p9"/>
          <p:cNvSpPr/>
          <p:nvPr/>
        </p:nvSpPr>
        <p:spPr>
          <a:xfrm>
            <a:off x="4572000" y="-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1" name="Google Shape;41;p9"/>
          <p:cNvCxnSpPr/>
          <p:nvPr/>
        </p:nvCxnSpPr>
        <p:spPr>
          <a:xfrm>
            <a:off x="5029675" y="4495500"/>
            <a:ext cx="686400" cy="0"/>
          </a:xfrm>
          <a:prstGeom prst="straightConnector1">
            <a:avLst/>
          </a:prstGeom>
          <a:noFill/>
          <a:ln cap="flat" cmpd="sng" w="19050">
            <a:solidFill>
              <a:schemeClr val="lt2"/>
            </a:solidFill>
            <a:prstDash val="solid"/>
            <a:round/>
            <a:headEnd len="sm" w="sm" type="none"/>
            <a:tailEnd len="sm" w="sm" type="none"/>
          </a:ln>
        </p:spPr>
      </p:cxnSp>
      <p:sp>
        <p:nvSpPr>
          <p:cNvPr id="42" name="Google Shape;42;p9"/>
          <p:cNvSpPr txBox="1"/>
          <p:nvPr>
            <p:ph type="title"/>
          </p:nvPr>
        </p:nvSpPr>
        <p:spPr>
          <a:xfrm>
            <a:off x="265500" y="1382350"/>
            <a:ext cx="4045200" cy="1333200"/>
          </a:xfrm>
          <a:prstGeom prst="rect">
            <a:avLst/>
          </a:prstGeom>
        </p:spPr>
        <p:txBody>
          <a:bodyPr anchorCtr="0" anchor="b" bIns="91425" lIns="91425" spcFirstLastPara="1" rIns="91425" wrap="square" tIns="91425">
            <a:noAutofit/>
          </a:bodyPr>
          <a:lstStyle>
            <a:lvl1pPr lvl="0" algn="ctr">
              <a:spcBef>
                <a:spcPts val="0"/>
              </a:spcBef>
              <a:spcAft>
                <a:spcPts val="0"/>
              </a:spcAft>
              <a:buClr>
                <a:schemeClr val="lt2"/>
              </a:buClr>
              <a:buSzPts val="4200"/>
              <a:buNone/>
              <a:defRPr sz="4200">
                <a:solidFill>
                  <a:schemeClr val="lt2"/>
                </a:solidFill>
              </a:defRPr>
            </a:lvl1pPr>
            <a:lvl2pPr lvl="1" algn="ctr">
              <a:spcBef>
                <a:spcPts val="0"/>
              </a:spcBef>
              <a:spcAft>
                <a:spcPts val="0"/>
              </a:spcAft>
              <a:buClr>
                <a:schemeClr val="lt2"/>
              </a:buClr>
              <a:buSzPts val="4200"/>
              <a:buNone/>
              <a:defRPr sz="4200">
                <a:solidFill>
                  <a:schemeClr val="lt2"/>
                </a:solidFill>
              </a:defRPr>
            </a:lvl2pPr>
            <a:lvl3pPr lvl="2" algn="ctr">
              <a:spcBef>
                <a:spcPts val="0"/>
              </a:spcBef>
              <a:spcAft>
                <a:spcPts val="0"/>
              </a:spcAft>
              <a:buClr>
                <a:schemeClr val="lt2"/>
              </a:buClr>
              <a:buSzPts val="4200"/>
              <a:buNone/>
              <a:defRPr sz="4200">
                <a:solidFill>
                  <a:schemeClr val="lt2"/>
                </a:solidFill>
              </a:defRPr>
            </a:lvl3pPr>
            <a:lvl4pPr lvl="3" algn="ctr">
              <a:spcBef>
                <a:spcPts val="0"/>
              </a:spcBef>
              <a:spcAft>
                <a:spcPts val="0"/>
              </a:spcAft>
              <a:buClr>
                <a:schemeClr val="lt2"/>
              </a:buClr>
              <a:buSzPts val="4200"/>
              <a:buNone/>
              <a:defRPr sz="4200">
                <a:solidFill>
                  <a:schemeClr val="lt2"/>
                </a:solidFill>
              </a:defRPr>
            </a:lvl4pPr>
            <a:lvl5pPr lvl="4" algn="ctr">
              <a:spcBef>
                <a:spcPts val="0"/>
              </a:spcBef>
              <a:spcAft>
                <a:spcPts val="0"/>
              </a:spcAft>
              <a:buClr>
                <a:schemeClr val="lt2"/>
              </a:buClr>
              <a:buSzPts val="4200"/>
              <a:buNone/>
              <a:defRPr sz="4200">
                <a:solidFill>
                  <a:schemeClr val="lt2"/>
                </a:solidFill>
              </a:defRPr>
            </a:lvl5pPr>
            <a:lvl6pPr lvl="5" algn="ctr">
              <a:spcBef>
                <a:spcPts val="0"/>
              </a:spcBef>
              <a:spcAft>
                <a:spcPts val="0"/>
              </a:spcAft>
              <a:buClr>
                <a:schemeClr val="lt2"/>
              </a:buClr>
              <a:buSzPts val="4200"/>
              <a:buNone/>
              <a:defRPr sz="4200">
                <a:solidFill>
                  <a:schemeClr val="lt2"/>
                </a:solidFill>
              </a:defRPr>
            </a:lvl6pPr>
            <a:lvl7pPr lvl="6" algn="ctr">
              <a:spcBef>
                <a:spcPts val="0"/>
              </a:spcBef>
              <a:spcAft>
                <a:spcPts val="0"/>
              </a:spcAft>
              <a:buClr>
                <a:schemeClr val="lt2"/>
              </a:buClr>
              <a:buSzPts val="4200"/>
              <a:buNone/>
              <a:defRPr sz="4200">
                <a:solidFill>
                  <a:schemeClr val="lt2"/>
                </a:solidFill>
              </a:defRPr>
            </a:lvl7pPr>
            <a:lvl8pPr lvl="7" algn="ctr">
              <a:spcBef>
                <a:spcPts val="0"/>
              </a:spcBef>
              <a:spcAft>
                <a:spcPts val="0"/>
              </a:spcAft>
              <a:buClr>
                <a:schemeClr val="lt2"/>
              </a:buClr>
              <a:buSzPts val="4200"/>
              <a:buNone/>
              <a:defRPr sz="4200">
                <a:solidFill>
                  <a:schemeClr val="lt2"/>
                </a:solidFill>
              </a:defRPr>
            </a:lvl8pPr>
            <a:lvl9pPr lvl="8" algn="ctr">
              <a:spcBef>
                <a:spcPts val="0"/>
              </a:spcBef>
              <a:spcAft>
                <a:spcPts val="0"/>
              </a:spcAft>
              <a:buClr>
                <a:schemeClr val="lt2"/>
              </a:buClr>
              <a:buSzPts val="4200"/>
              <a:buNone/>
              <a:defRPr sz="4200">
                <a:solidFill>
                  <a:schemeClr val="lt2"/>
                </a:solidFill>
              </a:defRPr>
            </a:lvl9pPr>
          </a:lstStyle>
          <a:p/>
        </p:txBody>
      </p:sp>
      <p:sp>
        <p:nvSpPr>
          <p:cNvPr id="43" name="Google Shape;43;p9"/>
          <p:cNvSpPr txBox="1"/>
          <p:nvPr>
            <p:ph idx="1" type="subTitle"/>
          </p:nvPr>
        </p:nvSpPr>
        <p:spPr>
          <a:xfrm>
            <a:off x="265500" y="2769001"/>
            <a:ext cx="4045200" cy="13455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4" name="Google Shape;44;p9"/>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Clr>
                <a:schemeClr val="accent1"/>
              </a:buClr>
              <a:buSzPts val="1800"/>
              <a:buChar char="●"/>
              <a:defRPr>
                <a:solidFill>
                  <a:schemeClr val="accent1"/>
                </a:solidFill>
              </a:defRPr>
            </a:lvl1pPr>
            <a:lvl2pPr indent="-317500" lvl="1" marL="914400">
              <a:spcBef>
                <a:spcPts val="1600"/>
              </a:spcBef>
              <a:spcAft>
                <a:spcPts val="0"/>
              </a:spcAft>
              <a:buClr>
                <a:schemeClr val="accent1"/>
              </a:buClr>
              <a:buSzPts val="1400"/>
              <a:buChar char="○"/>
              <a:defRPr>
                <a:solidFill>
                  <a:schemeClr val="accent1"/>
                </a:solidFill>
              </a:defRPr>
            </a:lvl2pPr>
            <a:lvl3pPr indent="-317500" lvl="2" marL="1371600">
              <a:spcBef>
                <a:spcPts val="1600"/>
              </a:spcBef>
              <a:spcAft>
                <a:spcPts val="0"/>
              </a:spcAft>
              <a:buClr>
                <a:schemeClr val="accent1"/>
              </a:buClr>
              <a:buSzPts val="1400"/>
              <a:buChar char="■"/>
              <a:defRPr>
                <a:solidFill>
                  <a:schemeClr val="accent1"/>
                </a:solidFill>
              </a:defRPr>
            </a:lvl3pPr>
            <a:lvl4pPr indent="-317500" lvl="3" marL="1828800">
              <a:spcBef>
                <a:spcPts val="1600"/>
              </a:spcBef>
              <a:spcAft>
                <a:spcPts val="0"/>
              </a:spcAft>
              <a:buClr>
                <a:schemeClr val="accent1"/>
              </a:buClr>
              <a:buSzPts val="1400"/>
              <a:buChar char="●"/>
              <a:defRPr>
                <a:solidFill>
                  <a:schemeClr val="accent1"/>
                </a:solidFill>
              </a:defRPr>
            </a:lvl4pPr>
            <a:lvl5pPr indent="-317500" lvl="4" marL="2286000">
              <a:spcBef>
                <a:spcPts val="1600"/>
              </a:spcBef>
              <a:spcAft>
                <a:spcPts val="0"/>
              </a:spcAft>
              <a:buClr>
                <a:schemeClr val="accent1"/>
              </a:buClr>
              <a:buSzPts val="1400"/>
              <a:buChar char="○"/>
              <a:defRPr>
                <a:solidFill>
                  <a:schemeClr val="accent1"/>
                </a:solidFill>
              </a:defRPr>
            </a:lvl5pPr>
            <a:lvl6pPr indent="-317500" lvl="5" marL="2743200">
              <a:spcBef>
                <a:spcPts val="1600"/>
              </a:spcBef>
              <a:spcAft>
                <a:spcPts val="0"/>
              </a:spcAft>
              <a:buClr>
                <a:schemeClr val="accent1"/>
              </a:buClr>
              <a:buSzPts val="1400"/>
              <a:buChar char="■"/>
              <a:defRPr>
                <a:solidFill>
                  <a:schemeClr val="accent1"/>
                </a:solidFill>
              </a:defRPr>
            </a:lvl6pPr>
            <a:lvl7pPr indent="-317500" lvl="6" marL="3200400">
              <a:spcBef>
                <a:spcPts val="1600"/>
              </a:spcBef>
              <a:spcAft>
                <a:spcPts val="0"/>
              </a:spcAft>
              <a:buClr>
                <a:schemeClr val="accent1"/>
              </a:buClr>
              <a:buSzPts val="1400"/>
              <a:buChar char="●"/>
              <a:defRPr>
                <a:solidFill>
                  <a:schemeClr val="accent1"/>
                </a:solidFill>
              </a:defRPr>
            </a:lvl7pPr>
            <a:lvl8pPr indent="-317500" lvl="7" marL="3657600">
              <a:spcBef>
                <a:spcPts val="1600"/>
              </a:spcBef>
              <a:spcAft>
                <a:spcPts val="0"/>
              </a:spcAft>
              <a:buClr>
                <a:schemeClr val="accent1"/>
              </a:buClr>
              <a:buSzPts val="1400"/>
              <a:buChar char="○"/>
              <a:defRPr>
                <a:solidFill>
                  <a:schemeClr val="accent1"/>
                </a:solidFill>
              </a:defRPr>
            </a:lvl8pPr>
            <a:lvl9pPr indent="-317500" lvl="8" marL="4114800">
              <a:spcBef>
                <a:spcPts val="1600"/>
              </a:spcBef>
              <a:spcAft>
                <a:spcPts val="1600"/>
              </a:spcAft>
              <a:buClr>
                <a:schemeClr val="accent1"/>
              </a:buClr>
              <a:buSzPts val="1400"/>
              <a:buChar char="■"/>
              <a:defRPr>
                <a:solidFill>
                  <a:schemeClr val="accent1"/>
                </a:solidFill>
              </a:defRPr>
            </a:lvl9pPr>
          </a:lstStyle>
          <a:p/>
        </p:txBody>
      </p:sp>
      <p:sp>
        <p:nvSpPr>
          <p:cNvPr id="45" name="Google Shape;45;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6" name="Shape 46"/>
        <p:cNvGrpSpPr/>
        <p:nvPr/>
      </p:nvGrpSpPr>
      <p:grpSpPr>
        <a:xfrm>
          <a:off x="0" y="0"/>
          <a:ext cx="0" cy="0"/>
          <a:chOff x="0" y="0"/>
          <a:chExt cx="0" cy="0"/>
        </a:xfrm>
      </p:grpSpPr>
      <p:sp>
        <p:nvSpPr>
          <p:cNvPr id="47" name="Google Shape;47;p10"/>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48" name="Google Shape;48;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9" name="Shape 49"/>
        <p:cNvGrpSpPr/>
        <p:nvPr/>
      </p:nvGrpSpPr>
      <p:grpSpPr>
        <a:xfrm>
          <a:off x="0" y="0"/>
          <a:ext cx="0" cy="0"/>
          <a:chOff x="0" y="0"/>
          <a:chExt cx="0" cy="0"/>
        </a:xfrm>
      </p:grpSpPr>
      <p:sp>
        <p:nvSpPr>
          <p:cNvPr id="50" name="Google Shape;50;p11"/>
          <p:cNvSpPr txBox="1"/>
          <p:nvPr>
            <p:ph hasCustomPrompt="1" type="title"/>
          </p:nvPr>
        </p:nvSpPr>
        <p:spPr>
          <a:xfrm>
            <a:off x="311700" y="1039650"/>
            <a:ext cx="8520600" cy="2106300"/>
          </a:xfrm>
          <a:prstGeom prst="rect">
            <a:avLst/>
          </a:prstGeom>
        </p:spPr>
        <p:txBody>
          <a:bodyPr anchorCtr="0" anchor="b" bIns="91425" lIns="91425" spcFirstLastPara="1" rIns="91425" wrap="square" tIns="91425">
            <a:noAutofit/>
          </a:bodyPr>
          <a:lstStyle>
            <a:lvl1pPr lvl="0" algn="ctr">
              <a:spcBef>
                <a:spcPts val="0"/>
              </a:spcBef>
              <a:spcAft>
                <a:spcPts val="0"/>
              </a:spcAft>
              <a:buSzPts val="14000"/>
              <a:buNone/>
              <a:defRPr b="1" sz="14000"/>
            </a:lvl1pPr>
            <a:lvl2pPr lvl="1" algn="ctr">
              <a:spcBef>
                <a:spcPts val="0"/>
              </a:spcBef>
              <a:spcAft>
                <a:spcPts val="0"/>
              </a:spcAft>
              <a:buSzPts val="14000"/>
              <a:buNone/>
              <a:defRPr b="1" sz="14000"/>
            </a:lvl2pPr>
            <a:lvl3pPr lvl="2" algn="ctr">
              <a:spcBef>
                <a:spcPts val="0"/>
              </a:spcBef>
              <a:spcAft>
                <a:spcPts val="0"/>
              </a:spcAft>
              <a:buSzPts val="14000"/>
              <a:buNone/>
              <a:defRPr b="1" sz="14000"/>
            </a:lvl3pPr>
            <a:lvl4pPr lvl="3" algn="ctr">
              <a:spcBef>
                <a:spcPts val="0"/>
              </a:spcBef>
              <a:spcAft>
                <a:spcPts val="0"/>
              </a:spcAft>
              <a:buSzPts val="14000"/>
              <a:buNone/>
              <a:defRPr b="1" sz="14000"/>
            </a:lvl4pPr>
            <a:lvl5pPr lvl="4" algn="ctr">
              <a:spcBef>
                <a:spcPts val="0"/>
              </a:spcBef>
              <a:spcAft>
                <a:spcPts val="0"/>
              </a:spcAft>
              <a:buSzPts val="14000"/>
              <a:buNone/>
              <a:defRPr b="1" sz="14000"/>
            </a:lvl5pPr>
            <a:lvl6pPr lvl="5" algn="ctr">
              <a:spcBef>
                <a:spcPts val="0"/>
              </a:spcBef>
              <a:spcAft>
                <a:spcPts val="0"/>
              </a:spcAft>
              <a:buSzPts val="14000"/>
              <a:buNone/>
              <a:defRPr b="1" sz="14000"/>
            </a:lvl6pPr>
            <a:lvl7pPr lvl="6" algn="ctr">
              <a:spcBef>
                <a:spcPts val="0"/>
              </a:spcBef>
              <a:spcAft>
                <a:spcPts val="0"/>
              </a:spcAft>
              <a:buSzPts val="14000"/>
              <a:buNone/>
              <a:defRPr b="1" sz="14000"/>
            </a:lvl7pPr>
            <a:lvl8pPr lvl="7" algn="ctr">
              <a:spcBef>
                <a:spcPts val="0"/>
              </a:spcBef>
              <a:spcAft>
                <a:spcPts val="0"/>
              </a:spcAft>
              <a:buSzPts val="14000"/>
              <a:buNone/>
              <a:defRPr b="1" sz="14000"/>
            </a:lvl8pPr>
            <a:lvl9pPr lvl="8" algn="ctr">
              <a:spcBef>
                <a:spcPts val="0"/>
              </a:spcBef>
              <a:spcAft>
                <a:spcPts val="0"/>
              </a:spcAft>
              <a:buSzPts val="14000"/>
              <a:buNone/>
              <a:defRPr b="1" sz="14000"/>
            </a:lvl9pPr>
          </a:lstStyle>
          <a:p>
            <a:r>
              <a:t>xx%</a:t>
            </a:r>
          </a:p>
        </p:txBody>
      </p:sp>
      <p:sp>
        <p:nvSpPr>
          <p:cNvPr id="51" name="Google Shape;51;p11"/>
          <p:cNvSpPr txBox="1"/>
          <p:nvPr>
            <p:ph idx="1" type="body"/>
          </p:nvPr>
        </p:nvSpPr>
        <p:spPr>
          <a:xfrm>
            <a:off x="311700" y="3228425"/>
            <a:ext cx="8520600" cy="13008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52" name="Google Shape;52;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53" name="Shape 53"/>
        <p:cNvGrpSpPr/>
        <p:nvPr/>
      </p:nvGrpSpPr>
      <p:grpSpPr>
        <a:xfrm>
          <a:off x="0" y="0"/>
          <a:ext cx="0" cy="0"/>
          <a:chOff x="0" y="0"/>
          <a:chExt cx="0" cy="0"/>
        </a:xfrm>
      </p:grpSpPr>
      <p:sp>
        <p:nvSpPr>
          <p:cNvPr id="54" name="Google Shape;54;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paperback">
    <p:bg>
      <p:bgPr>
        <a:solidFill>
          <a:schemeClr val="accen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6132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1pPr>
            <a:lvl2pPr lvl="1">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2pPr>
            <a:lvl3pPr lvl="2">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3pPr>
            <a:lvl4pPr lvl="3">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4pPr>
            <a:lvl5pPr lvl="4">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5pPr>
            <a:lvl6pPr lvl="5">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6pPr>
            <a:lvl7pPr lvl="6">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7pPr>
            <a:lvl8pPr lvl="7">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8pPr>
            <a:lvl9pPr lvl="8">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9pPr>
          </a:lstStyle>
          <a:p/>
        </p:txBody>
      </p:sp>
      <p:sp>
        <p:nvSpPr>
          <p:cNvPr id="7" name="Google Shape;7;p1"/>
          <p:cNvSpPr txBox="1"/>
          <p:nvPr>
            <p:ph idx="1" type="body"/>
          </p:nvPr>
        </p:nvSpPr>
        <p:spPr>
          <a:xfrm>
            <a:off x="311700" y="1171600"/>
            <a:ext cx="8520600" cy="33972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1"/>
              </a:buClr>
              <a:buSzPts val="1800"/>
              <a:buFont typeface="Old Standard TT"/>
              <a:buChar char="●"/>
              <a:defRPr sz="1800">
                <a:solidFill>
                  <a:schemeClr val="dk1"/>
                </a:solidFill>
                <a:latin typeface="Old Standard TT"/>
                <a:ea typeface="Old Standard TT"/>
                <a:cs typeface="Old Standard TT"/>
                <a:sym typeface="Old Standard TT"/>
              </a:defRPr>
            </a:lvl1pPr>
            <a:lvl2pPr indent="-317500" lvl="1" marL="9144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2pPr>
            <a:lvl3pPr indent="-317500" lvl="2" marL="13716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3pPr>
            <a:lvl4pPr indent="-317500" lvl="3" marL="18288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4pPr>
            <a:lvl5pPr indent="-317500" lvl="4" marL="22860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5pPr>
            <a:lvl6pPr indent="-317500" lvl="5" marL="27432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6pPr>
            <a:lvl7pPr indent="-317500" lvl="6" marL="32004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7pPr>
            <a:lvl8pPr indent="-317500" lvl="7" marL="36576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8pPr>
            <a:lvl9pPr indent="-317500" lvl="8" marL="4114800">
              <a:lnSpc>
                <a:spcPct val="115000"/>
              </a:lnSpc>
              <a:spcBef>
                <a:spcPts val="1600"/>
              </a:spcBef>
              <a:spcAft>
                <a:spcPts val="160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1"/>
                </a:solidFill>
                <a:latin typeface="Old Standard TT"/>
                <a:ea typeface="Old Standard TT"/>
                <a:cs typeface="Old Standard TT"/>
                <a:sym typeface="Old Standard TT"/>
              </a:defRPr>
            </a:lvl1pPr>
            <a:lvl2pPr lvl="1" algn="r">
              <a:buNone/>
              <a:defRPr sz="1000">
                <a:solidFill>
                  <a:schemeClr val="dk1"/>
                </a:solidFill>
                <a:latin typeface="Old Standard TT"/>
                <a:ea typeface="Old Standard TT"/>
                <a:cs typeface="Old Standard TT"/>
                <a:sym typeface="Old Standard TT"/>
              </a:defRPr>
            </a:lvl2pPr>
            <a:lvl3pPr lvl="2" algn="r">
              <a:buNone/>
              <a:defRPr sz="1000">
                <a:solidFill>
                  <a:schemeClr val="dk1"/>
                </a:solidFill>
                <a:latin typeface="Old Standard TT"/>
                <a:ea typeface="Old Standard TT"/>
                <a:cs typeface="Old Standard TT"/>
                <a:sym typeface="Old Standard TT"/>
              </a:defRPr>
            </a:lvl3pPr>
            <a:lvl4pPr lvl="3" algn="r">
              <a:buNone/>
              <a:defRPr sz="1000">
                <a:solidFill>
                  <a:schemeClr val="dk1"/>
                </a:solidFill>
                <a:latin typeface="Old Standard TT"/>
                <a:ea typeface="Old Standard TT"/>
                <a:cs typeface="Old Standard TT"/>
                <a:sym typeface="Old Standard TT"/>
              </a:defRPr>
            </a:lvl4pPr>
            <a:lvl5pPr lvl="4" algn="r">
              <a:buNone/>
              <a:defRPr sz="1000">
                <a:solidFill>
                  <a:schemeClr val="dk1"/>
                </a:solidFill>
                <a:latin typeface="Old Standard TT"/>
                <a:ea typeface="Old Standard TT"/>
                <a:cs typeface="Old Standard TT"/>
                <a:sym typeface="Old Standard TT"/>
              </a:defRPr>
            </a:lvl5pPr>
            <a:lvl6pPr lvl="5" algn="r">
              <a:buNone/>
              <a:defRPr sz="1000">
                <a:solidFill>
                  <a:schemeClr val="dk1"/>
                </a:solidFill>
                <a:latin typeface="Old Standard TT"/>
                <a:ea typeface="Old Standard TT"/>
                <a:cs typeface="Old Standard TT"/>
                <a:sym typeface="Old Standard TT"/>
              </a:defRPr>
            </a:lvl6pPr>
            <a:lvl7pPr lvl="6" algn="r">
              <a:buNone/>
              <a:defRPr sz="1000">
                <a:solidFill>
                  <a:schemeClr val="dk1"/>
                </a:solidFill>
                <a:latin typeface="Old Standard TT"/>
                <a:ea typeface="Old Standard TT"/>
                <a:cs typeface="Old Standard TT"/>
                <a:sym typeface="Old Standard TT"/>
              </a:defRPr>
            </a:lvl7pPr>
            <a:lvl8pPr lvl="7" algn="r">
              <a:buNone/>
              <a:defRPr sz="1000">
                <a:solidFill>
                  <a:schemeClr val="dk1"/>
                </a:solidFill>
                <a:latin typeface="Old Standard TT"/>
                <a:ea typeface="Old Standard TT"/>
                <a:cs typeface="Old Standard TT"/>
                <a:sym typeface="Old Standard TT"/>
              </a:defRPr>
            </a:lvl8pPr>
            <a:lvl9pPr lvl="8" algn="r">
              <a:buNone/>
              <a:defRPr sz="1000">
                <a:solidFill>
                  <a:schemeClr val="dk1"/>
                </a:solidFill>
                <a:latin typeface="Old Standard TT"/>
                <a:ea typeface="Old Standard TT"/>
                <a:cs typeface="Old Standard TT"/>
                <a:sym typeface="Old Standard TT"/>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8" name="Shape 58"/>
        <p:cNvGrpSpPr/>
        <p:nvPr/>
      </p:nvGrpSpPr>
      <p:grpSpPr>
        <a:xfrm>
          <a:off x="0" y="0"/>
          <a:ext cx="0" cy="0"/>
          <a:chOff x="0" y="0"/>
          <a:chExt cx="0" cy="0"/>
        </a:xfrm>
      </p:grpSpPr>
      <p:sp>
        <p:nvSpPr>
          <p:cNvPr id="59" name="Google Shape;59;p13"/>
          <p:cNvSpPr txBox="1"/>
          <p:nvPr>
            <p:ph type="ctrTitle"/>
          </p:nvPr>
        </p:nvSpPr>
        <p:spPr>
          <a:xfrm>
            <a:off x="512700" y="1893300"/>
            <a:ext cx="8118600" cy="1522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Proffil Personol / Personal Profile</a:t>
            </a:r>
            <a:endParaRPr/>
          </a:p>
        </p:txBody>
      </p:sp>
      <p:sp>
        <p:nvSpPr>
          <p:cNvPr id="60" name="Google Shape;60;p13"/>
          <p:cNvSpPr txBox="1"/>
          <p:nvPr>
            <p:ph idx="1" type="subTitle"/>
          </p:nvPr>
        </p:nvSpPr>
        <p:spPr>
          <a:xfrm>
            <a:off x="512700" y="3840639"/>
            <a:ext cx="8118600" cy="787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Stephanie Elizabeth Woodward</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4" name="Shape 64"/>
        <p:cNvGrpSpPr/>
        <p:nvPr/>
      </p:nvGrpSpPr>
      <p:grpSpPr>
        <a:xfrm>
          <a:off x="0" y="0"/>
          <a:ext cx="0" cy="0"/>
          <a:chOff x="0" y="0"/>
          <a:chExt cx="0" cy="0"/>
        </a:xfrm>
      </p:grpSpPr>
      <p:sp>
        <p:nvSpPr>
          <p:cNvPr id="65" name="Google Shape;65;p14"/>
          <p:cNvSpPr txBox="1"/>
          <p:nvPr/>
        </p:nvSpPr>
        <p:spPr>
          <a:xfrm>
            <a:off x="371025" y="334800"/>
            <a:ext cx="3262200" cy="1952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u="sng">
                <a:latin typeface="Old Standard TT"/>
                <a:ea typeface="Old Standard TT"/>
                <a:cs typeface="Old Standard TT"/>
                <a:sym typeface="Old Standard TT"/>
              </a:rPr>
              <a:t>Achievements?</a:t>
            </a:r>
            <a:endParaRPr sz="1200" u="sng">
              <a:latin typeface="Old Standard TT"/>
              <a:ea typeface="Old Standard TT"/>
              <a:cs typeface="Old Standard TT"/>
              <a:sym typeface="Old Standard TT"/>
            </a:endParaRPr>
          </a:p>
          <a:p>
            <a:pPr indent="0" lvl="0" marL="0" rtl="0" algn="l">
              <a:spcBef>
                <a:spcPts val="0"/>
              </a:spcBef>
              <a:spcAft>
                <a:spcPts val="0"/>
              </a:spcAft>
              <a:buNone/>
            </a:pPr>
            <a:r>
              <a:t/>
            </a:r>
            <a:endParaRPr sz="1200">
              <a:latin typeface="Old Standard TT"/>
              <a:ea typeface="Old Standard TT"/>
              <a:cs typeface="Old Standard TT"/>
              <a:sym typeface="Old Standard TT"/>
            </a:endParaRPr>
          </a:p>
          <a:p>
            <a:pPr indent="0" lvl="0" marL="0" rtl="0" algn="l">
              <a:spcBef>
                <a:spcPts val="0"/>
              </a:spcBef>
              <a:spcAft>
                <a:spcPts val="0"/>
              </a:spcAft>
              <a:buNone/>
            </a:pPr>
            <a:r>
              <a:rPr lang="en" sz="1200">
                <a:latin typeface="Old Standard TT"/>
                <a:ea typeface="Old Standard TT"/>
                <a:cs typeface="Old Standard TT"/>
                <a:sym typeface="Old Standard TT"/>
              </a:rPr>
              <a:t>Prior to coming to UWTSD, </a:t>
            </a:r>
            <a:r>
              <a:rPr lang="en" sz="1200">
                <a:solidFill>
                  <a:schemeClr val="dk1"/>
                </a:solidFill>
                <a:latin typeface="Old Standard TT"/>
                <a:ea typeface="Old Standard TT"/>
                <a:cs typeface="Old Standard TT"/>
                <a:sym typeface="Old Standard TT"/>
              </a:rPr>
              <a:t>I had</a:t>
            </a:r>
            <a:r>
              <a:rPr lang="en" sz="1200">
                <a:solidFill>
                  <a:schemeClr val="dk1"/>
                </a:solidFill>
                <a:latin typeface="Old Standard TT"/>
                <a:ea typeface="Old Standard TT"/>
                <a:cs typeface="Old Standard TT"/>
                <a:sym typeface="Old Standard TT"/>
              </a:rPr>
              <a:t> achieved A’s/B’s</a:t>
            </a:r>
            <a:r>
              <a:rPr lang="en" sz="1200">
                <a:latin typeface="Old Standard TT"/>
                <a:ea typeface="Old Standard TT"/>
                <a:cs typeface="Old Standard TT"/>
                <a:sym typeface="Old Standard TT"/>
              </a:rPr>
              <a:t> in most </a:t>
            </a:r>
            <a:r>
              <a:rPr lang="en" sz="1200">
                <a:latin typeface="Old Standard TT"/>
                <a:ea typeface="Old Standard TT"/>
                <a:cs typeface="Old Standard TT"/>
                <a:sym typeface="Old Standard TT"/>
              </a:rPr>
              <a:t>Creative</a:t>
            </a:r>
            <a:r>
              <a:rPr lang="en" sz="1200">
                <a:latin typeface="Old Standard TT"/>
                <a:ea typeface="Old Standard TT"/>
                <a:cs typeface="Old Standard TT"/>
                <a:sym typeface="Old Standard TT"/>
              </a:rPr>
              <a:t> subjects for GCSE and A-level. I then went on to study a creative Honors Degree in VFX. I managed to achieve a First and also produce a showreel of “Digital Matte Painting”, which I hope to involve in my own lesson planning. </a:t>
            </a:r>
            <a:endParaRPr sz="1200">
              <a:latin typeface="Old Standard TT"/>
              <a:ea typeface="Old Standard TT"/>
              <a:cs typeface="Old Standard TT"/>
              <a:sym typeface="Old Standard TT"/>
            </a:endParaRPr>
          </a:p>
        </p:txBody>
      </p:sp>
      <p:sp>
        <p:nvSpPr>
          <p:cNvPr id="66" name="Google Shape;66;p14"/>
          <p:cNvSpPr txBox="1"/>
          <p:nvPr/>
        </p:nvSpPr>
        <p:spPr>
          <a:xfrm>
            <a:off x="4102775" y="211225"/>
            <a:ext cx="4917900" cy="2978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u="sng">
                <a:latin typeface="Old Standard TT"/>
                <a:ea typeface="Old Standard TT"/>
                <a:cs typeface="Old Standard TT"/>
                <a:sym typeface="Old Standard TT"/>
              </a:rPr>
              <a:t>Why did I decide to take on an Art &amp; Design PGCE?</a:t>
            </a:r>
            <a:endParaRPr sz="1200" u="sng">
              <a:latin typeface="Old Standard TT"/>
              <a:ea typeface="Old Standard TT"/>
              <a:cs typeface="Old Standard TT"/>
              <a:sym typeface="Old Standard TT"/>
            </a:endParaRPr>
          </a:p>
          <a:p>
            <a:pPr indent="0" lvl="0" marL="0" rtl="0" algn="l">
              <a:spcBef>
                <a:spcPts val="0"/>
              </a:spcBef>
              <a:spcAft>
                <a:spcPts val="0"/>
              </a:spcAft>
              <a:buNone/>
            </a:pPr>
            <a:r>
              <a:t/>
            </a:r>
            <a:endParaRPr sz="1200">
              <a:latin typeface="Old Standard TT"/>
              <a:ea typeface="Old Standard TT"/>
              <a:cs typeface="Old Standard TT"/>
              <a:sym typeface="Old Standard TT"/>
            </a:endParaRPr>
          </a:p>
          <a:p>
            <a:pPr indent="0" lvl="0" marL="0" rtl="0" algn="l">
              <a:spcBef>
                <a:spcPts val="0"/>
              </a:spcBef>
              <a:spcAft>
                <a:spcPts val="0"/>
              </a:spcAft>
              <a:buNone/>
            </a:pPr>
            <a:r>
              <a:rPr lang="en" sz="1200">
                <a:latin typeface="Old Standard TT"/>
                <a:ea typeface="Old Standard TT"/>
                <a:cs typeface="Old Standard TT"/>
                <a:sym typeface="Old Standard TT"/>
              </a:rPr>
              <a:t>I was always encouraged to </a:t>
            </a:r>
            <a:r>
              <a:rPr lang="en" sz="1200">
                <a:latin typeface="Old Standard TT"/>
                <a:ea typeface="Old Standard TT"/>
                <a:cs typeface="Old Standard TT"/>
                <a:sym typeface="Old Standard TT"/>
              </a:rPr>
              <a:t>pursue</a:t>
            </a:r>
            <a:r>
              <a:rPr lang="en" sz="1200">
                <a:latin typeface="Old Standard TT"/>
                <a:ea typeface="Old Standard TT"/>
                <a:cs typeface="Old Standard TT"/>
                <a:sym typeface="Old Standard TT"/>
              </a:rPr>
              <a:t> a career in something creative, but couldn’t decide what that would be until the end of my Graduate Degree. Upon discovering the PGCE course at UWTSD, I came to realise it would be a perfect opportunity; not only to continue learning about the ever-expanding Art world; but, to also help the youth appreciate the practise. I’d love to share my ideas for Art lessons with modern schools, and do my best to encourage students to utilise Art as an opportunity to manifest their inspirations and interpretations of the Art world. </a:t>
            </a:r>
            <a:endParaRPr sz="1200">
              <a:latin typeface="Old Standard TT"/>
              <a:ea typeface="Old Standard TT"/>
              <a:cs typeface="Old Standard TT"/>
              <a:sym typeface="Old Standard TT"/>
            </a:endParaRPr>
          </a:p>
        </p:txBody>
      </p:sp>
      <p:sp>
        <p:nvSpPr>
          <p:cNvPr id="67" name="Google Shape;67;p14"/>
          <p:cNvSpPr txBox="1"/>
          <p:nvPr/>
        </p:nvSpPr>
        <p:spPr>
          <a:xfrm>
            <a:off x="210050" y="2725675"/>
            <a:ext cx="4720800" cy="2133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u="sng">
                <a:latin typeface="Old Standard TT"/>
                <a:ea typeface="Old Standard TT"/>
                <a:cs typeface="Old Standard TT"/>
                <a:sym typeface="Old Standard TT"/>
              </a:rPr>
              <a:t>Hobbies/Interests?</a:t>
            </a:r>
            <a:endParaRPr sz="1200" u="sng">
              <a:latin typeface="Old Standard TT"/>
              <a:ea typeface="Old Standard TT"/>
              <a:cs typeface="Old Standard TT"/>
              <a:sym typeface="Old Standard TT"/>
            </a:endParaRPr>
          </a:p>
          <a:p>
            <a:pPr indent="0" lvl="0" marL="0" rtl="0" algn="l">
              <a:spcBef>
                <a:spcPts val="0"/>
              </a:spcBef>
              <a:spcAft>
                <a:spcPts val="0"/>
              </a:spcAft>
              <a:buNone/>
            </a:pPr>
            <a:r>
              <a:t/>
            </a:r>
            <a:endParaRPr sz="1200">
              <a:latin typeface="Old Standard TT"/>
              <a:ea typeface="Old Standard TT"/>
              <a:cs typeface="Old Standard TT"/>
              <a:sym typeface="Old Standard TT"/>
            </a:endParaRPr>
          </a:p>
          <a:p>
            <a:pPr indent="0" lvl="0" marL="0" rtl="0" algn="l">
              <a:spcBef>
                <a:spcPts val="0"/>
              </a:spcBef>
              <a:spcAft>
                <a:spcPts val="0"/>
              </a:spcAft>
              <a:buNone/>
            </a:pPr>
            <a:r>
              <a:rPr lang="en" sz="1200">
                <a:latin typeface="Old Standard TT"/>
                <a:ea typeface="Old Standard TT"/>
                <a:cs typeface="Old Standard TT"/>
                <a:sym typeface="Old Standard TT"/>
              </a:rPr>
              <a:t>Although I don’t intend on using my VFX practise as a full time job, I do still relish in Digital Matte Painting in my spare time. I often accept commissions for Storyboard work or Concept Art. I am also interested in Health &amp; Fitness. I attend the gym 5-6 times a week and try not to give in to any sugary cravings!</a:t>
            </a:r>
            <a:endParaRPr sz="1200">
              <a:latin typeface="Old Standard TT"/>
              <a:ea typeface="Old Standard TT"/>
              <a:cs typeface="Old Standard TT"/>
              <a:sym typeface="Old Standard TT"/>
            </a:endParaRPr>
          </a:p>
          <a:p>
            <a:pPr indent="0" lvl="0" marL="0" rtl="0" algn="l">
              <a:spcBef>
                <a:spcPts val="0"/>
              </a:spcBef>
              <a:spcAft>
                <a:spcPts val="0"/>
              </a:spcAft>
              <a:buNone/>
            </a:pPr>
            <a:r>
              <a:t/>
            </a:r>
            <a:endParaRPr sz="1200">
              <a:latin typeface="Old Standard TT"/>
              <a:ea typeface="Old Standard TT"/>
              <a:cs typeface="Old Standard TT"/>
              <a:sym typeface="Old Standard TT"/>
            </a:endParaRPr>
          </a:p>
        </p:txBody>
      </p:sp>
      <p:sp>
        <p:nvSpPr>
          <p:cNvPr id="68" name="Google Shape;68;p14"/>
          <p:cNvSpPr txBox="1"/>
          <p:nvPr/>
        </p:nvSpPr>
        <p:spPr>
          <a:xfrm>
            <a:off x="5029550" y="2725675"/>
            <a:ext cx="3794100" cy="2133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u="sng">
                <a:latin typeface="Old Standard TT"/>
                <a:ea typeface="Old Standard TT"/>
                <a:cs typeface="Old Standard TT"/>
                <a:sym typeface="Old Standard TT"/>
              </a:rPr>
              <a:t>Future Goals?</a:t>
            </a:r>
            <a:endParaRPr sz="1200" u="sng">
              <a:latin typeface="Old Standard TT"/>
              <a:ea typeface="Old Standard TT"/>
              <a:cs typeface="Old Standard TT"/>
              <a:sym typeface="Old Standard TT"/>
            </a:endParaRPr>
          </a:p>
          <a:p>
            <a:pPr indent="0" lvl="0" marL="0" rtl="0" algn="l">
              <a:spcBef>
                <a:spcPts val="0"/>
              </a:spcBef>
              <a:spcAft>
                <a:spcPts val="0"/>
              </a:spcAft>
              <a:buNone/>
            </a:pPr>
            <a:r>
              <a:t/>
            </a:r>
            <a:endParaRPr sz="1200">
              <a:latin typeface="Old Standard TT"/>
              <a:ea typeface="Old Standard TT"/>
              <a:cs typeface="Old Standard TT"/>
              <a:sym typeface="Old Standard TT"/>
            </a:endParaRPr>
          </a:p>
          <a:p>
            <a:pPr indent="0" lvl="0" marL="0" rtl="0" algn="l">
              <a:spcBef>
                <a:spcPts val="0"/>
              </a:spcBef>
              <a:spcAft>
                <a:spcPts val="0"/>
              </a:spcAft>
              <a:buNone/>
            </a:pPr>
            <a:r>
              <a:rPr lang="en" sz="1200">
                <a:latin typeface="Old Standard TT"/>
                <a:ea typeface="Old Standard TT"/>
                <a:cs typeface="Old Standard TT"/>
                <a:sym typeface="Old Standard TT"/>
              </a:rPr>
              <a:t>After completing my PGCE, I aim to obtain a career in teaching straight away. I hope to remain in Swansea for a couple of years, before venturing back to Norfolk (where I’m from!). It would be perfect If I can allocate myself my own classroom, and then decorate it the way i think would be fun for the pupils. I believe I can provide a learning experience that can make students look forward to my lessons and the workshops it involves! </a:t>
            </a:r>
            <a:endParaRPr sz="1200">
              <a:latin typeface="Old Standard TT"/>
              <a:ea typeface="Old Standard TT"/>
              <a:cs typeface="Old Standard TT"/>
              <a:sym typeface="Old Standard TT"/>
            </a:endParaRPr>
          </a:p>
          <a:p>
            <a:pPr indent="0" lvl="0" marL="0" rtl="0" algn="l">
              <a:spcBef>
                <a:spcPts val="0"/>
              </a:spcBef>
              <a:spcAft>
                <a:spcPts val="0"/>
              </a:spcAft>
              <a:buNone/>
            </a:pPr>
            <a:r>
              <a:t/>
            </a:r>
            <a:endParaRPr sz="1200">
              <a:latin typeface="Old Standard TT"/>
              <a:ea typeface="Old Standard TT"/>
              <a:cs typeface="Old Standard TT"/>
              <a:sym typeface="Old Standard TT"/>
            </a:endParaRPr>
          </a:p>
        </p:txBody>
      </p:sp>
    </p:spTree>
  </p:cSld>
  <p:clrMapOvr>
    <a:masterClrMapping/>
  </p:clrMapOvr>
</p:sld>
</file>

<file path=ppt/theme/theme1.xml><?xml version="1.0" encoding="utf-8"?>
<a:theme xmlns:a="http://schemas.openxmlformats.org/drawingml/2006/main" xmlns:r="http://schemas.openxmlformats.org/officeDocument/2006/relationships" name="Paperback">
  <a:themeElements>
    <a:clrScheme name="Paperback">
      <a:dk1>
        <a:srgbClr val="000000"/>
      </a:dk1>
      <a:lt1>
        <a:srgbClr val="FFFFFF"/>
      </a:lt1>
      <a:dk2>
        <a:srgbClr val="00695C"/>
      </a:dk2>
      <a:lt2>
        <a:srgbClr val="26A69A"/>
      </a:lt2>
      <a:accent1>
        <a:srgbClr val="FFFBF0"/>
      </a:accent1>
      <a:accent2>
        <a:srgbClr val="B7B7B7"/>
      </a:accent2>
      <a:accent3>
        <a:srgbClr val="FB8C00"/>
      </a:accent3>
      <a:accent4>
        <a:srgbClr val="80CBC4"/>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