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78" r:id="rId1"/>
  </p:sldMasterIdLst>
  <p:sldIdLst>
    <p:sldId id="260" r:id="rId2"/>
    <p:sldId id="258" r:id="rId3"/>
  </p:sldIdLst>
  <p:sldSz cx="8010525" cy="12192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73" autoAdjust="0"/>
    <p:restoredTop sz="94660"/>
  </p:normalViewPr>
  <p:slideViewPr>
    <p:cSldViewPr snapToGrid="0">
      <p:cViewPr varScale="1">
        <p:scale>
          <a:sx n="65" d="100"/>
          <a:sy n="65" d="100"/>
        </p:scale>
        <p:origin x="3152" y="2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0F1140-ABF7-C9A5-A96E-BDF04B10F56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01316" y="1995312"/>
            <a:ext cx="6007894" cy="4244622"/>
          </a:xfrm>
        </p:spPr>
        <p:txBody>
          <a:bodyPr anchor="b"/>
          <a:lstStyle>
            <a:lvl1pPr algn="ctr">
              <a:defRPr sz="3942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54EBC3-5A8A-AE55-D8AD-569F8A98CB4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01316" y="6403623"/>
            <a:ext cx="6007894" cy="2943577"/>
          </a:xfrm>
        </p:spPr>
        <p:txBody>
          <a:bodyPr/>
          <a:lstStyle>
            <a:lvl1pPr marL="0" indent="0" algn="ctr">
              <a:buNone/>
              <a:defRPr sz="1577"/>
            </a:lvl1pPr>
            <a:lvl2pPr marL="300380" indent="0" algn="ctr">
              <a:buNone/>
              <a:defRPr sz="1314"/>
            </a:lvl2pPr>
            <a:lvl3pPr marL="600761" indent="0" algn="ctr">
              <a:buNone/>
              <a:defRPr sz="1183"/>
            </a:lvl3pPr>
            <a:lvl4pPr marL="901141" indent="0" algn="ctr">
              <a:buNone/>
              <a:defRPr sz="1051"/>
            </a:lvl4pPr>
            <a:lvl5pPr marL="1201522" indent="0" algn="ctr">
              <a:buNone/>
              <a:defRPr sz="1051"/>
            </a:lvl5pPr>
            <a:lvl6pPr marL="1501902" indent="0" algn="ctr">
              <a:buNone/>
              <a:defRPr sz="1051"/>
            </a:lvl6pPr>
            <a:lvl7pPr marL="1802282" indent="0" algn="ctr">
              <a:buNone/>
              <a:defRPr sz="1051"/>
            </a:lvl7pPr>
            <a:lvl8pPr marL="2102663" indent="0" algn="ctr">
              <a:buNone/>
              <a:defRPr sz="1051"/>
            </a:lvl8pPr>
            <a:lvl9pPr marL="2403043" indent="0" algn="ctr">
              <a:buNone/>
              <a:defRPr sz="1051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29D692-6539-975C-4BC6-FE71B0540D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5C2D6-BB60-46B0-A6D2-1F510EDF313A}" type="datetimeFigureOut">
              <a:rPr lang="en-IN" smtClean="0"/>
              <a:t>08/06/23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F98878-19FA-B5D3-907C-18418C0A96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22C905-8932-4662-9B29-2626023AD6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A76E9-66B0-4C9E-950F-AB342CE0C59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5929458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6D588C-F400-31F4-718A-1DEF5B7789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ACEBBF-669B-1A4B-9C85-C043853958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814173-3921-449F-E99A-8D79298EE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5C2D6-BB60-46B0-A6D2-1F510EDF313A}" type="datetimeFigureOut">
              <a:rPr lang="en-IN" smtClean="0"/>
              <a:t>08/06/23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B290B5-5F0A-C890-2AE3-F2691F2F08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47EF2D-8A66-5548-9E42-351D9AEC8C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A76E9-66B0-4C9E-950F-AB342CE0C59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6316075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B7D28-3992-613C-A091-530266F6D7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6551" y="3039535"/>
            <a:ext cx="6909078" cy="5071532"/>
          </a:xfrm>
        </p:spPr>
        <p:txBody>
          <a:bodyPr anchor="b"/>
          <a:lstStyle>
            <a:lvl1pPr>
              <a:defRPr sz="3942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66E4E9-1707-7D8F-5642-DB66FB8CF4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46551" y="8159046"/>
            <a:ext cx="6909078" cy="2666999"/>
          </a:xfrm>
        </p:spPr>
        <p:txBody>
          <a:bodyPr/>
          <a:lstStyle>
            <a:lvl1pPr marL="0" indent="0">
              <a:buNone/>
              <a:defRPr sz="1577">
                <a:solidFill>
                  <a:schemeClr val="tx1">
                    <a:tint val="75000"/>
                  </a:schemeClr>
                </a:solidFill>
              </a:defRPr>
            </a:lvl1pPr>
            <a:lvl2pPr marL="300380" indent="0">
              <a:buNone/>
              <a:defRPr sz="1314">
                <a:solidFill>
                  <a:schemeClr val="tx1">
                    <a:tint val="75000"/>
                  </a:schemeClr>
                </a:solidFill>
              </a:defRPr>
            </a:lvl2pPr>
            <a:lvl3pPr marL="600761" indent="0">
              <a:buNone/>
              <a:defRPr sz="1183">
                <a:solidFill>
                  <a:schemeClr val="tx1">
                    <a:tint val="75000"/>
                  </a:schemeClr>
                </a:solidFill>
              </a:defRPr>
            </a:lvl3pPr>
            <a:lvl4pPr marL="901141" indent="0"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4pPr>
            <a:lvl5pPr marL="1201522" indent="0"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5pPr>
            <a:lvl6pPr marL="1501902" indent="0"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6pPr>
            <a:lvl7pPr marL="1802282" indent="0"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7pPr>
            <a:lvl8pPr marL="2102663" indent="0"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8pPr>
            <a:lvl9pPr marL="2403043" indent="0"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D5376E-4FF5-B6EC-28F3-C10A5BA535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5C2D6-BB60-46B0-A6D2-1F510EDF313A}" type="datetimeFigureOut">
              <a:rPr lang="en-IN" smtClean="0"/>
              <a:t>08/06/23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2F78DA-2557-6270-0548-823D1360F8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B2DD20-E1DA-0FD5-FD06-956077E44A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A76E9-66B0-4C9E-950F-AB342CE0C59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7476115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D4B873-A34B-C64B-9A86-92E3546793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37875C-59E6-E747-44BF-9D16465FA2F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50724" y="3245556"/>
            <a:ext cx="3404473" cy="773571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CF65D2C-2E89-603C-1F25-556931EB98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055328" y="3245556"/>
            <a:ext cx="3404473" cy="773571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E847270-3B84-7BEA-3ADB-6980B127A9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5C2D6-BB60-46B0-A6D2-1F510EDF313A}" type="datetimeFigureOut">
              <a:rPr lang="en-IN" smtClean="0"/>
              <a:t>08/06/23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4D16E56-D08A-D494-5652-0BAC04A145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8E65C3C-59D3-5AF0-0E49-EF1A6DCADC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A76E9-66B0-4C9E-950F-AB342CE0C59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2287441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D41A88-80A0-E814-1F00-682148C0E0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1767" y="649112"/>
            <a:ext cx="6909078" cy="2356556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FE5BDB-8821-BFB4-E042-B32AB89C11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1767" y="2988734"/>
            <a:ext cx="3388827" cy="1464732"/>
          </a:xfrm>
        </p:spPr>
        <p:txBody>
          <a:bodyPr anchor="b"/>
          <a:lstStyle>
            <a:lvl1pPr marL="0" indent="0">
              <a:buNone/>
              <a:defRPr sz="1577" b="1"/>
            </a:lvl1pPr>
            <a:lvl2pPr marL="300380" indent="0">
              <a:buNone/>
              <a:defRPr sz="1314" b="1"/>
            </a:lvl2pPr>
            <a:lvl3pPr marL="600761" indent="0">
              <a:buNone/>
              <a:defRPr sz="1183" b="1"/>
            </a:lvl3pPr>
            <a:lvl4pPr marL="901141" indent="0">
              <a:buNone/>
              <a:defRPr sz="1051" b="1"/>
            </a:lvl4pPr>
            <a:lvl5pPr marL="1201522" indent="0">
              <a:buNone/>
              <a:defRPr sz="1051" b="1"/>
            </a:lvl5pPr>
            <a:lvl6pPr marL="1501902" indent="0">
              <a:buNone/>
              <a:defRPr sz="1051" b="1"/>
            </a:lvl6pPr>
            <a:lvl7pPr marL="1802282" indent="0">
              <a:buNone/>
              <a:defRPr sz="1051" b="1"/>
            </a:lvl7pPr>
            <a:lvl8pPr marL="2102663" indent="0">
              <a:buNone/>
              <a:defRPr sz="1051" b="1"/>
            </a:lvl8pPr>
            <a:lvl9pPr marL="2403043" indent="0">
              <a:buNone/>
              <a:defRPr sz="1051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9F2A599-070B-CB12-EBCD-21C6F44CE4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51767" y="4453467"/>
            <a:ext cx="3388827" cy="655037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164FEC4-FE3B-ED14-D15C-19ECF7B4B10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055329" y="2988734"/>
            <a:ext cx="3405516" cy="1464732"/>
          </a:xfrm>
        </p:spPr>
        <p:txBody>
          <a:bodyPr anchor="b"/>
          <a:lstStyle>
            <a:lvl1pPr marL="0" indent="0">
              <a:buNone/>
              <a:defRPr sz="1577" b="1"/>
            </a:lvl1pPr>
            <a:lvl2pPr marL="300380" indent="0">
              <a:buNone/>
              <a:defRPr sz="1314" b="1"/>
            </a:lvl2pPr>
            <a:lvl3pPr marL="600761" indent="0">
              <a:buNone/>
              <a:defRPr sz="1183" b="1"/>
            </a:lvl3pPr>
            <a:lvl4pPr marL="901141" indent="0">
              <a:buNone/>
              <a:defRPr sz="1051" b="1"/>
            </a:lvl4pPr>
            <a:lvl5pPr marL="1201522" indent="0">
              <a:buNone/>
              <a:defRPr sz="1051" b="1"/>
            </a:lvl5pPr>
            <a:lvl6pPr marL="1501902" indent="0">
              <a:buNone/>
              <a:defRPr sz="1051" b="1"/>
            </a:lvl6pPr>
            <a:lvl7pPr marL="1802282" indent="0">
              <a:buNone/>
              <a:defRPr sz="1051" b="1"/>
            </a:lvl7pPr>
            <a:lvl8pPr marL="2102663" indent="0">
              <a:buNone/>
              <a:defRPr sz="1051" b="1"/>
            </a:lvl8pPr>
            <a:lvl9pPr marL="2403043" indent="0">
              <a:buNone/>
              <a:defRPr sz="1051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90276A7-0292-5491-C8F6-91AF6E71C82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055329" y="4453467"/>
            <a:ext cx="3405516" cy="655037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BCF2C3F-C263-D7DF-E579-FDC8995EE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5C2D6-BB60-46B0-A6D2-1F510EDF313A}" type="datetimeFigureOut">
              <a:rPr lang="en-IN" smtClean="0"/>
              <a:t>08/06/23</a:t>
            </a:fld>
            <a:endParaRPr lang="en-IN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4A0EACA-7A06-7756-1316-5FD37BF15B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63849B3-5D7E-96DB-C03B-7B83041DF7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A76E9-66B0-4C9E-950F-AB342CE0C59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2242879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26C0B9-FAC0-1775-81D7-6065F2EE70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3CE07DE-2D77-E3DC-E8A1-C35264E684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5C2D6-BB60-46B0-A6D2-1F510EDF313A}" type="datetimeFigureOut">
              <a:rPr lang="en-IN" smtClean="0"/>
              <a:t>08/06/23</a:t>
            </a:fld>
            <a:endParaRPr lang="en-IN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6F2B1B0-05E0-726A-AD30-1D59B63C31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A0F5ABF-F7C8-D1B9-1CBA-A1D09C29C1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A76E9-66B0-4C9E-950F-AB342CE0C59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4507296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45C766F-2763-38AD-6743-47B0CABB23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5C2D6-BB60-46B0-A6D2-1F510EDF313A}" type="datetimeFigureOut">
              <a:rPr lang="en-IN" smtClean="0"/>
              <a:t>08/06/23</a:t>
            </a:fld>
            <a:endParaRPr lang="en-IN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80A26A7-5289-E533-DC4F-2C133C2B11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142860E-F508-EF59-FB42-5ED7AF8D4A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A76E9-66B0-4C9E-950F-AB342CE0C59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2637997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401DCF-F373-8CA8-ED0D-AB2B4057E4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1767" y="812800"/>
            <a:ext cx="2583603" cy="2844800"/>
          </a:xfrm>
        </p:spPr>
        <p:txBody>
          <a:bodyPr anchor="b"/>
          <a:lstStyle>
            <a:lvl1pPr>
              <a:defRPr sz="2102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7873AA-D38E-DC77-595B-9EB958425B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05517" y="1755423"/>
            <a:ext cx="4055328" cy="8664222"/>
          </a:xfrm>
        </p:spPr>
        <p:txBody>
          <a:bodyPr/>
          <a:lstStyle>
            <a:lvl1pPr>
              <a:defRPr sz="2102"/>
            </a:lvl1pPr>
            <a:lvl2pPr>
              <a:defRPr sz="1840"/>
            </a:lvl2pPr>
            <a:lvl3pPr>
              <a:defRPr sz="1577"/>
            </a:lvl3pPr>
            <a:lvl4pPr>
              <a:defRPr sz="1314"/>
            </a:lvl4pPr>
            <a:lvl5pPr>
              <a:defRPr sz="1314"/>
            </a:lvl5pPr>
            <a:lvl6pPr>
              <a:defRPr sz="1314"/>
            </a:lvl6pPr>
            <a:lvl7pPr>
              <a:defRPr sz="1314"/>
            </a:lvl7pPr>
            <a:lvl8pPr>
              <a:defRPr sz="1314"/>
            </a:lvl8pPr>
            <a:lvl9pPr>
              <a:defRPr sz="1314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662506E-9D6F-B559-6633-1D8B3E6134C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51767" y="3657600"/>
            <a:ext cx="2583603" cy="6776156"/>
          </a:xfrm>
        </p:spPr>
        <p:txBody>
          <a:bodyPr/>
          <a:lstStyle>
            <a:lvl1pPr marL="0" indent="0">
              <a:buNone/>
              <a:defRPr sz="1051"/>
            </a:lvl1pPr>
            <a:lvl2pPr marL="300380" indent="0">
              <a:buNone/>
              <a:defRPr sz="920"/>
            </a:lvl2pPr>
            <a:lvl3pPr marL="600761" indent="0">
              <a:buNone/>
              <a:defRPr sz="788"/>
            </a:lvl3pPr>
            <a:lvl4pPr marL="901141" indent="0">
              <a:buNone/>
              <a:defRPr sz="657"/>
            </a:lvl4pPr>
            <a:lvl5pPr marL="1201522" indent="0">
              <a:buNone/>
              <a:defRPr sz="657"/>
            </a:lvl5pPr>
            <a:lvl6pPr marL="1501902" indent="0">
              <a:buNone/>
              <a:defRPr sz="657"/>
            </a:lvl6pPr>
            <a:lvl7pPr marL="1802282" indent="0">
              <a:buNone/>
              <a:defRPr sz="657"/>
            </a:lvl7pPr>
            <a:lvl8pPr marL="2102663" indent="0">
              <a:buNone/>
              <a:defRPr sz="657"/>
            </a:lvl8pPr>
            <a:lvl9pPr marL="2403043" indent="0">
              <a:buNone/>
              <a:defRPr sz="657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F8E556B-E25F-E507-6B2A-CC013AAEAC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5C2D6-BB60-46B0-A6D2-1F510EDF313A}" type="datetimeFigureOut">
              <a:rPr lang="en-IN" smtClean="0"/>
              <a:t>08/06/23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FEF5F9C-BF2D-83F0-5971-0F41990F4E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3389B6-65EC-90A7-993D-45E7300B9A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A76E9-66B0-4C9E-950F-AB342CE0C59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0459009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E52713-8DFD-CC8D-758B-9C1A594F76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1767" y="812800"/>
            <a:ext cx="2583603" cy="2844800"/>
          </a:xfrm>
        </p:spPr>
        <p:txBody>
          <a:bodyPr anchor="b"/>
          <a:lstStyle>
            <a:lvl1pPr>
              <a:defRPr sz="2102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B3F8769-A1C6-AF61-074E-14E33FDF144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405517" y="1755423"/>
            <a:ext cx="4055328" cy="8664222"/>
          </a:xfrm>
        </p:spPr>
        <p:txBody>
          <a:bodyPr/>
          <a:lstStyle>
            <a:lvl1pPr marL="0" indent="0">
              <a:buNone/>
              <a:defRPr sz="2102"/>
            </a:lvl1pPr>
            <a:lvl2pPr marL="300380" indent="0">
              <a:buNone/>
              <a:defRPr sz="1840"/>
            </a:lvl2pPr>
            <a:lvl3pPr marL="600761" indent="0">
              <a:buNone/>
              <a:defRPr sz="1577"/>
            </a:lvl3pPr>
            <a:lvl4pPr marL="901141" indent="0">
              <a:buNone/>
              <a:defRPr sz="1314"/>
            </a:lvl4pPr>
            <a:lvl5pPr marL="1201522" indent="0">
              <a:buNone/>
              <a:defRPr sz="1314"/>
            </a:lvl5pPr>
            <a:lvl6pPr marL="1501902" indent="0">
              <a:buNone/>
              <a:defRPr sz="1314"/>
            </a:lvl6pPr>
            <a:lvl7pPr marL="1802282" indent="0">
              <a:buNone/>
              <a:defRPr sz="1314"/>
            </a:lvl7pPr>
            <a:lvl8pPr marL="2102663" indent="0">
              <a:buNone/>
              <a:defRPr sz="1314"/>
            </a:lvl8pPr>
            <a:lvl9pPr marL="2403043" indent="0">
              <a:buNone/>
              <a:defRPr sz="1314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B9E8BAA-93B7-BAFC-80B8-3CB3AE2D87E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51767" y="3657600"/>
            <a:ext cx="2583603" cy="6776156"/>
          </a:xfrm>
        </p:spPr>
        <p:txBody>
          <a:bodyPr/>
          <a:lstStyle>
            <a:lvl1pPr marL="0" indent="0">
              <a:buNone/>
              <a:defRPr sz="1051"/>
            </a:lvl1pPr>
            <a:lvl2pPr marL="300380" indent="0">
              <a:buNone/>
              <a:defRPr sz="920"/>
            </a:lvl2pPr>
            <a:lvl3pPr marL="600761" indent="0">
              <a:buNone/>
              <a:defRPr sz="788"/>
            </a:lvl3pPr>
            <a:lvl4pPr marL="901141" indent="0">
              <a:buNone/>
              <a:defRPr sz="657"/>
            </a:lvl4pPr>
            <a:lvl5pPr marL="1201522" indent="0">
              <a:buNone/>
              <a:defRPr sz="657"/>
            </a:lvl5pPr>
            <a:lvl6pPr marL="1501902" indent="0">
              <a:buNone/>
              <a:defRPr sz="657"/>
            </a:lvl6pPr>
            <a:lvl7pPr marL="1802282" indent="0">
              <a:buNone/>
              <a:defRPr sz="657"/>
            </a:lvl7pPr>
            <a:lvl8pPr marL="2102663" indent="0">
              <a:buNone/>
              <a:defRPr sz="657"/>
            </a:lvl8pPr>
            <a:lvl9pPr marL="2403043" indent="0">
              <a:buNone/>
              <a:defRPr sz="657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728888F-48C6-E7B7-A2DF-EEA7F68910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5C2D6-BB60-46B0-A6D2-1F510EDF313A}" type="datetimeFigureOut">
              <a:rPr lang="en-IN" smtClean="0"/>
              <a:t>08/06/23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41C5E1A-35BC-892C-C3F6-28DD02D32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6EEC8D1-B2E3-6E76-4736-D5B8ED3809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A76E9-66B0-4C9E-950F-AB342CE0C59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2715233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2B0F54-BA1B-F3C2-F170-811705AD11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E6693DB-956A-597B-F730-B72D05D61F0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6733D9-710F-877A-6997-767F4A51A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5C2D6-BB60-46B0-A6D2-1F510EDF313A}" type="datetimeFigureOut">
              <a:rPr lang="en-IN" smtClean="0"/>
              <a:t>08/06/23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C10A69-1B30-9A7B-7154-50E7DE8454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749BB3-CF11-B609-54C9-42A2BBE5BC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A76E9-66B0-4C9E-950F-AB342CE0C59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1601053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7457872-75CC-0945-B454-A004D9DDB0A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5732532" y="649111"/>
            <a:ext cx="1727269" cy="10332156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E709207-E0D1-5886-6503-0D6DD2C9BB5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550723" y="649111"/>
            <a:ext cx="5081677" cy="10332156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64AACF-F2C6-E6E9-6DFE-B96D975F3E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5C2D6-BB60-46B0-A6D2-1F510EDF313A}" type="datetimeFigureOut">
              <a:rPr lang="en-IN" smtClean="0"/>
              <a:t>08/06/23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FB7F10-FB07-E92B-4D0A-16166B9E6E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E1FC5-C514-A162-8E37-7F54025AB5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A76E9-66B0-4C9E-950F-AB342CE0C59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6674315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65AD22-5CA8-0760-B935-19DAC65712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724" y="649112"/>
            <a:ext cx="6909078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D50D423-6943-E152-6E34-4E6A855A00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0724" y="3245556"/>
            <a:ext cx="6909078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6EBC89-C46A-DD02-BB68-FC2262D5F41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50724" y="11300179"/>
            <a:ext cx="1802368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8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F5C2D6-BB60-46B0-A6D2-1F510EDF313A}" type="datetimeFigureOut">
              <a:rPr lang="en-IN" smtClean="0"/>
              <a:t>08/06/23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2FD666-D823-29D0-8ACB-5D050BD4AA9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653487" y="11300179"/>
            <a:ext cx="2703552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78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AED90B-A90F-4CAA-CD1C-F88CB25F6DC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5657433" y="11300179"/>
            <a:ext cx="1802368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8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A76E9-66B0-4C9E-950F-AB342CE0C59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2109152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9" r:id="rId1"/>
    <p:sldLayoutId id="2147483980" r:id="rId2"/>
    <p:sldLayoutId id="2147483981" r:id="rId3"/>
    <p:sldLayoutId id="2147483982" r:id="rId4"/>
    <p:sldLayoutId id="2147483983" r:id="rId5"/>
    <p:sldLayoutId id="2147483984" r:id="rId6"/>
    <p:sldLayoutId id="2147483985" r:id="rId7"/>
    <p:sldLayoutId id="2147483986" r:id="rId8"/>
    <p:sldLayoutId id="2147483987" r:id="rId9"/>
    <p:sldLayoutId id="2147483988" r:id="rId10"/>
    <p:sldLayoutId id="2147483989" r:id="rId11"/>
  </p:sldLayoutIdLst>
  <p:txStyles>
    <p:titleStyle>
      <a:lvl1pPr algn="l" defTabSz="600761" rtl="0" eaLnBrk="1" latinLnBrk="0" hangingPunct="1">
        <a:lnSpc>
          <a:spcPct val="90000"/>
        </a:lnSpc>
        <a:spcBef>
          <a:spcPct val="0"/>
        </a:spcBef>
        <a:buNone/>
        <a:defRPr sz="289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50190" indent="-150190" algn="l" defTabSz="600761" rtl="0" eaLnBrk="1" latinLnBrk="0" hangingPunct="1">
        <a:lnSpc>
          <a:spcPct val="90000"/>
        </a:lnSpc>
        <a:spcBef>
          <a:spcPts val="657"/>
        </a:spcBef>
        <a:buFont typeface="Arial" panose="020B0604020202020204" pitchFamily="34" charset="0"/>
        <a:buChar char="•"/>
        <a:defRPr sz="1840" kern="1200">
          <a:solidFill>
            <a:schemeClr val="tx1"/>
          </a:solidFill>
          <a:latin typeface="+mn-lt"/>
          <a:ea typeface="+mn-ea"/>
          <a:cs typeface="+mn-cs"/>
        </a:defRPr>
      </a:lvl1pPr>
      <a:lvl2pPr marL="450571" indent="-150190" algn="l" defTabSz="600761" rtl="0" eaLnBrk="1" latinLnBrk="0" hangingPunct="1">
        <a:lnSpc>
          <a:spcPct val="90000"/>
        </a:lnSpc>
        <a:spcBef>
          <a:spcPts val="329"/>
        </a:spcBef>
        <a:buFont typeface="Arial" panose="020B0604020202020204" pitchFamily="34" charset="0"/>
        <a:buChar char="•"/>
        <a:defRPr sz="1577" kern="1200">
          <a:solidFill>
            <a:schemeClr val="tx1"/>
          </a:solidFill>
          <a:latin typeface="+mn-lt"/>
          <a:ea typeface="+mn-ea"/>
          <a:cs typeface="+mn-cs"/>
        </a:defRPr>
      </a:lvl2pPr>
      <a:lvl3pPr marL="750951" indent="-150190" algn="l" defTabSz="600761" rtl="0" eaLnBrk="1" latinLnBrk="0" hangingPunct="1">
        <a:lnSpc>
          <a:spcPct val="90000"/>
        </a:lnSpc>
        <a:spcBef>
          <a:spcPts val="329"/>
        </a:spcBef>
        <a:buFont typeface="Arial" panose="020B0604020202020204" pitchFamily="34" charset="0"/>
        <a:buChar char="•"/>
        <a:defRPr sz="1314" kern="1200">
          <a:solidFill>
            <a:schemeClr val="tx1"/>
          </a:solidFill>
          <a:latin typeface="+mn-lt"/>
          <a:ea typeface="+mn-ea"/>
          <a:cs typeface="+mn-cs"/>
        </a:defRPr>
      </a:lvl3pPr>
      <a:lvl4pPr marL="1051331" indent="-150190" algn="l" defTabSz="600761" rtl="0" eaLnBrk="1" latinLnBrk="0" hangingPunct="1">
        <a:lnSpc>
          <a:spcPct val="90000"/>
        </a:lnSpc>
        <a:spcBef>
          <a:spcPts val="329"/>
        </a:spcBef>
        <a:buFont typeface="Arial" panose="020B0604020202020204" pitchFamily="34" charset="0"/>
        <a:buChar char="•"/>
        <a:defRPr sz="1183" kern="1200">
          <a:solidFill>
            <a:schemeClr val="tx1"/>
          </a:solidFill>
          <a:latin typeface="+mn-lt"/>
          <a:ea typeface="+mn-ea"/>
          <a:cs typeface="+mn-cs"/>
        </a:defRPr>
      </a:lvl4pPr>
      <a:lvl5pPr marL="1351712" indent="-150190" algn="l" defTabSz="600761" rtl="0" eaLnBrk="1" latinLnBrk="0" hangingPunct="1">
        <a:lnSpc>
          <a:spcPct val="90000"/>
        </a:lnSpc>
        <a:spcBef>
          <a:spcPts val="329"/>
        </a:spcBef>
        <a:buFont typeface="Arial" panose="020B0604020202020204" pitchFamily="34" charset="0"/>
        <a:buChar char="•"/>
        <a:defRPr sz="1183" kern="1200">
          <a:solidFill>
            <a:schemeClr val="tx1"/>
          </a:solidFill>
          <a:latin typeface="+mn-lt"/>
          <a:ea typeface="+mn-ea"/>
          <a:cs typeface="+mn-cs"/>
        </a:defRPr>
      </a:lvl5pPr>
      <a:lvl6pPr marL="1652092" indent="-150190" algn="l" defTabSz="600761" rtl="0" eaLnBrk="1" latinLnBrk="0" hangingPunct="1">
        <a:lnSpc>
          <a:spcPct val="90000"/>
        </a:lnSpc>
        <a:spcBef>
          <a:spcPts val="329"/>
        </a:spcBef>
        <a:buFont typeface="Arial" panose="020B0604020202020204" pitchFamily="34" charset="0"/>
        <a:buChar char="•"/>
        <a:defRPr sz="1183" kern="1200">
          <a:solidFill>
            <a:schemeClr val="tx1"/>
          </a:solidFill>
          <a:latin typeface="+mn-lt"/>
          <a:ea typeface="+mn-ea"/>
          <a:cs typeface="+mn-cs"/>
        </a:defRPr>
      </a:lvl6pPr>
      <a:lvl7pPr marL="1952473" indent="-150190" algn="l" defTabSz="600761" rtl="0" eaLnBrk="1" latinLnBrk="0" hangingPunct="1">
        <a:lnSpc>
          <a:spcPct val="90000"/>
        </a:lnSpc>
        <a:spcBef>
          <a:spcPts val="329"/>
        </a:spcBef>
        <a:buFont typeface="Arial" panose="020B0604020202020204" pitchFamily="34" charset="0"/>
        <a:buChar char="•"/>
        <a:defRPr sz="1183" kern="1200">
          <a:solidFill>
            <a:schemeClr val="tx1"/>
          </a:solidFill>
          <a:latin typeface="+mn-lt"/>
          <a:ea typeface="+mn-ea"/>
          <a:cs typeface="+mn-cs"/>
        </a:defRPr>
      </a:lvl7pPr>
      <a:lvl8pPr marL="2252853" indent="-150190" algn="l" defTabSz="600761" rtl="0" eaLnBrk="1" latinLnBrk="0" hangingPunct="1">
        <a:lnSpc>
          <a:spcPct val="90000"/>
        </a:lnSpc>
        <a:spcBef>
          <a:spcPts val="329"/>
        </a:spcBef>
        <a:buFont typeface="Arial" panose="020B0604020202020204" pitchFamily="34" charset="0"/>
        <a:buChar char="•"/>
        <a:defRPr sz="1183" kern="1200">
          <a:solidFill>
            <a:schemeClr val="tx1"/>
          </a:solidFill>
          <a:latin typeface="+mn-lt"/>
          <a:ea typeface="+mn-ea"/>
          <a:cs typeface="+mn-cs"/>
        </a:defRPr>
      </a:lvl8pPr>
      <a:lvl9pPr marL="2553233" indent="-150190" algn="l" defTabSz="600761" rtl="0" eaLnBrk="1" latinLnBrk="0" hangingPunct="1">
        <a:lnSpc>
          <a:spcPct val="90000"/>
        </a:lnSpc>
        <a:spcBef>
          <a:spcPts val="329"/>
        </a:spcBef>
        <a:buFont typeface="Arial" panose="020B0604020202020204" pitchFamily="34" charset="0"/>
        <a:buChar char="•"/>
        <a:defRPr sz="118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0761" rtl="0" eaLnBrk="1" latinLnBrk="0" hangingPunct="1">
        <a:defRPr sz="1183" kern="1200">
          <a:solidFill>
            <a:schemeClr val="tx1"/>
          </a:solidFill>
          <a:latin typeface="+mn-lt"/>
          <a:ea typeface="+mn-ea"/>
          <a:cs typeface="+mn-cs"/>
        </a:defRPr>
      </a:lvl1pPr>
      <a:lvl2pPr marL="300380" algn="l" defTabSz="600761" rtl="0" eaLnBrk="1" latinLnBrk="0" hangingPunct="1">
        <a:defRPr sz="1183" kern="1200">
          <a:solidFill>
            <a:schemeClr val="tx1"/>
          </a:solidFill>
          <a:latin typeface="+mn-lt"/>
          <a:ea typeface="+mn-ea"/>
          <a:cs typeface="+mn-cs"/>
        </a:defRPr>
      </a:lvl2pPr>
      <a:lvl3pPr marL="600761" algn="l" defTabSz="600761" rtl="0" eaLnBrk="1" latinLnBrk="0" hangingPunct="1">
        <a:defRPr sz="1183" kern="1200">
          <a:solidFill>
            <a:schemeClr val="tx1"/>
          </a:solidFill>
          <a:latin typeface="+mn-lt"/>
          <a:ea typeface="+mn-ea"/>
          <a:cs typeface="+mn-cs"/>
        </a:defRPr>
      </a:lvl3pPr>
      <a:lvl4pPr marL="901141" algn="l" defTabSz="600761" rtl="0" eaLnBrk="1" latinLnBrk="0" hangingPunct="1">
        <a:defRPr sz="1183" kern="1200">
          <a:solidFill>
            <a:schemeClr val="tx1"/>
          </a:solidFill>
          <a:latin typeface="+mn-lt"/>
          <a:ea typeface="+mn-ea"/>
          <a:cs typeface="+mn-cs"/>
        </a:defRPr>
      </a:lvl4pPr>
      <a:lvl5pPr marL="1201522" algn="l" defTabSz="600761" rtl="0" eaLnBrk="1" latinLnBrk="0" hangingPunct="1">
        <a:defRPr sz="1183" kern="1200">
          <a:solidFill>
            <a:schemeClr val="tx1"/>
          </a:solidFill>
          <a:latin typeface="+mn-lt"/>
          <a:ea typeface="+mn-ea"/>
          <a:cs typeface="+mn-cs"/>
        </a:defRPr>
      </a:lvl5pPr>
      <a:lvl6pPr marL="1501902" algn="l" defTabSz="600761" rtl="0" eaLnBrk="1" latinLnBrk="0" hangingPunct="1">
        <a:defRPr sz="1183" kern="1200">
          <a:solidFill>
            <a:schemeClr val="tx1"/>
          </a:solidFill>
          <a:latin typeface="+mn-lt"/>
          <a:ea typeface="+mn-ea"/>
          <a:cs typeface="+mn-cs"/>
        </a:defRPr>
      </a:lvl6pPr>
      <a:lvl7pPr marL="1802282" algn="l" defTabSz="600761" rtl="0" eaLnBrk="1" latinLnBrk="0" hangingPunct="1">
        <a:defRPr sz="1183" kern="1200">
          <a:solidFill>
            <a:schemeClr val="tx1"/>
          </a:solidFill>
          <a:latin typeface="+mn-lt"/>
          <a:ea typeface="+mn-ea"/>
          <a:cs typeface="+mn-cs"/>
        </a:defRPr>
      </a:lvl7pPr>
      <a:lvl8pPr marL="2102663" algn="l" defTabSz="600761" rtl="0" eaLnBrk="1" latinLnBrk="0" hangingPunct="1">
        <a:defRPr sz="1183" kern="1200">
          <a:solidFill>
            <a:schemeClr val="tx1"/>
          </a:solidFill>
          <a:latin typeface="+mn-lt"/>
          <a:ea typeface="+mn-ea"/>
          <a:cs typeface="+mn-cs"/>
        </a:defRPr>
      </a:lvl8pPr>
      <a:lvl9pPr marL="2403043" algn="l" defTabSz="600761" rtl="0" eaLnBrk="1" latinLnBrk="0" hangingPunct="1">
        <a:defRPr sz="118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A395B2-7A1F-8A56-193C-7A6207ED33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/>
              <a:t> Hotel Breakfast </a:t>
            </a:r>
            <a:r>
              <a:rPr lang="en-US" sz="4800" dirty="0"/>
              <a:t>B</a:t>
            </a:r>
            <a:r>
              <a:rPr lang="en-US" sz="4800"/>
              <a:t>oard</a:t>
            </a:r>
            <a:endParaRPr lang="en-US" sz="4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5D5AAA-6DF3-C3DC-86BE-408F98FBDD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dirty="0"/>
              <a:t>Student </a:t>
            </a:r>
            <a:r>
              <a:rPr lang="en-US" sz="2800" dirty="0" err="1"/>
              <a:t>name:Andreea</a:t>
            </a:r>
            <a:r>
              <a:rPr lang="en-US" sz="2800" dirty="0"/>
              <a:t> Camelia </a:t>
            </a:r>
            <a:r>
              <a:rPr lang="en-US" sz="2800" dirty="0" err="1"/>
              <a:t>Liuta</a:t>
            </a:r>
            <a:endParaRPr lang="en-US" sz="2800" dirty="0"/>
          </a:p>
          <a:p>
            <a:pPr marL="0" indent="0">
              <a:buNone/>
            </a:pPr>
            <a:r>
              <a:rPr lang="en-US" sz="2800" dirty="0" err="1"/>
              <a:t>Studdent</a:t>
            </a:r>
            <a:r>
              <a:rPr lang="en-US" sz="2800" dirty="0"/>
              <a:t> id 2131348</a:t>
            </a:r>
          </a:p>
          <a:p>
            <a:pPr marL="0" indent="0">
              <a:buNone/>
            </a:pPr>
            <a:r>
              <a:rPr lang="en-US" sz="2800" dirty="0"/>
              <a:t>Tutor’s </a:t>
            </a:r>
            <a:r>
              <a:rPr lang="en-US" sz="2800" dirty="0" err="1"/>
              <a:t>Name:Rodrigo</a:t>
            </a:r>
            <a:r>
              <a:rPr lang="en-US" sz="2800" dirty="0"/>
              <a:t> Fernandes Aguilera</a:t>
            </a:r>
          </a:p>
          <a:p>
            <a:pPr marL="0" indent="0">
              <a:buNone/>
            </a:pPr>
            <a:r>
              <a:rPr lang="en-US" sz="2800" dirty="0"/>
              <a:t>Course code: BMIH5003</a:t>
            </a:r>
          </a:p>
          <a:p>
            <a:pPr marL="0" indent="0">
              <a:buNone/>
            </a:pPr>
            <a:r>
              <a:rPr lang="en-US" sz="2800" dirty="0"/>
              <a:t>Date : 09.06.2023</a:t>
            </a:r>
          </a:p>
        </p:txBody>
      </p:sp>
    </p:spTree>
    <p:extLst>
      <p:ext uri="{BB962C8B-B14F-4D97-AF65-F5344CB8AC3E}">
        <p14:creationId xmlns:p14="http://schemas.microsoft.com/office/powerpoint/2010/main" val="33928130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9FAB678-FC1D-F796-A912-3530E2C113A4}"/>
              </a:ext>
            </a:extLst>
          </p:cNvPr>
          <p:cNvSpPr txBox="1"/>
          <p:nvPr/>
        </p:nvSpPr>
        <p:spPr>
          <a:xfrm>
            <a:off x="443779" y="1599828"/>
            <a:ext cx="312470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u="sng" dirty="0">
                <a:solidFill>
                  <a:schemeClr val="accent1">
                    <a:lumMod val="60000"/>
                    <a:lumOff val="40000"/>
                  </a:schemeClr>
                </a:solidFill>
                <a:latin typeface="Tempus Sans ITC" panose="04020404030D07020202" pitchFamily="82" charset="0"/>
                <a:cs typeface="Times New Roman" panose="02020603050405020304" pitchFamily="18" charset="0"/>
              </a:rPr>
              <a:t>DESAYUNO BUFFET</a:t>
            </a:r>
            <a:endParaRPr lang="en-IN" sz="3200" b="1" u="sng" dirty="0">
              <a:solidFill>
                <a:schemeClr val="accent1">
                  <a:lumMod val="60000"/>
                  <a:lumOff val="40000"/>
                </a:schemeClr>
              </a:solidFill>
              <a:latin typeface="Tempus Sans ITC" panose="04020404030D07020202" pitchFamily="82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7925C8F-71B3-AA3F-F14E-381A74680848}"/>
              </a:ext>
            </a:extLst>
          </p:cNvPr>
          <p:cNvSpPr txBox="1"/>
          <p:nvPr/>
        </p:nvSpPr>
        <p:spPr>
          <a:xfrm>
            <a:off x="595535" y="2760569"/>
            <a:ext cx="24838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n w="3175">
                  <a:solidFill>
                    <a:schemeClr val="bg1"/>
                  </a:solidFill>
                  <a:prstDash val="solid"/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Tempus Sans ITC" panose="04020404030D07020202" pitchFamily="82" charset="0"/>
                <a:cs typeface="Times New Roman" panose="02020603050405020304" pitchFamily="18" charset="0"/>
              </a:rPr>
              <a:t>Buffet </a:t>
            </a:r>
            <a:r>
              <a:rPr lang="en-US" sz="2800" b="1" dirty="0" err="1">
                <a:ln w="3175">
                  <a:solidFill>
                    <a:schemeClr val="bg1"/>
                  </a:solidFill>
                  <a:prstDash val="solid"/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Tempus Sans ITC" panose="04020404030D07020202" pitchFamily="82" charset="0"/>
                <a:cs typeface="Times New Roman" panose="02020603050405020304" pitchFamily="18" charset="0"/>
              </a:rPr>
              <a:t>frío</a:t>
            </a:r>
            <a:endParaRPr lang="en-US" sz="2800" b="1" dirty="0">
              <a:ln w="3175">
                <a:solidFill>
                  <a:schemeClr val="bg1"/>
                </a:solidFill>
                <a:prstDash val="solid"/>
              </a:ln>
              <a:solidFill>
                <a:schemeClr val="accent4">
                  <a:lumMod val="60000"/>
                  <a:lumOff val="40000"/>
                </a:schemeClr>
              </a:solidFill>
              <a:latin typeface="Tempus Sans ITC" panose="04020404030D07020202" pitchFamily="82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7BC3579-D4F9-4D31-10AE-C9AE96EDEE46}"/>
              </a:ext>
            </a:extLst>
          </p:cNvPr>
          <p:cNvSpPr txBox="1"/>
          <p:nvPr/>
        </p:nvSpPr>
        <p:spPr>
          <a:xfrm>
            <a:off x="692708" y="5657955"/>
            <a:ext cx="26268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n w="3175">
                  <a:solidFill>
                    <a:schemeClr val="bg1"/>
                  </a:solidFill>
                  <a:prstDash val="solid"/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Tempus Sans ITC" panose="04020404030D07020202" pitchFamily="82" charset="0"/>
                <a:cs typeface="Times New Roman" panose="02020603050405020304" pitchFamily="18" charset="0"/>
              </a:rPr>
              <a:t>Buffet </a:t>
            </a:r>
            <a:r>
              <a:rPr lang="en-US" sz="2800" b="1" dirty="0" err="1">
                <a:ln w="3175">
                  <a:solidFill>
                    <a:schemeClr val="bg1"/>
                  </a:solidFill>
                  <a:prstDash val="solid"/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Tempus Sans ITC" panose="04020404030D07020202" pitchFamily="82" charset="0"/>
                <a:cs typeface="Times New Roman" panose="02020603050405020304" pitchFamily="18" charset="0"/>
              </a:rPr>
              <a:t>caliente</a:t>
            </a:r>
            <a:r>
              <a:rPr lang="en-US" sz="2800" b="1" dirty="0">
                <a:ln w="3175">
                  <a:solidFill>
                    <a:schemeClr val="bg1"/>
                  </a:solidFill>
                  <a:prstDash val="solid"/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Tempus Sans ITC" panose="04020404030D07020202" pitchFamily="82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59535D1-A4B8-4C71-113F-CF53F1E1BD9A}"/>
              </a:ext>
            </a:extLst>
          </p:cNvPr>
          <p:cNvSpPr txBox="1"/>
          <p:nvPr/>
        </p:nvSpPr>
        <p:spPr>
          <a:xfrm>
            <a:off x="746954" y="7611006"/>
            <a:ext cx="21729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>
                <a:ln w="3175">
                  <a:solidFill>
                    <a:schemeClr val="bg1"/>
                  </a:solidFill>
                  <a:prstDash val="solid"/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Tempus Sans ITC" panose="04020404030D07020202" pitchFamily="82" charset="0"/>
                <a:cs typeface="Times New Roman" panose="02020603050405020304" pitchFamily="18" charset="0"/>
              </a:rPr>
              <a:t>Bufé</a:t>
            </a:r>
            <a:r>
              <a:rPr lang="en-US" sz="2800" b="1" dirty="0">
                <a:ln w="3175">
                  <a:solidFill>
                    <a:schemeClr val="bg1"/>
                  </a:solidFill>
                  <a:prstDash val="solid"/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Tempus Sans ITC" panose="04020404030D07020202" pitchFamily="82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n w="3175">
                  <a:solidFill>
                    <a:schemeClr val="bg1"/>
                  </a:solidFill>
                  <a:prstDash val="solid"/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Tempus Sans ITC" panose="04020404030D07020202" pitchFamily="82" charset="0"/>
                <a:cs typeface="Times New Roman" panose="02020603050405020304" pitchFamily="18" charset="0"/>
              </a:rPr>
              <a:t>vegano</a:t>
            </a:r>
            <a:endParaRPr lang="en-US" sz="2800" b="1" dirty="0">
              <a:ln w="3175">
                <a:solidFill>
                  <a:schemeClr val="bg1"/>
                </a:solidFill>
                <a:prstDash val="solid"/>
              </a:ln>
              <a:solidFill>
                <a:schemeClr val="accent4">
                  <a:lumMod val="60000"/>
                  <a:lumOff val="40000"/>
                </a:schemeClr>
              </a:solidFill>
              <a:latin typeface="Tempus Sans ITC" panose="04020404030D07020202" pitchFamily="82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87C1806-3B6F-3413-BF72-78183301FE6D}"/>
              </a:ext>
            </a:extLst>
          </p:cNvPr>
          <p:cNvSpPr txBox="1"/>
          <p:nvPr/>
        </p:nvSpPr>
        <p:spPr>
          <a:xfrm>
            <a:off x="654517" y="9447624"/>
            <a:ext cx="28461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>
                <a:ln w="3175">
                  <a:solidFill>
                    <a:schemeClr val="bg1"/>
                  </a:solidFill>
                  <a:prstDash val="solid"/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Tempus Sans ITC" panose="04020404030D07020202" pitchFamily="82" charset="0"/>
                <a:cs typeface="Times New Roman" panose="02020603050405020304" pitchFamily="18" charset="0"/>
              </a:rPr>
              <a:t>Bufé</a:t>
            </a:r>
            <a:r>
              <a:rPr lang="en-US" sz="2800" b="1" dirty="0">
                <a:ln w="3175">
                  <a:solidFill>
                    <a:schemeClr val="bg1"/>
                  </a:solidFill>
                  <a:prstDash val="solid"/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Tempus Sans ITC" panose="04020404030D07020202" pitchFamily="82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n w="3175">
                  <a:solidFill>
                    <a:schemeClr val="bg1"/>
                  </a:solidFill>
                  <a:prstDash val="solid"/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Tempus Sans ITC" panose="04020404030D07020202" pitchFamily="82" charset="0"/>
                <a:cs typeface="Times New Roman" panose="02020603050405020304" pitchFamily="18" charset="0"/>
              </a:rPr>
              <a:t>Vegetariano</a:t>
            </a:r>
            <a:endParaRPr lang="en-US" sz="2800" b="1" dirty="0">
              <a:ln w="3175">
                <a:solidFill>
                  <a:schemeClr val="bg1"/>
                </a:solidFill>
                <a:prstDash val="solid"/>
              </a:ln>
              <a:solidFill>
                <a:schemeClr val="accent4">
                  <a:lumMod val="60000"/>
                  <a:lumOff val="40000"/>
                </a:schemeClr>
              </a:solidFill>
              <a:latin typeface="Tempus Sans ITC" panose="04020404030D07020202" pitchFamily="82" charset="0"/>
              <a:cs typeface="Times New Roman" panose="02020603050405020304" pitchFamily="18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79E68C2-BE6A-EE46-E5B7-AE7D50EBF557}"/>
              </a:ext>
            </a:extLst>
          </p:cNvPr>
          <p:cNvSpPr txBox="1"/>
          <p:nvPr/>
        </p:nvSpPr>
        <p:spPr>
          <a:xfrm>
            <a:off x="3881063" y="3268671"/>
            <a:ext cx="346419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IN" dirty="0">
                <a:solidFill>
                  <a:schemeClr val="bg1"/>
                </a:solidFill>
                <a:latin typeface="Tempus Sans ITC" panose="04020404030D07020202" pitchFamily="82" charset="0"/>
                <a:cs typeface="Times New Roman" panose="02020603050405020304" pitchFamily="18" charset="0"/>
              </a:rPr>
              <a:t>Orange Juice</a:t>
            </a:r>
          </a:p>
          <a:p>
            <a:pPr algn="r"/>
            <a:r>
              <a:rPr lang="en-IN" dirty="0" err="1">
                <a:solidFill>
                  <a:schemeClr val="bg1"/>
                </a:solidFill>
                <a:latin typeface="Tempus Sans ITC" panose="04020404030D07020202" pitchFamily="82" charset="0"/>
                <a:cs typeface="Times New Roman" panose="02020603050405020304" pitchFamily="18" charset="0"/>
              </a:rPr>
              <a:t>Utrera</a:t>
            </a:r>
            <a:r>
              <a:rPr lang="en-IN" dirty="0">
                <a:solidFill>
                  <a:schemeClr val="bg1"/>
                </a:solidFill>
                <a:latin typeface="Tempus Sans ITC" panose="04020404030D07020202" pitchFamily="82" charset="0"/>
                <a:cs typeface="Times New Roman" panose="02020603050405020304" pitchFamily="18" charset="0"/>
              </a:rPr>
              <a:t> </a:t>
            </a:r>
            <a:r>
              <a:rPr lang="en-IN" dirty="0" err="1">
                <a:solidFill>
                  <a:schemeClr val="bg1"/>
                </a:solidFill>
                <a:latin typeface="Tempus Sans ITC" panose="04020404030D07020202" pitchFamily="82" charset="0"/>
                <a:cs typeface="Times New Roman" panose="02020603050405020304" pitchFamily="18" charset="0"/>
              </a:rPr>
              <a:t>mustaches</a:t>
            </a:r>
            <a:endParaRPr lang="en-IN" dirty="0">
              <a:solidFill>
                <a:schemeClr val="bg1"/>
              </a:solidFill>
              <a:latin typeface="Tempus Sans ITC" panose="04020404030D07020202" pitchFamily="82" charset="0"/>
              <a:cs typeface="Times New Roman" panose="02020603050405020304" pitchFamily="18" charset="0"/>
            </a:endParaRPr>
          </a:p>
          <a:p>
            <a:pPr algn="r"/>
            <a:r>
              <a:rPr lang="en-IN" dirty="0">
                <a:solidFill>
                  <a:schemeClr val="bg1"/>
                </a:solidFill>
                <a:latin typeface="Tempus Sans ITC" panose="04020404030D07020202" pitchFamily="82" charset="0"/>
                <a:cs typeface="Times New Roman" panose="02020603050405020304" pitchFamily="18" charset="0"/>
              </a:rPr>
              <a:t>Smoked Salmon And Cream Cheese Pintxo</a:t>
            </a:r>
          </a:p>
          <a:p>
            <a:pPr algn="r"/>
            <a:r>
              <a:rPr lang="en-IN" dirty="0">
                <a:solidFill>
                  <a:schemeClr val="bg1"/>
                </a:solidFill>
                <a:latin typeface="Tempus Sans ITC" panose="04020404030D07020202" pitchFamily="82" charset="0"/>
                <a:cs typeface="Times New Roman" panose="02020603050405020304" pitchFamily="18" charset="0"/>
              </a:rPr>
              <a:t>Spanish Mixed Green Salad (Mixed Salad)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F0C9C48-997C-B4EA-E60D-A99743E78F05}"/>
              </a:ext>
            </a:extLst>
          </p:cNvPr>
          <p:cNvSpPr txBox="1"/>
          <p:nvPr/>
        </p:nvSpPr>
        <p:spPr>
          <a:xfrm>
            <a:off x="4916637" y="8164758"/>
            <a:ext cx="24616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dirty="0">
                <a:solidFill>
                  <a:schemeClr val="bg1"/>
                </a:solidFill>
                <a:latin typeface="Tempus Sans ITC" panose="04020404030D07020202" pitchFamily="82" charset="0"/>
                <a:cs typeface="Times New Roman" panose="02020603050405020304" pitchFamily="18" charset="0"/>
              </a:rPr>
              <a:t>asparagus gazpacho</a:t>
            </a:r>
          </a:p>
          <a:p>
            <a:r>
              <a:rPr lang="en-IN" dirty="0">
                <a:solidFill>
                  <a:schemeClr val="bg1"/>
                </a:solidFill>
                <a:latin typeface="Tempus Sans ITC" panose="04020404030D07020202" pitchFamily="82" charset="0"/>
                <a:cs typeface="Times New Roman" panose="02020603050405020304" pitchFamily="18" charset="0"/>
              </a:rPr>
              <a:t>toast with tomato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2B8CA47-E128-CF06-7BFA-9E178A54E9DB}"/>
              </a:ext>
            </a:extLst>
          </p:cNvPr>
          <p:cNvSpPr txBox="1"/>
          <p:nvPr/>
        </p:nvSpPr>
        <p:spPr>
          <a:xfrm>
            <a:off x="4438267" y="10178425"/>
            <a:ext cx="282934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dirty="0">
                <a:solidFill>
                  <a:schemeClr val="bg1"/>
                </a:solidFill>
                <a:latin typeface="Tempus Sans ITC" panose="04020404030D07020202" pitchFamily="82" charset="0"/>
                <a:cs typeface="Times New Roman" panose="02020603050405020304" pitchFamily="18" charset="0"/>
              </a:rPr>
              <a:t>Spanish vegetable soup</a:t>
            </a:r>
          </a:p>
          <a:p>
            <a:r>
              <a:rPr lang="en-IN" dirty="0">
                <a:solidFill>
                  <a:schemeClr val="bg1"/>
                </a:solidFill>
                <a:latin typeface="Tempus Sans ITC" panose="04020404030D07020202" pitchFamily="82" charset="0"/>
                <a:cs typeface="Times New Roman" panose="02020603050405020304" pitchFamily="18" charset="0"/>
              </a:rPr>
              <a:t>Tomato Spanish Toast</a:t>
            </a:r>
          </a:p>
          <a:p>
            <a:r>
              <a:rPr lang="en-IN" dirty="0">
                <a:solidFill>
                  <a:schemeClr val="bg1"/>
                </a:solidFill>
                <a:latin typeface="Tempus Sans ITC" panose="04020404030D07020202" pitchFamily="82" charset="0"/>
                <a:cs typeface="Times New Roman" panose="02020603050405020304" pitchFamily="18" charset="0"/>
              </a:rPr>
              <a:t>Eggless Chocolate Muffin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F541FD04-FD36-8950-9522-89BC9EAF5DB0}"/>
              </a:ext>
            </a:extLst>
          </p:cNvPr>
          <p:cNvSpPr txBox="1"/>
          <p:nvPr/>
        </p:nvSpPr>
        <p:spPr>
          <a:xfrm>
            <a:off x="5135663" y="11453430"/>
            <a:ext cx="1655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b="1" i="1" dirty="0">
                <a:solidFill>
                  <a:srgbClr val="FF0000"/>
                </a:solidFill>
                <a:latin typeface="Tempus Sans ITC" panose="04020404030D07020202" pitchFamily="82" charset="0"/>
                <a:cs typeface="Times New Roman" panose="02020603050405020304" pitchFamily="18" charset="0"/>
              </a:rPr>
              <a:t>15 € per person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DE26A25-AEB7-7975-EFDB-C5AA2EBD32D6}"/>
              </a:ext>
            </a:extLst>
          </p:cNvPr>
          <p:cNvSpPr txBox="1"/>
          <p:nvPr/>
        </p:nvSpPr>
        <p:spPr>
          <a:xfrm>
            <a:off x="5210795" y="8811088"/>
            <a:ext cx="18125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b="1" i="1" dirty="0">
                <a:solidFill>
                  <a:srgbClr val="FF0000"/>
                </a:solidFill>
                <a:latin typeface="Tempus Sans ITC" panose="04020404030D07020202" pitchFamily="82" charset="0"/>
                <a:cs typeface="Times New Roman" panose="02020603050405020304" pitchFamily="18" charset="0"/>
              </a:rPr>
              <a:t>12 € per person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9CCB6C52-CA7B-79B9-3B54-E151218CEDC5}"/>
              </a:ext>
            </a:extLst>
          </p:cNvPr>
          <p:cNvSpPr txBox="1"/>
          <p:nvPr/>
        </p:nvSpPr>
        <p:spPr>
          <a:xfrm>
            <a:off x="5143887" y="7099360"/>
            <a:ext cx="1655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b="1" i="1" dirty="0">
                <a:solidFill>
                  <a:srgbClr val="FF0000"/>
                </a:solidFill>
                <a:latin typeface="Tempus Sans ITC" panose="04020404030D07020202" pitchFamily="82" charset="0"/>
                <a:cs typeface="Times New Roman" panose="02020603050405020304" pitchFamily="18" charset="0"/>
              </a:rPr>
              <a:t>15 € per person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820FABD6-EE78-E92B-6ABD-D19CB66CF252}"/>
              </a:ext>
            </a:extLst>
          </p:cNvPr>
          <p:cNvSpPr txBox="1"/>
          <p:nvPr/>
        </p:nvSpPr>
        <p:spPr>
          <a:xfrm>
            <a:off x="5151123" y="5043941"/>
            <a:ext cx="1655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b="1" i="1" dirty="0">
                <a:solidFill>
                  <a:srgbClr val="FF0000"/>
                </a:solidFill>
                <a:latin typeface="Tempus Sans ITC" panose="04020404030D07020202" pitchFamily="82" charset="0"/>
                <a:cs typeface="Times New Roman" panose="02020603050405020304" pitchFamily="18" charset="0"/>
              </a:rPr>
              <a:t>15 € per person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83535" y="3409547"/>
            <a:ext cx="309568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dirty="0" err="1">
                <a:solidFill>
                  <a:schemeClr val="bg1"/>
                </a:solidFill>
                <a:latin typeface="Tempus Sans ITC" panose="04020404030D07020202" pitchFamily="82" charset="0"/>
                <a:cs typeface="Times New Roman" panose="02020603050405020304" pitchFamily="18" charset="0"/>
              </a:rPr>
              <a:t>Zumo</a:t>
            </a:r>
            <a:r>
              <a:rPr lang="en-IN" dirty="0">
                <a:solidFill>
                  <a:schemeClr val="bg1"/>
                </a:solidFill>
                <a:latin typeface="Tempus Sans ITC" panose="04020404030D07020202" pitchFamily="82" charset="0"/>
                <a:cs typeface="Times New Roman" panose="02020603050405020304" pitchFamily="18" charset="0"/>
              </a:rPr>
              <a:t> de </a:t>
            </a:r>
            <a:r>
              <a:rPr lang="en-IN" dirty="0" err="1">
                <a:solidFill>
                  <a:schemeClr val="bg1"/>
                </a:solidFill>
                <a:latin typeface="Tempus Sans ITC" panose="04020404030D07020202" pitchFamily="82" charset="0"/>
                <a:cs typeface="Times New Roman" panose="02020603050405020304" pitchFamily="18" charset="0"/>
              </a:rPr>
              <a:t>naranja</a:t>
            </a:r>
            <a:r>
              <a:rPr lang="en-IN" dirty="0">
                <a:solidFill>
                  <a:schemeClr val="bg1"/>
                </a:solidFill>
                <a:latin typeface="Tempus Sans ITC" panose="04020404030D07020202" pitchFamily="82" charset="0"/>
                <a:cs typeface="Times New Roman" panose="02020603050405020304" pitchFamily="18" charset="0"/>
              </a:rPr>
              <a:t> +</a:t>
            </a:r>
          </a:p>
          <a:p>
            <a:r>
              <a:rPr lang="en-IN" dirty="0" err="1">
                <a:solidFill>
                  <a:schemeClr val="bg1"/>
                </a:solidFill>
                <a:latin typeface="Tempus Sans ITC" panose="04020404030D07020202" pitchFamily="82" charset="0"/>
                <a:cs typeface="Times New Roman" panose="02020603050405020304" pitchFamily="18" charset="0"/>
              </a:rPr>
              <a:t>Mostachos</a:t>
            </a:r>
            <a:r>
              <a:rPr lang="en-IN" dirty="0">
                <a:solidFill>
                  <a:schemeClr val="bg1"/>
                </a:solidFill>
                <a:latin typeface="Tempus Sans ITC" panose="04020404030D07020202" pitchFamily="82" charset="0"/>
                <a:cs typeface="Times New Roman" panose="02020603050405020304" pitchFamily="18" charset="0"/>
              </a:rPr>
              <a:t> de </a:t>
            </a:r>
            <a:r>
              <a:rPr lang="en-IN" dirty="0" err="1">
                <a:solidFill>
                  <a:schemeClr val="bg1"/>
                </a:solidFill>
                <a:latin typeface="Tempus Sans ITC" panose="04020404030D07020202" pitchFamily="82" charset="0"/>
                <a:cs typeface="Times New Roman" panose="02020603050405020304" pitchFamily="18" charset="0"/>
              </a:rPr>
              <a:t>Utrera</a:t>
            </a:r>
            <a:r>
              <a:rPr lang="en-IN" dirty="0">
                <a:solidFill>
                  <a:schemeClr val="bg1"/>
                </a:solidFill>
                <a:latin typeface="Tempus Sans ITC" panose="04020404030D07020202" pitchFamily="82" charset="0"/>
                <a:cs typeface="Times New Roman" panose="02020603050405020304" pitchFamily="18" charset="0"/>
              </a:rPr>
              <a:t> +</a:t>
            </a:r>
          </a:p>
          <a:p>
            <a:r>
              <a:rPr lang="en-IN" dirty="0" err="1">
                <a:solidFill>
                  <a:schemeClr val="bg1"/>
                </a:solidFill>
                <a:latin typeface="Tempus Sans ITC" panose="04020404030D07020202" pitchFamily="82" charset="0"/>
                <a:cs typeface="Times New Roman" panose="02020603050405020304" pitchFamily="18" charset="0"/>
              </a:rPr>
              <a:t>Pintxo</a:t>
            </a:r>
            <a:r>
              <a:rPr lang="en-IN" dirty="0">
                <a:solidFill>
                  <a:schemeClr val="bg1"/>
                </a:solidFill>
                <a:latin typeface="Tempus Sans ITC" panose="04020404030D07020202" pitchFamily="82" charset="0"/>
                <a:cs typeface="Times New Roman" panose="02020603050405020304" pitchFamily="18" charset="0"/>
              </a:rPr>
              <a:t> De </a:t>
            </a:r>
            <a:r>
              <a:rPr lang="en-IN" dirty="0" err="1">
                <a:solidFill>
                  <a:schemeClr val="bg1"/>
                </a:solidFill>
                <a:latin typeface="Tempus Sans ITC" panose="04020404030D07020202" pitchFamily="82" charset="0"/>
                <a:cs typeface="Times New Roman" panose="02020603050405020304" pitchFamily="18" charset="0"/>
              </a:rPr>
              <a:t>Salmón</a:t>
            </a:r>
            <a:r>
              <a:rPr lang="en-IN" dirty="0">
                <a:solidFill>
                  <a:schemeClr val="bg1"/>
                </a:solidFill>
                <a:latin typeface="Tempus Sans ITC" panose="04020404030D07020202" pitchFamily="82" charset="0"/>
                <a:cs typeface="Times New Roman" panose="02020603050405020304" pitchFamily="18" charset="0"/>
              </a:rPr>
              <a:t> </a:t>
            </a:r>
            <a:r>
              <a:rPr lang="en-IN" dirty="0" err="1">
                <a:solidFill>
                  <a:schemeClr val="bg1"/>
                </a:solidFill>
                <a:latin typeface="Tempus Sans ITC" panose="04020404030D07020202" pitchFamily="82" charset="0"/>
                <a:cs typeface="Times New Roman" panose="02020603050405020304" pitchFamily="18" charset="0"/>
              </a:rPr>
              <a:t>Ahumado</a:t>
            </a:r>
            <a:r>
              <a:rPr lang="en-IN" dirty="0">
                <a:solidFill>
                  <a:schemeClr val="bg1"/>
                </a:solidFill>
                <a:latin typeface="Tempus Sans ITC" panose="04020404030D07020202" pitchFamily="82" charset="0"/>
                <a:cs typeface="Times New Roman" panose="02020603050405020304" pitchFamily="18" charset="0"/>
              </a:rPr>
              <a:t> Y </a:t>
            </a:r>
            <a:r>
              <a:rPr lang="en-IN" dirty="0" err="1">
                <a:solidFill>
                  <a:schemeClr val="bg1"/>
                </a:solidFill>
                <a:latin typeface="Tempus Sans ITC" panose="04020404030D07020202" pitchFamily="82" charset="0"/>
                <a:cs typeface="Times New Roman" panose="02020603050405020304" pitchFamily="18" charset="0"/>
              </a:rPr>
              <a:t>Queso</a:t>
            </a:r>
            <a:r>
              <a:rPr lang="en-IN" dirty="0">
                <a:solidFill>
                  <a:schemeClr val="bg1"/>
                </a:solidFill>
                <a:latin typeface="Tempus Sans ITC" panose="04020404030D07020202" pitchFamily="82" charset="0"/>
                <a:cs typeface="Times New Roman" panose="02020603050405020304" pitchFamily="18" charset="0"/>
              </a:rPr>
              <a:t> Crema +</a:t>
            </a:r>
          </a:p>
          <a:p>
            <a:r>
              <a:rPr lang="en-IN" dirty="0" err="1">
                <a:solidFill>
                  <a:schemeClr val="bg1"/>
                </a:solidFill>
                <a:latin typeface="Tempus Sans ITC" panose="04020404030D07020202" pitchFamily="82" charset="0"/>
                <a:cs typeface="Times New Roman" panose="02020603050405020304" pitchFamily="18" charset="0"/>
              </a:rPr>
              <a:t>Ensalada</a:t>
            </a:r>
            <a:r>
              <a:rPr lang="en-IN" dirty="0">
                <a:solidFill>
                  <a:schemeClr val="bg1"/>
                </a:solidFill>
                <a:latin typeface="Tempus Sans ITC" panose="04020404030D07020202" pitchFamily="82" charset="0"/>
                <a:cs typeface="Times New Roman" panose="02020603050405020304" pitchFamily="18" charset="0"/>
              </a:rPr>
              <a:t> Verde </a:t>
            </a:r>
            <a:r>
              <a:rPr lang="en-IN" dirty="0" err="1">
                <a:solidFill>
                  <a:schemeClr val="bg1"/>
                </a:solidFill>
                <a:latin typeface="Tempus Sans ITC" panose="04020404030D07020202" pitchFamily="82" charset="0"/>
                <a:cs typeface="Times New Roman" panose="02020603050405020304" pitchFamily="18" charset="0"/>
              </a:rPr>
              <a:t>Mixta</a:t>
            </a:r>
            <a:r>
              <a:rPr lang="en-IN" dirty="0">
                <a:solidFill>
                  <a:schemeClr val="bg1"/>
                </a:solidFill>
                <a:latin typeface="Tempus Sans ITC" panose="04020404030D07020202" pitchFamily="82" charset="0"/>
                <a:cs typeface="Times New Roman" panose="02020603050405020304" pitchFamily="18" charset="0"/>
              </a:rPr>
              <a:t> Española (</a:t>
            </a:r>
            <a:r>
              <a:rPr lang="en-IN" dirty="0" err="1">
                <a:solidFill>
                  <a:schemeClr val="bg1"/>
                </a:solidFill>
                <a:latin typeface="Tempus Sans ITC" panose="04020404030D07020202" pitchFamily="82" charset="0"/>
                <a:cs typeface="Times New Roman" panose="02020603050405020304" pitchFamily="18" charset="0"/>
              </a:rPr>
              <a:t>Ensalada</a:t>
            </a:r>
            <a:r>
              <a:rPr lang="en-IN" dirty="0">
                <a:solidFill>
                  <a:schemeClr val="bg1"/>
                </a:solidFill>
                <a:latin typeface="Tempus Sans ITC" panose="04020404030D07020202" pitchFamily="82" charset="0"/>
                <a:cs typeface="Times New Roman" panose="02020603050405020304" pitchFamily="18" charset="0"/>
              </a:rPr>
              <a:t> </a:t>
            </a:r>
            <a:r>
              <a:rPr lang="en-IN" dirty="0" err="1">
                <a:solidFill>
                  <a:schemeClr val="bg1"/>
                </a:solidFill>
                <a:latin typeface="Tempus Sans ITC" panose="04020404030D07020202" pitchFamily="82" charset="0"/>
                <a:cs typeface="Times New Roman" panose="02020603050405020304" pitchFamily="18" charset="0"/>
              </a:rPr>
              <a:t>Mixta</a:t>
            </a:r>
            <a:r>
              <a:rPr lang="en-IN" dirty="0">
                <a:solidFill>
                  <a:schemeClr val="bg1"/>
                </a:solidFill>
                <a:latin typeface="Tempus Sans ITC" panose="04020404030D07020202" pitchFamily="82" charset="0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20FABD6-EE78-E92B-6ABD-D19CB66CF252}"/>
              </a:ext>
            </a:extLst>
          </p:cNvPr>
          <p:cNvSpPr txBox="1"/>
          <p:nvPr/>
        </p:nvSpPr>
        <p:spPr>
          <a:xfrm>
            <a:off x="746953" y="5159389"/>
            <a:ext cx="2332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b="1" i="1" dirty="0">
                <a:solidFill>
                  <a:srgbClr val="FF0000"/>
                </a:solidFill>
                <a:latin typeface="Tempus Sans ITC" panose="04020404030D07020202" pitchFamily="82" charset="0"/>
                <a:cs typeface="Times New Roman" panose="02020603050405020304" pitchFamily="18" charset="0"/>
              </a:rPr>
              <a:t>15 € </a:t>
            </a:r>
            <a:r>
              <a:rPr lang="en-IN" b="1" i="1" dirty="0" err="1">
                <a:solidFill>
                  <a:srgbClr val="FF0000"/>
                </a:solidFill>
                <a:latin typeface="Tempus Sans ITC" panose="04020404030D07020202" pitchFamily="82" charset="0"/>
                <a:cs typeface="Times New Roman" panose="02020603050405020304" pitchFamily="18" charset="0"/>
              </a:rPr>
              <a:t>por</a:t>
            </a:r>
            <a:r>
              <a:rPr lang="en-IN" b="1" i="1" dirty="0">
                <a:solidFill>
                  <a:srgbClr val="FF0000"/>
                </a:solidFill>
                <a:latin typeface="Tempus Sans ITC" panose="04020404030D07020202" pitchFamily="82" charset="0"/>
                <a:cs typeface="Times New Roman" panose="02020603050405020304" pitchFamily="18" charset="0"/>
              </a:rPr>
              <a:t> persona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F4A81C3F-D939-48A5-49A3-34F0D9E5559B}"/>
              </a:ext>
            </a:extLst>
          </p:cNvPr>
          <p:cNvSpPr txBox="1"/>
          <p:nvPr/>
        </p:nvSpPr>
        <p:spPr>
          <a:xfrm>
            <a:off x="665601" y="6198173"/>
            <a:ext cx="31315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dirty="0">
                <a:solidFill>
                  <a:schemeClr val="bg1"/>
                </a:solidFill>
                <a:latin typeface="Tempus Sans ITC" panose="04020404030D07020202" pitchFamily="82" charset="0"/>
                <a:cs typeface="Times New Roman" panose="02020603050405020304" pitchFamily="18" charset="0"/>
              </a:rPr>
              <a:t>café con leche + </a:t>
            </a:r>
          </a:p>
          <a:p>
            <a:pPr algn="r"/>
            <a:r>
              <a:rPr lang="en-IN" dirty="0">
                <a:solidFill>
                  <a:schemeClr val="bg1"/>
                </a:solidFill>
                <a:latin typeface="Tempus Sans ITC" panose="04020404030D07020202" pitchFamily="82" charset="0"/>
                <a:cs typeface="Times New Roman" panose="02020603050405020304" pitchFamily="18" charset="0"/>
              </a:rPr>
              <a:t>Pan con </a:t>
            </a:r>
            <a:r>
              <a:rPr lang="en-IN" dirty="0" err="1">
                <a:solidFill>
                  <a:schemeClr val="bg1"/>
                </a:solidFill>
                <a:latin typeface="Tempus Sans ITC" panose="04020404030D07020202" pitchFamily="82" charset="0"/>
                <a:cs typeface="Times New Roman" panose="02020603050405020304" pitchFamily="18" charset="0"/>
              </a:rPr>
              <a:t>tomate</a:t>
            </a:r>
            <a:endParaRPr lang="en-IN" dirty="0">
              <a:solidFill>
                <a:schemeClr val="bg1"/>
              </a:solidFill>
              <a:latin typeface="Tempus Sans ITC" panose="04020404030D07020202" pitchFamily="82" charset="0"/>
              <a:cs typeface="Times New Roman" panose="02020603050405020304" pitchFamily="18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20FABD6-EE78-E92B-6ABD-D19CB66CF252}"/>
              </a:ext>
            </a:extLst>
          </p:cNvPr>
          <p:cNvSpPr txBox="1"/>
          <p:nvPr/>
        </p:nvSpPr>
        <p:spPr>
          <a:xfrm>
            <a:off x="801714" y="7197178"/>
            <a:ext cx="2332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b="1" i="1" dirty="0">
                <a:solidFill>
                  <a:srgbClr val="FF0000"/>
                </a:solidFill>
                <a:latin typeface="Tempus Sans ITC" panose="04020404030D07020202" pitchFamily="82" charset="0"/>
                <a:cs typeface="Times New Roman" panose="02020603050405020304" pitchFamily="18" charset="0"/>
              </a:rPr>
              <a:t>15 € </a:t>
            </a:r>
            <a:r>
              <a:rPr lang="en-IN" b="1" i="1" dirty="0" err="1">
                <a:solidFill>
                  <a:srgbClr val="FF0000"/>
                </a:solidFill>
                <a:latin typeface="Tempus Sans ITC" panose="04020404030D07020202" pitchFamily="82" charset="0"/>
                <a:cs typeface="Times New Roman" panose="02020603050405020304" pitchFamily="18" charset="0"/>
              </a:rPr>
              <a:t>por</a:t>
            </a:r>
            <a:r>
              <a:rPr lang="en-IN" b="1" i="1" dirty="0">
                <a:solidFill>
                  <a:srgbClr val="FF0000"/>
                </a:solidFill>
                <a:latin typeface="Tempus Sans ITC" panose="04020404030D07020202" pitchFamily="82" charset="0"/>
                <a:cs typeface="Times New Roman" panose="02020603050405020304" pitchFamily="18" charset="0"/>
              </a:rPr>
              <a:t> persona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F0C9C48-997C-B4EA-E60D-A99743E78F05}"/>
              </a:ext>
            </a:extLst>
          </p:cNvPr>
          <p:cNvSpPr txBox="1"/>
          <p:nvPr/>
        </p:nvSpPr>
        <p:spPr>
          <a:xfrm>
            <a:off x="565668" y="8217750"/>
            <a:ext cx="26076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IN" dirty="0">
                <a:solidFill>
                  <a:schemeClr val="bg1"/>
                </a:solidFill>
                <a:latin typeface="Tempus Sans ITC" panose="04020404030D07020202" pitchFamily="82" charset="0"/>
                <a:cs typeface="Times New Roman" panose="02020603050405020304" pitchFamily="18" charset="0"/>
              </a:rPr>
              <a:t>Gazpacho de </a:t>
            </a:r>
            <a:r>
              <a:rPr lang="en-IN" dirty="0" err="1">
                <a:solidFill>
                  <a:schemeClr val="bg1"/>
                </a:solidFill>
                <a:latin typeface="Tempus Sans ITC" panose="04020404030D07020202" pitchFamily="82" charset="0"/>
                <a:cs typeface="Times New Roman" panose="02020603050405020304" pitchFamily="18" charset="0"/>
              </a:rPr>
              <a:t>espárragos</a:t>
            </a:r>
            <a:r>
              <a:rPr lang="en-IN" dirty="0">
                <a:solidFill>
                  <a:schemeClr val="bg1"/>
                </a:solidFill>
                <a:latin typeface="Tempus Sans ITC" panose="04020404030D07020202" pitchFamily="82" charset="0"/>
                <a:cs typeface="Times New Roman" panose="02020603050405020304" pitchFamily="18" charset="0"/>
              </a:rPr>
              <a:t> +</a:t>
            </a:r>
          </a:p>
          <a:p>
            <a:pPr algn="r"/>
            <a:r>
              <a:rPr lang="en-IN" dirty="0">
                <a:solidFill>
                  <a:schemeClr val="bg1"/>
                </a:solidFill>
                <a:latin typeface="Tempus Sans ITC" panose="04020404030D07020202" pitchFamily="82" charset="0"/>
                <a:cs typeface="Times New Roman" panose="02020603050405020304" pitchFamily="18" charset="0"/>
              </a:rPr>
              <a:t>Tostada con </a:t>
            </a:r>
            <a:r>
              <a:rPr lang="en-IN" dirty="0" err="1">
                <a:solidFill>
                  <a:schemeClr val="bg1"/>
                </a:solidFill>
                <a:latin typeface="Tempus Sans ITC" panose="04020404030D07020202" pitchFamily="82" charset="0"/>
                <a:cs typeface="Times New Roman" panose="02020603050405020304" pitchFamily="18" charset="0"/>
              </a:rPr>
              <a:t>tomate</a:t>
            </a:r>
            <a:endParaRPr lang="en-IN" dirty="0">
              <a:solidFill>
                <a:schemeClr val="bg1"/>
              </a:solidFill>
              <a:latin typeface="Tempus Sans ITC" panose="04020404030D07020202" pitchFamily="82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820FABD6-EE78-E92B-6ABD-D19CB66CF252}"/>
              </a:ext>
            </a:extLst>
          </p:cNvPr>
          <p:cNvSpPr txBox="1"/>
          <p:nvPr/>
        </p:nvSpPr>
        <p:spPr>
          <a:xfrm>
            <a:off x="911360" y="8911245"/>
            <a:ext cx="2332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b="1" i="1" dirty="0">
                <a:solidFill>
                  <a:srgbClr val="FF0000"/>
                </a:solidFill>
                <a:latin typeface="Tempus Sans ITC" panose="04020404030D07020202" pitchFamily="82" charset="0"/>
                <a:cs typeface="Times New Roman" panose="02020603050405020304" pitchFamily="18" charset="0"/>
              </a:rPr>
              <a:t>12 € </a:t>
            </a:r>
            <a:r>
              <a:rPr lang="en-IN" b="1" i="1" dirty="0" err="1">
                <a:solidFill>
                  <a:srgbClr val="FF0000"/>
                </a:solidFill>
                <a:latin typeface="Tempus Sans ITC" panose="04020404030D07020202" pitchFamily="82" charset="0"/>
                <a:cs typeface="Times New Roman" panose="02020603050405020304" pitchFamily="18" charset="0"/>
              </a:rPr>
              <a:t>por</a:t>
            </a:r>
            <a:r>
              <a:rPr lang="en-IN" b="1" i="1" dirty="0">
                <a:solidFill>
                  <a:srgbClr val="FF0000"/>
                </a:solidFill>
                <a:latin typeface="Tempus Sans ITC" panose="04020404030D07020202" pitchFamily="82" charset="0"/>
                <a:cs typeface="Times New Roman" panose="02020603050405020304" pitchFamily="18" charset="0"/>
              </a:rPr>
              <a:t> persona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02B8CA47-E128-CF06-7BFA-9E178A54E9DB}"/>
              </a:ext>
            </a:extLst>
          </p:cNvPr>
          <p:cNvSpPr txBox="1"/>
          <p:nvPr/>
        </p:nvSpPr>
        <p:spPr>
          <a:xfrm>
            <a:off x="654517" y="10041309"/>
            <a:ext cx="284613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dirty="0">
                <a:solidFill>
                  <a:schemeClr val="bg1"/>
                </a:solidFill>
                <a:latin typeface="Tempus Sans ITC" panose="04020404030D07020202" pitchFamily="82" charset="0"/>
                <a:cs typeface="Times New Roman" panose="02020603050405020304" pitchFamily="18" charset="0"/>
              </a:rPr>
              <a:t>Sopa española de verduras +</a:t>
            </a:r>
          </a:p>
          <a:p>
            <a:pPr algn="r"/>
            <a:r>
              <a:rPr lang="es-ES" dirty="0">
                <a:solidFill>
                  <a:schemeClr val="bg1"/>
                </a:solidFill>
                <a:latin typeface="Tempus Sans ITC" panose="04020404030D07020202" pitchFamily="82" charset="0"/>
                <a:cs typeface="Times New Roman" panose="02020603050405020304" pitchFamily="18" charset="0"/>
              </a:rPr>
              <a:t>Tostada Española De Tomate + </a:t>
            </a:r>
          </a:p>
          <a:p>
            <a:pPr algn="r"/>
            <a:r>
              <a:rPr lang="es-ES" dirty="0">
                <a:solidFill>
                  <a:schemeClr val="bg1"/>
                </a:solidFill>
                <a:latin typeface="Tempus Sans ITC" panose="04020404030D07020202" pitchFamily="82" charset="0"/>
                <a:cs typeface="Times New Roman" panose="02020603050405020304" pitchFamily="18" charset="0"/>
              </a:rPr>
              <a:t>Magdalena de chocolate sin huevo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820FABD6-EE78-E92B-6ABD-D19CB66CF252}"/>
              </a:ext>
            </a:extLst>
          </p:cNvPr>
          <p:cNvSpPr txBox="1"/>
          <p:nvPr/>
        </p:nvSpPr>
        <p:spPr>
          <a:xfrm>
            <a:off x="771707" y="11560110"/>
            <a:ext cx="2332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b="1" i="1" dirty="0">
                <a:solidFill>
                  <a:srgbClr val="FF0000"/>
                </a:solidFill>
                <a:latin typeface="Tempus Sans ITC" panose="04020404030D07020202" pitchFamily="82" charset="0"/>
                <a:cs typeface="Times New Roman" panose="02020603050405020304" pitchFamily="18" charset="0"/>
              </a:rPr>
              <a:t>15 € </a:t>
            </a:r>
            <a:r>
              <a:rPr lang="en-IN" b="1" i="1" dirty="0" err="1">
                <a:solidFill>
                  <a:srgbClr val="FF0000"/>
                </a:solidFill>
                <a:latin typeface="Tempus Sans ITC" panose="04020404030D07020202" pitchFamily="82" charset="0"/>
                <a:cs typeface="Times New Roman" panose="02020603050405020304" pitchFamily="18" charset="0"/>
              </a:rPr>
              <a:t>por</a:t>
            </a:r>
            <a:r>
              <a:rPr lang="en-IN" b="1" i="1" dirty="0">
                <a:solidFill>
                  <a:srgbClr val="FF0000"/>
                </a:solidFill>
                <a:latin typeface="Tempus Sans ITC" panose="04020404030D07020202" pitchFamily="82" charset="0"/>
                <a:cs typeface="Times New Roman" panose="02020603050405020304" pitchFamily="18" charset="0"/>
              </a:rPr>
              <a:t> persona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69FAB678-FC1D-F796-A912-3530E2C113A4}"/>
              </a:ext>
            </a:extLst>
          </p:cNvPr>
          <p:cNvSpPr txBox="1"/>
          <p:nvPr/>
        </p:nvSpPr>
        <p:spPr>
          <a:xfrm>
            <a:off x="4685207" y="1594709"/>
            <a:ext cx="284070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u="sng" dirty="0">
                <a:solidFill>
                  <a:schemeClr val="accent1">
                    <a:lumMod val="60000"/>
                    <a:lumOff val="40000"/>
                  </a:schemeClr>
                </a:solidFill>
                <a:latin typeface="Tempus Sans ITC" panose="04020404030D07020202" pitchFamily="82" charset="0"/>
                <a:cs typeface="Times New Roman" panose="02020603050405020304" pitchFamily="18" charset="0"/>
              </a:rPr>
              <a:t>BREAKFAST</a:t>
            </a:r>
            <a:r>
              <a:rPr lang="en-US" sz="3200" b="1" u="sng" dirty="0">
                <a:solidFill>
                  <a:schemeClr val="bg1"/>
                </a:solidFill>
                <a:latin typeface="Tempus Sans ITC" panose="04020404030D07020202" pitchFamily="82" charset="0"/>
                <a:cs typeface="Times New Roman" panose="02020603050405020304" pitchFamily="18" charset="0"/>
              </a:rPr>
              <a:t> </a:t>
            </a:r>
            <a:r>
              <a:rPr lang="en-US" sz="3200" b="1" u="sng" dirty="0">
                <a:solidFill>
                  <a:schemeClr val="accent1">
                    <a:lumMod val="60000"/>
                    <a:lumOff val="40000"/>
                  </a:schemeClr>
                </a:solidFill>
                <a:latin typeface="Tempus Sans ITC" panose="04020404030D07020202" pitchFamily="82" charset="0"/>
                <a:cs typeface="Times New Roman" panose="02020603050405020304" pitchFamily="18" charset="0"/>
              </a:rPr>
              <a:t>BUFFET</a:t>
            </a:r>
            <a:endParaRPr lang="en-IN" sz="3200" b="1" u="sng" dirty="0">
              <a:solidFill>
                <a:schemeClr val="accent1">
                  <a:lumMod val="60000"/>
                  <a:lumOff val="40000"/>
                </a:schemeClr>
              </a:solidFill>
              <a:latin typeface="Tempus Sans ITC" panose="04020404030D07020202" pitchFamily="82" charset="0"/>
              <a:cs typeface="Times New Roman" panose="02020603050405020304" pitchFamily="18" charset="0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67925C8F-71B3-AA3F-F14E-381A74680848}"/>
              </a:ext>
            </a:extLst>
          </p:cNvPr>
          <p:cNvSpPr txBox="1"/>
          <p:nvPr/>
        </p:nvSpPr>
        <p:spPr>
          <a:xfrm>
            <a:off x="4941394" y="2704987"/>
            <a:ext cx="21729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n w="3175">
                  <a:solidFill>
                    <a:schemeClr val="bg1"/>
                  </a:solidFill>
                  <a:prstDash val="solid"/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Tempus Sans ITC" panose="04020404030D07020202" pitchFamily="82" charset="0"/>
                <a:cs typeface="Times New Roman" panose="02020603050405020304" pitchFamily="18" charset="0"/>
              </a:rPr>
              <a:t>Cold Buffet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B7BC3579-D4F9-4D31-10AE-C9AE96EDEE46}"/>
              </a:ext>
            </a:extLst>
          </p:cNvPr>
          <p:cNvSpPr txBox="1"/>
          <p:nvPr/>
        </p:nvSpPr>
        <p:spPr>
          <a:xfrm>
            <a:off x="4541721" y="5580992"/>
            <a:ext cx="2413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n w="3175">
                  <a:solidFill>
                    <a:schemeClr val="bg1"/>
                  </a:solidFill>
                  <a:prstDash val="solid"/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Tempus Sans ITC" panose="04020404030D07020202" pitchFamily="82" charset="0"/>
                <a:cs typeface="Times New Roman" panose="02020603050405020304" pitchFamily="18" charset="0"/>
              </a:rPr>
              <a:t>Hot Buffet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559535D1-A4B8-4C71-113F-CF53F1E1BD9A}"/>
              </a:ext>
            </a:extLst>
          </p:cNvPr>
          <p:cNvSpPr txBox="1"/>
          <p:nvPr/>
        </p:nvSpPr>
        <p:spPr>
          <a:xfrm>
            <a:off x="4850392" y="7510581"/>
            <a:ext cx="21729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n w="3175">
                  <a:solidFill>
                    <a:schemeClr val="bg1"/>
                  </a:solidFill>
                  <a:prstDash val="solid"/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Tempus Sans ITC" panose="04020404030D07020202" pitchFamily="82" charset="0"/>
                <a:cs typeface="Times New Roman" panose="02020603050405020304" pitchFamily="18" charset="0"/>
              </a:rPr>
              <a:t>Vegan Buffet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087C1806-3B6F-3413-BF72-78183301FE6D}"/>
              </a:ext>
            </a:extLst>
          </p:cNvPr>
          <p:cNvSpPr txBox="1"/>
          <p:nvPr/>
        </p:nvSpPr>
        <p:spPr>
          <a:xfrm>
            <a:off x="4186054" y="9425931"/>
            <a:ext cx="29779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n w="3175">
                  <a:solidFill>
                    <a:schemeClr val="bg1"/>
                  </a:solidFill>
                  <a:prstDash val="solid"/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Tempus Sans ITC" panose="04020404030D07020202" pitchFamily="82" charset="0"/>
                <a:cs typeface="Times New Roman" panose="02020603050405020304" pitchFamily="18" charset="0"/>
              </a:rPr>
              <a:t>Vegetarian Buffet</a:t>
            </a:r>
          </a:p>
        </p:txBody>
      </p:sp>
      <p:cxnSp>
        <p:nvCxnSpPr>
          <p:cNvPr id="4" name="Straight Connector 3"/>
          <p:cNvCxnSpPr/>
          <p:nvPr/>
        </p:nvCxnSpPr>
        <p:spPr>
          <a:xfrm>
            <a:off x="3930637" y="1996440"/>
            <a:ext cx="0" cy="9883140"/>
          </a:xfrm>
          <a:prstGeom prst="line">
            <a:avLst/>
          </a:prstGeom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1042987" y="820045"/>
            <a:ext cx="59125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Bradley Hand ITC" panose="03070402050302030203" pitchFamily="66" charset="0"/>
              </a:rPr>
              <a:t>TODAYS’S SPECIAL</a:t>
            </a:r>
            <a:endParaRPr lang="en-IN" sz="3600" b="1" dirty="0">
              <a:solidFill>
                <a:schemeClr val="bg1"/>
              </a:solidFill>
              <a:latin typeface="Bradley Hand ITC" panose="03070402050302030203" pitchFamily="66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911361" y="269047"/>
            <a:ext cx="62029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bg1"/>
                </a:solidFill>
                <a:latin typeface="Bradley Hand ITC" panose="03070402050302030203" pitchFamily="66" charset="0"/>
              </a:rPr>
              <a:t>HOY</a:t>
            </a:r>
            <a:r>
              <a:rPr lang="en-GB" sz="3600" dirty="0">
                <a:solidFill>
                  <a:schemeClr val="bg1"/>
                </a:solidFill>
              </a:rPr>
              <a:t> </a:t>
            </a:r>
            <a:r>
              <a:rPr lang="en-GB" sz="3600" b="1" dirty="0">
                <a:solidFill>
                  <a:schemeClr val="bg1"/>
                </a:solidFill>
                <a:latin typeface="Bradley Hand ITC" panose="03070402050302030203" pitchFamily="66" charset="0"/>
              </a:rPr>
              <a:t>ES</a:t>
            </a:r>
            <a:r>
              <a:rPr lang="en-GB" sz="3600" dirty="0">
                <a:solidFill>
                  <a:schemeClr val="bg1"/>
                </a:solidFill>
              </a:rPr>
              <a:t> </a:t>
            </a:r>
            <a:r>
              <a:rPr lang="en-GB" sz="3600" b="1" dirty="0">
                <a:solidFill>
                  <a:schemeClr val="bg1"/>
                </a:solidFill>
                <a:latin typeface="Bradley Hand ITC" panose="03070402050302030203" pitchFamily="66" charset="0"/>
              </a:rPr>
              <a:t>ESPECIAL</a:t>
            </a:r>
            <a:endParaRPr lang="en-IN" sz="3600" b="1" dirty="0">
              <a:solidFill>
                <a:schemeClr val="bg1"/>
              </a:solidFill>
              <a:latin typeface="Bradley Hand ITC" panose="03070402050302030203" pitchFamily="66" charset="0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F4A81C3F-D939-48A5-49A3-34F0D9E5559B}"/>
              </a:ext>
            </a:extLst>
          </p:cNvPr>
          <p:cNvSpPr txBox="1"/>
          <p:nvPr/>
        </p:nvSpPr>
        <p:spPr>
          <a:xfrm>
            <a:off x="4279024" y="6168186"/>
            <a:ext cx="31315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>
                <a:solidFill>
                  <a:schemeClr val="bg1"/>
                </a:solidFill>
                <a:latin typeface="Tempus Sans ITC" panose="04020404030D07020202" pitchFamily="82" charset="0"/>
                <a:cs typeface="Times New Roman" panose="02020603050405020304" pitchFamily="18" charset="0"/>
              </a:rPr>
              <a:t>Hot Coffee </a:t>
            </a:r>
          </a:p>
          <a:p>
            <a:pPr algn="r"/>
            <a:r>
              <a:rPr lang="en-US" dirty="0">
                <a:solidFill>
                  <a:schemeClr val="bg1"/>
                </a:solidFill>
                <a:latin typeface="Tempus Sans ITC" panose="04020404030D07020202" pitchFamily="82" charset="0"/>
                <a:cs typeface="Times New Roman" panose="02020603050405020304" pitchFamily="18" charset="0"/>
              </a:rPr>
              <a:t>Bread with Tomato</a:t>
            </a:r>
            <a:endParaRPr lang="en-IN" dirty="0">
              <a:solidFill>
                <a:schemeClr val="bg1"/>
              </a:solidFill>
              <a:latin typeface="Tempus Sans ITC" panose="04020404030D07020202" pitchFamily="82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Table 5">
            <a:extLst>
              <a:ext uri="{FF2B5EF4-FFF2-40B4-BE49-F238E27FC236}">
                <a16:creationId xmlns:a16="http://schemas.microsoft.com/office/drawing/2014/main" id="{052149C8-33D7-AB27-B04A-4BF11352C74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242625"/>
              </p:ext>
            </p:extLst>
          </p:nvPr>
        </p:nvGraphicFramePr>
        <p:xfrm>
          <a:off x="-6698968" y="0"/>
          <a:ext cx="6638722" cy="12192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38722">
                  <a:extLst>
                    <a:ext uri="{9D8B030D-6E8A-4147-A177-3AD203B41FA5}">
                      <a16:colId xmlns:a16="http://schemas.microsoft.com/office/drawing/2014/main" val="815392857"/>
                    </a:ext>
                  </a:extLst>
                </a:gridCol>
              </a:tblGrid>
              <a:tr h="1219200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i="1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Address: C. Mlle. Las Palmas, 2, 35003 Las Palmas de Gran </a:t>
                      </a:r>
                      <a:r>
                        <a:rPr lang="en-US" sz="1600" b="1" i="1" dirty="0" err="1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Canaria</a:t>
                      </a:r>
                      <a:r>
                        <a:rPr lang="en-US" sz="1600" b="1" i="1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Las Palmas, Spain</a:t>
                      </a:r>
                      <a:endParaRPr lang="en-IN" sz="1600" b="1" i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en-IN" sz="1600" b="1" i="1" dirty="0" err="1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Horario</a:t>
                      </a:r>
                      <a:r>
                        <a:rPr lang="en-IN" sz="1600" b="1" i="1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 El </a:t>
                      </a:r>
                      <a:r>
                        <a:rPr lang="en-IN" sz="1600" b="1" i="1" dirty="0" err="1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desayuno</a:t>
                      </a:r>
                      <a:r>
                        <a:rPr lang="en-IN" sz="1600" b="1" i="1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buffet se </a:t>
                      </a:r>
                      <a:r>
                        <a:rPr lang="en-IN" sz="1600" b="1" i="1" dirty="0" err="1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iniciará</a:t>
                      </a:r>
                      <a:r>
                        <a:rPr lang="en-IN" sz="1600" b="1" i="1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de 8 a 11 horas </a:t>
                      </a:r>
                      <a:r>
                        <a:rPr lang="en-IN" sz="1600" b="1" i="1" dirty="0" err="1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en</a:t>
                      </a:r>
                      <a:r>
                        <a:rPr lang="en-IN" sz="1600" b="1" i="1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N" sz="1600" b="1" i="1" dirty="0" err="1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el</a:t>
                      </a:r>
                      <a:r>
                        <a:rPr lang="en-IN" sz="1600" b="1" i="1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N" sz="1600" b="1" i="1" dirty="0" err="1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restaurante</a:t>
                      </a:r>
                      <a:r>
                        <a:rPr lang="en-IN" sz="1600" b="1" i="1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en-IN" sz="1600" b="1" i="1" dirty="0" err="1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Adicionalmente</a:t>
                      </a:r>
                      <a:r>
                        <a:rPr lang="en-IN" sz="1600" b="1" i="1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IN" sz="1600" b="1" i="1" dirty="0" err="1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los</a:t>
                      </a:r>
                      <a:r>
                        <a:rPr lang="en-IN" sz="1600" b="1" i="1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N" sz="1600" b="1" i="1" dirty="0" err="1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huéspedes</a:t>
                      </a:r>
                      <a:r>
                        <a:rPr lang="en-IN" sz="1600" b="1" i="1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N" sz="1600" b="1" i="1" dirty="0" err="1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pueden</a:t>
                      </a:r>
                      <a:r>
                        <a:rPr lang="en-IN" sz="1600" b="1" i="1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N" sz="1600" b="1" i="1" dirty="0" err="1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hacer</a:t>
                      </a:r>
                      <a:r>
                        <a:rPr lang="en-IN" sz="1600" b="1" i="1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N" sz="1600" b="1" i="1" dirty="0" err="1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uso</a:t>
                      </a:r>
                      <a:r>
                        <a:rPr lang="en-IN" sz="1600" b="1" i="1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de la </a:t>
                      </a:r>
                      <a:r>
                        <a:rPr lang="en-IN" sz="1600" b="1" i="1" dirty="0" err="1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opción</a:t>
                      </a:r>
                      <a:r>
                        <a:rPr lang="en-IN" sz="1600" b="1" i="1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de </a:t>
                      </a:r>
                      <a:r>
                        <a:rPr lang="en-IN" sz="1600" b="1" i="1" dirty="0" err="1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servicio</a:t>
                      </a:r>
                      <a:r>
                        <a:rPr lang="en-IN" sz="1600" b="1" i="1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a la </a:t>
                      </a:r>
                      <a:r>
                        <a:rPr lang="en-IN" sz="1600" b="1" i="1" dirty="0" err="1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habitación</a:t>
                      </a:r>
                      <a:r>
                        <a:rPr lang="en-IN" sz="1600" b="1" i="1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de 8 am a 10 am. El </a:t>
                      </a:r>
                      <a:r>
                        <a:rPr lang="en-IN" sz="1600" b="1" i="1" dirty="0" err="1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servicio</a:t>
                      </a:r>
                      <a:r>
                        <a:rPr lang="en-IN" sz="1600" b="1" i="1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de </a:t>
                      </a:r>
                      <a:r>
                        <a:rPr lang="en-IN" sz="1600" b="1" i="1" dirty="0" err="1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desayuno</a:t>
                      </a:r>
                      <a:r>
                        <a:rPr lang="en-IN" sz="1600" b="1" i="1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N" sz="1600" b="1" i="1" dirty="0" err="1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estará</a:t>
                      </a:r>
                      <a:r>
                        <a:rPr lang="en-IN" sz="1600" b="1" i="1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disponible para </a:t>
                      </a:r>
                      <a:r>
                        <a:rPr lang="en-IN" sz="1600" b="1" i="1" dirty="0" err="1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todos</a:t>
                      </a:r>
                      <a:r>
                        <a:rPr lang="en-IN" sz="1600" b="1" i="1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N" sz="1600" b="1" i="1" dirty="0" err="1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los</a:t>
                      </a:r>
                      <a:r>
                        <a:rPr lang="en-IN" sz="1600" b="1" i="1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días de la </a:t>
                      </a:r>
                      <a:r>
                        <a:rPr lang="en-IN" sz="1600" b="1" i="1" dirty="0" err="1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semana</a:t>
                      </a:r>
                      <a:r>
                        <a:rPr lang="en-IN" sz="1600" b="1" i="1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y </a:t>
                      </a:r>
                      <a:r>
                        <a:rPr lang="en-IN" sz="1600" b="1" i="1" dirty="0" err="1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el</a:t>
                      </a:r>
                      <a:r>
                        <a:rPr lang="en-IN" sz="1600" b="1" i="1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N" sz="1600" b="1" i="1" dirty="0" err="1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horario</a:t>
                      </a:r>
                      <a:r>
                        <a:rPr lang="en-IN" sz="1600" b="1" i="1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N" sz="1600" b="1" i="1" dirty="0" err="1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será</a:t>
                      </a:r>
                      <a:r>
                        <a:rPr lang="en-IN" sz="1600" b="1" i="1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N" sz="1600" b="1" i="1" dirty="0" err="1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el</a:t>
                      </a:r>
                      <a:r>
                        <a:rPr lang="en-IN" sz="1600" b="1" i="1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N" sz="1600" b="1" i="1" dirty="0" err="1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mismo</a:t>
                      </a:r>
                      <a:r>
                        <a:rPr lang="en-IN" sz="1600" b="1" i="1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</a:p>
                    <a:p>
                      <a:endParaRPr lang="en-IN" sz="1600" b="1" i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i="1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Time: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The breakfast buffet will be started from 8 am to 11 am in the restaurant. Additionally, the guests can avail of the room service option from 8 am to 10 am. The breakfast service will be available for each day of the week and the time will be the same. </a:t>
                      </a:r>
                      <a:endParaRPr lang="en-IN" sz="16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en-US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9256281"/>
                  </a:ext>
                </a:extLst>
              </a:tr>
            </a:tbl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0506486E-E5C7-918E-D19F-5619773321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399207" y="4938818"/>
            <a:ext cx="3533775" cy="143827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8A73E6C-0BA9-221E-9B71-2B91A110D4F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745"/>
          <a:stretch/>
        </p:blipFill>
        <p:spPr>
          <a:xfrm>
            <a:off x="-6182139" y="8811089"/>
            <a:ext cx="5157099" cy="3131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98965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493</TotalTime>
  <Words>309</Words>
  <Application>Microsoft Macintosh PowerPoint</Application>
  <PresentationFormat>Custom</PresentationFormat>
  <Paragraphs>52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9" baseType="lpstr">
      <vt:lpstr>Arial</vt:lpstr>
      <vt:lpstr>Bradley Hand ITC</vt:lpstr>
      <vt:lpstr>Calibri</vt:lpstr>
      <vt:lpstr>Calibri Light</vt:lpstr>
      <vt:lpstr>Tempus Sans ITC</vt:lpstr>
      <vt:lpstr>Times New Roman</vt:lpstr>
      <vt:lpstr>Office Theme</vt:lpstr>
      <vt:lpstr> Hotel Breakfast Board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lastModifiedBy>Marius Guralata</cp:lastModifiedBy>
  <cp:revision>31</cp:revision>
  <dcterms:created xsi:type="dcterms:W3CDTF">2023-05-31T07:55:15Z</dcterms:created>
  <dcterms:modified xsi:type="dcterms:W3CDTF">2023-06-08T20:50:50Z</dcterms:modified>
</cp:coreProperties>
</file>