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769" r:id="rId1"/>
  </p:sldMasterIdLst>
  <p:notesMasterIdLst>
    <p:notesMasterId r:id="rId12"/>
  </p:notesMasterIdLst>
  <p:sldIdLst>
    <p:sldId id="256" r:id="rId2"/>
    <p:sldId id="269" r:id="rId3"/>
    <p:sldId id="257" r:id="rId4"/>
    <p:sldId id="265" r:id="rId5"/>
    <p:sldId id="268" r:id="rId6"/>
    <p:sldId id="266" r:id="rId7"/>
    <p:sldId id="261" r:id="rId8"/>
    <p:sldId id="267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B91C0-BB74-DF44-9EAA-FC606408519F}" v="2912" dt="2026-03-16T12:21:19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153"/>
    <p:restoredTop sz="94622"/>
  </p:normalViewPr>
  <p:slideViewPr>
    <p:cSldViewPr snapToGrid="0">
      <p:cViewPr varScale="1">
        <p:scale>
          <a:sx n="96" d="100"/>
          <a:sy n="96" d="100"/>
        </p:scale>
        <p:origin x="17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May Escoto Frial (2430209)" userId="S::2430209@student.uwtsd.ac.uk::26ef54a5-69c1-424c-818c-189160cb0e5b" providerId="AD" clId="Web-{8C9C1BD6-BE48-B1E4-E420-5081EA5A15F2}"/>
    <pc:docChg chg="modSld">
      <pc:chgData name="Helen May Escoto Frial (2430209)" userId="S::2430209@student.uwtsd.ac.uk::26ef54a5-69c1-424c-818c-189160cb0e5b" providerId="AD" clId="Web-{8C9C1BD6-BE48-B1E4-E420-5081EA5A15F2}" dt="2026-03-09T12:23:55.828" v="8" actId="14100"/>
      <pc:docMkLst>
        <pc:docMk/>
      </pc:docMkLst>
      <pc:sldChg chg="modSp">
        <pc:chgData name="Helen May Escoto Frial (2430209)" userId="S::2430209@student.uwtsd.ac.uk::26ef54a5-69c1-424c-818c-189160cb0e5b" providerId="AD" clId="Web-{8C9C1BD6-BE48-B1E4-E420-5081EA5A15F2}" dt="2026-03-09T12:23:55.828" v="8" actId="14100"/>
        <pc:sldMkLst>
          <pc:docMk/>
          <pc:sldMk cId="3707198662" sldId="265"/>
        </pc:sldMkLst>
        <pc:spChg chg="mod">
          <ac:chgData name="Helen May Escoto Frial (2430209)" userId="S::2430209@student.uwtsd.ac.uk::26ef54a5-69c1-424c-818c-189160cb0e5b" providerId="AD" clId="Web-{8C9C1BD6-BE48-B1E4-E420-5081EA5A15F2}" dt="2026-03-09T12:23:55.828" v="8" actId="14100"/>
          <ac:spMkLst>
            <pc:docMk/>
            <pc:sldMk cId="3707198662" sldId="265"/>
            <ac:spMk id="3" creationId="{1A7323D0-4F9C-7E57-F068-61A021713708}"/>
          </ac:spMkLst>
        </pc:spChg>
      </pc:sldChg>
    </pc:docChg>
  </pc:docChgLst>
  <pc:docChgLst>
    <pc:chgData name="Helen May Escoto Frial (2430209)" userId="26ef54a5-69c1-424c-818c-189160cb0e5b" providerId="ADAL" clId="{DF188880-82D0-5D6E-8A4F-B18CA8CB3A52}"/>
    <pc:docChg chg="undo redo custSel addSld delSld modSld sldOrd modMainMaster addSection delSection">
      <pc:chgData name="Helen May Escoto Frial (2430209)" userId="26ef54a5-69c1-424c-818c-189160cb0e5b" providerId="ADAL" clId="{DF188880-82D0-5D6E-8A4F-B18CA8CB3A52}" dt="2026-03-16T12:21:19.255" v="15293" actId="571"/>
      <pc:docMkLst>
        <pc:docMk/>
      </pc:docMkLst>
      <pc:sldChg chg="addSp delSp modSp mod modTransition setBg setFolMasterObjs modAnim setClrOvrMap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882531255" sldId="256"/>
        </pc:sldMkLst>
        <pc:spChg chg="add mod">
          <ac:chgData name="Helen May Escoto Frial (2430209)" userId="26ef54a5-69c1-424c-818c-189160cb0e5b" providerId="ADAL" clId="{DF188880-82D0-5D6E-8A4F-B18CA8CB3A52}" dt="2026-03-09T11:30:43.453" v="8168" actId="1076"/>
          <ac:spMkLst>
            <pc:docMk/>
            <pc:sldMk cId="882531255" sldId="256"/>
            <ac:spMk id="4" creationId="{DB72E4CB-75DF-2646-A08E-EE9AC6C0E5F2}"/>
          </ac:spMkLst>
        </pc:spChg>
        <pc:spChg chg="add mod">
          <ac:chgData name="Helen May Escoto Frial (2430209)" userId="26ef54a5-69c1-424c-818c-189160cb0e5b" providerId="ADAL" clId="{DF188880-82D0-5D6E-8A4F-B18CA8CB3A52}" dt="2026-03-09T12:10:35.699" v="8692" actId="20577"/>
          <ac:spMkLst>
            <pc:docMk/>
            <pc:sldMk cId="882531255" sldId="256"/>
            <ac:spMk id="6" creationId="{8A764426-C1E4-DEA9-957D-D44AAA86D0A8}"/>
          </ac:spMkLst>
        </pc:spChg>
        <pc:spChg chg="ord">
          <ac:chgData name="Helen May Escoto Frial (2430209)" userId="26ef54a5-69c1-424c-818c-189160cb0e5b" providerId="ADAL" clId="{DF188880-82D0-5D6E-8A4F-B18CA8CB3A52}" dt="2026-02-23T09:34:39.444" v="1936" actId="26606"/>
          <ac:spMkLst>
            <pc:docMk/>
            <pc:sldMk cId="882531255" sldId="256"/>
            <ac:spMk id="25" creationId="{6A60E17B-BF6E-2737-A717-BD7F9E1DEF1C}"/>
          </ac:spMkLst>
        </pc:spChg>
        <pc:picChg chg="add mod">
          <ac:chgData name="Helen May Escoto Frial (2430209)" userId="26ef54a5-69c1-424c-818c-189160cb0e5b" providerId="ADAL" clId="{DF188880-82D0-5D6E-8A4F-B18CA8CB3A52}" dt="2026-03-13T11:28:28.448" v="10011" actId="29295"/>
          <ac:picMkLst>
            <pc:docMk/>
            <pc:sldMk cId="882531255" sldId="256"/>
            <ac:picMk id="1026" creationId="{42838D23-BD2E-290C-D034-11FF4F38C01C}"/>
          </ac:picMkLst>
        </pc:picChg>
        <pc:picChg chg="mod ord">
          <ac:chgData name="Helen May Escoto Frial (2430209)" userId="26ef54a5-69c1-424c-818c-189160cb0e5b" providerId="ADAL" clId="{DF188880-82D0-5D6E-8A4F-B18CA8CB3A52}" dt="2026-03-13T11:28:06.429" v="9903" actId="1076"/>
          <ac:picMkLst>
            <pc:docMk/>
            <pc:sldMk cId="882531255" sldId="256"/>
            <ac:picMk id="1046" creationId="{A34D2A87-EE74-D9F7-4560-291F35A77B7D}"/>
          </ac:picMkLst>
        </pc:picChg>
      </pc:sldChg>
      <pc:sldChg chg="addSp delSp modSp mod ord modTransition setBg setFolMasterObjs setClrOvrMap delDesignElem modShow">
        <pc:chgData name="Helen May Escoto Frial (2430209)" userId="26ef54a5-69c1-424c-818c-189160cb0e5b" providerId="ADAL" clId="{DF188880-82D0-5D6E-8A4F-B18CA8CB3A52}" dt="2026-03-16T12:21:19.255" v="15293" actId="571"/>
        <pc:sldMkLst>
          <pc:docMk/>
          <pc:sldMk cId="1215424234" sldId="257"/>
        </pc:sldMkLst>
        <pc:spChg chg="mod ord">
          <ac:chgData name="Helen May Escoto Frial (2430209)" userId="26ef54a5-69c1-424c-818c-189160cb0e5b" providerId="ADAL" clId="{DF188880-82D0-5D6E-8A4F-B18CA8CB3A52}" dt="2026-03-10T17:50:49.277" v="9417" actId="27636"/>
          <ac:spMkLst>
            <pc:docMk/>
            <pc:sldMk cId="1215424234" sldId="257"/>
            <ac:spMk id="2" creationId="{FCDC2FEA-C564-E7FC-8CD5-ECC591E40566}"/>
          </ac:spMkLst>
        </pc:spChg>
        <pc:graphicFrameChg chg="add mod ord modGraphic">
          <ac:chgData name="Helen May Escoto Frial (2430209)" userId="26ef54a5-69c1-424c-818c-189160cb0e5b" providerId="ADAL" clId="{DF188880-82D0-5D6E-8A4F-B18CA8CB3A52}" dt="2026-03-16T12:21:09.747" v="15292" actId="20577"/>
          <ac:graphicFrameMkLst>
            <pc:docMk/>
            <pc:sldMk cId="1215424234" sldId="257"/>
            <ac:graphicFrameMk id="15" creationId="{7F9A840D-F007-0EB4-58B1-DC6B3B176746}"/>
          </ac:graphicFrameMkLst>
        </pc:graphicFrameChg>
        <pc:picChg chg="add mod">
          <ac:chgData name="Helen May Escoto Frial (2430209)" userId="26ef54a5-69c1-424c-818c-189160cb0e5b" providerId="ADAL" clId="{DF188880-82D0-5D6E-8A4F-B18CA8CB3A52}" dt="2026-03-16T12:21:19.255" v="15293" actId="571"/>
          <ac:picMkLst>
            <pc:docMk/>
            <pc:sldMk cId="1215424234" sldId="257"/>
            <ac:picMk id="3" creationId="{8289A68B-0AA7-9DAA-650F-8E621AB158BF}"/>
          </ac:picMkLst>
        </pc:picChg>
        <pc:picChg chg="add mod ord">
          <ac:chgData name="Helen May Escoto Frial (2430209)" userId="26ef54a5-69c1-424c-818c-189160cb0e5b" providerId="ADAL" clId="{DF188880-82D0-5D6E-8A4F-B18CA8CB3A52}" dt="2026-03-13T12:22:53.569" v="13869" actId="29295"/>
          <ac:picMkLst>
            <pc:docMk/>
            <pc:sldMk cId="1215424234" sldId="257"/>
            <ac:picMk id="79" creationId="{C88D0866-6878-4B22-21BF-B2CE71EFF3A7}"/>
          </ac:picMkLst>
        </pc:picChg>
        <pc:picChg chg="add mod ord">
          <ac:chgData name="Helen May Escoto Frial (2430209)" userId="26ef54a5-69c1-424c-818c-189160cb0e5b" providerId="ADAL" clId="{DF188880-82D0-5D6E-8A4F-B18CA8CB3A52}" dt="2026-03-13T12:23:31.318" v="13951" actId="14100"/>
          <ac:picMkLst>
            <pc:docMk/>
            <pc:sldMk cId="1215424234" sldId="257"/>
            <ac:picMk id="99" creationId="{31D1D5E5-7505-ACE4-D115-DB434CB95C65}"/>
          </ac:picMkLst>
        </pc:picChg>
        <pc:picChg chg="add mod ord">
          <ac:chgData name="Helen May Escoto Frial (2430209)" userId="26ef54a5-69c1-424c-818c-189160cb0e5b" providerId="ADAL" clId="{DF188880-82D0-5D6E-8A4F-B18CA8CB3A52}" dt="2026-03-13T12:22:43.931" v="13728" actId="29295"/>
          <ac:picMkLst>
            <pc:docMk/>
            <pc:sldMk cId="1215424234" sldId="257"/>
            <ac:picMk id="101" creationId="{AE9B2898-5E86-7D65-E42F-55FED2B09666}"/>
          </ac:picMkLst>
        </pc:picChg>
        <pc:picChg chg="add mod ord">
          <ac:chgData name="Helen May Escoto Frial (2430209)" userId="26ef54a5-69c1-424c-818c-189160cb0e5b" providerId="ADAL" clId="{DF188880-82D0-5D6E-8A4F-B18CA8CB3A52}" dt="2026-02-20T12:40:44.417" v="1457" actId="26606"/>
          <ac:picMkLst>
            <pc:docMk/>
            <pc:sldMk cId="1215424234" sldId="257"/>
            <ac:picMk id="119" creationId="{55CDC44D-119D-6CE0-DC95-ABA391BDC641}"/>
          </ac:picMkLst>
        </pc:picChg>
        <pc:picChg chg="add mod">
          <ac:chgData name="Helen May Escoto Frial (2430209)" userId="26ef54a5-69c1-424c-818c-189160cb0e5b" providerId="ADAL" clId="{DF188880-82D0-5D6E-8A4F-B18CA8CB3A52}" dt="2026-03-16T12:20:18.003" v="15247" actId="1076"/>
          <ac:picMkLst>
            <pc:docMk/>
            <pc:sldMk cId="1215424234" sldId="257"/>
            <ac:picMk id="178" creationId="{FB4B33AC-D9EB-9C33-0D1F-7E383B8E84B4}"/>
          </ac:picMkLst>
        </pc:picChg>
        <pc:picChg chg="add mod ord">
          <ac:chgData name="Helen May Escoto Frial (2430209)" userId="26ef54a5-69c1-424c-818c-189160cb0e5b" providerId="ADAL" clId="{DF188880-82D0-5D6E-8A4F-B18CA8CB3A52}" dt="2026-02-20T12:40:44.417" v="1457" actId="26606"/>
          <ac:picMkLst>
            <pc:docMk/>
            <pc:sldMk cId="1215424234" sldId="257"/>
            <ac:picMk id="189" creationId="{7C3337B0-42DE-F707-3C65-80952771F692}"/>
          </ac:picMkLst>
        </pc:picChg>
      </pc:sldChg>
      <pc:sldChg chg="addSp delSp modSp new add del mod modTransition setBg setClrOvrMap delDesignElem">
        <pc:chgData name="Helen May Escoto Frial (2430209)" userId="26ef54a5-69c1-424c-818c-189160cb0e5b" providerId="ADAL" clId="{DF188880-82D0-5D6E-8A4F-B18CA8CB3A52}" dt="2026-03-16T12:17:04.904" v="15243" actId="14100"/>
        <pc:sldMkLst>
          <pc:docMk/>
          <pc:sldMk cId="1957736437" sldId="261"/>
        </pc:sldMkLst>
        <pc:spChg chg="mod">
          <ac:chgData name="Helen May Escoto Frial (2430209)" userId="26ef54a5-69c1-424c-818c-189160cb0e5b" providerId="ADAL" clId="{DF188880-82D0-5D6E-8A4F-B18CA8CB3A52}" dt="2026-03-16T12:17:04.904" v="15243" actId="14100"/>
          <ac:spMkLst>
            <pc:docMk/>
            <pc:sldMk cId="1957736437" sldId="261"/>
            <ac:spMk id="2" creationId="{E4943F62-563C-8F4B-F05B-85C7E0B610E2}"/>
          </ac:spMkLst>
        </pc:spChg>
        <pc:graphicFrameChg chg="add mod modGraphic">
          <ac:chgData name="Helen May Escoto Frial (2430209)" userId="26ef54a5-69c1-424c-818c-189160cb0e5b" providerId="ADAL" clId="{DF188880-82D0-5D6E-8A4F-B18CA8CB3A52}" dt="2026-03-16T12:16:46.237" v="15242" actId="14100"/>
          <ac:graphicFrameMkLst>
            <pc:docMk/>
            <pc:sldMk cId="1957736437" sldId="261"/>
            <ac:graphicFrameMk id="5" creationId="{5DECB731-23AB-B476-A290-A6E9FCE0E9E5}"/>
          </ac:graphicFrameMkLst>
        </pc:graphicFrameChg>
        <pc:picChg chg="add mod ord">
          <ac:chgData name="Helen May Escoto Frial (2430209)" userId="26ef54a5-69c1-424c-818c-189160cb0e5b" providerId="ADAL" clId="{DF188880-82D0-5D6E-8A4F-B18CA8CB3A52}" dt="2026-03-13T12:14:50.820" v="12690" actId="26606"/>
          <ac:picMkLst>
            <pc:docMk/>
            <pc:sldMk cId="1957736437" sldId="261"/>
            <ac:picMk id="21" creationId="{65EC0E86-3E8D-BC89-33E8-0530BCB1AB19}"/>
          </ac:picMkLst>
        </pc:picChg>
      </pc:sldChg>
      <pc:sldChg chg="addSp delSp modSp new mod modTransition setBg setFolMasterObjs setClrOvrMap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3641446786" sldId="263"/>
        </pc:sldMkLst>
        <pc:spChg chg="mod">
          <ac:chgData name="Helen May Escoto Frial (2430209)" userId="26ef54a5-69c1-424c-818c-189160cb0e5b" providerId="ADAL" clId="{DF188880-82D0-5D6E-8A4F-B18CA8CB3A52}" dt="2026-02-23T11:06:22.776" v="2788" actId="207"/>
          <ac:spMkLst>
            <pc:docMk/>
            <pc:sldMk cId="3641446786" sldId="263"/>
            <ac:spMk id="2" creationId="{B0CBAF2C-DE2F-A24E-1DFB-5B66F2475458}"/>
          </ac:spMkLst>
        </pc:spChg>
        <pc:graphicFrameChg chg="add mod modGraphic">
          <ac:chgData name="Helen May Escoto Frial (2430209)" userId="26ef54a5-69c1-424c-818c-189160cb0e5b" providerId="ADAL" clId="{DF188880-82D0-5D6E-8A4F-B18CA8CB3A52}" dt="2026-02-23T11:05:55.168" v="2786" actId="207"/>
          <ac:graphicFrameMkLst>
            <pc:docMk/>
            <pc:sldMk cId="3641446786" sldId="263"/>
            <ac:graphicFrameMk id="5" creationId="{9D9394FE-CD7B-910F-8F3A-FCCBABD1F9B0}"/>
          </ac:graphicFrameMkLst>
        </pc:graphicFrameChg>
        <pc:picChg chg="add mod">
          <ac:chgData name="Helen May Escoto Frial (2430209)" userId="26ef54a5-69c1-424c-818c-189160cb0e5b" providerId="ADAL" clId="{DF188880-82D0-5D6E-8A4F-B18CA8CB3A52}" dt="2026-03-10T17:47:46.783" v="9394" actId="14861"/>
          <ac:picMkLst>
            <pc:docMk/>
            <pc:sldMk cId="3641446786" sldId="263"/>
            <ac:picMk id="6" creationId="{69259CE0-21BA-38A5-8586-B7F26B9C636A}"/>
          </ac:picMkLst>
        </pc:picChg>
        <pc:picChg chg="add mod">
          <ac:chgData name="Helen May Escoto Frial (2430209)" userId="26ef54a5-69c1-424c-818c-189160cb0e5b" providerId="ADAL" clId="{DF188880-82D0-5D6E-8A4F-B18CA8CB3A52}" dt="2026-03-13T11:52:32.176" v="11648" actId="207"/>
          <ac:picMkLst>
            <pc:docMk/>
            <pc:sldMk cId="3641446786" sldId="263"/>
            <ac:picMk id="6146" creationId="{13E87E03-66C5-B256-B201-7D0C7D7ED9F1}"/>
          </ac:picMkLst>
        </pc:picChg>
      </pc:sldChg>
      <pc:sldChg chg="addSp delSp modSp new mod modTransition setBg setFolMasterObjs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4040832856" sldId="264"/>
        </pc:sldMkLst>
        <pc:spChg chg="mod">
          <ac:chgData name="Helen May Escoto Frial (2430209)" userId="26ef54a5-69c1-424c-818c-189160cb0e5b" providerId="ADAL" clId="{DF188880-82D0-5D6E-8A4F-B18CA8CB3A52}" dt="2026-03-16T10:32:15.189" v="15005" actId="14100"/>
          <ac:spMkLst>
            <pc:docMk/>
            <pc:sldMk cId="4040832856" sldId="264"/>
            <ac:spMk id="2" creationId="{A96ADAC2-E3CD-8E72-24CF-563B697D7B46}"/>
          </ac:spMkLst>
        </pc:spChg>
        <pc:spChg chg="mod">
          <ac:chgData name="Helen May Escoto Frial (2430209)" userId="26ef54a5-69c1-424c-818c-189160cb0e5b" providerId="ADAL" clId="{DF188880-82D0-5D6E-8A4F-B18CA8CB3A52}" dt="2026-03-06T09:37:25.707" v="7575" actId="20577"/>
          <ac:spMkLst>
            <pc:docMk/>
            <pc:sldMk cId="4040832856" sldId="264"/>
            <ac:spMk id="3" creationId="{02523C8B-9823-C76D-D1EC-9A7C94C1DFEE}"/>
          </ac:spMkLst>
        </pc:spChg>
        <pc:spChg chg="add mod">
          <ac:chgData name="Helen May Escoto Frial (2430209)" userId="26ef54a5-69c1-424c-818c-189160cb0e5b" providerId="ADAL" clId="{DF188880-82D0-5D6E-8A4F-B18CA8CB3A52}" dt="2026-03-16T10:32:41.460" v="15006" actId="255"/>
          <ac:spMkLst>
            <pc:docMk/>
            <pc:sldMk cId="4040832856" sldId="264"/>
            <ac:spMk id="5" creationId="{8EE77128-C260-3707-7735-7D5F36261FFB}"/>
          </ac:spMkLst>
        </pc:spChg>
        <pc:spChg chg="add mod">
          <ac:chgData name="Helen May Escoto Frial (2430209)" userId="26ef54a5-69c1-424c-818c-189160cb0e5b" providerId="ADAL" clId="{DF188880-82D0-5D6E-8A4F-B18CA8CB3A52}" dt="2026-03-10T17:50:02.806" v="9405" actId="255"/>
          <ac:spMkLst>
            <pc:docMk/>
            <pc:sldMk cId="4040832856" sldId="264"/>
            <ac:spMk id="9" creationId="{BD6B1942-0942-A4FC-DD37-BB3C4E68CFA2}"/>
          </ac:spMkLst>
        </pc:spChg>
        <pc:picChg chg="add mod">
          <ac:chgData name="Helen May Escoto Frial (2430209)" userId="26ef54a5-69c1-424c-818c-189160cb0e5b" providerId="ADAL" clId="{DF188880-82D0-5D6E-8A4F-B18CA8CB3A52}" dt="2026-03-13T11:51:07.441" v="11643" actId="1076"/>
          <ac:picMkLst>
            <pc:docMk/>
            <pc:sldMk cId="4040832856" sldId="264"/>
            <ac:picMk id="5122" creationId="{47F02CBF-F1A3-6888-065B-BC08C8959F47}"/>
          </ac:picMkLst>
        </pc:picChg>
      </pc:sldChg>
      <pc:sldChg chg="addSp delSp modSp new mod ord modTransition setBg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3707198662" sldId="265"/>
        </pc:sldMkLst>
        <pc:spChg chg="mod">
          <ac:chgData name="Helen May Escoto Frial (2430209)" userId="26ef54a5-69c1-424c-818c-189160cb0e5b" providerId="ADAL" clId="{DF188880-82D0-5D6E-8A4F-B18CA8CB3A52}" dt="2026-03-13T12:22:16.623" v="13715" actId="1076"/>
          <ac:spMkLst>
            <pc:docMk/>
            <pc:sldMk cId="3707198662" sldId="265"/>
            <ac:spMk id="2" creationId="{28C71462-989F-C012-FD9C-683F9EF36F23}"/>
          </ac:spMkLst>
        </pc:spChg>
        <pc:spChg chg="mod ord">
          <ac:chgData name="Helen May Escoto Frial (2430209)" userId="26ef54a5-69c1-424c-818c-189160cb0e5b" providerId="ADAL" clId="{DF188880-82D0-5D6E-8A4F-B18CA8CB3A52}" dt="2026-03-13T12:22:09.695" v="13714" actId="14100"/>
          <ac:spMkLst>
            <pc:docMk/>
            <pc:sldMk cId="3707198662" sldId="265"/>
            <ac:spMk id="3" creationId="{1A7323D0-4F9C-7E57-F068-61A021713708}"/>
          </ac:spMkLst>
        </pc:spChg>
        <pc:spChg chg="add">
          <ac:chgData name="Helen May Escoto Frial (2430209)" userId="26ef54a5-69c1-424c-818c-189160cb0e5b" providerId="ADAL" clId="{DF188880-82D0-5D6E-8A4F-B18CA8CB3A52}" dt="2026-03-13T12:01:00.208" v="12057" actId="26606"/>
          <ac:spMkLst>
            <pc:docMk/>
            <pc:sldMk cId="3707198662" sldId="265"/>
            <ac:spMk id="3104" creationId="{12609869-9E80-471B-A487-A53288E0E791}"/>
          </ac:spMkLst>
        </pc:spChg>
        <pc:spChg chg="add">
          <ac:chgData name="Helen May Escoto Frial (2430209)" userId="26ef54a5-69c1-424c-818c-189160cb0e5b" providerId="ADAL" clId="{DF188880-82D0-5D6E-8A4F-B18CA8CB3A52}" dt="2026-03-13T12:01:00.208" v="12057" actId="26606"/>
          <ac:spMkLst>
            <pc:docMk/>
            <pc:sldMk cId="3707198662" sldId="265"/>
            <ac:spMk id="3106" creationId="{7004738A-9D34-43E8-97D2-CA0EED4F8BE0}"/>
          </ac:spMkLst>
        </pc:spChg>
        <pc:spChg chg="add">
          <ac:chgData name="Helen May Escoto Frial (2430209)" userId="26ef54a5-69c1-424c-818c-189160cb0e5b" providerId="ADAL" clId="{DF188880-82D0-5D6E-8A4F-B18CA8CB3A52}" dt="2026-03-13T12:01:00.208" v="12057" actId="26606"/>
          <ac:spMkLst>
            <pc:docMk/>
            <pc:sldMk cId="3707198662" sldId="265"/>
            <ac:spMk id="3108" creationId="{B8B8D07F-F13E-443E-BA68-2D26672D76B9}"/>
          </ac:spMkLst>
        </pc:spChg>
        <pc:spChg chg="add">
          <ac:chgData name="Helen May Escoto Frial (2430209)" userId="26ef54a5-69c1-424c-818c-189160cb0e5b" providerId="ADAL" clId="{DF188880-82D0-5D6E-8A4F-B18CA8CB3A52}" dt="2026-03-13T12:01:00.208" v="12057" actId="26606"/>
          <ac:spMkLst>
            <pc:docMk/>
            <pc:sldMk cId="3707198662" sldId="265"/>
            <ac:spMk id="3110" creationId="{2813A4FA-24A5-41ED-A534-3807D1B2F344}"/>
          </ac:spMkLst>
        </pc:spChg>
        <pc:spChg chg="add">
          <ac:chgData name="Helen May Escoto Frial (2430209)" userId="26ef54a5-69c1-424c-818c-189160cb0e5b" providerId="ADAL" clId="{DF188880-82D0-5D6E-8A4F-B18CA8CB3A52}" dt="2026-03-13T12:01:00.208" v="12057" actId="26606"/>
          <ac:spMkLst>
            <pc:docMk/>
            <pc:sldMk cId="3707198662" sldId="265"/>
            <ac:spMk id="3112" creationId="{C3944F27-CA70-4E84-A51A-E6BF89558979}"/>
          </ac:spMkLst>
        </pc:spChg>
        <pc:picChg chg="add del mod ord">
          <ac:chgData name="Helen May Escoto Frial (2430209)" userId="26ef54a5-69c1-424c-818c-189160cb0e5b" providerId="ADAL" clId="{DF188880-82D0-5D6E-8A4F-B18CA8CB3A52}" dt="2026-03-13T12:03:07.752" v="12084" actId="1076"/>
          <ac:picMkLst>
            <pc:docMk/>
            <pc:sldMk cId="3707198662" sldId="265"/>
            <ac:picMk id="8" creationId="{614757D5-119C-CA5F-D9BD-90D49CB9BC26}"/>
          </ac:picMkLst>
        </pc:picChg>
      </pc:sldChg>
      <pc:sldChg chg="addSp delSp modSp new mod modTransition setBg modClrScheme delDesignElem chgLayout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2918340690" sldId="266"/>
        </pc:sldMkLst>
        <pc:spChg chg="mod ord">
          <ac:chgData name="Helen May Escoto Frial (2430209)" userId="26ef54a5-69c1-424c-818c-189160cb0e5b" providerId="ADAL" clId="{DF188880-82D0-5D6E-8A4F-B18CA8CB3A52}" dt="2026-03-10T17:38:55.238" v="9161" actId="1076"/>
          <ac:spMkLst>
            <pc:docMk/>
            <pc:sldMk cId="2918340690" sldId="266"/>
            <ac:spMk id="2" creationId="{F02A5486-0C6A-C71B-806B-C2998CCF47D5}"/>
          </ac:spMkLst>
        </pc:spChg>
        <pc:spChg chg="mod ord">
          <ac:chgData name="Helen May Escoto Frial (2430209)" userId="26ef54a5-69c1-424c-818c-189160cb0e5b" providerId="ADAL" clId="{DF188880-82D0-5D6E-8A4F-B18CA8CB3A52}" dt="2026-03-13T12:26:09.546" v="14164" actId="14838"/>
          <ac:spMkLst>
            <pc:docMk/>
            <pc:sldMk cId="2918340690" sldId="266"/>
            <ac:spMk id="3" creationId="{207E25EE-EA4B-0388-818A-7EBEF515A22F}"/>
          </ac:spMkLst>
        </pc:spChg>
        <pc:picChg chg="add mod ord">
          <ac:chgData name="Helen May Escoto Frial (2430209)" userId="26ef54a5-69c1-424c-818c-189160cb0e5b" providerId="ADAL" clId="{DF188880-82D0-5D6E-8A4F-B18CA8CB3A52}" dt="2026-03-10T17:27:46.746" v="8891" actId="1076"/>
          <ac:picMkLst>
            <pc:docMk/>
            <pc:sldMk cId="2918340690" sldId="266"/>
            <ac:picMk id="7" creationId="{DD91FB17-2AA0-6A2E-FDC1-02DF96F2E9B0}"/>
          </ac:picMkLst>
        </pc:picChg>
      </pc:sldChg>
      <pc:sldChg chg="addSp delSp modSp new mod modTransition setBg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2192308523" sldId="267"/>
        </pc:sldMkLst>
        <pc:spChg chg="mo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2" creationId="{A6EA338E-D37D-31EE-A181-4C8E511BC5A3}"/>
          </ac:spMkLst>
        </pc:spChg>
        <pc:spChg chg="add mod">
          <ac:chgData name="Helen May Escoto Frial (2430209)" userId="26ef54a5-69c1-424c-818c-189160cb0e5b" providerId="ADAL" clId="{DF188880-82D0-5D6E-8A4F-B18CA8CB3A52}" dt="2026-03-13T11:59:25.964" v="11893" actId="113"/>
          <ac:spMkLst>
            <pc:docMk/>
            <pc:sldMk cId="2192308523" sldId="267"/>
            <ac:spMk id="4" creationId="{215CF4A6-824C-5DDF-E07B-8FC0A1A0FB23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75" creationId="{D47F22ED-3A55-4EDE-A5A8-163D82B09265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77" creationId="{5184EE59-3061-456B-9FB5-98A8E0E74B02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79" creationId="{F7E07B5E-9FB5-4C91-8BE4-6167EB58D0A7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81" creationId="{37524947-EB09-4DD9-973B-9F75BBCD7269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83" creationId="{D30C8E25-2DD1-45C6-9F04-0F0CBF666021}"/>
          </ac:spMkLst>
        </pc:spChg>
        <pc:spChg chg="add">
          <ac:chgData name="Helen May Escoto Frial (2430209)" userId="26ef54a5-69c1-424c-818c-189160cb0e5b" providerId="ADAL" clId="{DF188880-82D0-5D6E-8A4F-B18CA8CB3A52}" dt="2026-03-13T11:54:54.730" v="11656" actId="26606"/>
          <ac:spMkLst>
            <pc:docMk/>
            <pc:sldMk cId="2192308523" sldId="267"/>
            <ac:spMk id="7185" creationId="{BC57EA3C-C239-4132-A618-5CBE9F896B2F}"/>
          </ac:spMkLst>
        </pc:spChg>
        <pc:picChg chg="add mod ord">
          <ac:chgData name="Helen May Escoto Frial (2430209)" userId="26ef54a5-69c1-424c-818c-189160cb0e5b" providerId="ADAL" clId="{DF188880-82D0-5D6E-8A4F-B18CA8CB3A52}" dt="2026-03-13T11:57:38.899" v="11876" actId="29295"/>
          <ac:picMkLst>
            <pc:docMk/>
            <pc:sldMk cId="2192308523" sldId="267"/>
            <ac:picMk id="5" creationId="{68EB61B6-A127-FE65-3F15-296C0260B053}"/>
          </ac:picMkLst>
        </pc:picChg>
        <pc:picChg chg="add mod ord">
          <ac:chgData name="Helen May Escoto Frial (2430209)" userId="26ef54a5-69c1-424c-818c-189160cb0e5b" providerId="ADAL" clId="{DF188880-82D0-5D6E-8A4F-B18CA8CB3A52}" dt="2026-03-13T12:13:27.682" v="12688" actId="14861"/>
          <ac:picMkLst>
            <pc:docMk/>
            <pc:sldMk cId="2192308523" sldId="267"/>
            <ac:picMk id="7" creationId="{50C59116-5798-BC8E-C6B6-5F85C94F2C41}"/>
          </ac:picMkLst>
        </pc:picChg>
        <pc:picChg chg="add mod">
          <ac:chgData name="Helen May Escoto Frial (2430209)" userId="26ef54a5-69c1-424c-818c-189160cb0e5b" providerId="ADAL" clId="{DF188880-82D0-5D6E-8A4F-B18CA8CB3A52}" dt="2026-03-13T11:57:22.049" v="11806" actId="14861"/>
          <ac:picMkLst>
            <pc:docMk/>
            <pc:sldMk cId="2192308523" sldId="267"/>
            <ac:picMk id="7170" creationId="{8CE2B017-8954-C769-DF2F-201B6B00FC3F}"/>
          </ac:picMkLst>
        </pc:picChg>
      </pc:sldChg>
      <pc:sldChg chg="addSp delSp modSp new mod modTransition setBg setClrOvrMap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444610400" sldId="268"/>
        </pc:sldMkLst>
        <pc:spChg chg="mod">
          <ac:chgData name="Helen May Escoto Frial (2430209)" userId="26ef54a5-69c1-424c-818c-189160cb0e5b" providerId="ADAL" clId="{DF188880-82D0-5D6E-8A4F-B18CA8CB3A52}" dt="2026-03-13T12:09:18.414" v="12296" actId="113"/>
          <ac:spMkLst>
            <pc:docMk/>
            <pc:sldMk cId="444610400" sldId="268"/>
            <ac:spMk id="3" creationId="{E8EB81D6-7CA5-250A-0733-105FE850806E}"/>
          </ac:spMkLst>
        </pc:spChg>
        <pc:spChg chg="add mod">
          <ac:chgData name="Helen May Escoto Frial (2430209)" userId="26ef54a5-69c1-424c-818c-189160cb0e5b" providerId="ADAL" clId="{DF188880-82D0-5D6E-8A4F-B18CA8CB3A52}" dt="2026-03-13T12:11:56.720" v="12300" actId="3064"/>
          <ac:spMkLst>
            <pc:docMk/>
            <pc:sldMk cId="444610400" sldId="268"/>
            <ac:spMk id="4" creationId="{5A62705C-AD4C-9FA3-BED6-67F668F866DC}"/>
          </ac:spMkLst>
        </pc:spChg>
        <pc:spChg chg="add mod">
          <ac:chgData name="Helen May Escoto Frial (2430209)" userId="26ef54a5-69c1-424c-818c-189160cb0e5b" providerId="ADAL" clId="{DF188880-82D0-5D6E-8A4F-B18CA8CB3A52}" dt="2026-03-06T11:44:43.405" v="8061" actId="1076"/>
          <ac:spMkLst>
            <pc:docMk/>
            <pc:sldMk cId="444610400" sldId="268"/>
            <ac:spMk id="7" creationId="{1E8FBB46-041E-7207-6D03-DB96CB32E717}"/>
          </ac:spMkLst>
        </pc:spChg>
        <pc:picChg chg="add mod ord">
          <ac:chgData name="Helen May Escoto Frial (2430209)" userId="26ef54a5-69c1-424c-818c-189160cb0e5b" providerId="ADAL" clId="{DF188880-82D0-5D6E-8A4F-B18CA8CB3A52}" dt="2026-03-13T12:08:49.379" v="12290" actId="14100"/>
          <ac:picMkLst>
            <pc:docMk/>
            <pc:sldMk cId="444610400" sldId="268"/>
            <ac:picMk id="5" creationId="{48DD62B8-8E70-B772-469D-17D2692D2957}"/>
          </ac:picMkLst>
        </pc:picChg>
      </pc:sldChg>
      <pc:sldChg chg="addSp delSp modSp new mod modTransition setBg addAnim delAnim delDesignElem">
        <pc:chgData name="Helen May Escoto Frial (2430209)" userId="26ef54a5-69c1-424c-818c-189160cb0e5b" providerId="ADAL" clId="{DF188880-82D0-5D6E-8A4F-B18CA8CB3A52}" dt="2026-03-16T11:09:53.909" v="15042"/>
        <pc:sldMkLst>
          <pc:docMk/>
          <pc:sldMk cId="975434159" sldId="269"/>
        </pc:sldMkLst>
        <pc:spChg chg="mod">
          <ac:chgData name="Helen May Escoto Frial (2430209)" userId="26ef54a5-69c1-424c-818c-189160cb0e5b" providerId="ADAL" clId="{DF188880-82D0-5D6E-8A4F-B18CA8CB3A52}" dt="2026-03-13T12:17:02.060" v="13175" actId="14100"/>
          <ac:spMkLst>
            <pc:docMk/>
            <pc:sldMk cId="975434159" sldId="269"/>
            <ac:spMk id="2" creationId="{5089B907-9679-B022-E3DD-0AE1B2EBC021}"/>
          </ac:spMkLst>
        </pc:spChg>
        <pc:spChg chg="mod">
          <ac:chgData name="Helen May Escoto Frial (2430209)" userId="26ef54a5-69c1-424c-818c-189160cb0e5b" providerId="ADAL" clId="{DF188880-82D0-5D6E-8A4F-B18CA8CB3A52}" dt="2026-03-13T12:17:15.158" v="13176" actId="255"/>
          <ac:spMkLst>
            <pc:docMk/>
            <pc:sldMk cId="975434159" sldId="269"/>
            <ac:spMk id="3" creationId="{3CA31395-4AD3-06C1-59AB-44626295E753}"/>
          </ac:spMkLst>
        </pc:spChg>
        <pc:spChg chg="add">
          <ac:chgData name="Helen May Escoto Frial (2430209)" userId="26ef54a5-69c1-424c-818c-189160cb0e5b" providerId="ADAL" clId="{DF188880-82D0-5D6E-8A4F-B18CA8CB3A52}" dt="2026-03-13T12:16:48.362" v="13173" actId="26606"/>
          <ac:spMkLst>
            <pc:docMk/>
            <pc:sldMk cId="975434159" sldId="269"/>
            <ac:spMk id="2074" creationId="{50D1D739-EDC4-4BE6-A073-9B157E1F9069}"/>
          </ac:spMkLst>
        </pc:spChg>
        <pc:spChg chg="add">
          <ac:chgData name="Helen May Escoto Frial (2430209)" userId="26ef54a5-69c1-424c-818c-189160cb0e5b" providerId="ADAL" clId="{DF188880-82D0-5D6E-8A4F-B18CA8CB3A52}" dt="2026-03-13T12:16:48.362" v="13173" actId="26606"/>
          <ac:spMkLst>
            <pc:docMk/>
            <pc:sldMk cId="975434159" sldId="269"/>
            <ac:spMk id="2076" creationId="{6CDD35A4-E546-4AF3-A8B9-AC24C5C9FA70}"/>
          </ac:spMkLst>
        </pc:spChg>
        <pc:picChg chg="add mod">
          <ac:chgData name="Helen May Escoto Frial (2430209)" userId="26ef54a5-69c1-424c-818c-189160cb0e5b" providerId="ADAL" clId="{DF188880-82D0-5D6E-8A4F-B18CA8CB3A52}" dt="2026-03-13T12:28:11.098" v="14937" actId="207"/>
          <ac:picMkLst>
            <pc:docMk/>
            <pc:sldMk cId="975434159" sldId="269"/>
            <ac:picMk id="2050" creationId="{A308B858-8888-7A4C-9710-B08C8EF65144}"/>
          </ac:picMkLst>
        </pc:picChg>
      </pc:sldChg>
      <pc:sldMasterChg chg="modTransition modSldLayout">
        <pc:chgData name="Helen May Escoto Frial (2430209)" userId="26ef54a5-69c1-424c-818c-189160cb0e5b" providerId="ADAL" clId="{DF188880-82D0-5D6E-8A4F-B18CA8CB3A52}" dt="2026-03-16T11:09:53.909" v="15042"/>
        <pc:sldMasterMkLst>
          <pc:docMk/>
          <pc:sldMasterMk cId="2986003537" sldId="2147485769"/>
        </pc:sldMasterMkLst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3277840528" sldId="2147485770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878518843" sldId="2147485771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3838501011" sldId="2147485772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456443530" sldId="2147485773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348687338" sldId="2147485774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490164793" sldId="2147485775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673982870" sldId="2147485776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3451437489" sldId="2147485777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3748237238" sldId="2147485778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3713698606" sldId="2147485779"/>
          </pc:sldLayoutMkLst>
        </pc:sldLayoutChg>
        <pc:sldLayoutChg chg="modTransition">
          <pc:chgData name="Helen May Escoto Frial (2430209)" userId="26ef54a5-69c1-424c-818c-189160cb0e5b" providerId="ADAL" clId="{DF188880-82D0-5D6E-8A4F-B18CA8CB3A52}" dt="2026-03-16T11:09:53.909" v="15042"/>
          <pc:sldLayoutMkLst>
            <pc:docMk/>
            <pc:sldMasterMk cId="2986003537" sldId="2147485769"/>
            <pc:sldLayoutMk cId="2049569460" sldId="214748578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80E69F-05C4-4205-A15C-41280BE487EC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9940A18-E3F8-49F4-AE7F-F4699662641F}">
      <dgm:prSet custT="1"/>
      <dgm:spPr/>
      <dgm:t>
        <a:bodyPr/>
        <a:lstStyle/>
        <a:p>
          <a:endParaRPr lang="en-US" sz="1400" b="1"/>
        </a:p>
      </dgm:t>
    </dgm:pt>
    <dgm:pt modelId="{AB2A6D87-A39C-4F24-8838-0CEF9A9ECE9A}" type="parTrans" cxnId="{81C664CF-5243-449F-9B47-E928BC9075AE}">
      <dgm:prSet/>
      <dgm:spPr/>
      <dgm:t>
        <a:bodyPr/>
        <a:lstStyle/>
        <a:p>
          <a:endParaRPr lang="en-US" sz="1400" b="1"/>
        </a:p>
      </dgm:t>
    </dgm:pt>
    <dgm:pt modelId="{6A4623C9-99A4-40C3-92E9-53803356C9C0}" type="sibTrans" cxnId="{81C664CF-5243-449F-9B47-E928BC9075AE}">
      <dgm:prSet phldrT="1"/>
      <dgm:spPr/>
      <dgm:t>
        <a:bodyPr/>
        <a:lstStyle/>
        <a:p>
          <a:endParaRPr lang="en-US" sz="1400" b="1"/>
        </a:p>
      </dgm:t>
    </dgm:pt>
    <dgm:pt modelId="{84038B96-AFE4-4159-ABB6-1C620DEDC07A}">
      <dgm:prSet custT="1"/>
      <dgm:spPr>
        <a:ln>
          <a:solidFill>
            <a:schemeClr val="accent5">
              <a:hueOff val="-5406834"/>
              <a:satOff val="-13935"/>
              <a:lumOff val="-9412"/>
              <a:alpha val="12740"/>
            </a:schemeClr>
          </a:solidFill>
        </a:ln>
      </dgm:spPr>
      <dgm:t>
        <a:bodyPr/>
        <a:lstStyle/>
        <a:p>
          <a:r>
            <a:rPr lang="en-GB" sz="1800" b="0" strike="noStrike" dirty="0"/>
            <a:t>Communication is the exchange of information, ideas ,and emotions between people.(Skills for Care, 2023)</a:t>
          </a:r>
          <a:endParaRPr lang="en-US" sz="1800" b="0" strike="noStrike" dirty="0"/>
        </a:p>
      </dgm:t>
    </dgm:pt>
    <dgm:pt modelId="{96CDE8ED-F76B-4A90-BD77-D64BEC79846D}" type="parTrans" cxnId="{A8EFDF12-14E5-4347-B510-F5643E4AEEF9}">
      <dgm:prSet/>
      <dgm:spPr/>
      <dgm:t>
        <a:bodyPr/>
        <a:lstStyle/>
        <a:p>
          <a:endParaRPr lang="en-US" sz="1400" b="1"/>
        </a:p>
      </dgm:t>
    </dgm:pt>
    <dgm:pt modelId="{CD312746-08B2-4D8A-9164-F098A9E8DB31}" type="sibTrans" cxnId="{A8EFDF12-14E5-4347-B510-F5643E4AEEF9}">
      <dgm:prSet phldrT="2"/>
      <dgm:spPr/>
      <dgm:t>
        <a:bodyPr/>
        <a:lstStyle/>
        <a:p>
          <a:endParaRPr lang="en-US" sz="1400" b="1"/>
        </a:p>
      </dgm:t>
    </dgm:pt>
    <dgm:pt modelId="{9CFF72E6-698F-4AD1-9634-167E7945AA9A}">
      <dgm:prSet custT="1"/>
      <dgm:spPr/>
      <dgm:t>
        <a:bodyPr/>
        <a:lstStyle/>
        <a:p>
          <a:r>
            <a:rPr lang="en-GB" sz="1800" b="0" dirty="0"/>
            <a:t>It includes:</a:t>
          </a:r>
          <a:endParaRPr lang="en-US" sz="1800" b="0" dirty="0"/>
        </a:p>
      </dgm:t>
    </dgm:pt>
    <dgm:pt modelId="{B57B5336-597C-4DEC-8D38-8B7A125FD178}" type="parTrans" cxnId="{D1C25B4A-64DF-4811-9CCC-5D0877AE994F}">
      <dgm:prSet/>
      <dgm:spPr/>
      <dgm:t>
        <a:bodyPr/>
        <a:lstStyle/>
        <a:p>
          <a:endParaRPr lang="en-US" sz="1400" b="1"/>
        </a:p>
      </dgm:t>
    </dgm:pt>
    <dgm:pt modelId="{F48BE177-CC0D-48FA-8537-30E90E629CE0}" type="sibTrans" cxnId="{D1C25B4A-64DF-4811-9CCC-5D0877AE994F}">
      <dgm:prSet phldrT="3"/>
      <dgm:spPr/>
      <dgm:t>
        <a:bodyPr/>
        <a:lstStyle/>
        <a:p>
          <a:endParaRPr lang="en-US" sz="1400" b="1"/>
        </a:p>
      </dgm:t>
    </dgm:pt>
    <dgm:pt modelId="{95AF7587-6A9F-4CA0-9F2D-ECD684677919}">
      <dgm:prSet custT="1"/>
      <dgm:spPr/>
      <dgm:t>
        <a:bodyPr/>
        <a:lstStyle/>
        <a:p>
          <a:r>
            <a:rPr lang="en-GB" sz="1800" b="0" dirty="0"/>
            <a:t>Verbal communication (spoken words) </a:t>
          </a:r>
          <a:endParaRPr lang="en-US" sz="1800" b="0" dirty="0"/>
        </a:p>
      </dgm:t>
    </dgm:pt>
    <dgm:pt modelId="{D0ECE9B7-AF7F-46F1-92F4-0433DDC6CBA9}" type="parTrans" cxnId="{CEC1D27C-975C-48A2-8A9A-B0A009E1E86C}">
      <dgm:prSet/>
      <dgm:spPr/>
      <dgm:t>
        <a:bodyPr/>
        <a:lstStyle/>
        <a:p>
          <a:endParaRPr lang="en-US" sz="1400" b="1"/>
        </a:p>
      </dgm:t>
    </dgm:pt>
    <dgm:pt modelId="{9E7DA9A1-2973-4E55-B123-125A9E3331CD}" type="sibTrans" cxnId="{CEC1D27C-975C-48A2-8A9A-B0A009E1E86C}">
      <dgm:prSet phldrT="4"/>
      <dgm:spPr/>
      <dgm:t>
        <a:bodyPr/>
        <a:lstStyle/>
        <a:p>
          <a:endParaRPr lang="en-US" sz="1400" b="1"/>
        </a:p>
      </dgm:t>
    </dgm:pt>
    <dgm:pt modelId="{DD3D5CA0-6D79-4C5B-800E-6BC84EA757DB}">
      <dgm:prSet custT="1"/>
      <dgm:spPr/>
      <dgm:t>
        <a:bodyPr/>
        <a:lstStyle/>
        <a:p>
          <a:r>
            <a:rPr lang="en-GB" sz="1800" b="0" dirty="0"/>
            <a:t>Non-verbal communication (body language, eye contact, tone</a:t>
          </a:r>
          <a:r>
            <a:rPr lang="en-GB" sz="1800" b="1" dirty="0"/>
            <a:t>)</a:t>
          </a:r>
          <a:r>
            <a:rPr lang="en-GB" sz="1800" b="0" i="1" u="none" dirty="0"/>
            <a:t> (Hargie, 2011)</a:t>
          </a:r>
          <a:r>
            <a:rPr lang="en-GB" sz="1800" b="0" i="0" u="none" dirty="0"/>
            <a:t>.</a:t>
          </a:r>
          <a:endParaRPr lang="en-US" sz="1800" b="1" dirty="0"/>
        </a:p>
      </dgm:t>
    </dgm:pt>
    <dgm:pt modelId="{40B401AC-58E6-442D-A1FE-DE2A47EEAB8D}" type="parTrans" cxnId="{F20AA61D-5C32-4265-8D56-79AFBB4C9AFD}">
      <dgm:prSet/>
      <dgm:spPr/>
      <dgm:t>
        <a:bodyPr/>
        <a:lstStyle/>
        <a:p>
          <a:endParaRPr lang="en-US" sz="1400" b="1"/>
        </a:p>
      </dgm:t>
    </dgm:pt>
    <dgm:pt modelId="{4DFA34FB-45FB-4AEC-8C86-8EC521297ED5}" type="sibTrans" cxnId="{F20AA61D-5C32-4265-8D56-79AFBB4C9AFD}">
      <dgm:prSet phldrT="5"/>
      <dgm:spPr/>
      <dgm:t>
        <a:bodyPr/>
        <a:lstStyle/>
        <a:p>
          <a:endParaRPr lang="en-US" sz="1400" b="1"/>
        </a:p>
      </dgm:t>
    </dgm:pt>
    <dgm:pt modelId="{BF6AD5CB-24E8-485E-B887-9EA054694B93}">
      <dgm:prSet custT="1"/>
      <dgm:spPr/>
      <dgm:t>
        <a:bodyPr/>
        <a:lstStyle/>
        <a:p>
          <a:r>
            <a:rPr lang="en-GB" sz="1800" b="0" dirty="0"/>
            <a:t>Written communication (care plans, reports</a:t>
          </a:r>
          <a:r>
            <a:rPr lang="en-GB" sz="1400" b="0" dirty="0"/>
            <a:t>)</a:t>
          </a:r>
          <a:endParaRPr lang="en-US" sz="1400" b="0" dirty="0"/>
        </a:p>
      </dgm:t>
    </dgm:pt>
    <dgm:pt modelId="{B14744B2-447B-474D-937E-6D94C6D935AB}" type="parTrans" cxnId="{B1EA63B9-A2A5-4CEA-9DC9-173B2D02D0A9}">
      <dgm:prSet/>
      <dgm:spPr/>
      <dgm:t>
        <a:bodyPr/>
        <a:lstStyle/>
        <a:p>
          <a:endParaRPr lang="en-US" sz="1400" b="1"/>
        </a:p>
      </dgm:t>
    </dgm:pt>
    <dgm:pt modelId="{CBAC93EB-9238-44C6-9429-AA5F2983BAD3}" type="sibTrans" cxnId="{B1EA63B9-A2A5-4CEA-9DC9-173B2D02D0A9}">
      <dgm:prSet phldrT="6"/>
      <dgm:spPr/>
      <dgm:t>
        <a:bodyPr/>
        <a:lstStyle/>
        <a:p>
          <a:endParaRPr lang="en-US" sz="1400" b="1"/>
        </a:p>
      </dgm:t>
    </dgm:pt>
    <dgm:pt modelId="{A40CE48E-D784-410E-9CED-1CF6B8C99B03}">
      <dgm:prSet custT="1"/>
      <dgm:spPr/>
      <dgm:t>
        <a:bodyPr/>
        <a:lstStyle/>
        <a:p>
          <a:r>
            <a:rPr lang="en-GB" sz="1800" b="0" dirty="0"/>
            <a:t>Listening skills</a:t>
          </a:r>
          <a:endParaRPr lang="en-US" sz="1800" b="0" dirty="0"/>
        </a:p>
      </dgm:t>
    </dgm:pt>
    <dgm:pt modelId="{52AF731A-1D84-4CDD-BA0D-1AD84ED9FAEE}" type="parTrans" cxnId="{06D9C869-2653-4D15-B02D-B12AED1B754D}">
      <dgm:prSet/>
      <dgm:spPr/>
      <dgm:t>
        <a:bodyPr/>
        <a:lstStyle/>
        <a:p>
          <a:endParaRPr lang="en-US" sz="1400" b="1"/>
        </a:p>
      </dgm:t>
    </dgm:pt>
    <dgm:pt modelId="{48714433-75BC-4F10-8230-8782936571F6}" type="sibTrans" cxnId="{06D9C869-2653-4D15-B02D-B12AED1B754D}">
      <dgm:prSet phldrT="7"/>
      <dgm:spPr/>
      <dgm:t>
        <a:bodyPr/>
        <a:lstStyle/>
        <a:p>
          <a:endParaRPr lang="en-US" sz="1400" b="1"/>
        </a:p>
      </dgm:t>
    </dgm:pt>
    <dgm:pt modelId="{670FCBE5-C5B5-435D-9306-6F0E9DC50355}">
      <dgm:prSet custT="1"/>
      <dgm:spPr/>
      <dgm:t>
        <a:bodyPr/>
        <a:lstStyle/>
        <a:p>
          <a:r>
            <a:rPr lang="en-GB" sz="1800" b="0" dirty="0"/>
            <a:t>In health and social care, communication must be:</a:t>
          </a:r>
          <a:endParaRPr lang="en-US" sz="1800" b="0" dirty="0"/>
        </a:p>
      </dgm:t>
    </dgm:pt>
    <dgm:pt modelId="{D724CD1E-C0B1-4568-8E81-3A3911F70173}" type="parTrans" cxnId="{2A5FA621-3D00-40B0-8AD8-AAF0484030DB}">
      <dgm:prSet/>
      <dgm:spPr/>
      <dgm:t>
        <a:bodyPr/>
        <a:lstStyle/>
        <a:p>
          <a:endParaRPr lang="en-US" sz="1400" b="1"/>
        </a:p>
      </dgm:t>
    </dgm:pt>
    <dgm:pt modelId="{6450DF20-2CF9-42E9-AF8F-A3F4AB5DE375}" type="sibTrans" cxnId="{2A5FA621-3D00-40B0-8AD8-AAF0484030DB}">
      <dgm:prSet phldrT="8"/>
      <dgm:spPr/>
      <dgm:t>
        <a:bodyPr/>
        <a:lstStyle/>
        <a:p>
          <a:endParaRPr lang="en-US" sz="1400" b="1"/>
        </a:p>
      </dgm:t>
    </dgm:pt>
    <dgm:pt modelId="{DBA0108A-3E09-4D7F-B02F-760742B468CC}">
      <dgm:prSet custT="1"/>
      <dgm:spPr/>
      <dgm:t>
        <a:bodyPr/>
        <a:lstStyle/>
        <a:p>
          <a:r>
            <a:rPr lang="en-GB" sz="1800" b="0" dirty="0"/>
            <a:t>Clear</a:t>
          </a:r>
          <a:endParaRPr lang="en-US" sz="1800" b="0" dirty="0"/>
        </a:p>
      </dgm:t>
    </dgm:pt>
    <dgm:pt modelId="{B3BD9C43-48DA-4D05-9A25-A5C171DAE6EB}" type="parTrans" cxnId="{777CD49B-F7F5-40C9-A814-648DA2F65B36}">
      <dgm:prSet/>
      <dgm:spPr/>
      <dgm:t>
        <a:bodyPr/>
        <a:lstStyle/>
        <a:p>
          <a:endParaRPr lang="en-US" sz="1400" b="1"/>
        </a:p>
      </dgm:t>
    </dgm:pt>
    <dgm:pt modelId="{8ACFAA9A-1557-471E-A1B0-4605AE89307D}" type="sibTrans" cxnId="{777CD49B-F7F5-40C9-A814-648DA2F65B36}">
      <dgm:prSet phldrT="9"/>
      <dgm:spPr/>
      <dgm:t>
        <a:bodyPr/>
        <a:lstStyle/>
        <a:p>
          <a:endParaRPr lang="en-US" sz="1400" b="1"/>
        </a:p>
      </dgm:t>
    </dgm:pt>
    <dgm:pt modelId="{10AAC08F-5A19-460B-8CDA-797D486C1817}">
      <dgm:prSet custT="1"/>
      <dgm:spPr/>
      <dgm:t>
        <a:bodyPr/>
        <a:lstStyle/>
        <a:p>
          <a:r>
            <a:rPr lang="en-GB" sz="1800" b="0" dirty="0"/>
            <a:t>Respectful</a:t>
          </a:r>
          <a:endParaRPr lang="en-US" sz="1800" b="0" dirty="0"/>
        </a:p>
      </dgm:t>
    </dgm:pt>
    <dgm:pt modelId="{BE801DC6-B187-4520-A68E-043A6476F2B8}" type="parTrans" cxnId="{0FD1E192-1608-4C81-952E-6D0A4AF1E6DE}">
      <dgm:prSet/>
      <dgm:spPr/>
      <dgm:t>
        <a:bodyPr/>
        <a:lstStyle/>
        <a:p>
          <a:endParaRPr lang="en-US" sz="1400" b="1"/>
        </a:p>
      </dgm:t>
    </dgm:pt>
    <dgm:pt modelId="{1B22CB69-0429-4256-AC50-4B98E010CD49}" type="sibTrans" cxnId="{0FD1E192-1608-4C81-952E-6D0A4AF1E6DE}">
      <dgm:prSet phldrT="10"/>
      <dgm:spPr/>
      <dgm:t>
        <a:bodyPr/>
        <a:lstStyle/>
        <a:p>
          <a:endParaRPr lang="en-US" sz="1400" b="1"/>
        </a:p>
      </dgm:t>
    </dgm:pt>
    <dgm:pt modelId="{CD497EE4-7D70-4888-AAAE-81C9F5EA3BC8}">
      <dgm:prSet custT="1"/>
      <dgm:spPr/>
      <dgm:t>
        <a:bodyPr/>
        <a:lstStyle/>
        <a:p>
          <a:r>
            <a:rPr lang="en-GB" sz="1800" b="0" dirty="0"/>
            <a:t>Person-centred</a:t>
          </a:r>
          <a:endParaRPr lang="en-US" sz="1800" b="0" dirty="0"/>
        </a:p>
      </dgm:t>
    </dgm:pt>
    <dgm:pt modelId="{839C1BC9-AFB5-4184-AD51-2F3CBB0A3DA5}" type="parTrans" cxnId="{223E255D-F53F-410E-A794-F5C021D7922A}">
      <dgm:prSet/>
      <dgm:spPr/>
      <dgm:t>
        <a:bodyPr/>
        <a:lstStyle/>
        <a:p>
          <a:endParaRPr lang="en-US" sz="1400" b="1"/>
        </a:p>
      </dgm:t>
    </dgm:pt>
    <dgm:pt modelId="{5F5482E1-1B2E-4AB2-81BD-FC4B3940D658}" type="sibTrans" cxnId="{223E255D-F53F-410E-A794-F5C021D7922A}">
      <dgm:prSet phldrT="11"/>
      <dgm:spPr/>
      <dgm:t>
        <a:bodyPr/>
        <a:lstStyle/>
        <a:p>
          <a:endParaRPr lang="en-US" sz="1400" b="1"/>
        </a:p>
      </dgm:t>
    </dgm:pt>
    <dgm:pt modelId="{FAAC4A3F-BE90-5746-B20C-8254F466B461}">
      <dgm:prSet custT="1"/>
      <dgm:spPr/>
      <dgm:t>
        <a:bodyPr/>
        <a:lstStyle/>
        <a:p>
          <a:pPr>
            <a:buNone/>
          </a:pPr>
          <a:r>
            <a:rPr lang="en-GB" sz="1600" b="0" i="1" u="none" dirty="0"/>
            <a:t>(</a:t>
          </a:r>
          <a:r>
            <a:rPr lang="en-GB" sz="1800" b="0" i="1" u="none" dirty="0"/>
            <a:t>Hargie, 2011)</a:t>
          </a:r>
          <a:r>
            <a:rPr lang="en-GB" sz="1800" b="0" i="0" u="none" dirty="0"/>
            <a:t>.</a:t>
          </a:r>
          <a:endParaRPr lang="en-GB" sz="1800" dirty="0"/>
        </a:p>
      </dgm:t>
    </dgm:pt>
    <dgm:pt modelId="{B985AD94-36C5-C346-946D-AF2995AA066D}" type="parTrans" cxnId="{B52AEA34-8A88-4B4D-A551-7A938BD7E39B}">
      <dgm:prSet/>
      <dgm:spPr/>
      <dgm:t>
        <a:bodyPr/>
        <a:lstStyle/>
        <a:p>
          <a:endParaRPr lang="en-GB"/>
        </a:p>
      </dgm:t>
    </dgm:pt>
    <dgm:pt modelId="{A032A092-0B8B-EC4A-B319-B55E5F0CBCE2}" type="sibTrans" cxnId="{B52AEA34-8A88-4B4D-A551-7A938BD7E39B}">
      <dgm:prSet/>
      <dgm:spPr/>
      <dgm:t>
        <a:bodyPr/>
        <a:lstStyle/>
        <a:p>
          <a:endParaRPr lang="en-GB"/>
        </a:p>
      </dgm:t>
    </dgm:pt>
    <dgm:pt modelId="{7576CDCE-71E3-0945-9FA5-36B0CBF9BAAA}">
      <dgm:prSet custT="1"/>
      <dgm:spPr/>
      <dgm:t>
        <a:bodyPr/>
        <a:lstStyle/>
        <a:p>
          <a:r>
            <a:rPr lang="en-GB" sz="1600" b="0" i="1" u="none" dirty="0"/>
            <a:t>Hargie, 2011)</a:t>
          </a:r>
          <a:r>
            <a:rPr lang="en-GB" sz="1600" b="0" i="0" u="none" dirty="0"/>
            <a:t>.</a:t>
          </a:r>
          <a:endParaRPr lang="en-GB" sz="1600" dirty="0"/>
        </a:p>
      </dgm:t>
    </dgm:pt>
    <dgm:pt modelId="{96005147-C0A9-7C44-99E8-C5D6BA5EE27B}" type="parTrans" cxnId="{87426140-ADFB-804E-BEE8-5FDC36FC458C}">
      <dgm:prSet/>
      <dgm:spPr/>
      <dgm:t>
        <a:bodyPr/>
        <a:lstStyle/>
        <a:p>
          <a:endParaRPr lang="en-GB"/>
        </a:p>
      </dgm:t>
    </dgm:pt>
    <dgm:pt modelId="{CBAB699F-E18B-364B-8B6A-09088255B6CA}" type="sibTrans" cxnId="{87426140-ADFB-804E-BEE8-5FDC36FC458C}">
      <dgm:prSet/>
      <dgm:spPr/>
      <dgm:t>
        <a:bodyPr/>
        <a:lstStyle/>
        <a:p>
          <a:endParaRPr lang="en-GB"/>
        </a:p>
      </dgm:t>
    </dgm:pt>
    <dgm:pt modelId="{090EFB43-BD3E-6341-86EC-BDDE52563406}" type="pres">
      <dgm:prSet presAssocID="{6280E69F-05C4-4205-A15C-41280BE487EC}" presName="vert0" presStyleCnt="0">
        <dgm:presLayoutVars>
          <dgm:dir/>
          <dgm:animOne val="branch"/>
          <dgm:animLvl val="lvl"/>
        </dgm:presLayoutVars>
      </dgm:prSet>
      <dgm:spPr/>
    </dgm:pt>
    <dgm:pt modelId="{CBBC9603-4597-2846-9FE7-7103E7766E27}" type="pres">
      <dgm:prSet presAssocID="{99940A18-E3F8-49F4-AE7F-F4699662641F}" presName="thickLine" presStyleLbl="alignNode1" presStyleIdx="0" presStyleCnt="13"/>
      <dgm:spPr/>
    </dgm:pt>
    <dgm:pt modelId="{A733B6C0-0AF0-E44D-A107-F9DAA2B5CBB6}" type="pres">
      <dgm:prSet presAssocID="{99940A18-E3F8-49F4-AE7F-F4699662641F}" presName="horz1" presStyleCnt="0"/>
      <dgm:spPr/>
    </dgm:pt>
    <dgm:pt modelId="{86F9FC19-0D92-494D-8ACD-670A4719DB28}" type="pres">
      <dgm:prSet presAssocID="{99940A18-E3F8-49F4-AE7F-F4699662641F}" presName="tx1" presStyleLbl="revTx" presStyleIdx="0" presStyleCnt="13"/>
      <dgm:spPr/>
    </dgm:pt>
    <dgm:pt modelId="{7DFFF2AB-E4EC-DE45-B430-0958EA44B701}" type="pres">
      <dgm:prSet presAssocID="{99940A18-E3F8-49F4-AE7F-F4699662641F}" presName="vert1" presStyleCnt="0"/>
      <dgm:spPr/>
    </dgm:pt>
    <dgm:pt modelId="{83A799C0-5BE3-774F-B963-A61FB78C1022}" type="pres">
      <dgm:prSet presAssocID="{84038B96-AFE4-4159-ABB6-1C620DEDC07A}" presName="thickLine" presStyleLbl="alignNode1" presStyleIdx="1" presStyleCnt="13"/>
      <dgm:spPr/>
    </dgm:pt>
    <dgm:pt modelId="{82144F50-01A2-5849-BCC9-782F6D0EDA02}" type="pres">
      <dgm:prSet presAssocID="{84038B96-AFE4-4159-ABB6-1C620DEDC07A}" presName="horz1" presStyleCnt="0"/>
      <dgm:spPr/>
    </dgm:pt>
    <dgm:pt modelId="{F7572DE5-54BC-3447-B963-DB87A57394E8}" type="pres">
      <dgm:prSet presAssocID="{84038B96-AFE4-4159-ABB6-1C620DEDC07A}" presName="tx1" presStyleLbl="revTx" presStyleIdx="1" presStyleCnt="13" custScaleY="347589"/>
      <dgm:spPr/>
    </dgm:pt>
    <dgm:pt modelId="{78C44CC9-287C-A84F-ABCC-ED880D1B390A}" type="pres">
      <dgm:prSet presAssocID="{84038B96-AFE4-4159-ABB6-1C620DEDC07A}" presName="vert1" presStyleCnt="0"/>
      <dgm:spPr/>
    </dgm:pt>
    <dgm:pt modelId="{C6BB85DC-C36C-3949-855F-6FEAE1EC8483}" type="pres">
      <dgm:prSet presAssocID="{9CFF72E6-698F-4AD1-9634-167E7945AA9A}" presName="thickLine" presStyleLbl="alignNode1" presStyleIdx="2" presStyleCnt="13"/>
      <dgm:spPr/>
    </dgm:pt>
    <dgm:pt modelId="{2A025B87-F320-394A-A4F1-C4D87E6C664B}" type="pres">
      <dgm:prSet presAssocID="{9CFF72E6-698F-4AD1-9634-167E7945AA9A}" presName="horz1" presStyleCnt="0"/>
      <dgm:spPr/>
    </dgm:pt>
    <dgm:pt modelId="{3AD02866-2376-6B45-AF1F-FB5AE5804AA8}" type="pres">
      <dgm:prSet presAssocID="{9CFF72E6-698F-4AD1-9634-167E7945AA9A}" presName="tx1" presStyleLbl="revTx" presStyleIdx="2" presStyleCnt="13" custScaleY="185333"/>
      <dgm:spPr/>
    </dgm:pt>
    <dgm:pt modelId="{9BE23229-157F-2B43-AACF-E5CB6214647A}" type="pres">
      <dgm:prSet presAssocID="{9CFF72E6-698F-4AD1-9634-167E7945AA9A}" presName="vert1" presStyleCnt="0"/>
      <dgm:spPr/>
    </dgm:pt>
    <dgm:pt modelId="{5724F60E-5EA8-2640-99FE-D982BB196B1E}" type="pres">
      <dgm:prSet presAssocID="{95AF7587-6A9F-4CA0-9F2D-ECD684677919}" presName="thickLine" presStyleLbl="alignNode1" presStyleIdx="3" presStyleCnt="13"/>
      <dgm:spPr/>
    </dgm:pt>
    <dgm:pt modelId="{5EC9A152-FCD4-D04F-9B22-1607542E72F3}" type="pres">
      <dgm:prSet presAssocID="{95AF7587-6A9F-4CA0-9F2D-ECD684677919}" presName="horz1" presStyleCnt="0"/>
      <dgm:spPr/>
    </dgm:pt>
    <dgm:pt modelId="{C6D41748-1E23-AD40-9FD6-1BC072EACB73}" type="pres">
      <dgm:prSet presAssocID="{95AF7587-6A9F-4CA0-9F2D-ECD684677919}" presName="tx1" presStyleLbl="revTx" presStyleIdx="3" presStyleCnt="13" custScaleY="224368"/>
      <dgm:spPr/>
    </dgm:pt>
    <dgm:pt modelId="{A4BF81EF-D8BE-DB42-BE65-7FC996DB14E2}" type="pres">
      <dgm:prSet presAssocID="{95AF7587-6A9F-4CA0-9F2D-ECD684677919}" presName="vert1" presStyleCnt="0"/>
      <dgm:spPr/>
    </dgm:pt>
    <dgm:pt modelId="{4A7AF1BA-55E2-1545-8BFF-DA078E4A70EC}" type="pres">
      <dgm:prSet presAssocID="{DD3D5CA0-6D79-4C5B-800E-6BC84EA757DB}" presName="thickLine" presStyleLbl="alignNode1" presStyleIdx="4" presStyleCnt="13"/>
      <dgm:spPr/>
    </dgm:pt>
    <dgm:pt modelId="{5CA06FA6-2890-8549-B1E5-D1709ED0210A}" type="pres">
      <dgm:prSet presAssocID="{DD3D5CA0-6D79-4C5B-800E-6BC84EA757DB}" presName="horz1" presStyleCnt="0"/>
      <dgm:spPr/>
    </dgm:pt>
    <dgm:pt modelId="{6B95CE8A-62A0-C84D-9425-E41525421C21}" type="pres">
      <dgm:prSet presAssocID="{DD3D5CA0-6D79-4C5B-800E-6BC84EA757DB}" presName="tx1" presStyleLbl="revTx" presStyleIdx="4" presStyleCnt="13" custScaleY="350017" custLinFactNeighborX="-373" custLinFactNeighborY="43906"/>
      <dgm:spPr/>
    </dgm:pt>
    <dgm:pt modelId="{ABD05D71-C9C5-EF4B-9524-E790EF3C3BC6}" type="pres">
      <dgm:prSet presAssocID="{DD3D5CA0-6D79-4C5B-800E-6BC84EA757DB}" presName="vert1" presStyleCnt="0"/>
      <dgm:spPr/>
    </dgm:pt>
    <dgm:pt modelId="{2676D526-7F12-D34A-AB07-842294DB456B}" type="pres">
      <dgm:prSet presAssocID="{BF6AD5CB-24E8-485E-B887-9EA054694B93}" presName="thickLine" presStyleLbl="alignNode1" presStyleIdx="5" presStyleCnt="13"/>
      <dgm:spPr/>
    </dgm:pt>
    <dgm:pt modelId="{ECC64C77-1C79-5A45-B4DF-A033577E2181}" type="pres">
      <dgm:prSet presAssocID="{BF6AD5CB-24E8-485E-B887-9EA054694B93}" presName="horz1" presStyleCnt="0"/>
      <dgm:spPr/>
    </dgm:pt>
    <dgm:pt modelId="{04418E7F-A4B2-A448-856E-CF7CE8FBE7C6}" type="pres">
      <dgm:prSet presAssocID="{BF6AD5CB-24E8-485E-B887-9EA054694B93}" presName="tx1" presStyleLbl="revTx" presStyleIdx="5" presStyleCnt="13" custScaleY="280159" custLinFactNeighborX="98" custLinFactNeighborY="45069"/>
      <dgm:spPr/>
    </dgm:pt>
    <dgm:pt modelId="{EFEAB961-788C-1543-A6B1-42C279FCFE1B}" type="pres">
      <dgm:prSet presAssocID="{BF6AD5CB-24E8-485E-B887-9EA054694B93}" presName="vert1" presStyleCnt="0"/>
      <dgm:spPr/>
    </dgm:pt>
    <dgm:pt modelId="{B3C112D3-7297-5046-93F5-FADF62DB7CF8}" type="pres">
      <dgm:prSet presAssocID="{A40CE48E-D784-410E-9CED-1CF6B8C99B03}" presName="thickLine" presStyleLbl="alignNode1" presStyleIdx="6" presStyleCnt="13"/>
      <dgm:spPr/>
    </dgm:pt>
    <dgm:pt modelId="{3555D145-20B3-3D40-BEAB-B1DC63B13C6D}" type="pres">
      <dgm:prSet presAssocID="{A40CE48E-D784-410E-9CED-1CF6B8C99B03}" presName="horz1" presStyleCnt="0"/>
      <dgm:spPr/>
    </dgm:pt>
    <dgm:pt modelId="{C9AFF113-21B5-F04E-AA7E-42E8345A4F73}" type="pres">
      <dgm:prSet presAssocID="{A40CE48E-D784-410E-9CED-1CF6B8C99B03}" presName="tx1" presStyleLbl="revTx" presStyleIdx="6" presStyleCnt="13"/>
      <dgm:spPr/>
    </dgm:pt>
    <dgm:pt modelId="{C9B1953A-DF09-8545-BCE4-334F145CF5FC}" type="pres">
      <dgm:prSet presAssocID="{A40CE48E-D784-410E-9CED-1CF6B8C99B03}" presName="vert1" presStyleCnt="0"/>
      <dgm:spPr/>
    </dgm:pt>
    <dgm:pt modelId="{B3FD904C-4A65-9244-A60D-45F51E0F8316}" type="pres">
      <dgm:prSet presAssocID="{670FCBE5-C5B5-435D-9306-6F0E9DC50355}" presName="thickLine" presStyleLbl="alignNode1" presStyleIdx="7" presStyleCnt="13"/>
      <dgm:spPr/>
    </dgm:pt>
    <dgm:pt modelId="{C69E47D3-8F13-904E-953F-CE7A4297A3D4}" type="pres">
      <dgm:prSet presAssocID="{670FCBE5-C5B5-435D-9306-6F0E9DC50355}" presName="horz1" presStyleCnt="0"/>
      <dgm:spPr/>
    </dgm:pt>
    <dgm:pt modelId="{72347AA7-83DE-D740-998A-1B4AB7E48ABB}" type="pres">
      <dgm:prSet presAssocID="{670FCBE5-C5B5-435D-9306-6F0E9DC50355}" presName="tx1" presStyleLbl="revTx" presStyleIdx="7" presStyleCnt="13" custScaleY="252631"/>
      <dgm:spPr/>
    </dgm:pt>
    <dgm:pt modelId="{537CFF8A-8B24-CC45-B56B-EFB609F6D911}" type="pres">
      <dgm:prSet presAssocID="{670FCBE5-C5B5-435D-9306-6F0E9DC50355}" presName="vert1" presStyleCnt="0"/>
      <dgm:spPr/>
    </dgm:pt>
    <dgm:pt modelId="{A339BE7C-35AB-384D-BF3E-7CF7641C4FD6}" type="pres">
      <dgm:prSet presAssocID="{DBA0108A-3E09-4D7F-B02F-760742B468CC}" presName="thickLine" presStyleLbl="alignNode1" presStyleIdx="8" presStyleCnt="13"/>
      <dgm:spPr/>
    </dgm:pt>
    <dgm:pt modelId="{F8F9D581-AF90-7647-A9F1-2954ABF3E444}" type="pres">
      <dgm:prSet presAssocID="{DBA0108A-3E09-4D7F-B02F-760742B468CC}" presName="horz1" presStyleCnt="0"/>
      <dgm:spPr/>
    </dgm:pt>
    <dgm:pt modelId="{009389ED-128E-964F-9450-A628453CAEC7}" type="pres">
      <dgm:prSet presAssocID="{DBA0108A-3E09-4D7F-B02F-760742B468CC}" presName="tx1" presStyleLbl="revTx" presStyleIdx="8" presStyleCnt="13"/>
      <dgm:spPr/>
    </dgm:pt>
    <dgm:pt modelId="{66C8181E-BAEA-C644-A4CB-F6FB4A8DAD66}" type="pres">
      <dgm:prSet presAssocID="{DBA0108A-3E09-4D7F-B02F-760742B468CC}" presName="vert1" presStyleCnt="0"/>
      <dgm:spPr/>
    </dgm:pt>
    <dgm:pt modelId="{936568B6-A63A-A54A-833C-DA62AE0C4352}" type="pres">
      <dgm:prSet presAssocID="{10AAC08F-5A19-460B-8CDA-797D486C1817}" presName="thickLine" presStyleLbl="alignNode1" presStyleIdx="9" presStyleCnt="13"/>
      <dgm:spPr/>
    </dgm:pt>
    <dgm:pt modelId="{FEEFA0AC-7248-7D46-BB55-C2195142537E}" type="pres">
      <dgm:prSet presAssocID="{10AAC08F-5A19-460B-8CDA-797D486C1817}" presName="horz1" presStyleCnt="0"/>
      <dgm:spPr/>
    </dgm:pt>
    <dgm:pt modelId="{1CD27780-6DA0-8E49-AD6B-69EA41C1F2BB}" type="pres">
      <dgm:prSet presAssocID="{10AAC08F-5A19-460B-8CDA-797D486C1817}" presName="tx1" presStyleLbl="revTx" presStyleIdx="9" presStyleCnt="13"/>
      <dgm:spPr/>
    </dgm:pt>
    <dgm:pt modelId="{6BF8B211-ECE9-3B44-83BF-FEA103F4F953}" type="pres">
      <dgm:prSet presAssocID="{10AAC08F-5A19-460B-8CDA-797D486C1817}" presName="vert1" presStyleCnt="0"/>
      <dgm:spPr/>
    </dgm:pt>
    <dgm:pt modelId="{1A360A51-9AC2-BB49-B94A-49F96F770BDC}" type="pres">
      <dgm:prSet presAssocID="{CD497EE4-7D70-4888-AAAE-81C9F5EA3BC8}" presName="thickLine" presStyleLbl="alignNode1" presStyleIdx="10" presStyleCnt="13"/>
      <dgm:spPr/>
    </dgm:pt>
    <dgm:pt modelId="{284ABAD7-59FE-F741-A1AD-F815F836C46E}" type="pres">
      <dgm:prSet presAssocID="{CD497EE4-7D70-4888-AAAE-81C9F5EA3BC8}" presName="horz1" presStyleCnt="0"/>
      <dgm:spPr/>
    </dgm:pt>
    <dgm:pt modelId="{88D43EDC-D11A-5F49-850D-86E076F732CF}" type="pres">
      <dgm:prSet presAssocID="{CD497EE4-7D70-4888-AAAE-81C9F5EA3BC8}" presName="tx1" presStyleLbl="revTx" presStyleIdx="10" presStyleCnt="13"/>
      <dgm:spPr/>
    </dgm:pt>
    <dgm:pt modelId="{BC30B248-9BE5-B34F-8903-0780448B495E}" type="pres">
      <dgm:prSet presAssocID="{CD497EE4-7D70-4888-AAAE-81C9F5EA3BC8}" presName="vert1" presStyleCnt="0"/>
      <dgm:spPr/>
    </dgm:pt>
    <dgm:pt modelId="{7BE98D0E-FF90-DF49-8B5E-CCD862F4193D}" type="pres">
      <dgm:prSet presAssocID="{FAAC4A3F-BE90-5746-B20C-8254F466B461}" presName="thickLine" presStyleLbl="alignNode1" presStyleIdx="11" presStyleCnt="13"/>
      <dgm:spPr/>
    </dgm:pt>
    <dgm:pt modelId="{A53A41D5-BB01-364A-9767-83B712C73BA1}" type="pres">
      <dgm:prSet presAssocID="{FAAC4A3F-BE90-5746-B20C-8254F466B461}" presName="horz1" presStyleCnt="0"/>
      <dgm:spPr/>
    </dgm:pt>
    <dgm:pt modelId="{BDEDB0B4-346B-8E43-895F-49F75D95B1DC}" type="pres">
      <dgm:prSet presAssocID="{FAAC4A3F-BE90-5746-B20C-8254F466B461}" presName="tx1" presStyleLbl="revTx" presStyleIdx="11" presStyleCnt="13" custLinFactY="-672774" custLinFactNeighborX="16311" custLinFactNeighborY="-700000"/>
      <dgm:spPr/>
    </dgm:pt>
    <dgm:pt modelId="{3926C978-5AE2-A040-AD95-40915313E0E6}" type="pres">
      <dgm:prSet presAssocID="{FAAC4A3F-BE90-5746-B20C-8254F466B461}" presName="vert1" presStyleCnt="0"/>
      <dgm:spPr/>
    </dgm:pt>
    <dgm:pt modelId="{7C616AC4-CAAB-A042-B7F6-4F095F791C2C}" type="pres">
      <dgm:prSet presAssocID="{7576CDCE-71E3-0945-9FA5-36B0CBF9BAAA}" presName="thickLine" presStyleLbl="alignNode1" presStyleIdx="12" presStyleCnt="13"/>
      <dgm:spPr/>
    </dgm:pt>
    <dgm:pt modelId="{A0EDF940-031F-A449-AC8E-FF9608E646B6}" type="pres">
      <dgm:prSet presAssocID="{7576CDCE-71E3-0945-9FA5-36B0CBF9BAAA}" presName="horz1" presStyleCnt="0"/>
      <dgm:spPr/>
    </dgm:pt>
    <dgm:pt modelId="{C3759E47-7BE0-174D-A295-C1CE8E482B63}" type="pres">
      <dgm:prSet presAssocID="{7576CDCE-71E3-0945-9FA5-36B0CBF9BAAA}" presName="tx1" presStyleLbl="revTx" presStyleIdx="12" presStyleCnt="13"/>
      <dgm:spPr/>
    </dgm:pt>
    <dgm:pt modelId="{003E9AD8-7BAC-204C-9F2D-6D03A61AF311}" type="pres">
      <dgm:prSet presAssocID="{7576CDCE-71E3-0945-9FA5-36B0CBF9BAAA}" presName="vert1" presStyleCnt="0"/>
      <dgm:spPr/>
    </dgm:pt>
  </dgm:ptLst>
  <dgm:cxnLst>
    <dgm:cxn modelId="{CEF52802-198E-E04E-A609-F4CE9035E991}" type="presOf" srcId="{BF6AD5CB-24E8-485E-B887-9EA054694B93}" destId="{04418E7F-A4B2-A448-856E-CF7CE8FBE7C6}" srcOrd="0" destOrd="0" presId="urn:microsoft.com/office/officeart/2008/layout/LinedList"/>
    <dgm:cxn modelId="{A8EFDF12-14E5-4347-B510-F5643E4AEEF9}" srcId="{6280E69F-05C4-4205-A15C-41280BE487EC}" destId="{84038B96-AFE4-4159-ABB6-1C620DEDC07A}" srcOrd="1" destOrd="0" parTransId="{96CDE8ED-F76B-4A90-BD77-D64BEC79846D}" sibTransId="{CD312746-08B2-4D8A-9164-F098A9E8DB31}"/>
    <dgm:cxn modelId="{299A561A-9F9A-7249-AB76-C1F369FF60DB}" type="presOf" srcId="{84038B96-AFE4-4159-ABB6-1C620DEDC07A}" destId="{F7572DE5-54BC-3447-B963-DB87A57394E8}" srcOrd="0" destOrd="0" presId="urn:microsoft.com/office/officeart/2008/layout/LinedList"/>
    <dgm:cxn modelId="{F20AA61D-5C32-4265-8D56-79AFBB4C9AFD}" srcId="{6280E69F-05C4-4205-A15C-41280BE487EC}" destId="{DD3D5CA0-6D79-4C5B-800E-6BC84EA757DB}" srcOrd="4" destOrd="0" parTransId="{40B401AC-58E6-442D-A1FE-DE2A47EEAB8D}" sibTransId="{4DFA34FB-45FB-4AEC-8C86-8EC521297ED5}"/>
    <dgm:cxn modelId="{2A5FA621-3D00-40B0-8AD8-AAF0484030DB}" srcId="{6280E69F-05C4-4205-A15C-41280BE487EC}" destId="{670FCBE5-C5B5-435D-9306-6F0E9DC50355}" srcOrd="7" destOrd="0" parTransId="{D724CD1E-C0B1-4568-8E81-3A3911F70173}" sibTransId="{6450DF20-2CF9-42E9-AF8F-A3F4AB5DE375}"/>
    <dgm:cxn modelId="{9D0ABA25-227E-7D41-8579-1C71A492D005}" type="presOf" srcId="{DBA0108A-3E09-4D7F-B02F-760742B468CC}" destId="{009389ED-128E-964F-9450-A628453CAEC7}" srcOrd="0" destOrd="0" presId="urn:microsoft.com/office/officeart/2008/layout/LinedList"/>
    <dgm:cxn modelId="{B52AEA34-8A88-4B4D-A551-7A938BD7E39B}" srcId="{6280E69F-05C4-4205-A15C-41280BE487EC}" destId="{FAAC4A3F-BE90-5746-B20C-8254F466B461}" srcOrd="11" destOrd="0" parTransId="{B985AD94-36C5-C346-946D-AF2995AA066D}" sibTransId="{A032A092-0B8B-EC4A-B319-B55E5F0CBCE2}"/>
    <dgm:cxn modelId="{79F3F83A-2FF1-BC4E-879B-17F2FA2EA109}" type="presOf" srcId="{99940A18-E3F8-49F4-AE7F-F4699662641F}" destId="{86F9FC19-0D92-494D-8ACD-670A4719DB28}" srcOrd="0" destOrd="0" presId="urn:microsoft.com/office/officeart/2008/layout/LinedList"/>
    <dgm:cxn modelId="{C856D73F-A301-6049-AF6F-A188D5958681}" type="presOf" srcId="{CD497EE4-7D70-4888-AAAE-81C9F5EA3BC8}" destId="{88D43EDC-D11A-5F49-850D-86E076F732CF}" srcOrd="0" destOrd="0" presId="urn:microsoft.com/office/officeart/2008/layout/LinedList"/>
    <dgm:cxn modelId="{87426140-ADFB-804E-BEE8-5FDC36FC458C}" srcId="{6280E69F-05C4-4205-A15C-41280BE487EC}" destId="{7576CDCE-71E3-0945-9FA5-36B0CBF9BAAA}" srcOrd="12" destOrd="0" parTransId="{96005147-C0A9-7C44-99E8-C5D6BA5EE27B}" sibTransId="{CBAB699F-E18B-364B-8B6A-09088255B6CA}"/>
    <dgm:cxn modelId="{D1C25B4A-64DF-4811-9CCC-5D0877AE994F}" srcId="{6280E69F-05C4-4205-A15C-41280BE487EC}" destId="{9CFF72E6-698F-4AD1-9634-167E7945AA9A}" srcOrd="2" destOrd="0" parTransId="{B57B5336-597C-4DEC-8D38-8B7A125FD178}" sibTransId="{F48BE177-CC0D-48FA-8537-30E90E629CE0}"/>
    <dgm:cxn modelId="{CB501359-8D54-714D-966E-76AE085D273D}" type="presOf" srcId="{10AAC08F-5A19-460B-8CDA-797D486C1817}" destId="{1CD27780-6DA0-8E49-AD6B-69EA41C1F2BB}" srcOrd="0" destOrd="0" presId="urn:microsoft.com/office/officeart/2008/layout/LinedList"/>
    <dgm:cxn modelId="{223E255D-F53F-410E-A794-F5C021D7922A}" srcId="{6280E69F-05C4-4205-A15C-41280BE487EC}" destId="{CD497EE4-7D70-4888-AAAE-81C9F5EA3BC8}" srcOrd="10" destOrd="0" parTransId="{839C1BC9-AFB5-4184-AD51-2F3CBB0A3DA5}" sibTransId="{5F5482E1-1B2E-4AB2-81BD-FC4B3940D658}"/>
    <dgm:cxn modelId="{06D9C869-2653-4D15-B02D-B12AED1B754D}" srcId="{6280E69F-05C4-4205-A15C-41280BE487EC}" destId="{A40CE48E-D784-410E-9CED-1CF6B8C99B03}" srcOrd="6" destOrd="0" parTransId="{52AF731A-1D84-4CDD-BA0D-1AD84ED9FAEE}" sibTransId="{48714433-75BC-4F10-8230-8782936571F6}"/>
    <dgm:cxn modelId="{CEC1D27C-975C-48A2-8A9A-B0A009E1E86C}" srcId="{6280E69F-05C4-4205-A15C-41280BE487EC}" destId="{95AF7587-6A9F-4CA0-9F2D-ECD684677919}" srcOrd="3" destOrd="0" parTransId="{D0ECE9B7-AF7F-46F1-92F4-0433DDC6CBA9}" sibTransId="{9E7DA9A1-2973-4E55-B123-125A9E3331CD}"/>
    <dgm:cxn modelId="{C7D2B07D-9C21-FD42-AA49-8C25ED43B123}" type="presOf" srcId="{FAAC4A3F-BE90-5746-B20C-8254F466B461}" destId="{BDEDB0B4-346B-8E43-895F-49F75D95B1DC}" srcOrd="0" destOrd="0" presId="urn:microsoft.com/office/officeart/2008/layout/LinedList"/>
    <dgm:cxn modelId="{0FD1E192-1608-4C81-952E-6D0A4AF1E6DE}" srcId="{6280E69F-05C4-4205-A15C-41280BE487EC}" destId="{10AAC08F-5A19-460B-8CDA-797D486C1817}" srcOrd="9" destOrd="0" parTransId="{BE801DC6-B187-4520-A68E-043A6476F2B8}" sibTransId="{1B22CB69-0429-4256-AC50-4B98E010CD49}"/>
    <dgm:cxn modelId="{92385194-E165-D546-822A-80C4A92AA0D4}" type="presOf" srcId="{DD3D5CA0-6D79-4C5B-800E-6BC84EA757DB}" destId="{6B95CE8A-62A0-C84D-9425-E41525421C21}" srcOrd="0" destOrd="0" presId="urn:microsoft.com/office/officeart/2008/layout/LinedList"/>
    <dgm:cxn modelId="{BA661D9B-4912-6347-A4F7-5EB011CEF6EA}" type="presOf" srcId="{6280E69F-05C4-4205-A15C-41280BE487EC}" destId="{090EFB43-BD3E-6341-86EC-BDDE52563406}" srcOrd="0" destOrd="0" presId="urn:microsoft.com/office/officeart/2008/layout/LinedList"/>
    <dgm:cxn modelId="{777CD49B-F7F5-40C9-A814-648DA2F65B36}" srcId="{6280E69F-05C4-4205-A15C-41280BE487EC}" destId="{DBA0108A-3E09-4D7F-B02F-760742B468CC}" srcOrd="8" destOrd="0" parTransId="{B3BD9C43-48DA-4D05-9A25-A5C171DAE6EB}" sibTransId="{8ACFAA9A-1557-471E-A1B0-4605AE89307D}"/>
    <dgm:cxn modelId="{BEBEA09D-6C7A-814B-929A-3A793FED9525}" type="presOf" srcId="{7576CDCE-71E3-0945-9FA5-36B0CBF9BAAA}" destId="{C3759E47-7BE0-174D-A295-C1CE8E482B63}" srcOrd="0" destOrd="0" presId="urn:microsoft.com/office/officeart/2008/layout/LinedList"/>
    <dgm:cxn modelId="{CDB600A7-FD2A-EF44-80B1-5F994AF9BDB9}" type="presOf" srcId="{A40CE48E-D784-410E-9CED-1CF6B8C99B03}" destId="{C9AFF113-21B5-F04E-AA7E-42E8345A4F73}" srcOrd="0" destOrd="0" presId="urn:microsoft.com/office/officeart/2008/layout/LinedList"/>
    <dgm:cxn modelId="{B1EA63B9-A2A5-4CEA-9DC9-173B2D02D0A9}" srcId="{6280E69F-05C4-4205-A15C-41280BE487EC}" destId="{BF6AD5CB-24E8-485E-B887-9EA054694B93}" srcOrd="5" destOrd="0" parTransId="{B14744B2-447B-474D-937E-6D94C6D935AB}" sibTransId="{CBAC93EB-9238-44C6-9429-AA5F2983BAD3}"/>
    <dgm:cxn modelId="{AA1623CD-4515-0D44-B5CA-2AC3BCC1CD5B}" type="presOf" srcId="{95AF7587-6A9F-4CA0-9F2D-ECD684677919}" destId="{C6D41748-1E23-AD40-9FD6-1BC072EACB73}" srcOrd="0" destOrd="0" presId="urn:microsoft.com/office/officeart/2008/layout/LinedList"/>
    <dgm:cxn modelId="{81C664CF-5243-449F-9B47-E928BC9075AE}" srcId="{6280E69F-05C4-4205-A15C-41280BE487EC}" destId="{99940A18-E3F8-49F4-AE7F-F4699662641F}" srcOrd="0" destOrd="0" parTransId="{AB2A6D87-A39C-4F24-8838-0CEF9A9ECE9A}" sibTransId="{6A4623C9-99A4-40C3-92E9-53803356C9C0}"/>
    <dgm:cxn modelId="{91CF46E6-8374-2A4C-A330-16A51183202F}" type="presOf" srcId="{670FCBE5-C5B5-435D-9306-6F0E9DC50355}" destId="{72347AA7-83DE-D740-998A-1B4AB7E48ABB}" srcOrd="0" destOrd="0" presId="urn:microsoft.com/office/officeart/2008/layout/LinedList"/>
    <dgm:cxn modelId="{D8BCC5F7-3821-7D4F-8053-38798DBAADC7}" type="presOf" srcId="{9CFF72E6-698F-4AD1-9634-167E7945AA9A}" destId="{3AD02866-2376-6B45-AF1F-FB5AE5804AA8}" srcOrd="0" destOrd="0" presId="urn:microsoft.com/office/officeart/2008/layout/LinedList"/>
    <dgm:cxn modelId="{F6F462B9-713A-0C48-83D5-B91328E55E4E}" type="presParOf" srcId="{090EFB43-BD3E-6341-86EC-BDDE52563406}" destId="{CBBC9603-4597-2846-9FE7-7103E7766E27}" srcOrd="0" destOrd="0" presId="urn:microsoft.com/office/officeart/2008/layout/LinedList"/>
    <dgm:cxn modelId="{6C557FAD-9D40-5F43-9542-3377A3E32C82}" type="presParOf" srcId="{090EFB43-BD3E-6341-86EC-BDDE52563406}" destId="{A733B6C0-0AF0-E44D-A107-F9DAA2B5CBB6}" srcOrd="1" destOrd="0" presId="urn:microsoft.com/office/officeart/2008/layout/LinedList"/>
    <dgm:cxn modelId="{5000EB48-37FA-0E4F-83E6-E7CC6DCAAB6B}" type="presParOf" srcId="{A733B6C0-0AF0-E44D-A107-F9DAA2B5CBB6}" destId="{86F9FC19-0D92-494D-8ACD-670A4719DB28}" srcOrd="0" destOrd="0" presId="urn:microsoft.com/office/officeart/2008/layout/LinedList"/>
    <dgm:cxn modelId="{FD7A49AA-03FF-BF43-903B-44975990BDBA}" type="presParOf" srcId="{A733B6C0-0AF0-E44D-A107-F9DAA2B5CBB6}" destId="{7DFFF2AB-E4EC-DE45-B430-0958EA44B701}" srcOrd="1" destOrd="0" presId="urn:microsoft.com/office/officeart/2008/layout/LinedList"/>
    <dgm:cxn modelId="{55744CB6-A8A3-424B-A270-65397FC4D36B}" type="presParOf" srcId="{090EFB43-BD3E-6341-86EC-BDDE52563406}" destId="{83A799C0-5BE3-774F-B963-A61FB78C1022}" srcOrd="2" destOrd="0" presId="urn:microsoft.com/office/officeart/2008/layout/LinedList"/>
    <dgm:cxn modelId="{7B302EEF-95B6-C949-94AA-78A789F9AA4A}" type="presParOf" srcId="{090EFB43-BD3E-6341-86EC-BDDE52563406}" destId="{82144F50-01A2-5849-BCC9-782F6D0EDA02}" srcOrd="3" destOrd="0" presId="urn:microsoft.com/office/officeart/2008/layout/LinedList"/>
    <dgm:cxn modelId="{C299700C-B5B0-4A43-A688-7A4A34B427C2}" type="presParOf" srcId="{82144F50-01A2-5849-BCC9-782F6D0EDA02}" destId="{F7572DE5-54BC-3447-B963-DB87A57394E8}" srcOrd="0" destOrd="0" presId="urn:microsoft.com/office/officeart/2008/layout/LinedList"/>
    <dgm:cxn modelId="{7863531D-A92A-F740-ADAB-6397FAFDCB1E}" type="presParOf" srcId="{82144F50-01A2-5849-BCC9-782F6D0EDA02}" destId="{78C44CC9-287C-A84F-ABCC-ED880D1B390A}" srcOrd="1" destOrd="0" presId="urn:microsoft.com/office/officeart/2008/layout/LinedList"/>
    <dgm:cxn modelId="{81337C50-8319-674F-9608-63BCEA95A3EF}" type="presParOf" srcId="{090EFB43-BD3E-6341-86EC-BDDE52563406}" destId="{C6BB85DC-C36C-3949-855F-6FEAE1EC8483}" srcOrd="4" destOrd="0" presId="urn:microsoft.com/office/officeart/2008/layout/LinedList"/>
    <dgm:cxn modelId="{343F8C68-AD6F-AF47-9D9E-6BCF69CDF51C}" type="presParOf" srcId="{090EFB43-BD3E-6341-86EC-BDDE52563406}" destId="{2A025B87-F320-394A-A4F1-C4D87E6C664B}" srcOrd="5" destOrd="0" presId="urn:microsoft.com/office/officeart/2008/layout/LinedList"/>
    <dgm:cxn modelId="{7CDE2BB6-4F9F-8D46-B0AC-6660D02C4741}" type="presParOf" srcId="{2A025B87-F320-394A-A4F1-C4D87E6C664B}" destId="{3AD02866-2376-6B45-AF1F-FB5AE5804AA8}" srcOrd="0" destOrd="0" presId="urn:microsoft.com/office/officeart/2008/layout/LinedList"/>
    <dgm:cxn modelId="{C25F7400-ED14-C14C-AF3D-02D5D1236C57}" type="presParOf" srcId="{2A025B87-F320-394A-A4F1-C4D87E6C664B}" destId="{9BE23229-157F-2B43-AACF-E5CB6214647A}" srcOrd="1" destOrd="0" presId="urn:microsoft.com/office/officeart/2008/layout/LinedList"/>
    <dgm:cxn modelId="{A37F8123-A014-8544-A6B9-BAFC5DC4CFE8}" type="presParOf" srcId="{090EFB43-BD3E-6341-86EC-BDDE52563406}" destId="{5724F60E-5EA8-2640-99FE-D982BB196B1E}" srcOrd="6" destOrd="0" presId="urn:microsoft.com/office/officeart/2008/layout/LinedList"/>
    <dgm:cxn modelId="{D0DA8425-E2F7-4340-B4DE-5541F1CF486F}" type="presParOf" srcId="{090EFB43-BD3E-6341-86EC-BDDE52563406}" destId="{5EC9A152-FCD4-D04F-9B22-1607542E72F3}" srcOrd="7" destOrd="0" presId="urn:microsoft.com/office/officeart/2008/layout/LinedList"/>
    <dgm:cxn modelId="{FFE03F51-46F6-EA48-BBA7-A8FB26BC9A1E}" type="presParOf" srcId="{5EC9A152-FCD4-D04F-9B22-1607542E72F3}" destId="{C6D41748-1E23-AD40-9FD6-1BC072EACB73}" srcOrd="0" destOrd="0" presId="urn:microsoft.com/office/officeart/2008/layout/LinedList"/>
    <dgm:cxn modelId="{1459DC9B-2CAF-7F49-BC26-7DF3F716851C}" type="presParOf" srcId="{5EC9A152-FCD4-D04F-9B22-1607542E72F3}" destId="{A4BF81EF-D8BE-DB42-BE65-7FC996DB14E2}" srcOrd="1" destOrd="0" presId="urn:microsoft.com/office/officeart/2008/layout/LinedList"/>
    <dgm:cxn modelId="{D95F9577-DA8D-C44B-9356-8BB93A04A8BA}" type="presParOf" srcId="{090EFB43-BD3E-6341-86EC-BDDE52563406}" destId="{4A7AF1BA-55E2-1545-8BFF-DA078E4A70EC}" srcOrd="8" destOrd="0" presId="urn:microsoft.com/office/officeart/2008/layout/LinedList"/>
    <dgm:cxn modelId="{7FDE0322-264A-454F-8D70-8E1ABB2A05CF}" type="presParOf" srcId="{090EFB43-BD3E-6341-86EC-BDDE52563406}" destId="{5CA06FA6-2890-8549-B1E5-D1709ED0210A}" srcOrd="9" destOrd="0" presId="urn:microsoft.com/office/officeart/2008/layout/LinedList"/>
    <dgm:cxn modelId="{ED61F775-3061-9D48-BCCD-F38A1B3297C0}" type="presParOf" srcId="{5CA06FA6-2890-8549-B1E5-D1709ED0210A}" destId="{6B95CE8A-62A0-C84D-9425-E41525421C21}" srcOrd="0" destOrd="0" presId="urn:microsoft.com/office/officeart/2008/layout/LinedList"/>
    <dgm:cxn modelId="{8CF3EEFD-FA24-5E47-A76C-455C63143FBD}" type="presParOf" srcId="{5CA06FA6-2890-8549-B1E5-D1709ED0210A}" destId="{ABD05D71-C9C5-EF4B-9524-E790EF3C3BC6}" srcOrd="1" destOrd="0" presId="urn:microsoft.com/office/officeart/2008/layout/LinedList"/>
    <dgm:cxn modelId="{5AA39C29-2163-E445-99D3-110F5EBE688B}" type="presParOf" srcId="{090EFB43-BD3E-6341-86EC-BDDE52563406}" destId="{2676D526-7F12-D34A-AB07-842294DB456B}" srcOrd="10" destOrd="0" presId="urn:microsoft.com/office/officeart/2008/layout/LinedList"/>
    <dgm:cxn modelId="{55AA174A-1844-BF45-A813-61F1B26204C0}" type="presParOf" srcId="{090EFB43-BD3E-6341-86EC-BDDE52563406}" destId="{ECC64C77-1C79-5A45-B4DF-A033577E2181}" srcOrd="11" destOrd="0" presId="urn:microsoft.com/office/officeart/2008/layout/LinedList"/>
    <dgm:cxn modelId="{8A4B5FDA-F398-9949-9E26-C5296D3BC5A9}" type="presParOf" srcId="{ECC64C77-1C79-5A45-B4DF-A033577E2181}" destId="{04418E7F-A4B2-A448-856E-CF7CE8FBE7C6}" srcOrd="0" destOrd="0" presId="urn:microsoft.com/office/officeart/2008/layout/LinedList"/>
    <dgm:cxn modelId="{510B8232-BFC8-8A45-9E2E-3E50970277E4}" type="presParOf" srcId="{ECC64C77-1C79-5A45-B4DF-A033577E2181}" destId="{EFEAB961-788C-1543-A6B1-42C279FCFE1B}" srcOrd="1" destOrd="0" presId="urn:microsoft.com/office/officeart/2008/layout/LinedList"/>
    <dgm:cxn modelId="{A0A7F602-6B62-C34F-AA1E-E92005615383}" type="presParOf" srcId="{090EFB43-BD3E-6341-86EC-BDDE52563406}" destId="{B3C112D3-7297-5046-93F5-FADF62DB7CF8}" srcOrd="12" destOrd="0" presId="urn:microsoft.com/office/officeart/2008/layout/LinedList"/>
    <dgm:cxn modelId="{39BD5C3E-97CD-0A42-9364-9CEE298A4E34}" type="presParOf" srcId="{090EFB43-BD3E-6341-86EC-BDDE52563406}" destId="{3555D145-20B3-3D40-BEAB-B1DC63B13C6D}" srcOrd="13" destOrd="0" presId="urn:microsoft.com/office/officeart/2008/layout/LinedList"/>
    <dgm:cxn modelId="{9050E30D-660C-C140-9FC5-5D65D85D3126}" type="presParOf" srcId="{3555D145-20B3-3D40-BEAB-B1DC63B13C6D}" destId="{C9AFF113-21B5-F04E-AA7E-42E8345A4F73}" srcOrd="0" destOrd="0" presId="urn:microsoft.com/office/officeart/2008/layout/LinedList"/>
    <dgm:cxn modelId="{BEE338C2-CE28-734D-ADFF-888A3A924664}" type="presParOf" srcId="{3555D145-20B3-3D40-BEAB-B1DC63B13C6D}" destId="{C9B1953A-DF09-8545-BCE4-334F145CF5FC}" srcOrd="1" destOrd="0" presId="urn:microsoft.com/office/officeart/2008/layout/LinedList"/>
    <dgm:cxn modelId="{026CBEF0-AA6B-6C48-B61E-14135EB507DD}" type="presParOf" srcId="{090EFB43-BD3E-6341-86EC-BDDE52563406}" destId="{B3FD904C-4A65-9244-A60D-45F51E0F8316}" srcOrd="14" destOrd="0" presId="urn:microsoft.com/office/officeart/2008/layout/LinedList"/>
    <dgm:cxn modelId="{CCB72490-7D1D-5248-B2F3-64791CC191F2}" type="presParOf" srcId="{090EFB43-BD3E-6341-86EC-BDDE52563406}" destId="{C69E47D3-8F13-904E-953F-CE7A4297A3D4}" srcOrd="15" destOrd="0" presId="urn:microsoft.com/office/officeart/2008/layout/LinedList"/>
    <dgm:cxn modelId="{F7E79BE5-4140-8448-9F34-40922B632228}" type="presParOf" srcId="{C69E47D3-8F13-904E-953F-CE7A4297A3D4}" destId="{72347AA7-83DE-D740-998A-1B4AB7E48ABB}" srcOrd="0" destOrd="0" presId="urn:microsoft.com/office/officeart/2008/layout/LinedList"/>
    <dgm:cxn modelId="{D369DBD2-2533-CD47-BFD3-E348956F2F67}" type="presParOf" srcId="{C69E47D3-8F13-904E-953F-CE7A4297A3D4}" destId="{537CFF8A-8B24-CC45-B56B-EFB609F6D911}" srcOrd="1" destOrd="0" presId="urn:microsoft.com/office/officeart/2008/layout/LinedList"/>
    <dgm:cxn modelId="{85FB0115-5D21-224E-98D6-AC37CD316D0E}" type="presParOf" srcId="{090EFB43-BD3E-6341-86EC-BDDE52563406}" destId="{A339BE7C-35AB-384D-BF3E-7CF7641C4FD6}" srcOrd="16" destOrd="0" presId="urn:microsoft.com/office/officeart/2008/layout/LinedList"/>
    <dgm:cxn modelId="{5F8C5535-0949-1F40-9ECA-86D5BB23DF62}" type="presParOf" srcId="{090EFB43-BD3E-6341-86EC-BDDE52563406}" destId="{F8F9D581-AF90-7647-A9F1-2954ABF3E444}" srcOrd="17" destOrd="0" presId="urn:microsoft.com/office/officeart/2008/layout/LinedList"/>
    <dgm:cxn modelId="{0F991102-2422-6648-8500-D4E08B1E109C}" type="presParOf" srcId="{F8F9D581-AF90-7647-A9F1-2954ABF3E444}" destId="{009389ED-128E-964F-9450-A628453CAEC7}" srcOrd="0" destOrd="0" presId="urn:microsoft.com/office/officeart/2008/layout/LinedList"/>
    <dgm:cxn modelId="{3C7F1D46-8606-9846-9F92-BD9113F45E70}" type="presParOf" srcId="{F8F9D581-AF90-7647-A9F1-2954ABF3E444}" destId="{66C8181E-BAEA-C644-A4CB-F6FB4A8DAD66}" srcOrd="1" destOrd="0" presId="urn:microsoft.com/office/officeart/2008/layout/LinedList"/>
    <dgm:cxn modelId="{1F3B8A0B-2822-9C49-91F1-006716C5FB7E}" type="presParOf" srcId="{090EFB43-BD3E-6341-86EC-BDDE52563406}" destId="{936568B6-A63A-A54A-833C-DA62AE0C4352}" srcOrd="18" destOrd="0" presId="urn:microsoft.com/office/officeart/2008/layout/LinedList"/>
    <dgm:cxn modelId="{DFF158A7-CBFF-CB48-909F-9BF3EAE01AC9}" type="presParOf" srcId="{090EFB43-BD3E-6341-86EC-BDDE52563406}" destId="{FEEFA0AC-7248-7D46-BB55-C2195142537E}" srcOrd="19" destOrd="0" presId="urn:microsoft.com/office/officeart/2008/layout/LinedList"/>
    <dgm:cxn modelId="{19E6E456-2B89-8342-A7C6-D376E087E0E1}" type="presParOf" srcId="{FEEFA0AC-7248-7D46-BB55-C2195142537E}" destId="{1CD27780-6DA0-8E49-AD6B-69EA41C1F2BB}" srcOrd="0" destOrd="0" presId="urn:microsoft.com/office/officeart/2008/layout/LinedList"/>
    <dgm:cxn modelId="{13CB7007-39B6-D74A-9FD0-2FD468EE8F65}" type="presParOf" srcId="{FEEFA0AC-7248-7D46-BB55-C2195142537E}" destId="{6BF8B211-ECE9-3B44-83BF-FEA103F4F953}" srcOrd="1" destOrd="0" presId="urn:microsoft.com/office/officeart/2008/layout/LinedList"/>
    <dgm:cxn modelId="{58AEDB1E-C390-4644-BAA5-69A329E5505E}" type="presParOf" srcId="{090EFB43-BD3E-6341-86EC-BDDE52563406}" destId="{1A360A51-9AC2-BB49-B94A-49F96F770BDC}" srcOrd="20" destOrd="0" presId="urn:microsoft.com/office/officeart/2008/layout/LinedList"/>
    <dgm:cxn modelId="{0DC4FCE8-5D41-DB4F-B3A0-3799D081B618}" type="presParOf" srcId="{090EFB43-BD3E-6341-86EC-BDDE52563406}" destId="{284ABAD7-59FE-F741-A1AD-F815F836C46E}" srcOrd="21" destOrd="0" presId="urn:microsoft.com/office/officeart/2008/layout/LinedList"/>
    <dgm:cxn modelId="{D737A9EA-C50E-A34E-87AD-8D373415EE20}" type="presParOf" srcId="{284ABAD7-59FE-F741-A1AD-F815F836C46E}" destId="{88D43EDC-D11A-5F49-850D-86E076F732CF}" srcOrd="0" destOrd="0" presId="urn:microsoft.com/office/officeart/2008/layout/LinedList"/>
    <dgm:cxn modelId="{28FF3368-1D68-A049-8CB9-E3F1E6DE7F4E}" type="presParOf" srcId="{284ABAD7-59FE-F741-A1AD-F815F836C46E}" destId="{BC30B248-9BE5-B34F-8903-0780448B495E}" srcOrd="1" destOrd="0" presId="urn:microsoft.com/office/officeart/2008/layout/LinedList"/>
    <dgm:cxn modelId="{6DF10920-6530-B247-98CA-C9297A342555}" type="presParOf" srcId="{090EFB43-BD3E-6341-86EC-BDDE52563406}" destId="{7BE98D0E-FF90-DF49-8B5E-CCD862F4193D}" srcOrd="22" destOrd="0" presId="urn:microsoft.com/office/officeart/2008/layout/LinedList"/>
    <dgm:cxn modelId="{48314F30-54AA-C24F-8FC2-D776D10D4A5F}" type="presParOf" srcId="{090EFB43-BD3E-6341-86EC-BDDE52563406}" destId="{A53A41D5-BB01-364A-9767-83B712C73BA1}" srcOrd="23" destOrd="0" presId="urn:microsoft.com/office/officeart/2008/layout/LinedList"/>
    <dgm:cxn modelId="{44BCB7F6-E83B-1340-B9BC-22492D66A991}" type="presParOf" srcId="{A53A41D5-BB01-364A-9767-83B712C73BA1}" destId="{BDEDB0B4-346B-8E43-895F-49F75D95B1DC}" srcOrd="0" destOrd="0" presId="urn:microsoft.com/office/officeart/2008/layout/LinedList"/>
    <dgm:cxn modelId="{C63E7C2B-6727-B248-B0AA-91BA3D5F3D67}" type="presParOf" srcId="{A53A41D5-BB01-364A-9767-83B712C73BA1}" destId="{3926C978-5AE2-A040-AD95-40915313E0E6}" srcOrd="1" destOrd="0" presId="urn:microsoft.com/office/officeart/2008/layout/LinedList"/>
    <dgm:cxn modelId="{903960CE-57A7-1B46-86E1-12B308FEE7C6}" type="presParOf" srcId="{090EFB43-BD3E-6341-86EC-BDDE52563406}" destId="{7C616AC4-CAAB-A042-B7F6-4F095F791C2C}" srcOrd="24" destOrd="0" presId="urn:microsoft.com/office/officeart/2008/layout/LinedList"/>
    <dgm:cxn modelId="{A45FE632-05E4-2243-BD05-A077E5DFE586}" type="presParOf" srcId="{090EFB43-BD3E-6341-86EC-BDDE52563406}" destId="{A0EDF940-031F-A449-AC8E-FF9608E646B6}" srcOrd="25" destOrd="0" presId="urn:microsoft.com/office/officeart/2008/layout/LinedList"/>
    <dgm:cxn modelId="{5332FE1D-D66B-2C46-A4B9-4B7438C5099F}" type="presParOf" srcId="{A0EDF940-031F-A449-AC8E-FF9608E646B6}" destId="{C3759E47-7BE0-174D-A295-C1CE8E482B63}" srcOrd="0" destOrd="0" presId="urn:microsoft.com/office/officeart/2008/layout/LinedList"/>
    <dgm:cxn modelId="{A50D43DC-360D-2B48-9A34-93F81BD754FF}" type="presParOf" srcId="{A0EDF940-031F-A449-AC8E-FF9608E646B6}" destId="{003E9AD8-7BAC-204C-9F2D-6D03A61AF311}" srcOrd="1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BD02FC-35E1-49A7-992C-80A417E3BC09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EB5C232B-4452-4E88-9429-B8AD692FBBCB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400" b="1" dirty="0">
              <a:solidFill>
                <a:schemeClr val="accent1"/>
              </a:solidFill>
            </a:rPr>
            <a:t>Scenario:</a:t>
          </a:r>
          <a:br>
            <a:rPr lang="en-GB" sz="2000" b="1" dirty="0">
              <a:solidFill>
                <a:schemeClr val="accent1"/>
              </a:solidFill>
            </a:rPr>
          </a:br>
          <a:r>
            <a:rPr lang="en-GB" sz="2400" b="1" i="1" u="sng" dirty="0">
              <a:solidFill>
                <a:schemeClr val="accent2"/>
              </a:solidFill>
            </a:rPr>
            <a:t>AN ELDERLY RESIDENT WITH EARLY DEMENTIA  HAS BECOMES WITHDRAWN AND IS REFUSING MEDICATION</a:t>
          </a:r>
          <a:r>
            <a:rPr lang="en-GB" sz="1800" b="1" i="1" u="sng" dirty="0">
              <a:solidFill>
                <a:schemeClr val="accent2"/>
              </a:solidFill>
            </a:rPr>
            <a:t>.</a:t>
          </a:r>
          <a:endParaRPr lang="en-US" sz="1800" b="1" i="1" u="sng" dirty="0">
            <a:solidFill>
              <a:schemeClr val="accent2"/>
            </a:solidFill>
          </a:endParaRPr>
        </a:p>
      </dgm:t>
    </dgm:pt>
    <dgm:pt modelId="{77205A07-1CC3-4185-AF26-60D284C21971}" type="parTrans" cxnId="{460602C5-ACA4-48D7-984B-4023EF2C05EA}">
      <dgm:prSet/>
      <dgm:spPr/>
      <dgm:t>
        <a:bodyPr/>
        <a:lstStyle/>
        <a:p>
          <a:endParaRPr lang="en-US" sz="1600"/>
        </a:p>
      </dgm:t>
    </dgm:pt>
    <dgm:pt modelId="{4E4C07C3-1FF0-4841-A091-15473B6484C4}" type="sibTrans" cxnId="{460602C5-ACA4-48D7-984B-4023EF2C05EA}">
      <dgm:prSet/>
      <dgm:spPr/>
      <dgm:t>
        <a:bodyPr/>
        <a:lstStyle/>
        <a:p>
          <a:endParaRPr lang="en-US"/>
        </a:p>
      </dgm:t>
    </dgm:pt>
    <dgm:pt modelId="{201CA6AA-B509-4CA2-BCA1-6F0875BF6500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How I would apply communication skills:</a:t>
          </a:r>
          <a:endParaRPr lang="en-US" sz="2000" dirty="0">
            <a:solidFill>
              <a:schemeClr val="bg1"/>
            </a:solidFill>
          </a:endParaRPr>
        </a:p>
      </dgm:t>
    </dgm:pt>
    <dgm:pt modelId="{B9D56544-043F-457E-88AB-D2A237163479}" type="parTrans" cxnId="{546D9C8E-E5DF-4866-A80A-36E702C81C80}">
      <dgm:prSet/>
      <dgm:spPr/>
      <dgm:t>
        <a:bodyPr/>
        <a:lstStyle/>
        <a:p>
          <a:endParaRPr lang="en-US" sz="1600"/>
        </a:p>
      </dgm:t>
    </dgm:pt>
    <dgm:pt modelId="{C5201C2C-B181-44FC-96CF-C6277D776BEE}" type="sibTrans" cxnId="{546D9C8E-E5DF-4866-A80A-36E702C81C80}">
      <dgm:prSet/>
      <dgm:spPr/>
      <dgm:t>
        <a:bodyPr/>
        <a:lstStyle/>
        <a:p>
          <a:endParaRPr lang="en-US"/>
        </a:p>
      </dgm:t>
    </dgm:pt>
    <dgm:pt modelId="{C390959A-8AD0-4BC3-A296-54F1BA6EA3CD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 dirty="0">
              <a:solidFill>
                <a:schemeClr val="bg1"/>
              </a:solidFill>
            </a:rPr>
            <a:t>Sit at  the same eye level as then person to make the conversation more equal</a:t>
          </a:r>
          <a:endParaRPr lang="en-US" sz="2000" dirty="0">
            <a:solidFill>
              <a:schemeClr val="bg1"/>
            </a:solidFill>
          </a:endParaRPr>
        </a:p>
      </dgm:t>
    </dgm:pt>
    <dgm:pt modelId="{36760F7A-0BB7-4715-A1A4-7AA0500B8DD1}" type="parTrans" cxnId="{2A525C80-1A87-4AAA-990A-77466CFE15ED}">
      <dgm:prSet/>
      <dgm:spPr/>
      <dgm:t>
        <a:bodyPr/>
        <a:lstStyle/>
        <a:p>
          <a:endParaRPr lang="en-US" sz="1600"/>
        </a:p>
      </dgm:t>
    </dgm:pt>
    <dgm:pt modelId="{1AC1B859-AB7D-4972-B1A4-F5CDDEAF85F4}" type="sibTrans" cxnId="{2A525C80-1A87-4AAA-990A-77466CFE15ED}">
      <dgm:prSet/>
      <dgm:spPr/>
      <dgm:t>
        <a:bodyPr/>
        <a:lstStyle/>
        <a:p>
          <a:endParaRPr lang="en-US"/>
        </a:p>
      </dgm:t>
    </dgm:pt>
    <dgm:pt modelId="{AC5B9D5B-1865-4D08-AF6E-BCCA3E889C9D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 dirty="0">
              <a:solidFill>
                <a:schemeClr val="bg1"/>
              </a:solidFill>
            </a:rPr>
            <a:t>Use calm voice  and simple language to make the person more relaxed</a:t>
          </a:r>
          <a:endParaRPr lang="en-US" sz="2000" dirty="0">
            <a:solidFill>
              <a:schemeClr val="bg1"/>
            </a:solidFill>
          </a:endParaRPr>
        </a:p>
      </dgm:t>
    </dgm:pt>
    <dgm:pt modelId="{C880C91F-8BDB-4FD5-BA7D-A4539351969F}" type="parTrans" cxnId="{0EB41BE3-AF9F-45EA-AB24-7E9D7F65912A}">
      <dgm:prSet/>
      <dgm:spPr/>
      <dgm:t>
        <a:bodyPr/>
        <a:lstStyle/>
        <a:p>
          <a:endParaRPr lang="en-US" sz="1600"/>
        </a:p>
      </dgm:t>
    </dgm:pt>
    <dgm:pt modelId="{19B232D5-4BB5-4EB1-B878-727BE351BC93}" type="sibTrans" cxnId="{0EB41BE3-AF9F-45EA-AB24-7E9D7F65912A}">
      <dgm:prSet/>
      <dgm:spPr/>
      <dgm:t>
        <a:bodyPr/>
        <a:lstStyle/>
        <a:p>
          <a:endParaRPr lang="en-US"/>
        </a:p>
      </dgm:t>
    </dgm:pt>
    <dgm:pt modelId="{42B7726B-9905-4A88-8B97-487A1C83C2EC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Allow extra time for responses</a:t>
          </a:r>
          <a:endParaRPr lang="en-US" sz="2000" dirty="0">
            <a:solidFill>
              <a:schemeClr val="bg1"/>
            </a:solidFill>
          </a:endParaRPr>
        </a:p>
      </dgm:t>
    </dgm:pt>
    <dgm:pt modelId="{A97024A9-6802-469D-91BC-CF05E0004574}" type="parTrans" cxnId="{48886035-380D-4184-B7D5-208D9DEA98BB}">
      <dgm:prSet/>
      <dgm:spPr/>
      <dgm:t>
        <a:bodyPr/>
        <a:lstStyle/>
        <a:p>
          <a:endParaRPr lang="en-US" sz="1600"/>
        </a:p>
      </dgm:t>
    </dgm:pt>
    <dgm:pt modelId="{2DDAAAE2-9FE2-4FCA-8AA9-2F3F3056A345}" type="sibTrans" cxnId="{48886035-380D-4184-B7D5-208D9DEA98BB}">
      <dgm:prSet/>
      <dgm:spPr/>
      <dgm:t>
        <a:bodyPr/>
        <a:lstStyle/>
        <a:p>
          <a:endParaRPr lang="en-US"/>
        </a:p>
      </dgm:t>
    </dgm:pt>
    <dgm:pt modelId="{C468F542-79EE-469D-8FCE-1AA97BB41374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Use active listening</a:t>
          </a:r>
          <a:endParaRPr lang="en-US" sz="2000" dirty="0">
            <a:solidFill>
              <a:schemeClr val="bg1"/>
            </a:solidFill>
          </a:endParaRPr>
        </a:p>
      </dgm:t>
    </dgm:pt>
    <dgm:pt modelId="{301C0996-600D-405E-ACE0-0BEDBBAF719D}" type="parTrans" cxnId="{7CD8EFB5-F9CC-47FA-90D3-1C007B9F71DA}">
      <dgm:prSet/>
      <dgm:spPr/>
      <dgm:t>
        <a:bodyPr/>
        <a:lstStyle/>
        <a:p>
          <a:endParaRPr lang="en-US" sz="1600"/>
        </a:p>
      </dgm:t>
    </dgm:pt>
    <dgm:pt modelId="{32DC78A2-439B-45DA-93A6-7165DE78CE68}" type="sibTrans" cxnId="{7CD8EFB5-F9CC-47FA-90D3-1C007B9F71DA}">
      <dgm:prSet/>
      <dgm:spPr/>
      <dgm:t>
        <a:bodyPr/>
        <a:lstStyle/>
        <a:p>
          <a:endParaRPr lang="en-US"/>
        </a:p>
      </dgm:t>
    </dgm:pt>
    <dgm:pt modelId="{40EA6E60-4532-43EC-8289-B7A2384E73D4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Check understanding</a:t>
          </a:r>
          <a:endParaRPr lang="en-US" sz="2000" dirty="0">
            <a:solidFill>
              <a:schemeClr val="bg1"/>
            </a:solidFill>
          </a:endParaRPr>
        </a:p>
      </dgm:t>
    </dgm:pt>
    <dgm:pt modelId="{E759AECF-943C-4E9E-BA8E-9BC68B85F868}" type="parTrans" cxnId="{FB95E14A-42F8-4530-90FD-74DBDEBAAC2A}">
      <dgm:prSet/>
      <dgm:spPr/>
      <dgm:t>
        <a:bodyPr/>
        <a:lstStyle/>
        <a:p>
          <a:endParaRPr lang="en-US" sz="1600"/>
        </a:p>
      </dgm:t>
    </dgm:pt>
    <dgm:pt modelId="{2DEB19CC-4E18-4AC1-B137-569C68CAB885}" type="sibTrans" cxnId="{FB95E14A-42F8-4530-90FD-74DBDEBAAC2A}">
      <dgm:prSet/>
      <dgm:spPr/>
      <dgm:t>
        <a:bodyPr/>
        <a:lstStyle/>
        <a:p>
          <a:endParaRPr lang="en-US"/>
        </a:p>
      </dgm:t>
    </dgm:pt>
    <dgm:pt modelId="{B4C3C44D-8F4F-416E-9D3F-72C58D986BF9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Show empathy ("I can see you're feeling worried")</a:t>
          </a:r>
          <a:endParaRPr lang="en-US" sz="2000" dirty="0">
            <a:solidFill>
              <a:schemeClr val="bg1"/>
            </a:solidFill>
          </a:endParaRPr>
        </a:p>
      </dgm:t>
    </dgm:pt>
    <dgm:pt modelId="{3424AD05-1863-42FA-919E-F670B2B09E7C}" type="parTrans" cxnId="{EE9913E2-D573-44A5-8698-BD94DDB869AD}">
      <dgm:prSet/>
      <dgm:spPr/>
      <dgm:t>
        <a:bodyPr/>
        <a:lstStyle/>
        <a:p>
          <a:endParaRPr lang="en-US" sz="1600"/>
        </a:p>
      </dgm:t>
    </dgm:pt>
    <dgm:pt modelId="{5E6928B8-A663-42DB-975F-4C2CA6E25E30}" type="sibTrans" cxnId="{EE9913E2-D573-44A5-8698-BD94DDB869AD}">
      <dgm:prSet/>
      <dgm:spPr/>
      <dgm:t>
        <a:bodyPr/>
        <a:lstStyle/>
        <a:p>
          <a:endParaRPr lang="en-US"/>
        </a:p>
      </dgm:t>
    </dgm:pt>
    <dgm:pt modelId="{BE8CA08E-C738-44CB-95BB-89C3A6B038E3}">
      <dgm:prSet custT="1"/>
      <dgm:spPr>
        <a:solidFill>
          <a:schemeClr val="accent5">
            <a:hueOff val="0"/>
            <a:satOff val="0"/>
            <a:lumOff val="0"/>
            <a:alpha val="8972"/>
          </a:schemeClr>
        </a:solidFill>
        <a:ln>
          <a:noFill/>
        </a:ln>
      </dgm:spPr>
      <dgm:t>
        <a:bodyPr/>
        <a:lstStyle/>
        <a:p>
          <a:r>
            <a:rPr lang="en-GB" sz="3200">
              <a:solidFill>
                <a:schemeClr val="bg1"/>
              </a:solidFill>
            </a:rPr>
            <a:t>Result:</a:t>
          </a:r>
          <a:endParaRPr lang="en-US" sz="3200" dirty="0">
            <a:solidFill>
              <a:schemeClr val="bg1"/>
            </a:solidFill>
          </a:endParaRPr>
        </a:p>
      </dgm:t>
    </dgm:pt>
    <dgm:pt modelId="{D115F345-B43F-410D-BC30-C8D729208460}" type="parTrans" cxnId="{AA0A5FE6-DA52-4701-A006-D0E2BA35359A}">
      <dgm:prSet/>
      <dgm:spPr/>
      <dgm:t>
        <a:bodyPr/>
        <a:lstStyle/>
        <a:p>
          <a:endParaRPr lang="en-US" sz="1600"/>
        </a:p>
      </dgm:t>
    </dgm:pt>
    <dgm:pt modelId="{6754D308-2F9A-4D64-8FEF-42286D9D674E}" type="sibTrans" cxnId="{AA0A5FE6-DA52-4701-A006-D0E2BA35359A}">
      <dgm:prSet/>
      <dgm:spPr/>
      <dgm:t>
        <a:bodyPr/>
        <a:lstStyle/>
        <a:p>
          <a:endParaRPr lang="en-US"/>
        </a:p>
      </dgm:t>
    </dgm:pt>
    <dgm:pt modelId="{983647A0-A1F5-48F1-81AE-6C6E9DD68F6E}">
      <dgm:prSet custT="1"/>
      <dgm:spPr>
        <a:solidFill>
          <a:schemeClr val="accent5">
            <a:hueOff val="0"/>
            <a:satOff val="0"/>
            <a:lumOff val="0"/>
            <a:alpha val="16681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The resident feels understood</a:t>
          </a:r>
          <a:endParaRPr lang="en-US" sz="2000" dirty="0">
            <a:solidFill>
              <a:schemeClr val="bg1"/>
            </a:solidFill>
          </a:endParaRPr>
        </a:p>
      </dgm:t>
    </dgm:pt>
    <dgm:pt modelId="{CA27F3A9-34AA-4EAF-91C8-6232550741FF}" type="parTrans" cxnId="{F8D6DE0A-754D-4011-85A5-63354C947A62}">
      <dgm:prSet/>
      <dgm:spPr/>
      <dgm:t>
        <a:bodyPr/>
        <a:lstStyle/>
        <a:p>
          <a:endParaRPr lang="en-US" sz="1600"/>
        </a:p>
      </dgm:t>
    </dgm:pt>
    <dgm:pt modelId="{DF4ED1B7-1FF7-4744-8FCC-A4D184D18CA6}" type="sibTrans" cxnId="{F8D6DE0A-754D-4011-85A5-63354C947A62}">
      <dgm:prSet/>
      <dgm:spPr/>
      <dgm:t>
        <a:bodyPr/>
        <a:lstStyle/>
        <a:p>
          <a:endParaRPr lang="en-US"/>
        </a:p>
      </dgm:t>
    </dgm:pt>
    <dgm:pt modelId="{CD8AF8ED-7B9A-4E01-B003-0AF0BA6CFFAA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Anxiety reduces</a:t>
          </a:r>
          <a:endParaRPr lang="en-US" sz="2000" dirty="0">
            <a:solidFill>
              <a:schemeClr val="bg1"/>
            </a:solidFill>
          </a:endParaRPr>
        </a:p>
      </dgm:t>
    </dgm:pt>
    <dgm:pt modelId="{DD267B56-F355-4990-8A38-FD6AC287114A}" type="parTrans" cxnId="{FAD64520-F1A1-47BA-BDD3-5231BE2A374B}">
      <dgm:prSet/>
      <dgm:spPr/>
      <dgm:t>
        <a:bodyPr/>
        <a:lstStyle/>
        <a:p>
          <a:endParaRPr lang="en-US" sz="1600"/>
        </a:p>
      </dgm:t>
    </dgm:pt>
    <dgm:pt modelId="{13BB1874-E463-463A-BEF3-EC8D86F466C9}" type="sibTrans" cxnId="{FAD64520-F1A1-47BA-BDD3-5231BE2A374B}">
      <dgm:prSet/>
      <dgm:spPr/>
      <dgm:t>
        <a:bodyPr/>
        <a:lstStyle/>
        <a:p>
          <a:endParaRPr lang="en-US"/>
        </a:p>
      </dgm:t>
    </dgm:pt>
    <dgm:pt modelId="{D4231E0C-34B4-4043-B397-F582D32A1176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2000">
              <a:solidFill>
                <a:schemeClr val="bg1"/>
              </a:solidFill>
            </a:rPr>
            <a:t>Medication compliance improves</a:t>
          </a:r>
          <a:endParaRPr lang="en-US" sz="2000" dirty="0">
            <a:solidFill>
              <a:schemeClr val="bg1"/>
            </a:solidFill>
          </a:endParaRPr>
        </a:p>
      </dgm:t>
    </dgm:pt>
    <dgm:pt modelId="{CB421218-E8A0-4DCF-9881-2048203DB1A5}" type="parTrans" cxnId="{7D6F5E23-EBA5-47B6-83E1-F3783EABE990}">
      <dgm:prSet/>
      <dgm:spPr/>
      <dgm:t>
        <a:bodyPr/>
        <a:lstStyle/>
        <a:p>
          <a:endParaRPr lang="en-US" sz="1600"/>
        </a:p>
      </dgm:t>
    </dgm:pt>
    <dgm:pt modelId="{094F375A-99DA-4463-A808-AB3F7CAF7A96}" type="sibTrans" cxnId="{7D6F5E23-EBA5-47B6-83E1-F3783EABE990}">
      <dgm:prSet/>
      <dgm:spPr/>
      <dgm:t>
        <a:bodyPr/>
        <a:lstStyle/>
        <a:p>
          <a:endParaRPr lang="en-US"/>
        </a:p>
      </dgm:t>
    </dgm:pt>
    <dgm:pt modelId="{1BD9673F-2151-4071-B577-D08238ADE03F}">
      <dgm:prSet custT="1"/>
      <dgm:spPr>
        <a:solidFill>
          <a:schemeClr val="accent5">
            <a:hueOff val="0"/>
            <a:satOff val="0"/>
            <a:lumOff val="0"/>
            <a:alpha val="0"/>
          </a:schemeClr>
        </a:solidFill>
        <a:ln>
          <a:noFill/>
        </a:ln>
      </dgm:spPr>
      <dgm:t>
        <a:bodyPr/>
        <a:lstStyle/>
        <a:p>
          <a:r>
            <a:rPr lang="en-GB" sz="1800">
              <a:solidFill>
                <a:schemeClr val="bg1"/>
              </a:solidFill>
            </a:rPr>
            <a:t>Trust builds over time</a:t>
          </a:r>
          <a:endParaRPr lang="en-US" sz="1800" dirty="0">
            <a:solidFill>
              <a:schemeClr val="bg1"/>
            </a:solidFill>
          </a:endParaRPr>
        </a:p>
      </dgm:t>
    </dgm:pt>
    <dgm:pt modelId="{D2DD101A-02C3-4854-93C8-6D9FB757D5F5}" type="parTrans" cxnId="{A91BC3DF-C2FE-4CD6-B1A4-AB657E4C86F6}">
      <dgm:prSet/>
      <dgm:spPr/>
      <dgm:t>
        <a:bodyPr/>
        <a:lstStyle/>
        <a:p>
          <a:endParaRPr lang="en-US" sz="1600"/>
        </a:p>
      </dgm:t>
    </dgm:pt>
    <dgm:pt modelId="{93741075-97F3-4D8C-A0AB-427D5FC7ED3B}" type="sibTrans" cxnId="{A91BC3DF-C2FE-4CD6-B1A4-AB657E4C86F6}">
      <dgm:prSet/>
      <dgm:spPr/>
      <dgm:t>
        <a:bodyPr/>
        <a:lstStyle/>
        <a:p>
          <a:endParaRPr lang="en-US"/>
        </a:p>
      </dgm:t>
    </dgm:pt>
    <dgm:pt modelId="{48F0AE3D-6C75-114D-9DA7-3D2E6EFF11F0}" type="pres">
      <dgm:prSet presAssocID="{41BD02FC-35E1-49A7-992C-80A417E3BC09}" presName="Name0" presStyleCnt="0">
        <dgm:presLayoutVars>
          <dgm:dir/>
          <dgm:resizeHandles val="exact"/>
        </dgm:presLayoutVars>
      </dgm:prSet>
      <dgm:spPr/>
    </dgm:pt>
    <dgm:pt modelId="{24967D19-D8A2-BE49-B1DA-0C2589A0517F}" type="pres">
      <dgm:prSet presAssocID="{EB5C232B-4452-4E88-9429-B8AD692FBBCB}" presName="node" presStyleLbl="node1" presStyleIdx="0" presStyleCnt="13" custScaleX="302070" custScaleY="100449" custLinFactNeighborX="-20190" custLinFactNeighborY="-3739">
        <dgm:presLayoutVars>
          <dgm:bulletEnabled val="1"/>
        </dgm:presLayoutVars>
      </dgm:prSet>
      <dgm:spPr/>
    </dgm:pt>
    <dgm:pt modelId="{7FA4C0B1-6835-EA45-B2DF-DCB4514922F7}" type="pres">
      <dgm:prSet presAssocID="{4E4C07C3-1FF0-4841-A091-15473B6484C4}" presName="sibTrans" presStyleLbl="sibTrans1D1" presStyleIdx="0" presStyleCnt="12"/>
      <dgm:spPr/>
    </dgm:pt>
    <dgm:pt modelId="{C00560AD-37CB-8D4D-992E-49084574431D}" type="pres">
      <dgm:prSet presAssocID="{4E4C07C3-1FF0-4841-A091-15473B6484C4}" presName="connectorText" presStyleLbl="sibTrans1D1" presStyleIdx="0" presStyleCnt="12"/>
      <dgm:spPr/>
    </dgm:pt>
    <dgm:pt modelId="{347F281C-4941-1D4F-8983-63805BD017B1}" type="pres">
      <dgm:prSet presAssocID="{201CA6AA-B509-4CA2-BCA1-6F0875BF6500}" presName="node" presStyleLbl="node1" presStyleIdx="1" presStyleCnt="13">
        <dgm:presLayoutVars>
          <dgm:bulletEnabled val="1"/>
        </dgm:presLayoutVars>
      </dgm:prSet>
      <dgm:spPr/>
    </dgm:pt>
    <dgm:pt modelId="{77AD1CDD-CE22-F54C-B3DF-2DE750889B5C}" type="pres">
      <dgm:prSet presAssocID="{C5201C2C-B181-44FC-96CF-C6277D776BEE}" presName="sibTrans" presStyleLbl="sibTrans1D1" presStyleIdx="1" presStyleCnt="12"/>
      <dgm:spPr/>
    </dgm:pt>
    <dgm:pt modelId="{0D636D06-740B-B346-8225-0261B88B9D24}" type="pres">
      <dgm:prSet presAssocID="{C5201C2C-B181-44FC-96CF-C6277D776BEE}" presName="connectorText" presStyleLbl="sibTrans1D1" presStyleIdx="1" presStyleCnt="12"/>
      <dgm:spPr/>
    </dgm:pt>
    <dgm:pt modelId="{0C5B359D-2373-8E41-819E-62C61B531672}" type="pres">
      <dgm:prSet presAssocID="{C390959A-8AD0-4BC3-A296-54F1BA6EA3CD}" presName="node" presStyleLbl="node1" presStyleIdx="2" presStyleCnt="13" custScaleX="106688" custScaleY="132733">
        <dgm:presLayoutVars>
          <dgm:bulletEnabled val="1"/>
        </dgm:presLayoutVars>
      </dgm:prSet>
      <dgm:spPr/>
    </dgm:pt>
    <dgm:pt modelId="{62302EBF-D21B-664B-89FF-1E4E928B52D6}" type="pres">
      <dgm:prSet presAssocID="{1AC1B859-AB7D-4972-B1A4-F5CDDEAF85F4}" presName="sibTrans" presStyleLbl="sibTrans1D1" presStyleIdx="2" presStyleCnt="12"/>
      <dgm:spPr/>
    </dgm:pt>
    <dgm:pt modelId="{75B882BB-A88C-9044-A92B-D050AAC2530D}" type="pres">
      <dgm:prSet presAssocID="{1AC1B859-AB7D-4972-B1A4-F5CDDEAF85F4}" presName="connectorText" presStyleLbl="sibTrans1D1" presStyleIdx="2" presStyleCnt="12"/>
      <dgm:spPr/>
    </dgm:pt>
    <dgm:pt modelId="{F48F5249-8DB1-5D41-B5F8-AEA399027557}" type="pres">
      <dgm:prSet presAssocID="{AC5B9D5B-1865-4D08-AF6E-BCCA3E889C9D}" presName="node" presStyleLbl="node1" presStyleIdx="3" presStyleCnt="13" custScaleY="160537">
        <dgm:presLayoutVars>
          <dgm:bulletEnabled val="1"/>
        </dgm:presLayoutVars>
      </dgm:prSet>
      <dgm:spPr/>
    </dgm:pt>
    <dgm:pt modelId="{1BBF6A90-E034-8C4C-A8C8-F42D393EFBEA}" type="pres">
      <dgm:prSet presAssocID="{19B232D5-4BB5-4EB1-B878-727BE351BC93}" presName="sibTrans" presStyleLbl="sibTrans1D1" presStyleIdx="3" presStyleCnt="12"/>
      <dgm:spPr/>
    </dgm:pt>
    <dgm:pt modelId="{C96153D6-AF71-7742-A6F6-C5F3CDBEEB7B}" type="pres">
      <dgm:prSet presAssocID="{19B232D5-4BB5-4EB1-B878-727BE351BC93}" presName="connectorText" presStyleLbl="sibTrans1D1" presStyleIdx="3" presStyleCnt="12"/>
      <dgm:spPr/>
    </dgm:pt>
    <dgm:pt modelId="{7D56981D-FB1D-CC46-BC0F-0FF117A048D2}" type="pres">
      <dgm:prSet presAssocID="{42B7726B-9905-4A88-8B97-487A1C83C2EC}" presName="node" presStyleLbl="node1" presStyleIdx="4" presStyleCnt="13">
        <dgm:presLayoutVars>
          <dgm:bulletEnabled val="1"/>
        </dgm:presLayoutVars>
      </dgm:prSet>
      <dgm:spPr/>
    </dgm:pt>
    <dgm:pt modelId="{FA9CB7EF-1FA7-A549-BB5F-8109867DEEF5}" type="pres">
      <dgm:prSet presAssocID="{2DDAAAE2-9FE2-4FCA-8AA9-2F3F3056A345}" presName="sibTrans" presStyleLbl="sibTrans1D1" presStyleIdx="4" presStyleCnt="12"/>
      <dgm:spPr/>
    </dgm:pt>
    <dgm:pt modelId="{B9A769FB-3037-134E-9FAA-D5548495556D}" type="pres">
      <dgm:prSet presAssocID="{2DDAAAE2-9FE2-4FCA-8AA9-2F3F3056A345}" presName="connectorText" presStyleLbl="sibTrans1D1" presStyleIdx="4" presStyleCnt="12"/>
      <dgm:spPr/>
    </dgm:pt>
    <dgm:pt modelId="{7D7D3AB6-8018-4F42-858F-B5CBFE104144}" type="pres">
      <dgm:prSet presAssocID="{C468F542-79EE-469D-8FCE-1AA97BB41374}" presName="node" presStyleLbl="node1" presStyleIdx="5" presStyleCnt="13">
        <dgm:presLayoutVars>
          <dgm:bulletEnabled val="1"/>
        </dgm:presLayoutVars>
      </dgm:prSet>
      <dgm:spPr/>
    </dgm:pt>
    <dgm:pt modelId="{687470B4-97EA-EA42-8762-F291F0FDAC51}" type="pres">
      <dgm:prSet presAssocID="{32DC78A2-439B-45DA-93A6-7165DE78CE68}" presName="sibTrans" presStyleLbl="sibTrans1D1" presStyleIdx="5" presStyleCnt="12"/>
      <dgm:spPr/>
    </dgm:pt>
    <dgm:pt modelId="{57098B9E-3D45-3A49-AE6B-52712D2D631B}" type="pres">
      <dgm:prSet presAssocID="{32DC78A2-439B-45DA-93A6-7165DE78CE68}" presName="connectorText" presStyleLbl="sibTrans1D1" presStyleIdx="5" presStyleCnt="12"/>
      <dgm:spPr/>
    </dgm:pt>
    <dgm:pt modelId="{FA1932E7-DDA6-CF47-8108-8CE12CAF9E16}" type="pres">
      <dgm:prSet presAssocID="{40EA6E60-4532-43EC-8289-B7A2384E73D4}" presName="node" presStyleLbl="node1" presStyleIdx="6" presStyleCnt="13">
        <dgm:presLayoutVars>
          <dgm:bulletEnabled val="1"/>
        </dgm:presLayoutVars>
      </dgm:prSet>
      <dgm:spPr/>
    </dgm:pt>
    <dgm:pt modelId="{B4CC0B41-DA73-0A41-9476-27C294FA2B5F}" type="pres">
      <dgm:prSet presAssocID="{2DEB19CC-4E18-4AC1-B137-569C68CAB885}" presName="sibTrans" presStyleLbl="sibTrans1D1" presStyleIdx="6" presStyleCnt="12"/>
      <dgm:spPr/>
    </dgm:pt>
    <dgm:pt modelId="{C1A7CA7A-3764-0142-9DED-E5AA80AB82E4}" type="pres">
      <dgm:prSet presAssocID="{2DEB19CC-4E18-4AC1-B137-569C68CAB885}" presName="connectorText" presStyleLbl="sibTrans1D1" presStyleIdx="6" presStyleCnt="12"/>
      <dgm:spPr/>
    </dgm:pt>
    <dgm:pt modelId="{21350328-7C29-4947-BB88-2D7DBC1AE1B0}" type="pres">
      <dgm:prSet presAssocID="{B4C3C44D-8F4F-416E-9D3F-72C58D986BF9}" presName="node" presStyleLbl="node1" presStyleIdx="7" presStyleCnt="13">
        <dgm:presLayoutVars>
          <dgm:bulletEnabled val="1"/>
        </dgm:presLayoutVars>
      </dgm:prSet>
      <dgm:spPr/>
    </dgm:pt>
    <dgm:pt modelId="{EE844225-B9E4-DB4E-A19E-4B991F2AC4D1}" type="pres">
      <dgm:prSet presAssocID="{5E6928B8-A663-42DB-975F-4C2CA6E25E30}" presName="sibTrans" presStyleLbl="sibTrans1D1" presStyleIdx="7" presStyleCnt="12"/>
      <dgm:spPr/>
    </dgm:pt>
    <dgm:pt modelId="{E6F4D990-986D-9340-AD64-AE93A377DFEC}" type="pres">
      <dgm:prSet presAssocID="{5E6928B8-A663-42DB-975F-4C2CA6E25E30}" presName="connectorText" presStyleLbl="sibTrans1D1" presStyleIdx="7" presStyleCnt="12"/>
      <dgm:spPr/>
    </dgm:pt>
    <dgm:pt modelId="{51A5DE14-10E5-2846-A0AF-BF5DD9674FEC}" type="pres">
      <dgm:prSet presAssocID="{BE8CA08E-C738-44CB-95BB-89C3A6B038E3}" presName="node" presStyleLbl="node1" presStyleIdx="8" presStyleCnt="13">
        <dgm:presLayoutVars>
          <dgm:bulletEnabled val="1"/>
        </dgm:presLayoutVars>
      </dgm:prSet>
      <dgm:spPr/>
    </dgm:pt>
    <dgm:pt modelId="{1C549114-9183-554A-AFBE-96AF1C99C782}" type="pres">
      <dgm:prSet presAssocID="{6754D308-2F9A-4D64-8FEF-42286D9D674E}" presName="sibTrans" presStyleLbl="sibTrans1D1" presStyleIdx="8" presStyleCnt="12"/>
      <dgm:spPr/>
    </dgm:pt>
    <dgm:pt modelId="{71013DE7-3A3E-F04F-9688-9D1A7BC17EDF}" type="pres">
      <dgm:prSet presAssocID="{6754D308-2F9A-4D64-8FEF-42286D9D674E}" presName="connectorText" presStyleLbl="sibTrans1D1" presStyleIdx="8" presStyleCnt="12"/>
      <dgm:spPr/>
    </dgm:pt>
    <dgm:pt modelId="{FB317A26-76E4-6145-94F9-39B9627BB7A9}" type="pres">
      <dgm:prSet presAssocID="{983647A0-A1F5-48F1-81AE-6C6E9DD68F6E}" presName="node" presStyleLbl="node1" presStyleIdx="9" presStyleCnt="13">
        <dgm:presLayoutVars>
          <dgm:bulletEnabled val="1"/>
        </dgm:presLayoutVars>
      </dgm:prSet>
      <dgm:spPr/>
    </dgm:pt>
    <dgm:pt modelId="{4507DB90-CB4E-F344-B404-8C360F666121}" type="pres">
      <dgm:prSet presAssocID="{DF4ED1B7-1FF7-4744-8FCC-A4D184D18CA6}" presName="sibTrans" presStyleLbl="sibTrans1D1" presStyleIdx="9" presStyleCnt="12"/>
      <dgm:spPr/>
    </dgm:pt>
    <dgm:pt modelId="{B244922B-068C-704F-A4B1-B4A63813D66C}" type="pres">
      <dgm:prSet presAssocID="{DF4ED1B7-1FF7-4744-8FCC-A4D184D18CA6}" presName="connectorText" presStyleLbl="sibTrans1D1" presStyleIdx="9" presStyleCnt="12"/>
      <dgm:spPr/>
    </dgm:pt>
    <dgm:pt modelId="{B60A976C-2E57-9747-BA20-AC0697765B6A}" type="pres">
      <dgm:prSet presAssocID="{CD8AF8ED-7B9A-4E01-B003-0AF0BA6CFFAA}" presName="node" presStyleLbl="node1" presStyleIdx="10" presStyleCnt="13">
        <dgm:presLayoutVars>
          <dgm:bulletEnabled val="1"/>
        </dgm:presLayoutVars>
      </dgm:prSet>
      <dgm:spPr/>
    </dgm:pt>
    <dgm:pt modelId="{B33EEA43-F019-1F46-BBA5-60F01C271A3E}" type="pres">
      <dgm:prSet presAssocID="{13BB1874-E463-463A-BEF3-EC8D86F466C9}" presName="sibTrans" presStyleLbl="sibTrans1D1" presStyleIdx="10" presStyleCnt="12"/>
      <dgm:spPr/>
    </dgm:pt>
    <dgm:pt modelId="{C162F75F-B3B3-5549-8827-4EF51D8776BD}" type="pres">
      <dgm:prSet presAssocID="{13BB1874-E463-463A-BEF3-EC8D86F466C9}" presName="connectorText" presStyleLbl="sibTrans1D1" presStyleIdx="10" presStyleCnt="12"/>
      <dgm:spPr/>
    </dgm:pt>
    <dgm:pt modelId="{8D12DF57-CF83-3349-84F6-E58AFF45EA0C}" type="pres">
      <dgm:prSet presAssocID="{D4231E0C-34B4-4043-B397-F582D32A1176}" presName="node" presStyleLbl="node1" presStyleIdx="11" presStyleCnt="13" custLinFactNeighborX="-14207" custLinFactNeighborY="-6231">
        <dgm:presLayoutVars>
          <dgm:bulletEnabled val="1"/>
        </dgm:presLayoutVars>
      </dgm:prSet>
      <dgm:spPr/>
    </dgm:pt>
    <dgm:pt modelId="{A16FCAE4-3F7B-E645-A4DF-A03289354433}" type="pres">
      <dgm:prSet presAssocID="{094F375A-99DA-4463-A808-AB3F7CAF7A96}" presName="sibTrans" presStyleLbl="sibTrans1D1" presStyleIdx="11" presStyleCnt="12"/>
      <dgm:spPr/>
    </dgm:pt>
    <dgm:pt modelId="{B9A6DA71-54DD-4442-9CB2-EF6289C6A799}" type="pres">
      <dgm:prSet presAssocID="{094F375A-99DA-4463-A808-AB3F7CAF7A96}" presName="connectorText" presStyleLbl="sibTrans1D1" presStyleIdx="11" presStyleCnt="12"/>
      <dgm:spPr/>
    </dgm:pt>
    <dgm:pt modelId="{B4FD93A4-3AE4-974F-88EB-A98649F5AB7D}" type="pres">
      <dgm:prSet presAssocID="{1BD9673F-2151-4071-B577-D08238ADE03F}" presName="node" presStyleLbl="node1" presStyleIdx="12" presStyleCnt="13">
        <dgm:presLayoutVars>
          <dgm:bulletEnabled val="1"/>
        </dgm:presLayoutVars>
      </dgm:prSet>
      <dgm:spPr/>
    </dgm:pt>
  </dgm:ptLst>
  <dgm:cxnLst>
    <dgm:cxn modelId="{BB0D2B01-1813-F946-9C23-4E6646915AD4}" type="presOf" srcId="{C5201C2C-B181-44FC-96CF-C6277D776BEE}" destId="{0D636D06-740B-B346-8225-0261B88B9D24}" srcOrd="1" destOrd="0" presId="urn:microsoft.com/office/officeart/2016/7/layout/RepeatingBendingProcessNew"/>
    <dgm:cxn modelId="{F8D6DE0A-754D-4011-85A5-63354C947A62}" srcId="{41BD02FC-35E1-49A7-992C-80A417E3BC09}" destId="{983647A0-A1F5-48F1-81AE-6C6E9DD68F6E}" srcOrd="9" destOrd="0" parTransId="{CA27F3A9-34AA-4EAF-91C8-6232550741FF}" sibTransId="{DF4ED1B7-1FF7-4744-8FCC-A4D184D18CA6}"/>
    <dgm:cxn modelId="{B49CB016-F4CE-2F43-9154-042134A181A2}" type="presOf" srcId="{4E4C07C3-1FF0-4841-A091-15473B6484C4}" destId="{C00560AD-37CB-8D4D-992E-49084574431D}" srcOrd="1" destOrd="0" presId="urn:microsoft.com/office/officeart/2016/7/layout/RepeatingBendingProcessNew"/>
    <dgm:cxn modelId="{FAD64520-F1A1-47BA-BDD3-5231BE2A374B}" srcId="{41BD02FC-35E1-49A7-992C-80A417E3BC09}" destId="{CD8AF8ED-7B9A-4E01-B003-0AF0BA6CFFAA}" srcOrd="10" destOrd="0" parTransId="{DD267B56-F355-4990-8A38-FD6AC287114A}" sibTransId="{13BB1874-E463-463A-BEF3-EC8D86F466C9}"/>
    <dgm:cxn modelId="{7D6F5E23-EBA5-47B6-83E1-F3783EABE990}" srcId="{41BD02FC-35E1-49A7-992C-80A417E3BC09}" destId="{D4231E0C-34B4-4043-B397-F582D32A1176}" srcOrd="11" destOrd="0" parTransId="{CB421218-E8A0-4DCF-9881-2048203DB1A5}" sibTransId="{094F375A-99DA-4463-A808-AB3F7CAF7A96}"/>
    <dgm:cxn modelId="{86569C26-C91B-0C42-B285-5EFA05B0FC4A}" type="presOf" srcId="{13BB1874-E463-463A-BEF3-EC8D86F466C9}" destId="{C162F75F-B3B3-5549-8827-4EF51D8776BD}" srcOrd="1" destOrd="0" presId="urn:microsoft.com/office/officeart/2016/7/layout/RepeatingBendingProcessNew"/>
    <dgm:cxn modelId="{4B85B227-9383-3940-B9DF-C4E0EE78D783}" type="presOf" srcId="{41BD02FC-35E1-49A7-992C-80A417E3BC09}" destId="{48F0AE3D-6C75-114D-9DA7-3D2E6EFF11F0}" srcOrd="0" destOrd="0" presId="urn:microsoft.com/office/officeart/2016/7/layout/RepeatingBendingProcessNew"/>
    <dgm:cxn modelId="{CDE9C030-A048-1549-A11C-837F6C16B242}" type="presOf" srcId="{B4C3C44D-8F4F-416E-9D3F-72C58D986BF9}" destId="{21350328-7C29-4947-BB88-2D7DBC1AE1B0}" srcOrd="0" destOrd="0" presId="urn:microsoft.com/office/officeart/2016/7/layout/RepeatingBendingProcessNew"/>
    <dgm:cxn modelId="{18C93D31-F319-854D-B969-39C38846F943}" type="presOf" srcId="{EB5C232B-4452-4E88-9429-B8AD692FBBCB}" destId="{24967D19-D8A2-BE49-B1DA-0C2589A0517F}" srcOrd="0" destOrd="0" presId="urn:microsoft.com/office/officeart/2016/7/layout/RepeatingBendingProcessNew"/>
    <dgm:cxn modelId="{48886035-380D-4184-B7D5-208D9DEA98BB}" srcId="{41BD02FC-35E1-49A7-992C-80A417E3BC09}" destId="{42B7726B-9905-4A88-8B97-487A1C83C2EC}" srcOrd="4" destOrd="0" parTransId="{A97024A9-6802-469D-91BC-CF05E0004574}" sibTransId="{2DDAAAE2-9FE2-4FCA-8AA9-2F3F3056A345}"/>
    <dgm:cxn modelId="{AFDC753A-E445-C54D-908C-A6770BEE5512}" type="presOf" srcId="{1AC1B859-AB7D-4972-B1A4-F5CDDEAF85F4}" destId="{75B882BB-A88C-9044-A92B-D050AAC2530D}" srcOrd="1" destOrd="0" presId="urn:microsoft.com/office/officeart/2016/7/layout/RepeatingBendingProcessNew"/>
    <dgm:cxn modelId="{2B2E0B3D-67B7-7044-B3B7-0583A30C66F6}" type="presOf" srcId="{D4231E0C-34B4-4043-B397-F582D32A1176}" destId="{8D12DF57-CF83-3349-84F6-E58AFF45EA0C}" srcOrd="0" destOrd="0" presId="urn:microsoft.com/office/officeart/2016/7/layout/RepeatingBendingProcessNew"/>
    <dgm:cxn modelId="{DD9DF545-53AB-CA48-AE96-86E96075BA59}" type="presOf" srcId="{4E4C07C3-1FF0-4841-A091-15473B6484C4}" destId="{7FA4C0B1-6835-EA45-B2DF-DCB4514922F7}" srcOrd="0" destOrd="0" presId="urn:microsoft.com/office/officeart/2016/7/layout/RepeatingBendingProcessNew"/>
    <dgm:cxn modelId="{FB95E14A-42F8-4530-90FD-74DBDEBAAC2A}" srcId="{41BD02FC-35E1-49A7-992C-80A417E3BC09}" destId="{40EA6E60-4532-43EC-8289-B7A2384E73D4}" srcOrd="6" destOrd="0" parTransId="{E759AECF-943C-4E9E-BA8E-9BC68B85F868}" sibTransId="{2DEB19CC-4E18-4AC1-B137-569C68CAB885}"/>
    <dgm:cxn modelId="{09B0BD52-AE05-984E-980F-0CFEAE0481B1}" type="presOf" srcId="{2DDAAAE2-9FE2-4FCA-8AA9-2F3F3056A345}" destId="{B9A769FB-3037-134E-9FAA-D5548495556D}" srcOrd="1" destOrd="0" presId="urn:microsoft.com/office/officeart/2016/7/layout/RepeatingBendingProcessNew"/>
    <dgm:cxn modelId="{00766953-5AAD-E441-9984-4AA917B06328}" type="presOf" srcId="{32DC78A2-439B-45DA-93A6-7165DE78CE68}" destId="{57098B9E-3D45-3A49-AE6B-52712D2D631B}" srcOrd="1" destOrd="0" presId="urn:microsoft.com/office/officeart/2016/7/layout/RepeatingBendingProcessNew"/>
    <dgm:cxn modelId="{F594EC54-F7F6-1A4D-99E7-A076A178314B}" type="presOf" srcId="{5E6928B8-A663-42DB-975F-4C2CA6E25E30}" destId="{EE844225-B9E4-DB4E-A19E-4B991F2AC4D1}" srcOrd="0" destOrd="0" presId="urn:microsoft.com/office/officeart/2016/7/layout/RepeatingBendingProcessNew"/>
    <dgm:cxn modelId="{E020D15B-8554-2E42-8CAE-253CD345A5A0}" type="presOf" srcId="{2DEB19CC-4E18-4AC1-B137-569C68CAB885}" destId="{B4CC0B41-DA73-0A41-9476-27C294FA2B5F}" srcOrd="0" destOrd="0" presId="urn:microsoft.com/office/officeart/2016/7/layout/RepeatingBendingProcessNew"/>
    <dgm:cxn modelId="{53F7AF6A-4142-1641-9548-0703A25344A9}" type="presOf" srcId="{2DDAAAE2-9FE2-4FCA-8AA9-2F3F3056A345}" destId="{FA9CB7EF-1FA7-A549-BB5F-8109867DEEF5}" srcOrd="0" destOrd="0" presId="urn:microsoft.com/office/officeart/2016/7/layout/RepeatingBendingProcessNew"/>
    <dgm:cxn modelId="{04270473-734C-DC4E-B7D3-4F0DED311AE3}" type="presOf" srcId="{201CA6AA-B509-4CA2-BCA1-6F0875BF6500}" destId="{347F281C-4941-1D4F-8983-63805BD017B1}" srcOrd="0" destOrd="0" presId="urn:microsoft.com/office/officeart/2016/7/layout/RepeatingBendingProcessNew"/>
    <dgm:cxn modelId="{62076574-D396-7E4B-9DC7-BA6ADB574531}" type="presOf" srcId="{CD8AF8ED-7B9A-4E01-B003-0AF0BA6CFFAA}" destId="{B60A976C-2E57-9747-BA20-AC0697765B6A}" srcOrd="0" destOrd="0" presId="urn:microsoft.com/office/officeart/2016/7/layout/RepeatingBendingProcessNew"/>
    <dgm:cxn modelId="{6D31A874-11EF-CA43-874F-44ED4AA10F18}" type="presOf" srcId="{42B7726B-9905-4A88-8B97-487A1C83C2EC}" destId="{7D56981D-FB1D-CC46-BC0F-0FF117A048D2}" srcOrd="0" destOrd="0" presId="urn:microsoft.com/office/officeart/2016/7/layout/RepeatingBendingProcessNew"/>
    <dgm:cxn modelId="{95D2297F-49BA-AE47-BF9B-FE4F00EEB378}" type="presOf" srcId="{BE8CA08E-C738-44CB-95BB-89C3A6B038E3}" destId="{51A5DE14-10E5-2846-A0AF-BF5DD9674FEC}" srcOrd="0" destOrd="0" presId="urn:microsoft.com/office/officeart/2016/7/layout/RepeatingBendingProcessNew"/>
    <dgm:cxn modelId="{11E65780-0314-2949-BC52-E582B64E1A67}" type="presOf" srcId="{1BD9673F-2151-4071-B577-D08238ADE03F}" destId="{B4FD93A4-3AE4-974F-88EB-A98649F5AB7D}" srcOrd="0" destOrd="0" presId="urn:microsoft.com/office/officeart/2016/7/layout/RepeatingBendingProcessNew"/>
    <dgm:cxn modelId="{2A525C80-1A87-4AAA-990A-77466CFE15ED}" srcId="{41BD02FC-35E1-49A7-992C-80A417E3BC09}" destId="{C390959A-8AD0-4BC3-A296-54F1BA6EA3CD}" srcOrd="2" destOrd="0" parTransId="{36760F7A-0BB7-4715-A1A4-7AA0500B8DD1}" sibTransId="{1AC1B859-AB7D-4972-B1A4-F5CDDEAF85F4}"/>
    <dgm:cxn modelId="{6B0E1A8A-29A6-314A-9DB6-ED69FC581911}" type="presOf" srcId="{6754D308-2F9A-4D64-8FEF-42286D9D674E}" destId="{71013DE7-3A3E-F04F-9688-9D1A7BC17EDF}" srcOrd="1" destOrd="0" presId="urn:microsoft.com/office/officeart/2016/7/layout/RepeatingBendingProcessNew"/>
    <dgm:cxn modelId="{61CFF18C-2091-314D-8B0F-54B5BE13F6A9}" type="presOf" srcId="{40EA6E60-4532-43EC-8289-B7A2384E73D4}" destId="{FA1932E7-DDA6-CF47-8108-8CE12CAF9E16}" srcOrd="0" destOrd="0" presId="urn:microsoft.com/office/officeart/2016/7/layout/RepeatingBendingProcessNew"/>
    <dgm:cxn modelId="{546D9C8E-E5DF-4866-A80A-36E702C81C80}" srcId="{41BD02FC-35E1-49A7-992C-80A417E3BC09}" destId="{201CA6AA-B509-4CA2-BCA1-6F0875BF6500}" srcOrd="1" destOrd="0" parTransId="{B9D56544-043F-457E-88AB-D2A237163479}" sibTransId="{C5201C2C-B181-44FC-96CF-C6277D776BEE}"/>
    <dgm:cxn modelId="{1A652690-270E-844F-A517-EE69087B0598}" type="presOf" srcId="{32DC78A2-439B-45DA-93A6-7165DE78CE68}" destId="{687470B4-97EA-EA42-8762-F291F0FDAC51}" srcOrd="0" destOrd="0" presId="urn:microsoft.com/office/officeart/2016/7/layout/RepeatingBendingProcessNew"/>
    <dgm:cxn modelId="{72FE9395-07E5-A840-96E1-AAF4B7511413}" type="presOf" srcId="{2DEB19CC-4E18-4AC1-B137-569C68CAB885}" destId="{C1A7CA7A-3764-0142-9DED-E5AA80AB82E4}" srcOrd="1" destOrd="0" presId="urn:microsoft.com/office/officeart/2016/7/layout/RepeatingBendingProcessNew"/>
    <dgm:cxn modelId="{0792FBA3-1D82-4B44-8E40-4AA0E12F8F13}" type="presOf" srcId="{C468F542-79EE-469D-8FCE-1AA97BB41374}" destId="{7D7D3AB6-8018-4F42-858F-B5CBFE104144}" srcOrd="0" destOrd="0" presId="urn:microsoft.com/office/officeart/2016/7/layout/RepeatingBendingProcessNew"/>
    <dgm:cxn modelId="{BAE057B1-BC10-A34B-989E-844FD0F3C05A}" type="presOf" srcId="{5E6928B8-A663-42DB-975F-4C2CA6E25E30}" destId="{E6F4D990-986D-9340-AD64-AE93A377DFEC}" srcOrd="1" destOrd="0" presId="urn:microsoft.com/office/officeart/2016/7/layout/RepeatingBendingProcessNew"/>
    <dgm:cxn modelId="{7A17C3B3-2857-CC40-8C61-E9818757CAF9}" type="presOf" srcId="{DF4ED1B7-1FF7-4744-8FCC-A4D184D18CA6}" destId="{B244922B-068C-704F-A4B1-B4A63813D66C}" srcOrd="1" destOrd="0" presId="urn:microsoft.com/office/officeart/2016/7/layout/RepeatingBendingProcessNew"/>
    <dgm:cxn modelId="{7CD8EFB5-F9CC-47FA-90D3-1C007B9F71DA}" srcId="{41BD02FC-35E1-49A7-992C-80A417E3BC09}" destId="{C468F542-79EE-469D-8FCE-1AA97BB41374}" srcOrd="5" destOrd="0" parTransId="{301C0996-600D-405E-ACE0-0BEDBBAF719D}" sibTransId="{32DC78A2-439B-45DA-93A6-7165DE78CE68}"/>
    <dgm:cxn modelId="{D02804BE-DDC3-2741-9B18-5A67BD3D5010}" type="presOf" srcId="{094F375A-99DA-4463-A808-AB3F7CAF7A96}" destId="{B9A6DA71-54DD-4442-9CB2-EF6289C6A799}" srcOrd="1" destOrd="0" presId="urn:microsoft.com/office/officeart/2016/7/layout/RepeatingBendingProcessNew"/>
    <dgm:cxn modelId="{11182EC0-6577-5D46-AD64-4BAE8FF2A40D}" type="presOf" srcId="{983647A0-A1F5-48F1-81AE-6C6E9DD68F6E}" destId="{FB317A26-76E4-6145-94F9-39B9627BB7A9}" srcOrd="0" destOrd="0" presId="urn:microsoft.com/office/officeart/2016/7/layout/RepeatingBendingProcessNew"/>
    <dgm:cxn modelId="{460602C5-ACA4-48D7-984B-4023EF2C05EA}" srcId="{41BD02FC-35E1-49A7-992C-80A417E3BC09}" destId="{EB5C232B-4452-4E88-9429-B8AD692FBBCB}" srcOrd="0" destOrd="0" parTransId="{77205A07-1CC3-4185-AF26-60D284C21971}" sibTransId="{4E4C07C3-1FF0-4841-A091-15473B6484C4}"/>
    <dgm:cxn modelId="{09ACA1D3-3774-FD4F-89AA-59DF5AA59232}" type="presOf" srcId="{C5201C2C-B181-44FC-96CF-C6277D776BEE}" destId="{77AD1CDD-CE22-F54C-B3DF-2DE750889B5C}" srcOrd="0" destOrd="0" presId="urn:microsoft.com/office/officeart/2016/7/layout/RepeatingBendingProcessNew"/>
    <dgm:cxn modelId="{225668D6-BD93-464C-AE8D-E6570DABCC69}" type="presOf" srcId="{1AC1B859-AB7D-4972-B1A4-F5CDDEAF85F4}" destId="{62302EBF-D21B-664B-89FF-1E4E928B52D6}" srcOrd="0" destOrd="0" presId="urn:microsoft.com/office/officeart/2016/7/layout/RepeatingBendingProcessNew"/>
    <dgm:cxn modelId="{C29569D8-5AEC-8046-9902-ABF6CC10F2BD}" type="presOf" srcId="{094F375A-99DA-4463-A808-AB3F7CAF7A96}" destId="{A16FCAE4-3F7B-E645-A4DF-A03289354433}" srcOrd="0" destOrd="0" presId="urn:microsoft.com/office/officeart/2016/7/layout/RepeatingBendingProcessNew"/>
    <dgm:cxn modelId="{2AA60BD9-A928-5C48-A20D-879907B3EA7F}" type="presOf" srcId="{19B232D5-4BB5-4EB1-B878-727BE351BC93}" destId="{C96153D6-AF71-7742-A6F6-C5F3CDBEEB7B}" srcOrd="1" destOrd="0" presId="urn:microsoft.com/office/officeart/2016/7/layout/RepeatingBendingProcessNew"/>
    <dgm:cxn modelId="{2BC61FDD-3F88-3D46-8037-DFD5DEA66568}" type="presOf" srcId="{13BB1874-E463-463A-BEF3-EC8D86F466C9}" destId="{B33EEA43-F019-1F46-BBA5-60F01C271A3E}" srcOrd="0" destOrd="0" presId="urn:microsoft.com/office/officeart/2016/7/layout/RepeatingBendingProcessNew"/>
    <dgm:cxn modelId="{A91BC3DF-C2FE-4CD6-B1A4-AB657E4C86F6}" srcId="{41BD02FC-35E1-49A7-992C-80A417E3BC09}" destId="{1BD9673F-2151-4071-B577-D08238ADE03F}" srcOrd="12" destOrd="0" parTransId="{D2DD101A-02C3-4854-93C8-6D9FB757D5F5}" sibTransId="{93741075-97F3-4D8C-A0AB-427D5FC7ED3B}"/>
    <dgm:cxn modelId="{EE9913E2-D573-44A5-8698-BD94DDB869AD}" srcId="{41BD02FC-35E1-49A7-992C-80A417E3BC09}" destId="{B4C3C44D-8F4F-416E-9D3F-72C58D986BF9}" srcOrd="7" destOrd="0" parTransId="{3424AD05-1863-42FA-919E-F670B2B09E7C}" sibTransId="{5E6928B8-A663-42DB-975F-4C2CA6E25E30}"/>
    <dgm:cxn modelId="{0EB41BE3-AF9F-45EA-AB24-7E9D7F65912A}" srcId="{41BD02FC-35E1-49A7-992C-80A417E3BC09}" destId="{AC5B9D5B-1865-4D08-AF6E-BCCA3E889C9D}" srcOrd="3" destOrd="0" parTransId="{C880C91F-8BDB-4FD5-BA7D-A4539351969F}" sibTransId="{19B232D5-4BB5-4EB1-B878-727BE351BC93}"/>
    <dgm:cxn modelId="{4CC697E3-B021-094B-AFDE-333134614BAC}" type="presOf" srcId="{DF4ED1B7-1FF7-4744-8FCC-A4D184D18CA6}" destId="{4507DB90-CB4E-F344-B404-8C360F666121}" srcOrd="0" destOrd="0" presId="urn:microsoft.com/office/officeart/2016/7/layout/RepeatingBendingProcessNew"/>
    <dgm:cxn modelId="{AA0A5FE6-DA52-4701-A006-D0E2BA35359A}" srcId="{41BD02FC-35E1-49A7-992C-80A417E3BC09}" destId="{BE8CA08E-C738-44CB-95BB-89C3A6B038E3}" srcOrd="8" destOrd="0" parTransId="{D115F345-B43F-410D-BC30-C8D729208460}" sibTransId="{6754D308-2F9A-4D64-8FEF-42286D9D674E}"/>
    <dgm:cxn modelId="{A9BD70E8-DC42-5E4A-99F5-7F6F9E5855C2}" type="presOf" srcId="{AC5B9D5B-1865-4D08-AF6E-BCCA3E889C9D}" destId="{F48F5249-8DB1-5D41-B5F8-AEA399027557}" srcOrd="0" destOrd="0" presId="urn:microsoft.com/office/officeart/2016/7/layout/RepeatingBendingProcessNew"/>
    <dgm:cxn modelId="{800CC9EA-9AE6-754E-97C6-F81D03601172}" type="presOf" srcId="{19B232D5-4BB5-4EB1-B878-727BE351BC93}" destId="{1BBF6A90-E034-8C4C-A8C8-F42D393EFBEA}" srcOrd="0" destOrd="0" presId="urn:microsoft.com/office/officeart/2016/7/layout/RepeatingBendingProcessNew"/>
    <dgm:cxn modelId="{4CFCBEEB-256C-AE4C-B7D4-BF992C0254B4}" type="presOf" srcId="{C390959A-8AD0-4BC3-A296-54F1BA6EA3CD}" destId="{0C5B359D-2373-8E41-819E-62C61B531672}" srcOrd="0" destOrd="0" presId="urn:microsoft.com/office/officeart/2016/7/layout/RepeatingBendingProcessNew"/>
    <dgm:cxn modelId="{48A4A5F8-C735-7E42-A6BC-71E897995E47}" type="presOf" srcId="{6754D308-2F9A-4D64-8FEF-42286D9D674E}" destId="{1C549114-9183-554A-AFBE-96AF1C99C782}" srcOrd="0" destOrd="0" presId="urn:microsoft.com/office/officeart/2016/7/layout/RepeatingBendingProcessNew"/>
    <dgm:cxn modelId="{08B2BC63-C742-1C41-AC82-6AC8E0C5B9F4}" type="presParOf" srcId="{48F0AE3D-6C75-114D-9DA7-3D2E6EFF11F0}" destId="{24967D19-D8A2-BE49-B1DA-0C2589A0517F}" srcOrd="0" destOrd="0" presId="urn:microsoft.com/office/officeart/2016/7/layout/RepeatingBendingProcessNew"/>
    <dgm:cxn modelId="{D14C6CDB-8126-724A-9669-8CB7308282B5}" type="presParOf" srcId="{48F0AE3D-6C75-114D-9DA7-3D2E6EFF11F0}" destId="{7FA4C0B1-6835-EA45-B2DF-DCB4514922F7}" srcOrd="1" destOrd="0" presId="urn:microsoft.com/office/officeart/2016/7/layout/RepeatingBendingProcessNew"/>
    <dgm:cxn modelId="{F9E5F3E7-56A2-3447-8D43-7C4B9E8C515C}" type="presParOf" srcId="{7FA4C0B1-6835-EA45-B2DF-DCB4514922F7}" destId="{C00560AD-37CB-8D4D-992E-49084574431D}" srcOrd="0" destOrd="0" presId="urn:microsoft.com/office/officeart/2016/7/layout/RepeatingBendingProcessNew"/>
    <dgm:cxn modelId="{69E342F9-9780-8743-80F1-0E51DF16FB3E}" type="presParOf" srcId="{48F0AE3D-6C75-114D-9DA7-3D2E6EFF11F0}" destId="{347F281C-4941-1D4F-8983-63805BD017B1}" srcOrd="2" destOrd="0" presId="urn:microsoft.com/office/officeart/2016/7/layout/RepeatingBendingProcessNew"/>
    <dgm:cxn modelId="{9FF8AB9F-79F1-A34A-B0CC-D70471BF40B5}" type="presParOf" srcId="{48F0AE3D-6C75-114D-9DA7-3D2E6EFF11F0}" destId="{77AD1CDD-CE22-F54C-B3DF-2DE750889B5C}" srcOrd="3" destOrd="0" presId="urn:microsoft.com/office/officeart/2016/7/layout/RepeatingBendingProcessNew"/>
    <dgm:cxn modelId="{7EBF4F17-048D-024E-8EC6-39D357E8E38D}" type="presParOf" srcId="{77AD1CDD-CE22-F54C-B3DF-2DE750889B5C}" destId="{0D636D06-740B-B346-8225-0261B88B9D24}" srcOrd="0" destOrd="0" presId="urn:microsoft.com/office/officeart/2016/7/layout/RepeatingBendingProcessNew"/>
    <dgm:cxn modelId="{B6C42E6B-8B02-C64C-BA15-2F9C01275272}" type="presParOf" srcId="{48F0AE3D-6C75-114D-9DA7-3D2E6EFF11F0}" destId="{0C5B359D-2373-8E41-819E-62C61B531672}" srcOrd="4" destOrd="0" presId="urn:microsoft.com/office/officeart/2016/7/layout/RepeatingBendingProcessNew"/>
    <dgm:cxn modelId="{B0E4D79F-8937-934A-9394-EE0A0CCEB051}" type="presParOf" srcId="{48F0AE3D-6C75-114D-9DA7-3D2E6EFF11F0}" destId="{62302EBF-D21B-664B-89FF-1E4E928B52D6}" srcOrd="5" destOrd="0" presId="urn:microsoft.com/office/officeart/2016/7/layout/RepeatingBendingProcessNew"/>
    <dgm:cxn modelId="{5CBBCE7E-E573-ED46-BD77-273D7B1412DA}" type="presParOf" srcId="{62302EBF-D21B-664B-89FF-1E4E928B52D6}" destId="{75B882BB-A88C-9044-A92B-D050AAC2530D}" srcOrd="0" destOrd="0" presId="urn:microsoft.com/office/officeart/2016/7/layout/RepeatingBendingProcessNew"/>
    <dgm:cxn modelId="{D356A2CF-6E6A-1643-9FB6-D0F870C778F5}" type="presParOf" srcId="{48F0AE3D-6C75-114D-9DA7-3D2E6EFF11F0}" destId="{F48F5249-8DB1-5D41-B5F8-AEA399027557}" srcOrd="6" destOrd="0" presId="urn:microsoft.com/office/officeart/2016/7/layout/RepeatingBendingProcessNew"/>
    <dgm:cxn modelId="{F87DDE36-FE0E-364D-B1AA-27F165E4D158}" type="presParOf" srcId="{48F0AE3D-6C75-114D-9DA7-3D2E6EFF11F0}" destId="{1BBF6A90-E034-8C4C-A8C8-F42D393EFBEA}" srcOrd="7" destOrd="0" presId="urn:microsoft.com/office/officeart/2016/7/layout/RepeatingBendingProcessNew"/>
    <dgm:cxn modelId="{57DB9D85-5711-404E-A2E1-3F818D231B2A}" type="presParOf" srcId="{1BBF6A90-E034-8C4C-A8C8-F42D393EFBEA}" destId="{C96153D6-AF71-7742-A6F6-C5F3CDBEEB7B}" srcOrd="0" destOrd="0" presId="urn:microsoft.com/office/officeart/2016/7/layout/RepeatingBendingProcessNew"/>
    <dgm:cxn modelId="{8AFD7188-5EBA-EE4A-AF4D-D906ECCD1B8E}" type="presParOf" srcId="{48F0AE3D-6C75-114D-9DA7-3D2E6EFF11F0}" destId="{7D56981D-FB1D-CC46-BC0F-0FF117A048D2}" srcOrd="8" destOrd="0" presId="urn:microsoft.com/office/officeart/2016/7/layout/RepeatingBendingProcessNew"/>
    <dgm:cxn modelId="{4F4C69AF-8CC6-5944-B3C5-6D5DB5DE5C79}" type="presParOf" srcId="{48F0AE3D-6C75-114D-9DA7-3D2E6EFF11F0}" destId="{FA9CB7EF-1FA7-A549-BB5F-8109867DEEF5}" srcOrd="9" destOrd="0" presId="urn:microsoft.com/office/officeart/2016/7/layout/RepeatingBendingProcessNew"/>
    <dgm:cxn modelId="{0F56FCC4-16DC-E147-B444-F535F25B4A90}" type="presParOf" srcId="{FA9CB7EF-1FA7-A549-BB5F-8109867DEEF5}" destId="{B9A769FB-3037-134E-9FAA-D5548495556D}" srcOrd="0" destOrd="0" presId="urn:microsoft.com/office/officeart/2016/7/layout/RepeatingBendingProcessNew"/>
    <dgm:cxn modelId="{0198F9C0-046B-074B-B0B4-4167926AA19F}" type="presParOf" srcId="{48F0AE3D-6C75-114D-9DA7-3D2E6EFF11F0}" destId="{7D7D3AB6-8018-4F42-858F-B5CBFE104144}" srcOrd="10" destOrd="0" presId="urn:microsoft.com/office/officeart/2016/7/layout/RepeatingBendingProcessNew"/>
    <dgm:cxn modelId="{FCCD2463-D816-344F-8CEF-7E760CAA4408}" type="presParOf" srcId="{48F0AE3D-6C75-114D-9DA7-3D2E6EFF11F0}" destId="{687470B4-97EA-EA42-8762-F291F0FDAC51}" srcOrd="11" destOrd="0" presId="urn:microsoft.com/office/officeart/2016/7/layout/RepeatingBendingProcessNew"/>
    <dgm:cxn modelId="{36884815-3738-944D-A999-42FD4BB918AE}" type="presParOf" srcId="{687470B4-97EA-EA42-8762-F291F0FDAC51}" destId="{57098B9E-3D45-3A49-AE6B-52712D2D631B}" srcOrd="0" destOrd="0" presId="urn:microsoft.com/office/officeart/2016/7/layout/RepeatingBendingProcessNew"/>
    <dgm:cxn modelId="{6AD5249E-66C7-4042-929A-FDF03615E30C}" type="presParOf" srcId="{48F0AE3D-6C75-114D-9DA7-3D2E6EFF11F0}" destId="{FA1932E7-DDA6-CF47-8108-8CE12CAF9E16}" srcOrd="12" destOrd="0" presId="urn:microsoft.com/office/officeart/2016/7/layout/RepeatingBendingProcessNew"/>
    <dgm:cxn modelId="{287FC47F-1283-DC4B-92C9-ADC65C4A6C91}" type="presParOf" srcId="{48F0AE3D-6C75-114D-9DA7-3D2E6EFF11F0}" destId="{B4CC0B41-DA73-0A41-9476-27C294FA2B5F}" srcOrd="13" destOrd="0" presId="urn:microsoft.com/office/officeart/2016/7/layout/RepeatingBendingProcessNew"/>
    <dgm:cxn modelId="{A864F670-C86F-1E40-A399-EA943F923BAC}" type="presParOf" srcId="{B4CC0B41-DA73-0A41-9476-27C294FA2B5F}" destId="{C1A7CA7A-3764-0142-9DED-E5AA80AB82E4}" srcOrd="0" destOrd="0" presId="urn:microsoft.com/office/officeart/2016/7/layout/RepeatingBendingProcessNew"/>
    <dgm:cxn modelId="{BE749640-2E1D-5E47-887B-69460CE766F6}" type="presParOf" srcId="{48F0AE3D-6C75-114D-9DA7-3D2E6EFF11F0}" destId="{21350328-7C29-4947-BB88-2D7DBC1AE1B0}" srcOrd="14" destOrd="0" presId="urn:microsoft.com/office/officeart/2016/7/layout/RepeatingBendingProcessNew"/>
    <dgm:cxn modelId="{D1AE3AAB-1FF9-384B-B4F4-86F3BFF5CE6A}" type="presParOf" srcId="{48F0AE3D-6C75-114D-9DA7-3D2E6EFF11F0}" destId="{EE844225-B9E4-DB4E-A19E-4B991F2AC4D1}" srcOrd="15" destOrd="0" presId="urn:microsoft.com/office/officeart/2016/7/layout/RepeatingBendingProcessNew"/>
    <dgm:cxn modelId="{57D2AF62-B2A5-9647-AD35-4638BD2B6DA3}" type="presParOf" srcId="{EE844225-B9E4-DB4E-A19E-4B991F2AC4D1}" destId="{E6F4D990-986D-9340-AD64-AE93A377DFEC}" srcOrd="0" destOrd="0" presId="urn:microsoft.com/office/officeart/2016/7/layout/RepeatingBendingProcessNew"/>
    <dgm:cxn modelId="{19B42A3E-A2D6-BB40-A606-7E4C700717CC}" type="presParOf" srcId="{48F0AE3D-6C75-114D-9DA7-3D2E6EFF11F0}" destId="{51A5DE14-10E5-2846-A0AF-BF5DD9674FEC}" srcOrd="16" destOrd="0" presId="urn:microsoft.com/office/officeart/2016/7/layout/RepeatingBendingProcessNew"/>
    <dgm:cxn modelId="{8910D279-EDA1-3D47-83DE-4A5B4A960E59}" type="presParOf" srcId="{48F0AE3D-6C75-114D-9DA7-3D2E6EFF11F0}" destId="{1C549114-9183-554A-AFBE-96AF1C99C782}" srcOrd="17" destOrd="0" presId="urn:microsoft.com/office/officeart/2016/7/layout/RepeatingBendingProcessNew"/>
    <dgm:cxn modelId="{89CABCD9-DE33-3E48-89E4-BAF53EE31C98}" type="presParOf" srcId="{1C549114-9183-554A-AFBE-96AF1C99C782}" destId="{71013DE7-3A3E-F04F-9688-9D1A7BC17EDF}" srcOrd="0" destOrd="0" presId="urn:microsoft.com/office/officeart/2016/7/layout/RepeatingBendingProcessNew"/>
    <dgm:cxn modelId="{3648D87B-65E2-9A41-B74A-D916EC2472CA}" type="presParOf" srcId="{48F0AE3D-6C75-114D-9DA7-3D2E6EFF11F0}" destId="{FB317A26-76E4-6145-94F9-39B9627BB7A9}" srcOrd="18" destOrd="0" presId="urn:microsoft.com/office/officeart/2016/7/layout/RepeatingBendingProcessNew"/>
    <dgm:cxn modelId="{7D6392C7-49CC-D843-B978-87821EF583E4}" type="presParOf" srcId="{48F0AE3D-6C75-114D-9DA7-3D2E6EFF11F0}" destId="{4507DB90-CB4E-F344-B404-8C360F666121}" srcOrd="19" destOrd="0" presId="urn:microsoft.com/office/officeart/2016/7/layout/RepeatingBendingProcessNew"/>
    <dgm:cxn modelId="{42DC6B4F-B3BC-424A-AA64-E65C78C2AAAE}" type="presParOf" srcId="{4507DB90-CB4E-F344-B404-8C360F666121}" destId="{B244922B-068C-704F-A4B1-B4A63813D66C}" srcOrd="0" destOrd="0" presId="urn:microsoft.com/office/officeart/2016/7/layout/RepeatingBendingProcessNew"/>
    <dgm:cxn modelId="{B23C6B4E-6025-924C-9D39-1920C8014659}" type="presParOf" srcId="{48F0AE3D-6C75-114D-9DA7-3D2E6EFF11F0}" destId="{B60A976C-2E57-9747-BA20-AC0697765B6A}" srcOrd="20" destOrd="0" presId="urn:microsoft.com/office/officeart/2016/7/layout/RepeatingBendingProcessNew"/>
    <dgm:cxn modelId="{FF69F6D4-617D-F44F-AF4E-0FD458C4056A}" type="presParOf" srcId="{48F0AE3D-6C75-114D-9DA7-3D2E6EFF11F0}" destId="{B33EEA43-F019-1F46-BBA5-60F01C271A3E}" srcOrd="21" destOrd="0" presId="urn:microsoft.com/office/officeart/2016/7/layout/RepeatingBendingProcessNew"/>
    <dgm:cxn modelId="{5D61C6C7-4B27-1746-9E07-9B7AA02F9556}" type="presParOf" srcId="{B33EEA43-F019-1F46-BBA5-60F01C271A3E}" destId="{C162F75F-B3B3-5549-8827-4EF51D8776BD}" srcOrd="0" destOrd="0" presId="urn:microsoft.com/office/officeart/2016/7/layout/RepeatingBendingProcessNew"/>
    <dgm:cxn modelId="{3243DEB8-77F0-194C-870E-785A61CD0759}" type="presParOf" srcId="{48F0AE3D-6C75-114D-9DA7-3D2E6EFF11F0}" destId="{8D12DF57-CF83-3349-84F6-E58AFF45EA0C}" srcOrd="22" destOrd="0" presId="urn:microsoft.com/office/officeart/2016/7/layout/RepeatingBendingProcessNew"/>
    <dgm:cxn modelId="{E190CBDE-FD44-8946-9B3D-647DEB233B7E}" type="presParOf" srcId="{48F0AE3D-6C75-114D-9DA7-3D2E6EFF11F0}" destId="{A16FCAE4-3F7B-E645-A4DF-A03289354433}" srcOrd="23" destOrd="0" presId="urn:microsoft.com/office/officeart/2016/7/layout/RepeatingBendingProcessNew"/>
    <dgm:cxn modelId="{7E6205AB-FE54-0344-BC1D-170C06E74A50}" type="presParOf" srcId="{A16FCAE4-3F7B-E645-A4DF-A03289354433}" destId="{B9A6DA71-54DD-4442-9CB2-EF6289C6A799}" srcOrd="0" destOrd="0" presId="urn:microsoft.com/office/officeart/2016/7/layout/RepeatingBendingProcessNew"/>
    <dgm:cxn modelId="{3CE1EACF-5A9D-C24D-874C-9112D2AE292B}" type="presParOf" srcId="{48F0AE3D-6C75-114D-9DA7-3D2E6EFF11F0}" destId="{B4FD93A4-3AE4-974F-88EB-A98649F5AB7D}" srcOrd="24" destOrd="0" presId="urn:microsoft.com/office/officeart/2016/7/layout/RepeatingBendingProcessNew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B0A741-EB6B-460A-AD63-0DB6CEBCF84A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218E2DC-42BE-4BCB-A4BD-2863CCA98096}">
      <dgm:prSet custT="1"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18356A14-ABDE-4FB4-868B-A515ADB5C9E2}" type="parTrans" cxnId="{CC8A5D8C-4348-4858-A20D-A6942AD0B688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2011D969-82E0-4FAC-A54E-83EE3838B5CF}" type="sibTrans" cxnId="{CC8A5D8C-4348-4858-A20D-A6942AD0B688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46E8C6BA-92EC-4965-8BC9-0D6CA965E607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Communication is a core professional skill in health and social care.</a:t>
          </a:r>
          <a:endParaRPr lang="en-US" sz="2000" b="1" dirty="0">
            <a:solidFill>
              <a:schemeClr val="bg1"/>
            </a:solidFill>
          </a:endParaRPr>
        </a:p>
      </dgm:t>
    </dgm:pt>
    <dgm:pt modelId="{52CDC16A-8867-4D86-8951-D41EA4037FCE}" type="parTrans" cxnId="{AE6588D7-77C0-4D7A-95EA-BB07D56AE740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516E9BF2-74C8-4305-B177-755DB283D9D6}" type="sibTrans" cxnId="{AE6588D7-77C0-4D7A-95EA-BB07D56AE740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4FA4C083-3B39-4913-ADFE-2975B904DED1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It</a:t>
          </a:r>
          <a:r>
            <a:rPr lang="en-GB" sz="2000" dirty="0">
              <a:solidFill>
                <a:schemeClr val="bg1"/>
              </a:solidFill>
            </a:rPr>
            <a:t>:</a:t>
          </a:r>
          <a:endParaRPr lang="en-US" sz="2000" dirty="0">
            <a:solidFill>
              <a:schemeClr val="bg1"/>
            </a:solidFill>
          </a:endParaRPr>
        </a:p>
      </dgm:t>
    </dgm:pt>
    <dgm:pt modelId="{80B5A970-C4A1-413F-9C15-D6A933AD81EA}" type="parTrans" cxnId="{EBDBA55F-7B28-460C-8E21-26784C6E5408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BDA66A0D-DF06-4D12-8603-89A42ED8A57A}" type="sibTrans" cxnId="{EBDBA55F-7B28-460C-8E21-26784C6E5408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33FD789C-8000-4F2A-AAFF-1BB8C2A9B715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Promotes safety</a:t>
          </a:r>
          <a:endParaRPr lang="en-US" sz="2000" b="1" dirty="0">
            <a:solidFill>
              <a:schemeClr val="bg1"/>
            </a:solidFill>
          </a:endParaRPr>
        </a:p>
      </dgm:t>
    </dgm:pt>
    <dgm:pt modelId="{3447D7FA-F0E0-4EBA-831F-20E82379764E}" type="parTrans" cxnId="{09307FE7-5725-4604-AA13-9DB820F6BBC1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2A88512F-AB27-4A33-8284-2F571F4987FE}" type="sibTrans" cxnId="{09307FE7-5725-4604-AA13-9DB820F6BBC1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834F6A78-179C-4F58-B1A3-76BB73004108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Builds trust</a:t>
          </a:r>
          <a:endParaRPr lang="en-US" sz="2000" b="1" dirty="0">
            <a:solidFill>
              <a:schemeClr val="bg1"/>
            </a:solidFill>
          </a:endParaRPr>
        </a:p>
      </dgm:t>
    </dgm:pt>
    <dgm:pt modelId="{62B452E1-25AC-495D-9750-13EFC21260AD}" type="parTrans" cxnId="{63149025-DF19-4509-A68B-5F6AC41B07D3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7148FFF4-A82E-4E91-BD85-534480B593C2}" type="sibTrans" cxnId="{63149025-DF19-4509-A68B-5F6AC41B07D3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82102D42-F99B-4351-A8D8-59A553731081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Supports wellbeing</a:t>
          </a:r>
          <a:endParaRPr lang="en-US" sz="2000" b="1" dirty="0">
            <a:solidFill>
              <a:schemeClr val="bg1"/>
            </a:solidFill>
          </a:endParaRPr>
        </a:p>
      </dgm:t>
    </dgm:pt>
    <dgm:pt modelId="{C6087090-D353-4AC0-8582-5F81FB69C3B3}" type="parTrans" cxnId="{0AAD2A71-8112-4DA1-9441-6109B378BBFC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A1D49A27-038A-4A9E-ADD3-6A29A686D7B4}" type="sibTrans" cxnId="{0AAD2A71-8112-4DA1-9441-6109B378BBFC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F1A27ECD-1021-468A-AA8A-99AE813A7AF4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Improves outcomes</a:t>
          </a:r>
          <a:endParaRPr lang="en-US" sz="1800" b="1" dirty="0">
            <a:solidFill>
              <a:schemeClr val="bg1"/>
            </a:solidFill>
          </a:endParaRPr>
        </a:p>
      </dgm:t>
    </dgm:pt>
    <dgm:pt modelId="{42F4E4B3-01E6-4FAE-810F-4A20A4D39117}" type="parTrans" cxnId="{BC3C7977-1C76-406A-A208-12D5F8C4425B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CF52BF3E-4BE0-4BA6-91F0-8A935267A201}" type="sibTrans" cxnId="{BC3C7977-1C76-406A-A208-12D5F8C4425B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74FD7F4E-E8B8-4D95-99EB-145CCEE6D804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Effective communication is not optional. It is a professional responsibility</a:t>
          </a:r>
          <a:r>
            <a:rPr lang="en-GB" sz="1800" dirty="0">
              <a:solidFill>
                <a:schemeClr val="bg1"/>
              </a:solidFill>
            </a:rPr>
            <a:t>.</a:t>
          </a:r>
          <a:endParaRPr lang="en-US" sz="1800" dirty="0">
            <a:solidFill>
              <a:schemeClr val="bg1"/>
            </a:solidFill>
          </a:endParaRPr>
        </a:p>
      </dgm:t>
    </dgm:pt>
    <dgm:pt modelId="{5C11116A-070D-401E-8335-CEE644AD9C56}" type="parTrans" cxnId="{9491D451-C75C-4DBC-8E83-69C2D9BA0019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75AF5AB1-4DD4-4896-86E6-BEF1ACDDC6D3}" type="sibTrans" cxnId="{9491D451-C75C-4DBC-8E83-69C2D9BA0019}">
      <dgm:prSet/>
      <dgm:spPr/>
      <dgm:t>
        <a:bodyPr/>
        <a:lstStyle/>
        <a:p>
          <a:endParaRPr lang="en-US" sz="1800">
            <a:solidFill>
              <a:schemeClr val="bg1"/>
            </a:solidFill>
          </a:endParaRPr>
        </a:p>
      </dgm:t>
    </dgm:pt>
    <dgm:pt modelId="{A5DC0016-F165-C445-BBBA-88F31F9FA496}" type="pres">
      <dgm:prSet presAssocID="{C4B0A741-EB6B-460A-AD63-0DB6CEBCF84A}" presName="vert0" presStyleCnt="0">
        <dgm:presLayoutVars>
          <dgm:dir/>
          <dgm:animOne val="branch"/>
          <dgm:animLvl val="lvl"/>
        </dgm:presLayoutVars>
      </dgm:prSet>
      <dgm:spPr/>
    </dgm:pt>
    <dgm:pt modelId="{7433AE22-26A7-3646-B041-40BBA46F193B}" type="pres">
      <dgm:prSet presAssocID="{0218E2DC-42BE-4BCB-A4BD-2863CCA98096}" presName="thickLine" presStyleLbl="alignNode1" presStyleIdx="0" presStyleCnt="8"/>
      <dgm:spPr/>
    </dgm:pt>
    <dgm:pt modelId="{F72F3E9A-F91F-FA44-918F-E3930CAE0D67}" type="pres">
      <dgm:prSet presAssocID="{0218E2DC-42BE-4BCB-A4BD-2863CCA98096}" presName="horz1" presStyleCnt="0"/>
      <dgm:spPr/>
    </dgm:pt>
    <dgm:pt modelId="{21519E37-29DB-F84E-86A9-3337CFC19A01}" type="pres">
      <dgm:prSet presAssocID="{0218E2DC-42BE-4BCB-A4BD-2863CCA98096}" presName="tx1" presStyleLbl="revTx" presStyleIdx="0" presStyleCnt="8"/>
      <dgm:spPr/>
    </dgm:pt>
    <dgm:pt modelId="{6F6AF399-812D-A643-96D8-ABFD6E138475}" type="pres">
      <dgm:prSet presAssocID="{0218E2DC-42BE-4BCB-A4BD-2863CCA98096}" presName="vert1" presStyleCnt="0"/>
      <dgm:spPr/>
    </dgm:pt>
    <dgm:pt modelId="{9C5610AE-2616-3146-94D2-2BB1155A34CF}" type="pres">
      <dgm:prSet presAssocID="{46E8C6BA-92EC-4965-8BC9-0D6CA965E607}" presName="thickLine" presStyleLbl="alignNode1" presStyleIdx="1" presStyleCnt="8"/>
      <dgm:spPr/>
    </dgm:pt>
    <dgm:pt modelId="{36EAC3D3-D87E-0F48-AA12-FEAE94963406}" type="pres">
      <dgm:prSet presAssocID="{46E8C6BA-92EC-4965-8BC9-0D6CA965E607}" presName="horz1" presStyleCnt="0"/>
      <dgm:spPr/>
    </dgm:pt>
    <dgm:pt modelId="{19315322-B142-FF4E-BD09-3833C7A7FD5C}" type="pres">
      <dgm:prSet presAssocID="{46E8C6BA-92EC-4965-8BC9-0D6CA965E607}" presName="tx1" presStyleLbl="revTx" presStyleIdx="1" presStyleCnt="8"/>
      <dgm:spPr/>
    </dgm:pt>
    <dgm:pt modelId="{FF7F6B7A-C9A0-5948-933A-BB314B908663}" type="pres">
      <dgm:prSet presAssocID="{46E8C6BA-92EC-4965-8BC9-0D6CA965E607}" presName="vert1" presStyleCnt="0"/>
      <dgm:spPr/>
    </dgm:pt>
    <dgm:pt modelId="{E854A228-4461-6F40-856E-75E881E4DD89}" type="pres">
      <dgm:prSet presAssocID="{4FA4C083-3B39-4913-ADFE-2975B904DED1}" presName="thickLine" presStyleLbl="alignNode1" presStyleIdx="2" presStyleCnt="8"/>
      <dgm:spPr/>
    </dgm:pt>
    <dgm:pt modelId="{263DBEC1-79AC-1D45-9CC4-1099D61B2971}" type="pres">
      <dgm:prSet presAssocID="{4FA4C083-3B39-4913-ADFE-2975B904DED1}" presName="horz1" presStyleCnt="0"/>
      <dgm:spPr/>
    </dgm:pt>
    <dgm:pt modelId="{2183FA72-35F7-054A-894E-60C6963CD02A}" type="pres">
      <dgm:prSet presAssocID="{4FA4C083-3B39-4913-ADFE-2975B904DED1}" presName="tx1" presStyleLbl="revTx" presStyleIdx="2" presStyleCnt="8"/>
      <dgm:spPr/>
    </dgm:pt>
    <dgm:pt modelId="{FE7E8441-1262-594A-AFE7-A1C5ED2FC67E}" type="pres">
      <dgm:prSet presAssocID="{4FA4C083-3B39-4913-ADFE-2975B904DED1}" presName="vert1" presStyleCnt="0"/>
      <dgm:spPr/>
    </dgm:pt>
    <dgm:pt modelId="{5B1504CB-641D-A540-AC80-B67575013A75}" type="pres">
      <dgm:prSet presAssocID="{33FD789C-8000-4F2A-AAFF-1BB8C2A9B715}" presName="thickLine" presStyleLbl="alignNode1" presStyleIdx="3" presStyleCnt="8"/>
      <dgm:spPr/>
    </dgm:pt>
    <dgm:pt modelId="{0D2DE59A-E564-904C-980E-601422A33D16}" type="pres">
      <dgm:prSet presAssocID="{33FD789C-8000-4F2A-AAFF-1BB8C2A9B715}" presName="horz1" presStyleCnt="0"/>
      <dgm:spPr/>
    </dgm:pt>
    <dgm:pt modelId="{313B36F1-D3B1-8547-9F3C-4D27B202A80B}" type="pres">
      <dgm:prSet presAssocID="{33FD789C-8000-4F2A-AAFF-1BB8C2A9B715}" presName="tx1" presStyleLbl="revTx" presStyleIdx="3" presStyleCnt="8"/>
      <dgm:spPr/>
    </dgm:pt>
    <dgm:pt modelId="{96A49214-1F7B-214D-AF2E-15277E12E4F8}" type="pres">
      <dgm:prSet presAssocID="{33FD789C-8000-4F2A-AAFF-1BB8C2A9B715}" presName="vert1" presStyleCnt="0"/>
      <dgm:spPr/>
    </dgm:pt>
    <dgm:pt modelId="{C4344688-A61C-3746-B808-9C3163F155FE}" type="pres">
      <dgm:prSet presAssocID="{834F6A78-179C-4F58-B1A3-76BB73004108}" presName="thickLine" presStyleLbl="alignNode1" presStyleIdx="4" presStyleCnt="8"/>
      <dgm:spPr/>
    </dgm:pt>
    <dgm:pt modelId="{AFAFC836-4AC4-8D40-A557-96E838A29099}" type="pres">
      <dgm:prSet presAssocID="{834F6A78-179C-4F58-B1A3-76BB73004108}" presName="horz1" presStyleCnt="0"/>
      <dgm:spPr/>
    </dgm:pt>
    <dgm:pt modelId="{35B1F89C-2156-B24C-B52A-682BB877490C}" type="pres">
      <dgm:prSet presAssocID="{834F6A78-179C-4F58-B1A3-76BB73004108}" presName="tx1" presStyleLbl="revTx" presStyleIdx="4" presStyleCnt="8"/>
      <dgm:spPr/>
    </dgm:pt>
    <dgm:pt modelId="{DE46BE93-999B-0048-9BD8-CC02CA9222D5}" type="pres">
      <dgm:prSet presAssocID="{834F6A78-179C-4F58-B1A3-76BB73004108}" presName="vert1" presStyleCnt="0"/>
      <dgm:spPr/>
    </dgm:pt>
    <dgm:pt modelId="{23275055-41ED-104B-A820-4CA3E10734AC}" type="pres">
      <dgm:prSet presAssocID="{82102D42-F99B-4351-A8D8-59A553731081}" presName="thickLine" presStyleLbl="alignNode1" presStyleIdx="5" presStyleCnt="8"/>
      <dgm:spPr/>
    </dgm:pt>
    <dgm:pt modelId="{8367FBE2-952B-8B4A-9E26-9E59DE0352CD}" type="pres">
      <dgm:prSet presAssocID="{82102D42-F99B-4351-A8D8-59A553731081}" presName="horz1" presStyleCnt="0"/>
      <dgm:spPr/>
    </dgm:pt>
    <dgm:pt modelId="{687F4ECD-401C-6047-8402-D6C66633FDC8}" type="pres">
      <dgm:prSet presAssocID="{82102D42-F99B-4351-A8D8-59A553731081}" presName="tx1" presStyleLbl="revTx" presStyleIdx="5" presStyleCnt="8"/>
      <dgm:spPr/>
    </dgm:pt>
    <dgm:pt modelId="{12956A27-3367-6A44-9DB3-D761327E107C}" type="pres">
      <dgm:prSet presAssocID="{82102D42-F99B-4351-A8D8-59A553731081}" presName="vert1" presStyleCnt="0"/>
      <dgm:spPr/>
    </dgm:pt>
    <dgm:pt modelId="{147B9609-9A56-3647-B34B-6511669135AE}" type="pres">
      <dgm:prSet presAssocID="{F1A27ECD-1021-468A-AA8A-99AE813A7AF4}" presName="thickLine" presStyleLbl="alignNode1" presStyleIdx="6" presStyleCnt="8"/>
      <dgm:spPr/>
    </dgm:pt>
    <dgm:pt modelId="{E8CB0193-472F-674F-B565-312E00FD6614}" type="pres">
      <dgm:prSet presAssocID="{F1A27ECD-1021-468A-AA8A-99AE813A7AF4}" presName="horz1" presStyleCnt="0"/>
      <dgm:spPr/>
    </dgm:pt>
    <dgm:pt modelId="{AFE4A327-9423-4143-BE2B-0BD4643F328B}" type="pres">
      <dgm:prSet presAssocID="{F1A27ECD-1021-468A-AA8A-99AE813A7AF4}" presName="tx1" presStyleLbl="revTx" presStyleIdx="6" presStyleCnt="8"/>
      <dgm:spPr/>
    </dgm:pt>
    <dgm:pt modelId="{085907A3-CE60-E54C-9453-CE6F95DB5936}" type="pres">
      <dgm:prSet presAssocID="{F1A27ECD-1021-468A-AA8A-99AE813A7AF4}" presName="vert1" presStyleCnt="0"/>
      <dgm:spPr/>
    </dgm:pt>
    <dgm:pt modelId="{C0DEE5F1-0DF2-0B4F-BE35-9611733205E1}" type="pres">
      <dgm:prSet presAssocID="{74FD7F4E-E8B8-4D95-99EB-145CCEE6D804}" presName="thickLine" presStyleLbl="alignNode1" presStyleIdx="7" presStyleCnt="8"/>
      <dgm:spPr/>
    </dgm:pt>
    <dgm:pt modelId="{45CD2F2A-9C88-4A44-B908-BC2CC1032787}" type="pres">
      <dgm:prSet presAssocID="{74FD7F4E-E8B8-4D95-99EB-145CCEE6D804}" presName="horz1" presStyleCnt="0"/>
      <dgm:spPr/>
    </dgm:pt>
    <dgm:pt modelId="{D7A69DA1-A4B3-434B-9398-8BF09E0A3482}" type="pres">
      <dgm:prSet presAssocID="{74FD7F4E-E8B8-4D95-99EB-145CCEE6D804}" presName="tx1" presStyleLbl="revTx" presStyleIdx="7" presStyleCnt="8"/>
      <dgm:spPr/>
    </dgm:pt>
    <dgm:pt modelId="{AC960FA6-EB63-2E46-8BAA-E66DDB69C6EB}" type="pres">
      <dgm:prSet presAssocID="{74FD7F4E-E8B8-4D95-99EB-145CCEE6D804}" presName="vert1" presStyleCnt="0"/>
      <dgm:spPr/>
    </dgm:pt>
  </dgm:ptLst>
  <dgm:cxnLst>
    <dgm:cxn modelId="{2A406722-D952-2448-AE6A-8480E54FBDD5}" type="presOf" srcId="{F1A27ECD-1021-468A-AA8A-99AE813A7AF4}" destId="{AFE4A327-9423-4143-BE2B-0BD4643F328B}" srcOrd="0" destOrd="0" presId="urn:microsoft.com/office/officeart/2008/layout/LinedList"/>
    <dgm:cxn modelId="{63149025-DF19-4509-A68B-5F6AC41B07D3}" srcId="{C4B0A741-EB6B-460A-AD63-0DB6CEBCF84A}" destId="{834F6A78-179C-4F58-B1A3-76BB73004108}" srcOrd="4" destOrd="0" parTransId="{62B452E1-25AC-495D-9750-13EFC21260AD}" sibTransId="{7148FFF4-A82E-4E91-BD85-534480B593C2}"/>
    <dgm:cxn modelId="{E9565451-D409-B548-A21D-B30DF87D9778}" type="presOf" srcId="{0218E2DC-42BE-4BCB-A4BD-2863CCA98096}" destId="{21519E37-29DB-F84E-86A9-3337CFC19A01}" srcOrd="0" destOrd="0" presId="urn:microsoft.com/office/officeart/2008/layout/LinedList"/>
    <dgm:cxn modelId="{9491D451-C75C-4DBC-8E83-69C2D9BA0019}" srcId="{C4B0A741-EB6B-460A-AD63-0DB6CEBCF84A}" destId="{74FD7F4E-E8B8-4D95-99EB-145CCEE6D804}" srcOrd="7" destOrd="0" parTransId="{5C11116A-070D-401E-8335-CEE644AD9C56}" sibTransId="{75AF5AB1-4DD4-4896-86E6-BEF1ACDDC6D3}"/>
    <dgm:cxn modelId="{B17DF458-C474-1442-9121-A615667548E4}" type="presOf" srcId="{834F6A78-179C-4F58-B1A3-76BB73004108}" destId="{35B1F89C-2156-B24C-B52A-682BB877490C}" srcOrd="0" destOrd="0" presId="urn:microsoft.com/office/officeart/2008/layout/LinedList"/>
    <dgm:cxn modelId="{EBDBA55F-7B28-460C-8E21-26784C6E5408}" srcId="{C4B0A741-EB6B-460A-AD63-0DB6CEBCF84A}" destId="{4FA4C083-3B39-4913-ADFE-2975B904DED1}" srcOrd="2" destOrd="0" parTransId="{80B5A970-C4A1-413F-9C15-D6A933AD81EA}" sibTransId="{BDA66A0D-DF06-4D12-8603-89A42ED8A57A}"/>
    <dgm:cxn modelId="{B6B25770-2ED6-5C45-B61A-42A983F07556}" type="presOf" srcId="{74FD7F4E-E8B8-4D95-99EB-145CCEE6D804}" destId="{D7A69DA1-A4B3-434B-9398-8BF09E0A3482}" srcOrd="0" destOrd="0" presId="urn:microsoft.com/office/officeart/2008/layout/LinedList"/>
    <dgm:cxn modelId="{0AAD2A71-8112-4DA1-9441-6109B378BBFC}" srcId="{C4B0A741-EB6B-460A-AD63-0DB6CEBCF84A}" destId="{82102D42-F99B-4351-A8D8-59A553731081}" srcOrd="5" destOrd="0" parTransId="{C6087090-D353-4AC0-8582-5F81FB69C3B3}" sibTransId="{A1D49A27-038A-4A9E-ADD3-6A29A686D7B4}"/>
    <dgm:cxn modelId="{BC3C7977-1C76-406A-A208-12D5F8C4425B}" srcId="{C4B0A741-EB6B-460A-AD63-0DB6CEBCF84A}" destId="{F1A27ECD-1021-468A-AA8A-99AE813A7AF4}" srcOrd="6" destOrd="0" parTransId="{42F4E4B3-01E6-4FAE-810F-4A20A4D39117}" sibTransId="{CF52BF3E-4BE0-4BA6-91F0-8A935267A201}"/>
    <dgm:cxn modelId="{CC8A5D8C-4348-4858-A20D-A6942AD0B688}" srcId="{C4B0A741-EB6B-460A-AD63-0DB6CEBCF84A}" destId="{0218E2DC-42BE-4BCB-A4BD-2863CCA98096}" srcOrd="0" destOrd="0" parTransId="{18356A14-ABDE-4FB4-868B-A515ADB5C9E2}" sibTransId="{2011D969-82E0-4FAC-A54E-83EE3838B5CF}"/>
    <dgm:cxn modelId="{11A2D2B0-E2AA-9D44-8B2F-4E44310E64F1}" type="presOf" srcId="{C4B0A741-EB6B-460A-AD63-0DB6CEBCF84A}" destId="{A5DC0016-F165-C445-BBBA-88F31F9FA496}" srcOrd="0" destOrd="0" presId="urn:microsoft.com/office/officeart/2008/layout/LinedList"/>
    <dgm:cxn modelId="{502F70B5-73C3-FA49-92BE-0CEB4663CB78}" type="presOf" srcId="{46E8C6BA-92EC-4965-8BC9-0D6CA965E607}" destId="{19315322-B142-FF4E-BD09-3833C7A7FD5C}" srcOrd="0" destOrd="0" presId="urn:microsoft.com/office/officeart/2008/layout/LinedList"/>
    <dgm:cxn modelId="{16792BC3-E2D5-F041-B560-56FB00B1A324}" type="presOf" srcId="{33FD789C-8000-4F2A-AAFF-1BB8C2A9B715}" destId="{313B36F1-D3B1-8547-9F3C-4D27B202A80B}" srcOrd="0" destOrd="0" presId="urn:microsoft.com/office/officeart/2008/layout/LinedList"/>
    <dgm:cxn modelId="{AE6588D7-77C0-4D7A-95EA-BB07D56AE740}" srcId="{C4B0A741-EB6B-460A-AD63-0DB6CEBCF84A}" destId="{46E8C6BA-92EC-4965-8BC9-0D6CA965E607}" srcOrd="1" destOrd="0" parTransId="{52CDC16A-8867-4D86-8951-D41EA4037FCE}" sibTransId="{516E9BF2-74C8-4305-B177-755DB283D9D6}"/>
    <dgm:cxn modelId="{09307FE7-5725-4604-AA13-9DB820F6BBC1}" srcId="{C4B0A741-EB6B-460A-AD63-0DB6CEBCF84A}" destId="{33FD789C-8000-4F2A-AAFF-1BB8C2A9B715}" srcOrd="3" destOrd="0" parTransId="{3447D7FA-F0E0-4EBA-831F-20E82379764E}" sibTransId="{2A88512F-AB27-4A33-8284-2F571F4987FE}"/>
    <dgm:cxn modelId="{2B4805FF-1A2E-1D4E-8E23-2728B9E72CA0}" type="presOf" srcId="{4FA4C083-3B39-4913-ADFE-2975B904DED1}" destId="{2183FA72-35F7-054A-894E-60C6963CD02A}" srcOrd="0" destOrd="0" presId="urn:microsoft.com/office/officeart/2008/layout/LinedList"/>
    <dgm:cxn modelId="{1A2063FF-78EC-EE40-8119-B6463B591E8C}" type="presOf" srcId="{82102D42-F99B-4351-A8D8-59A553731081}" destId="{687F4ECD-401C-6047-8402-D6C66633FDC8}" srcOrd="0" destOrd="0" presId="urn:microsoft.com/office/officeart/2008/layout/LinedList"/>
    <dgm:cxn modelId="{082EF61E-012C-4C42-8AFD-5B13FA712C3D}" type="presParOf" srcId="{A5DC0016-F165-C445-BBBA-88F31F9FA496}" destId="{7433AE22-26A7-3646-B041-40BBA46F193B}" srcOrd="0" destOrd="0" presId="urn:microsoft.com/office/officeart/2008/layout/LinedList"/>
    <dgm:cxn modelId="{C7665EE8-EA4C-6241-8225-348CE97C6ABB}" type="presParOf" srcId="{A5DC0016-F165-C445-BBBA-88F31F9FA496}" destId="{F72F3E9A-F91F-FA44-918F-E3930CAE0D67}" srcOrd="1" destOrd="0" presId="urn:microsoft.com/office/officeart/2008/layout/LinedList"/>
    <dgm:cxn modelId="{3E19F585-5288-CA44-8CAE-FD695060EEEE}" type="presParOf" srcId="{F72F3E9A-F91F-FA44-918F-E3930CAE0D67}" destId="{21519E37-29DB-F84E-86A9-3337CFC19A01}" srcOrd="0" destOrd="0" presId="urn:microsoft.com/office/officeart/2008/layout/LinedList"/>
    <dgm:cxn modelId="{7DA80FA0-379B-C44D-9B0A-2DE256ACC547}" type="presParOf" srcId="{F72F3E9A-F91F-FA44-918F-E3930CAE0D67}" destId="{6F6AF399-812D-A643-96D8-ABFD6E138475}" srcOrd="1" destOrd="0" presId="urn:microsoft.com/office/officeart/2008/layout/LinedList"/>
    <dgm:cxn modelId="{F8166176-A23A-C742-9AAD-BC223E0D9C95}" type="presParOf" srcId="{A5DC0016-F165-C445-BBBA-88F31F9FA496}" destId="{9C5610AE-2616-3146-94D2-2BB1155A34CF}" srcOrd="2" destOrd="0" presId="urn:microsoft.com/office/officeart/2008/layout/LinedList"/>
    <dgm:cxn modelId="{09C0EBA2-5383-6B45-A806-E6F9F54B0FC5}" type="presParOf" srcId="{A5DC0016-F165-C445-BBBA-88F31F9FA496}" destId="{36EAC3D3-D87E-0F48-AA12-FEAE94963406}" srcOrd="3" destOrd="0" presId="urn:microsoft.com/office/officeart/2008/layout/LinedList"/>
    <dgm:cxn modelId="{27354372-B97C-614B-9952-3607CA6756CF}" type="presParOf" srcId="{36EAC3D3-D87E-0F48-AA12-FEAE94963406}" destId="{19315322-B142-FF4E-BD09-3833C7A7FD5C}" srcOrd="0" destOrd="0" presId="urn:microsoft.com/office/officeart/2008/layout/LinedList"/>
    <dgm:cxn modelId="{14AEC2EA-B510-3F43-85EA-5C7C3FE392B5}" type="presParOf" srcId="{36EAC3D3-D87E-0F48-AA12-FEAE94963406}" destId="{FF7F6B7A-C9A0-5948-933A-BB314B908663}" srcOrd="1" destOrd="0" presId="urn:microsoft.com/office/officeart/2008/layout/LinedList"/>
    <dgm:cxn modelId="{F29EC394-7CAD-8D4D-A58E-CDEA1BB2DBED}" type="presParOf" srcId="{A5DC0016-F165-C445-BBBA-88F31F9FA496}" destId="{E854A228-4461-6F40-856E-75E881E4DD89}" srcOrd="4" destOrd="0" presId="urn:microsoft.com/office/officeart/2008/layout/LinedList"/>
    <dgm:cxn modelId="{80B9A065-4896-9A44-BE36-E2B582378C27}" type="presParOf" srcId="{A5DC0016-F165-C445-BBBA-88F31F9FA496}" destId="{263DBEC1-79AC-1D45-9CC4-1099D61B2971}" srcOrd="5" destOrd="0" presId="urn:microsoft.com/office/officeart/2008/layout/LinedList"/>
    <dgm:cxn modelId="{40906670-ADB5-E64E-8B4B-79A2F3D10F93}" type="presParOf" srcId="{263DBEC1-79AC-1D45-9CC4-1099D61B2971}" destId="{2183FA72-35F7-054A-894E-60C6963CD02A}" srcOrd="0" destOrd="0" presId="urn:microsoft.com/office/officeart/2008/layout/LinedList"/>
    <dgm:cxn modelId="{3903552B-1EAD-C249-92D1-F48854A6CACB}" type="presParOf" srcId="{263DBEC1-79AC-1D45-9CC4-1099D61B2971}" destId="{FE7E8441-1262-594A-AFE7-A1C5ED2FC67E}" srcOrd="1" destOrd="0" presId="urn:microsoft.com/office/officeart/2008/layout/LinedList"/>
    <dgm:cxn modelId="{512CCA91-A5BF-954B-A337-0D0A6DE59589}" type="presParOf" srcId="{A5DC0016-F165-C445-BBBA-88F31F9FA496}" destId="{5B1504CB-641D-A540-AC80-B67575013A75}" srcOrd="6" destOrd="0" presId="urn:microsoft.com/office/officeart/2008/layout/LinedList"/>
    <dgm:cxn modelId="{E8985134-27B4-EF49-8A47-E0B07BF568AC}" type="presParOf" srcId="{A5DC0016-F165-C445-BBBA-88F31F9FA496}" destId="{0D2DE59A-E564-904C-980E-601422A33D16}" srcOrd="7" destOrd="0" presId="urn:microsoft.com/office/officeart/2008/layout/LinedList"/>
    <dgm:cxn modelId="{D9E7530F-DB63-D145-859B-B18398EB1C5A}" type="presParOf" srcId="{0D2DE59A-E564-904C-980E-601422A33D16}" destId="{313B36F1-D3B1-8547-9F3C-4D27B202A80B}" srcOrd="0" destOrd="0" presId="urn:microsoft.com/office/officeart/2008/layout/LinedList"/>
    <dgm:cxn modelId="{158751D8-0D4E-E74E-A0D9-EB996384F860}" type="presParOf" srcId="{0D2DE59A-E564-904C-980E-601422A33D16}" destId="{96A49214-1F7B-214D-AF2E-15277E12E4F8}" srcOrd="1" destOrd="0" presId="urn:microsoft.com/office/officeart/2008/layout/LinedList"/>
    <dgm:cxn modelId="{B81AF034-8901-ED43-95B3-2DB81487A371}" type="presParOf" srcId="{A5DC0016-F165-C445-BBBA-88F31F9FA496}" destId="{C4344688-A61C-3746-B808-9C3163F155FE}" srcOrd="8" destOrd="0" presId="urn:microsoft.com/office/officeart/2008/layout/LinedList"/>
    <dgm:cxn modelId="{96920801-0692-AD48-8C49-CB301D1BA65D}" type="presParOf" srcId="{A5DC0016-F165-C445-BBBA-88F31F9FA496}" destId="{AFAFC836-4AC4-8D40-A557-96E838A29099}" srcOrd="9" destOrd="0" presId="urn:microsoft.com/office/officeart/2008/layout/LinedList"/>
    <dgm:cxn modelId="{805DC453-C631-F141-87BE-0BE97E221772}" type="presParOf" srcId="{AFAFC836-4AC4-8D40-A557-96E838A29099}" destId="{35B1F89C-2156-B24C-B52A-682BB877490C}" srcOrd="0" destOrd="0" presId="urn:microsoft.com/office/officeart/2008/layout/LinedList"/>
    <dgm:cxn modelId="{CE33DBBA-319D-D148-96A7-556D08E9CBD0}" type="presParOf" srcId="{AFAFC836-4AC4-8D40-A557-96E838A29099}" destId="{DE46BE93-999B-0048-9BD8-CC02CA9222D5}" srcOrd="1" destOrd="0" presId="urn:microsoft.com/office/officeart/2008/layout/LinedList"/>
    <dgm:cxn modelId="{797DA591-EA7B-F646-913E-B623D943EF5C}" type="presParOf" srcId="{A5DC0016-F165-C445-BBBA-88F31F9FA496}" destId="{23275055-41ED-104B-A820-4CA3E10734AC}" srcOrd="10" destOrd="0" presId="urn:microsoft.com/office/officeart/2008/layout/LinedList"/>
    <dgm:cxn modelId="{858C3F4F-7F61-3A4C-93C2-AB38240DBE2E}" type="presParOf" srcId="{A5DC0016-F165-C445-BBBA-88F31F9FA496}" destId="{8367FBE2-952B-8B4A-9E26-9E59DE0352CD}" srcOrd="11" destOrd="0" presId="urn:microsoft.com/office/officeart/2008/layout/LinedList"/>
    <dgm:cxn modelId="{759A0E6E-5FA8-3A41-8259-3E634AA14E63}" type="presParOf" srcId="{8367FBE2-952B-8B4A-9E26-9E59DE0352CD}" destId="{687F4ECD-401C-6047-8402-D6C66633FDC8}" srcOrd="0" destOrd="0" presId="urn:microsoft.com/office/officeart/2008/layout/LinedList"/>
    <dgm:cxn modelId="{E0CBBFF5-5BFE-6B4B-9331-0EFE7FFB93C6}" type="presParOf" srcId="{8367FBE2-952B-8B4A-9E26-9E59DE0352CD}" destId="{12956A27-3367-6A44-9DB3-D761327E107C}" srcOrd="1" destOrd="0" presId="urn:microsoft.com/office/officeart/2008/layout/LinedList"/>
    <dgm:cxn modelId="{2DA53574-5898-F64C-BBBC-9EC3F9E39131}" type="presParOf" srcId="{A5DC0016-F165-C445-BBBA-88F31F9FA496}" destId="{147B9609-9A56-3647-B34B-6511669135AE}" srcOrd="12" destOrd="0" presId="urn:microsoft.com/office/officeart/2008/layout/LinedList"/>
    <dgm:cxn modelId="{5820D4D9-B6FC-F047-9FD9-AE3C8B97BA98}" type="presParOf" srcId="{A5DC0016-F165-C445-BBBA-88F31F9FA496}" destId="{E8CB0193-472F-674F-B565-312E00FD6614}" srcOrd="13" destOrd="0" presId="urn:microsoft.com/office/officeart/2008/layout/LinedList"/>
    <dgm:cxn modelId="{9F7597F0-0072-3C4D-AA1A-6700B734C757}" type="presParOf" srcId="{E8CB0193-472F-674F-B565-312E00FD6614}" destId="{AFE4A327-9423-4143-BE2B-0BD4643F328B}" srcOrd="0" destOrd="0" presId="urn:microsoft.com/office/officeart/2008/layout/LinedList"/>
    <dgm:cxn modelId="{1D7267D1-5808-E440-93CD-417B86CB9027}" type="presParOf" srcId="{E8CB0193-472F-674F-B565-312E00FD6614}" destId="{085907A3-CE60-E54C-9453-CE6F95DB5936}" srcOrd="1" destOrd="0" presId="urn:microsoft.com/office/officeart/2008/layout/LinedList"/>
    <dgm:cxn modelId="{B7436771-0E5F-624A-8286-B02E9622B33F}" type="presParOf" srcId="{A5DC0016-F165-C445-BBBA-88F31F9FA496}" destId="{C0DEE5F1-0DF2-0B4F-BE35-9611733205E1}" srcOrd="14" destOrd="0" presId="urn:microsoft.com/office/officeart/2008/layout/LinedList"/>
    <dgm:cxn modelId="{C66B383D-CA3B-B046-9CCA-D0E5939BBF3F}" type="presParOf" srcId="{A5DC0016-F165-C445-BBBA-88F31F9FA496}" destId="{45CD2F2A-9C88-4A44-B908-BC2CC1032787}" srcOrd="15" destOrd="0" presId="urn:microsoft.com/office/officeart/2008/layout/LinedList"/>
    <dgm:cxn modelId="{C43F0666-96C3-0F41-827A-7C7C6A9801AC}" type="presParOf" srcId="{45CD2F2A-9C88-4A44-B908-BC2CC1032787}" destId="{D7A69DA1-A4B3-434B-9398-8BF09E0A3482}" srcOrd="0" destOrd="0" presId="urn:microsoft.com/office/officeart/2008/layout/LinedList"/>
    <dgm:cxn modelId="{B32FF08A-CB0B-AE4E-B314-812EAD4A78EF}" type="presParOf" srcId="{45CD2F2A-9C88-4A44-B908-BC2CC1032787}" destId="{AC960FA6-EB63-2E46-8BAA-E66DDB69C6EB}" srcOrd="1" destOrd="0" presId="urn:microsoft.com/office/officeart/2008/layout/LinedLis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C9603-4597-2846-9FE7-7103E7766E27}">
      <dsp:nvSpPr>
        <dsp:cNvPr id="0" name=""/>
        <dsp:cNvSpPr/>
      </dsp:nvSpPr>
      <dsp:spPr>
        <a:xfrm>
          <a:off x="0" y="521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F9FC19-0D92-494D-8ACD-670A4719DB28}">
      <dsp:nvSpPr>
        <dsp:cNvPr id="0" name=""/>
        <dsp:cNvSpPr/>
      </dsp:nvSpPr>
      <dsp:spPr>
        <a:xfrm>
          <a:off x="0" y="521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b="1" kern="1200"/>
        </a:p>
      </dsp:txBody>
      <dsp:txXfrm>
        <a:off x="0" y="521"/>
        <a:ext cx="5064730" cy="219935"/>
      </dsp:txXfrm>
    </dsp:sp>
    <dsp:sp modelId="{83A799C0-5BE3-774F-B963-A61FB78C1022}">
      <dsp:nvSpPr>
        <dsp:cNvPr id="0" name=""/>
        <dsp:cNvSpPr/>
      </dsp:nvSpPr>
      <dsp:spPr>
        <a:xfrm>
          <a:off x="0" y="220457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563212"/>
                <a:satOff val="-1452"/>
                <a:lumOff val="-9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2"/>
                <a:satOff val="-1452"/>
                <a:lumOff val="-9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2"/>
                <a:satOff val="-1452"/>
                <a:lumOff val="-9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63212"/>
              <a:satOff val="-1452"/>
              <a:lumOff val="-9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572DE5-54BC-3447-B963-DB87A57394E8}">
      <dsp:nvSpPr>
        <dsp:cNvPr id="0" name=""/>
        <dsp:cNvSpPr/>
      </dsp:nvSpPr>
      <dsp:spPr>
        <a:xfrm>
          <a:off x="0" y="220457"/>
          <a:ext cx="5059783" cy="764473"/>
        </a:xfrm>
        <a:prstGeom prst="rect">
          <a:avLst/>
        </a:prstGeom>
        <a:noFill/>
        <a:ln>
          <a:solidFill>
            <a:schemeClr val="accent5">
              <a:hueOff val="-5406834"/>
              <a:satOff val="-13935"/>
              <a:lumOff val="-9412"/>
              <a:alpha val="1274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strike="noStrike" kern="1200" dirty="0"/>
            <a:t>Communication is the exchange of information, ideas ,and emotions between people.(Skills for Care, 2023)</a:t>
          </a:r>
          <a:endParaRPr lang="en-US" sz="1800" b="0" strike="noStrike" kern="1200" dirty="0"/>
        </a:p>
      </dsp:txBody>
      <dsp:txXfrm>
        <a:off x="0" y="220457"/>
        <a:ext cx="5059783" cy="764473"/>
      </dsp:txXfrm>
    </dsp:sp>
    <dsp:sp modelId="{C6BB85DC-C36C-3949-855F-6FEAE1EC8483}">
      <dsp:nvSpPr>
        <dsp:cNvPr id="0" name=""/>
        <dsp:cNvSpPr/>
      </dsp:nvSpPr>
      <dsp:spPr>
        <a:xfrm>
          <a:off x="0" y="984931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D02866-2376-6B45-AF1F-FB5AE5804AA8}">
      <dsp:nvSpPr>
        <dsp:cNvPr id="0" name=""/>
        <dsp:cNvSpPr/>
      </dsp:nvSpPr>
      <dsp:spPr>
        <a:xfrm>
          <a:off x="0" y="984931"/>
          <a:ext cx="5059783" cy="407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It includes:</a:t>
          </a:r>
          <a:endParaRPr lang="en-US" sz="1800" b="0" kern="1200" dirty="0"/>
        </a:p>
      </dsp:txBody>
      <dsp:txXfrm>
        <a:off x="0" y="984931"/>
        <a:ext cx="5059783" cy="407613"/>
      </dsp:txXfrm>
    </dsp:sp>
    <dsp:sp modelId="{5724F60E-5EA8-2640-99FE-D982BB196B1E}">
      <dsp:nvSpPr>
        <dsp:cNvPr id="0" name=""/>
        <dsp:cNvSpPr/>
      </dsp:nvSpPr>
      <dsp:spPr>
        <a:xfrm>
          <a:off x="0" y="1392545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D41748-1E23-AD40-9FD6-1BC072EACB73}">
      <dsp:nvSpPr>
        <dsp:cNvPr id="0" name=""/>
        <dsp:cNvSpPr/>
      </dsp:nvSpPr>
      <dsp:spPr>
        <a:xfrm>
          <a:off x="0" y="1392545"/>
          <a:ext cx="5059783" cy="493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Verbal communication (spoken words) </a:t>
          </a:r>
          <a:endParaRPr lang="en-US" sz="1800" b="0" kern="1200" dirty="0"/>
        </a:p>
      </dsp:txBody>
      <dsp:txXfrm>
        <a:off x="0" y="1392545"/>
        <a:ext cx="5059783" cy="493465"/>
      </dsp:txXfrm>
    </dsp:sp>
    <dsp:sp modelId="{4A7AF1BA-55E2-1545-8BFF-DA078E4A70EC}">
      <dsp:nvSpPr>
        <dsp:cNvPr id="0" name=""/>
        <dsp:cNvSpPr/>
      </dsp:nvSpPr>
      <dsp:spPr>
        <a:xfrm>
          <a:off x="0" y="1886010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95CE8A-62A0-C84D-9425-E41525421C21}">
      <dsp:nvSpPr>
        <dsp:cNvPr id="0" name=""/>
        <dsp:cNvSpPr/>
      </dsp:nvSpPr>
      <dsp:spPr>
        <a:xfrm>
          <a:off x="0" y="1982576"/>
          <a:ext cx="5059783" cy="769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Non-verbal communication (body language, eye contact, tone</a:t>
          </a:r>
          <a:r>
            <a:rPr lang="en-GB" sz="1800" b="1" kern="1200" dirty="0"/>
            <a:t>)</a:t>
          </a:r>
          <a:r>
            <a:rPr lang="en-GB" sz="1800" b="0" i="1" u="none" kern="1200" dirty="0"/>
            <a:t> (Hargie, 2011)</a:t>
          </a:r>
          <a:r>
            <a:rPr lang="en-GB" sz="1800" b="0" i="0" u="none" kern="1200" dirty="0"/>
            <a:t>.</a:t>
          </a:r>
          <a:endParaRPr lang="en-US" sz="1800" b="1" kern="1200" dirty="0"/>
        </a:p>
      </dsp:txBody>
      <dsp:txXfrm>
        <a:off x="0" y="1982576"/>
        <a:ext cx="5059783" cy="769813"/>
      </dsp:txXfrm>
    </dsp:sp>
    <dsp:sp modelId="{2676D526-7F12-D34A-AB07-842294DB456B}">
      <dsp:nvSpPr>
        <dsp:cNvPr id="0" name=""/>
        <dsp:cNvSpPr/>
      </dsp:nvSpPr>
      <dsp:spPr>
        <a:xfrm>
          <a:off x="0" y="2655824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2816059"/>
                <a:satOff val="-7258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16059"/>
                <a:satOff val="-7258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16059"/>
                <a:satOff val="-7258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816059"/>
              <a:satOff val="-7258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418E7F-A4B2-A448-856E-CF7CE8FBE7C6}">
      <dsp:nvSpPr>
        <dsp:cNvPr id="0" name=""/>
        <dsp:cNvSpPr/>
      </dsp:nvSpPr>
      <dsp:spPr>
        <a:xfrm>
          <a:off x="4946" y="2754947"/>
          <a:ext cx="5059783" cy="616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Written communication (care plans, reports</a:t>
          </a:r>
          <a:r>
            <a:rPr lang="en-GB" sz="1400" b="0" kern="1200" dirty="0"/>
            <a:t>)</a:t>
          </a:r>
          <a:endParaRPr lang="en-US" sz="1400" b="0" kern="1200" dirty="0"/>
        </a:p>
      </dsp:txBody>
      <dsp:txXfrm>
        <a:off x="4946" y="2754947"/>
        <a:ext cx="5059783" cy="616170"/>
      </dsp:txXfrm>
    </dsp:sp>
    <dsp:sp modelId="{B3C112D3-7297-5046-93F5-FADF62DB7CF8}">
      <dsp:nvSpPr>
        <dsp:cNvPr id="0" name=""/>
        <dsp:cNvSpPr/>
      </dsp:nvSpPr>
      <dsp:spPr>
        <a:xfrm>
          <a:off x="0" y="3271994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AFF113-21B5-F04E-AA7E-42E8345A4F73}">
      <dsp:nvSpPr>
        <dsp:cNvPr id="0" name=""/>
        <dsp:cNvSpPr/>
      </dsp:nvSpPr>
      <dsp:spPr>
        <a:xfrm>
          <a:off x="0" y="3271994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Listening skills</a:t>
          </a:r>
          <a:endParaRPr lang="en-US" sz="1800" b="0" kern="1200" dirty="0"/>
        </a:p>
      </dsp:txBody>
      <dsp:txXfrm>
        <a:off x="0" y="3271994"/>
        <a:ext cx="5064730" cy="219935"/>
      </dsp:txXfrm>
    </dsp:sp>
    <dsp:sp modelId="{B3FD904C-4A65-9244-A60D-45F51E0F8316}">
      <dsp:nvSpPr>
        <dsp:cNvPr id="0" name=""/>
        <dsp:cNvSpPr/>
      </dsp:nvSpPr>
      <dsp:spPr>
        <a:xfrm>
          <a:off x="0" y="3491930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3942483"/>
                <a:satOff val="-10161"/>
                <a:lumOff val="-68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942483"/>
                <a:satOff val="-10161"/>
                <a:lumOff val="-68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942483"/>
                <a:satOff val="-10161"/>
                <a:lumOff val="-68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942483"/>
              <a:satOff val="-10161"/>
              <a:lumOff val="-686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347AA7-83DE-D740-998A-1B4AB7E48ABB}">
      <dsp:nvSpPr>
        <dsp:cNvPr id="0" name=""/>
        <dsp:cNvSpPr/>
      </dsp:nvSpPr>
      <dsp:spPr>
        <a:xfrm>
          <a:off x="0" y="3491930"/>
          <a:ext cx="5059783" cy="555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In health and social care, communication must be:</a:t>
          </a:r>
          <a:endParaRPr lang="en-US" sz="1800" b="0" kern="1200" dirty="0"/>
        </a:p>
      </dsp:txBody>
      <dsp:txXfrm>
        <a:off x="0" y="3491930"/>
        <a:ext cx="5059783" cy="555626"/>
      </dsp:txXfrm>
    </dsp:sp>
    <dsp:sp modelId="{A339BE7C-35AB-384D-BF3E-7CF7641C4FD6}">
      <dsp:nvSpPr>
        <dsp:cNvPr id="0" name=""/>
        <dsp:cNvSpPr/>
      </dsp:nvSpPr>
      <dsp:spPr>
        <a:xfrm>
          <a:off x="0" y="4047557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9389ED-128E-964F-9450-A628453CAEC7}">
      <dsp:nvSpPr>
        <dsp:cNvPr id="0" name=""/>
        <dsp:cNvSpPr/>
      </dsp:nvSpPr>
      <dsp:spPr>
        <a:xfrm>
          <a:off x="0" y="4047557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Clear</a:t>
          </a:r>
          <a:endParaRPr lang="en-US" sz="1800" b="0" kern="1200" dirty="0"/>
        </a:p>
      </dsp:txBody>
      <dsp:txXfrm>
        <a:off x="0" y="4047557"/>
        <a:ext cx="5064730" cy="219935"/>
      </dsp:txXfrm>
    </dsp:sp>
    <dsp:sp modelId="{936568B6-A63A-A54A-833C-DA62AE0C4352}">
      <dsp:nvSpPr>
        <dsp:cNvPr id="0" name=""/>
        <dsp:cNvSpPr/>
      </dsp:nvSpPr>
      <dsp:spPr>
        <a:xfrm>
          <a:off x="0" y="4267493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D27780-6DA0-8E49-AD6B-69EA41C1F2BB}">
      <dsp:nvSpPr>
        <dsp:cNvPr id="0" name=""/>
        <dsp:cNvSpPr/>
      </dsp:nvSpPr>
      <dsp:spPr>
        <a:xfrm>
          <a:off x="0" y="4267493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Respectful</a:t>
          </a:r>
          <a:endParaRPr lang="en-US" sz="1800" b="0" kern="1200" dirty="0"/>
        </a:p>
      </dsp:txBody>
      <dsp:txXfrm>
        <a:off x="0" y="4267493"/>
        <a:ext cx="5064730" cy="219935"/>
      </dsp:txXfrm>
    </dsp:sp>
    <dsp:sp modelId="{1A360A51-9AC2-BB49-B94A-49F96F770BDC}">
      <dsp:nvSpPr>
        <dsp:cNvPr id="0" name=""/>
        <dsp:cNvSpPr/>
      </dsp:nvSpPr>
      <dsp:spPr>
        <a:xfrm>
          <a:off x="0" y="4487429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D43EDC-D11A-5F49-850D-86E076F732CF}">
      <dsp:nvSpPr>
        <dsp:cNvPr id="0" name=""/>
        <dsp:cNvSpPr/>
      </dsp:nvSpPr>
      <dsp:spPr>
        <a:xfrm>
          <a:off x="0" y="4487429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Person-centred</a:t>
          </a:r>
          <a:endParaRPr lang="en-US" sz="1800" b="0" kern="1200" dirty="0"/>
        </a:p>
      </dsp:txBody>
      <dsp:txXfrm>
        <a:off x="0" y="4487429"/>
        <a:ext cx="5064730" cy="219935"/>
      </dsp:txXfrm>
    </dsp:sp>
    <dsp:sp modelId="{7BE98D0E-FF90-DF49-8B5E-CCD862F4193D}">
      <dsp:nvSpPr>
        <dsp:cNvPr id="0" name=""/>
        <dsp:cNvSpPr/>
      </dsp:nvSpPr>
      <dsp:spPr>
        <a:xfrm>
          <a:off x="0" y="4707365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6195331"/>
                <a:satOff val="-15967"/>
                <a:lumOff val="-1078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195331"/>
                <a:satOff val="-15967"/>
                <a:lumOff val="-1078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195331"/>
                <a:satOff val="-15967"/>
                <a:lumOff val="-1078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195331"/>
              <a:satOff val="-15967"/>
              <a:lumOff val="-107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DB0B4-346B-8E43-895F-49F75D95B1DC}">
      <dsp:nvSpPr>
        <dsp:cNvPr id="0" name=""/>
        <dsp:cNvSpPr/>
      </dsp:nvSpPr>
      <dsp:spPr>
        <a:xfrm>
          <a:off x="0" y="1688141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1" u="none" kern="1200" dirty="0"/>
            <a:t>(</a:t>
          </a:r>
          <a:r>
            <a:rPr lang="en-GB" sz="1800" b="0" i="1" u="none" kern="1200" dirty="0"/>
            <a:t>Hargie, 2011)</a:t>
          </a:r>
          <a:r>
            <a:rPr lang="en-GB" sz="1800" b="0" i="0" u="none" kern="1200" dirty="0"/>
            <a:t>.</a:t>
          </a:r>
          <a:endParaRPr lang="en-GB" sz="1800" kern="1200" dirty="0"/>
        </a:p>
      </dsp:txBody>
      <dsp:txXfrm>
        <a:off x="0" y="1688141"/>
        <a:ext cx="5064730" cy="219935"/>
      </dsp:txXfrm>
    </dsp:sp>
    <dsp:sp modelId="{7C616AC4-CAAB-A042-B7F6-4F095F791C2C}">
      <dsp:nvSpPr>
        <dsp:cNvPr id="0" name=""/>
        <dsp:cNvSpPr/>
      </dsp:nvSpPr>
      <dsp:spPr>
        <a:xfrm>
          <a:off x="0" y="4927301"/>
          <a:ext cx="5064730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759E47-7BE0-174D-A295-C1CE8E482B63}">
      <dsp:nvSpPr>
        <dsp:cNvPr id="0" name=""/>
        <dsp:cNvSpPr/>
      </dsp:nvSpPr>
      <dsp:spPr>
        <a:xfrm>
          <a:off x="0" y="4927301"/>
          <a:ext cx="5064730" cy="219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1" u="none" kern="1200" dirty="0"/>
            <a:t>Hargie, 2011)</a:t>
          </a:r>
          <a:r>
            <a:rPr lang="en-GB" sz="1600" b="0" i="0" u="none" kern="1200" dirty="0"/>
            <a:t>.</a:t>
          </a:r>
          <a:endParaRPr lang="en-GB" sz="1600" kern="1200" dirty="0"/>
        </a:p>
      </dsp:txBody>
      <dsp:txXfrm>
        <a:off x="0" y="4927301"/>
        <a:ext cx="5064730" cy="219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4C0B1-6835-EA45-B2DF-DCB4514922F7}">
      <dsp:nvSpPr>
        <dsp:cNvPr id="0" name=""/>
        <dsp:cNvSpPr/>
      </dsp:nvSpPr>
      <dsp:spPr>
        <a:xfrm>
          <a:off x="5501783" y="652033"/>
          <a:ext cx="4006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17444" y="45720"/>
              </a:lnTo>
              <a:lnTo>
                <a:pt x="217444" y="86593"/>
              </a:lnTo>
              <a:lnTo>
                <a:pt x="400689" y="86593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91297" y="695656"/>
        <a:ext cx="21661" cy="4194"/>
      </dsp:txXfrm>
    </dsp:sp>
    <dsp:sp modelId="{24967D19-D8A2-BE49-B1DA-0C2589A0517F}">
      <dsp:nvSpPr>
        <dsp:cNvPr id="0" name=""/>
        <dsp:cNvSpPr/>
      </dsp:nvSpPr>
      <dsp:spPr>
        <a:xfrm>
          <a:off x="0" y="148712"/>
          <a:ext cx="5503583" cy="1098082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1"/>
              </a:solidFill>
            </a:rPr>
            <a:t>Scenario:</a:t>
          </a:r>
          <a:br>
            <a:rPr lang="en-GB" sz="2000" b="1" kern="1200" dirty="0">
              <a:solidFill>
                <a:schemeClr val="accent1"/>
              </a:solidFill>
            </a:rPr>
          </a:br>
          <a:r>
            <a:rPr lang="en-GB" sz="2400" b="1" i="1" u="sng" kern="1200" dirty="0">
              <a:solidFill>
                <a:schemeClr val="accent2"/>
              </a:solidFill>
            </a:rPr>
            <a:t>AN ELDERLY RESIDENT WITH EARLY DEMENTIA  HAS BECOMES WITHDRAWN AND IS REFUSING MEDICATION</a:t>
          </a:r>
          <a:r>
            <a:rPr lang="en-GB" sz="1800" b="1" i="1" u="sng" kern="1200" dirty="0">
              <a:solidFill>
                <a:schemeClr val="accent2"/>
              </a:solidFill>
            </a:rPr>
            <a:t>.</a:t>
          </a:r>
          <a:endParaRPr lang="en-US" sz="1800" b="1" i="1" u="sng" kern="1200" dirty="0">
            <a:solidFill>
              <a:schemeClr val="accent2"/>
            </a:solidFill>
          </a:endParaRPr>
        </a:p>
      </dsp:txBody>
      <dsp:txXfrm>
        <a:off x="0" y="148712"/>
        <a:ext cx="5503583" cy="1098082"/>
      </dsp:txXfrm>
    </dsp:sp>
    <dsp:sp modelId="{77AD1CDD-CE22-F54C-B3DF-2DE750889B5C}">
      <dsp:nvSpPr>
        <dsp:cNvPr id="0" name=""/>
        <dsp:cNvSpPr/>
      </dsp:nvSpPr>
      <dsp:spPr>
        <a:xfrm>
          <a:off x="7755029" y="692907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38778" y="736530"/>
        <a:ext cx="20952" cy="4194"/>
      </dsp:txXfrm>
    </dsp:sp>
    <dsp:sp modelId="{347F281C-4941-1D4F-8983-63805BD017B1}">
      <dsp:nvSpPr>
        <dsp:cNvPr id="0" name=""/>
        <dsp:cNvSpPr/>
      </dsp:nvSpPr>
      <dsp:spPr>
        <a:xfrm>
          <a:off x="5934873" y="192040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How I would apply communication skills: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5934873" y="192040"/>
        <a:ext cx="1821956" cy="1093173"/>
      </dsp:txXfrm>
    </dsp:sp>
    <dsp:sp modelId="{62302EBF-D21B-664B-89FF-1E4E928B52D6}">
      <dsp:nvSpPr>
        <dsp:cNvPr id="0" name=""/>
        <dsp:cNvSpPr/>
      </dsp:nvSpPr>
      <dsp:spPr>
        <a:xfrm>
          <a:off x="923217" y="1462328"/>
          <a:ext cx="8224566" cy="388449"/>
        </a:xfrm>
        <a:custGeom>
          <a:avLst/>
          <a:gdLst/>
          <a:ahLst/>
          <a:cxnLst/>
          <a:rect l="0" t="0" r="0" b="0"/>
          <a:pathLst>
            <a:path>
              <a:moveTo>
                <a:pt x="8224566" y="0"/>
              </a:moveTo>
              <a:lnTo>
                <a:pt x="8224566" y="211324"/>
              </a:lnTo>
              <a:lnTo>
                <a:pt x="0" y="211324"/>
              </a:lnTo>
              <a:lnTo>
                <a:pt x="0" y="388449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29620" y="1654456"/>
        <a:ext cx="411761" cy="4194"/>
      </dsp:txXfrm>
    </dsp:sp>
    <dsp:sp modelId="{0C5B359D-2373-8E41-819E-62C61B531672}">
      <dsp:nvSpPr>
        <dsp:cNvPr id="0" name=""/>
        <dsp:cNvSpPr/>
      </dsp:nvSpPr>
      <dsp:spPr>
        <a:xfrm>
          <a:off x="8175879" y="13126"/>
          <a:ext cx="1943808" cy="1451002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Sit at  the same eye level as then person to make the conversation more equal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8175879" y="13126"/>
        <a:ext cx="1943808" cy="1451002"/>
      </dsp:txXfrm>
    </dsp:sp>
    <dsp:sp modelId="{1BBF6A90-E034-8C4C-A8C8-F42D393EFBEA}">
      <dsp:nvSpPr>
        <dsp:cNvPr id="0" name=""/>
        <dsp:cNvSpPr/>
      </dsp:nvSpPr>
      <dsp:spPr>
        <a:xfrm>
          <a:off x="1832395" y="2714932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144" y="2758555"/>
        <a:ext cx="20952" cy="4194"/>
      </dsp:txXfrm>
    </dsp:sp>
    <dsp:sp modelId="{F48F5249-8DB1-5D41-B5F8-AEA399027557}">
      <dsp:nvSpPr>
        <dsp:cNvPr id="0" name=""/>
        <dsp:cNvSpPr/>
      </dsp:nvSpPr>
      <dsp:spPr>
        <a:xfrm>
          <a:off x="12239" y="1883178"/>
          <a:ext cx="1821956" cy="1754948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Use calm voice  and simple language to make the person more relaxed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12239" y="1883178"/>
        <a:ext cx="1821956" cy="1754948"/>
      </dsp:txXfrm>
    </dsp:sp>
    <dsp:sp modelId="{FA9CB7EF-1FA7-A549-BB5F-8109867DEEF5}">
      <dsp:nvSpPr>
        <dsp:cNvPr id="0" name=""/>
        <dsp:cNvSpPr/>
      </dsp:nvSpPr>
      <dsp:spPr>
        <a:xfrm>
          <a:off x="4073402" y="2714932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7151" y="2758555"/>
        <a:ext cx="20952" cy="4194"/>
      </dsp:txXfrm>
    </dsp:sp>
    <dsp:sp modelId="{7D56981D-FB1D-CC46-BC0F-0FF117A048D2}">
      <dsp:nvSpPr>
        <dsp:cNvPr id="0" name=""/>
        <dsp:cNvSpPr/>
      </dsp:nvSpPr>
      <dsp:spPr>
        <a:xfrm>
          <a:off x="2253245" y="2214065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Allow extra time for responses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53245" y="2214065"/>
        <a:ext cx="1821956" cy="1093173"/>
      </dsp:txXfrm>
    </dsp:sp>
    <dsp:sp modelId="{687470B4-97EA-EA42-8762-F291F0FDAC51}">
      <dsp:nvSpPr>
        <dsp:cNvPr id="0" name=""/>
        <dsp:cNvSpPr/>
      </dsp:nvSpPr>
      <dsp:spPr>
        <a:xfrm>
          <a:off x="6314408" y="2714932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98157" y="2758555"/>
        <a:ext cx="20952" cy="4194"/>
      </dsp:txXfrm>
    </dsp:sp>
    <dsp:sp modelId="{7D7D3AB6-8018-4F42-858F-B5CBFE104144}">
      <dsp:nvSpPr>
        <dsp:cNvPr id="0" name=""/>
        <dsp:cNvSpPr/>
      </dsp:nvSpPr>
      <dsp:spPr>
        <a:xfrm>
          <a:off x="4494252" y="2214065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Use active listening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494252" y="2214065"/>
        <a:ext cx="1821956" cy="1093173"/>
      </dsp:txXfrm>
    </dsp:sp>
    <dsp:sp modelId="{B4CC0B41-DA73-0A41-9476-27C294FA2B5F}">
      <dsp:nvSpPr>
        <dsp:cNvPr id="0" name=""/>
        <dsp:cNvSpPr/>
      </dsp:nvSpPr>
      <dsp:spPr>
        <a:xfrm>
          <a:off x="8555415" y="2714932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739163" y="2758555"/>
        <a:ext cx="20952" cy="4194"/>
      </dsp:txXfrm>
    </dsp:sp>
    <dsp:sp modelId="{FA1932E7-DDA6-CF47-8108-8CE12CAF9E16}">
      <dsp:nvSpPr>
        <dsp:cNvPr id="0" name=""/>
        <dsp:cNvSpPr/>
      </dsp:nvSpPr>
      <dsp:spPr>
        <a:xfrm>
          <a:off x="6735258" y="2214065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Check understanding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6735258" y="2214065"/>
        <a:ext cx="1821956" cy="1093173"/>
      </dsp:txXfrm>
    </dsp:sp>
    <dsp:sp modelId="{EE844225-B9E4-DB4E-A19E-4B991F2AC4D1}">
      <dsp:nvSpPr>
        <dsp:cNvPr id="0" name=""/>
        <dsp:cNvSpPr/>
      </dsp:nvSpPr>
      <dsp:spPr>
        <a:xfrm>
          <a:off x="923217" y="3305439"/>
          <a:ext cx="8964025" cy="719337"/>
        </a:xfrm>
        <a:custGeom>
          <a:avLst/>
          <a:gdLst/>
          <a:ahLst/>
          <a:cxnLst/>
          <a:rect l="0" t="0" r="0" b="0"/>
          <a:pathLst>
            <a:path>
              <a:moveTo>
                <a:pt x="8964025" y="0"/>
              </a:moveTo>
              <a:lnTo>
                <a:pt x="8964025" y="376768"/>
              </a:lnTo>
              <a:lnTo>
                <a:pt x="0" y="376768"/>
              </a:lnTo>
              <a:lnTo>
                <a:pt x="0" y="719337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80346" y="3663011"/>
        <a:ext cx="449767" cy="4194"/>
      </dsp:txXfrm>
    </dsp:sp>
    <dsp:sp modelId="{21350328-7C29-4947-BB88-2D7DBC1AE1B0}">
      <dsp:nvSpPr>
        <dsp:cNvPr id="0" name=""/>
        <dsp:cNvSpPr/>
      </dsp:nvSpPr>
      <dsp:spPr>
        <a:xfrm>
          <a:off x="8976265" y="2214065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Show empathy ("I can see you're feeling worried")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8976265" y="2214065"/>
        <a:ext cx="1821956" cy="1093173"/>
      </dsp:txXfrm>
    </dsp:sp>
    <dsp:sp modelId="{1C549114-9183-554A-AFBE-96AF1C99C782}">
      <dsp:nvSpPr>
        <dsp:cNvPr id="0" name=""/>
        <dsp:cNvSpPr/>
      </dsp:nvSpPr>
      <dsp:spPr>
        <a:xfrm>
          <a:off x="1832395" y="4558043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144" y="4601666"/>
        <a:ext cx="20952" cy="4194"/>
      </dsp:txXfrm>
    </dsp:sp>
    <dsp:sp modelId="{51A5DE14-10E5-2846-A0AF-BF5DD9674FEC}">
      <dsp:nvSpPr>
        <dsp:cNvPr id="0" name=""/>
        <dsp:cNvSpPr/>
      </dsp:nvSpPr>
      <dsp:spPr>
        <a:xfrm>
          <a:off x="12239" y="4057177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8972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solidFill>
                <a:schemeClr val="bg1"/>
              </a:solidFill>
            </a:rPr>
            <a:t>Result:</a:t>
          </a:r>
          <a:endParaRPr lang="en-US" sz="3200" kern="1200" dirty="0">
            <a:solidFill>
              <a:schemeClr val="bg1"/>
            </a:solidFill>
          </a:endParaRPr>
        </a:p>
      </dsp:txBody>
      <dsp:txXfrm>
        <a:off x="12239" y="4057177"/>
        <a:ext cx="1821956" cy="1093173"/>
      </dsp:txXfrm>
    </dsp:sp>
    <dsp:sp modelId="{4507DB90-CB4E-F344-B404-8C360F666121}">
      <dsp:nvSpPr>
        <dsp:cNvPr id="0" name=""/>
        <dsp:cNvSpPr/>
      </dsp:nvSpPr>
      <dsp:spPr>
        <a:xfrm>
          <a:off x="4073402" y="4558043"/>
          <a:ext cx="3884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44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57151" y="4601666"/>
        <a:ext cx="20952" cy="4194"/>
      </dsp:txXfrm>
    </dsp:sp>
    <dsp:sp modelId="{FB317A26-76E4-6145-94F9-39B9627BB7A9}">
      <dsp:nvSpPr>
        <dsp:cNvPr id="0" name=""/>
        <dsp:cNvSpPr/>
      </dsp:nvSpPr>
      <dsp:spPr>
        <a:xfrm>
          <a:off x="2253245" y="4057177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16681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The resident feels understood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253245" y="4057177"/>
        <a:ext cx="1821956" cy="1093173"/>
      </dsp:txXfrm>
    </dsp:sp>
    <dsp:sp modelId="{B33EEA43-F019-1F46-BBA5-60F01C271A3E}">
      <dsp:nvSpPr>
        <dsp:cNvPr id="0" name=""/>
        <dsp:cNvSpPr/>
      </dsp:nvSpPr>
      <dsp:spPr>
        <a:xfrm>
          <a:off x="6314408" y="4489928"/>
          <a:ext cx="1296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113835"/>
              </a:moveTo>
              <a:lnTo>
                <a:pt x="81902" y="113835"/>
              </a:lnTo>
              <a:lnTo>
                <a:pt x="81902" y="45720"/>
              </a:lnTo>
              <a:lnTo>
                <a:pt x="129604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74858" y="4533551"/>
        <a:ext cx="8704" cy="4194"/>
      </dsp:txXfrm>
    </dsp:sp>
    <dsp:sp modelId="{B60A976C-2E57-9747-BA20-AC0697765B6A}">
      <dsp:nvSpPr>
        <dsp:cNvPr id="0" name=""/>
        <dsp:cNvSpPr/>
      </dsp:nvSpPr>
      <dsp:spPr>
        <a:xfrm>
          <a:off x="4494252" y="4057177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Anxiety reduces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494252" y="4057177"/>
        <a:ext cx="1821956" cy="1093173"/>
      </dsp:txXfrm>
    </dsp:sp>
    <dsp:sp modelId="{A16FCAE4-3F7B-E645-A4DF-A03289354433}">
      <dsp:nvSpPr>
        <dsp:cNvPr id="0" name=""/>
        <dsp:cNvSpPr/>
      </dsp:nvSpPr>
      <dsp:spPr>
        <a:xfrm>
          <a:off x="8296569" y="4489928"/>
          <a:ext cx="6472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0747" y="45720"/>
              </a:lnTo>
              <a:lnTo>
                <a:pt x="340747" y="113835"/>
              </a:lnTo>
              <a:lnTo>
                <a:pt x="647295" y="113835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03184" y="4533551"/>
        <a:ext cx="34065" cy="4194"/>
      </dsp:txXfrm>
    </dsp:sp>
    <dsp:sp modelId="{8D12DF57-CF83-3349-84F6-E58AFF45EA0C}">
      <dsp:nvSpPr>
        <dsp:cNvPr id="0" name=""/>
        <dsp:cNvSpPr/>
      </dsp:nvSpPr>
      <dsp:spPr>
        <a:xfrm>
          <a:off x="6476413" y="3989061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bg1"/>
              </a:solidFill>
            </a:rPr>
            <a:t>Medication compliance improves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6476413" y="3989061"/>
        <a:ext cx="1821956" cy="1093173"/>
      </dsp:txXfrm>
    </dsp:sp>
    <dsp:sp modelId="{B4FD93A4-3AE4-974F-88EB-A98649F5AB7D}">
      <dsp:nvSpPr>
        <dsp:cNvPr id="0" name=""/>
        <dsp:cNvSpPr/>
      </dsp:nvSpPr>
      <dsp:spPr>
        <a:xfrm>
          <a:off x="8976265" y="4057177"/>
          <a:ext cx="1821956" cy="1093173"/>
        </a:xfrm>
        <a:prstGeom prst="rect">
          <a:avLst/>
        </a:prstGeom>
        <a:solidFill>
          <a:schemeClr val="accent5">
            <a:hueOff val="0"/>
            <a:satOff val="0"/>
            <a:lumOff val="0"/>
            <a:alpha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9277" tIns="93712" rIns="89277" bIns="937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chemeClr val="bg1"/>
              </a:solidFill>
            </a:rPr>
            <a:t>Trust builds over time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8976265" y="4057177"/>
        <a:ext cx="1821956" cy="10931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3AE22-26A7-3646-B041-40BBA46F193B}">
      <dsp:nvSpPr>
        <dsp:cNvPr id="0" name=""/>
        <dsp:cNvSpPr/>
      </dsp:nvSpPr>
      <dsp:spPr>
        <a:xfrm>
          <a:off x="0" y="0"/>
          <a:ext cx="4302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19E37-29DB-F84E-86A9-3337CFC19A01}">
      <dsp:nvSpPr>
        <dsp:cNvPr id="0" name=""/>
        <dsp:cNvSpPr/>
      </dsp:nvSpPr>
      <dsp:spPr>
        <a:xfrm>
          <a:off x="0" y="0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bg1"/>
            </a:solidFill>
          </a:endParaRPr>
        </a:p>
      </dsp:txBody>
      <dsp:txXfrm>
        <a:off x="0" y="0"/>
        <a:ext cx="4302357" cy="588464"/>
      </dsp:txXfrm>
    </dsp:sp>
    <dsp:sp modelId="{9C5610AE-2616-3146-94D2-2BB1155A34CF}">
      <dsp:nvSpPr>
        <dsp:cNvPr id="0" name=""/>
        <dsp:cNvSpPr/>
      </dsp:nvSpPr>
      <dsp:spPr>
        <a:xfrm>
          <a:off x="0" y="588464"/>
          <a:ext cx="4302357" cy="0"/>
        </a:xfrm>
        <a:prstGeom prst="line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15322-B142-FF4E-BD09-3833C7A7FD5C}">
      <dsp:nvSpPr>
        <dsp:cNvPr id="0" name=""/>
        <dsp:cNvSpPr/>
      </dsp:nvSpPr>
      <dsp:spPr>
        <a:xfrm>
          <a:off x="0" y="588464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Communication is a core professional skill in health and social care.</a:t>
          </a:r>
          <a:endParaRPr lang="en-US" sz="2000" b="1" kern="1200" dirty="0">
            <a:solidFill>
              <a:schemeClr val="bg1"/>
            </a:solidFill>
          </a:endParaRPr>
        </a:p>
      </dsp:txBody>
      <dsp:txXfrm>
        <a:off x="0" y="588464"/>
        <a:ext cx="4302357" cy="588464"/>
      </dsp:txXfrm>
    </dsp:sp>
    <dsp:sp modelId="{E854A228-4461-6F40-856E-75E881E4DD89}">
      <dsp:nvSpPr>
        <dsp:cNvPr id="0" name=""/>
        <dsp:cNvSpPr/>
      </dsp:nvSpPr>
      <dsp:spPr>
        <a:xfrm>
          <a:off x="0" y="1176928"/>
          <a:ext cx="4302357" cy="0"/>
        </a:xfrm>
        <a:prstGeom prst="lin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3FA72-35F7-054A-894E-60C6963CD02A}">
      <dsp:nvSpPr>
        <dsp:cNvPr id="0" name=""/>
        <dsp:cNvSpPr/>
      </dsp:nvSpPr>
      <dsp:spPr>
        <a:xfrm>
          <a:off x="0" y="1176928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It</a:t>
          </a:r>
          <a:r>
            <a:rPr lang="en-GB" sz="2000" kern="1200" dirty="0">
              <a:solidFill>
                <a:schemeClr val="bg1"/>
              </a:solidFill>
            </a:rPr>
            <a:t>: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0" y="1176928"/>
        <a:ext cx="4302357" cy="588464"/>
      </dsp:txXfrm>
    </dsp:sp>
    <dsp:sp modelId="{5B1504CB-641D-A540-AC80-B67575013A75}">
      <dsp:nvSpPr>
        <dsp:cNvPr id="0" name=""/>
        <dsp:cNvSpPr/>
      </dsp:nvSpPr>
      <dsp:spPr>
        <a:xfrm>
          <a:off x="0" y="1765392"/>
          <a:ext cx="4302357" cy="0"/>
        </a:xfrm>
        <a:prstGeom prst="line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B36F1-D3B1-8547-9F3C-4D27B202A80B}">
      <dsp:nvSpPr>
        <dsp:cNvPr id="0" name=""/>
        <dsp:cNvSpPr/>
      </dsp:nvSpPr>
      <dsp:spPr>
        <a:xfrm>
          <a:off x="0" y="1765392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Promotes safety</a:t>
          </a:r>
          <a:endParaRPr lang="en-US" sz="2000" b="1" kern="1200" dirty="0">
            <a:solidFill>
              <a:schemeClr val="bg1"/>
            </a:solidFill>
          </a:endParaRPr>
        </a:p>
      </dsp:txBody>
      <dsp:txXfrm>
        <a:off x="0" y="1765392"/>
        <a:ext cx="4302357" cy="588464"/>
      </dsp:txXfrm>
    </dsp:sp>
    <dsp:sp modelId="{C4344688-A61C-3746-B808-9C3163F155FE}">
      <dsp:nvSpPr>
        <dsp:cNvPr id="0" name=""/>
        <dsp:cNvSpPr/>
      </dsp:nvSpPr>
      <dsp:spPr>
        <a:xfrm>
          <a:off x="0" y="2353857"/>
          <a:ext cx="4302357" cy="0"/>
        </a:xfrm>
        <a:prstGeom prst="lin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1F89C-2156-B24C-B52A-682BB877490C}">
      <dsp:nvSpPr>
        <dsp:cNvPr id="0" name=""/>
        <dsp:cNvSpPr/>
      </dsp:nvSpPr>
      <dsp:spPr>
        <a:xfrm>
          <a:off x="0" y="2353857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Builds trust</a:t>
          </a:r>
          <a:endParaRPr lang="en-US" sz="2000" b="1" kern="1200" dirty="0">
            <a:solidFill>
              <a:schemeClr val="bg1"/>
            </a:solidFill>
          </a:endParaRPr>
        </a:p>
      </dsp:txBody>
      <dsp:txXfrm>
        <a:off x="0" y="2353857"/>
        <a:ext cx="4302357" cy="588464"/>
      </dsp:txXfrm>
    </dsp:sp>
    <dsp:sp modelId="{23275055-41ED-104B-A820-4CA3E10734AC}">
      <dsp:nvSpPr>
        <dsp:cNvPr id="0" name=""/>
        <dsp:cNvSpPr/>
      </dsp:nvSpPr>
      <dsp:spPr>
        <a:xfrm>
          <a:off x="0" y="2942321"/>
          <a:ext cx="4302357" cy="0"/>
        </a:xfrm>
        <a:prstGeom prst="line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F4ECD-401C-6047-8402-D6C66633FDC8}">
      <dsp:nvSpPr>
        <dsp:cNvPr id="0" name=""/>
        <dsp:cNvSpPr/>
      </dsp:nvSpPr>
      <dsp:spPr>
        <a:xfrm>
          <a:off x="0" y="2942321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Supports wellbeing</a:t>
          </a:r>
          <a:endParaRPr lang="en-US" sz="2000" b="1" kern="1200" dirty="0">
            <a:solidFill>
              <a:schemeClr val="bg1"/>
            </a:solidFill>
          </a:endParaRPr>
        </a:p>
      </dsp:txBody>
      <dsp:txXfrm>
        <a:off x="0" y="2942321"/>
        <a:ext cx="4302357" cy="588464"/>
      </dsp:txXfrm>
    </dsp:sp>
    <dsp:sp modelId="{147B9609-9A56-3647-B34B-6511669135AE}">
      <dsp:nvSpPr>
        <dsp:cNvPr id="0" name=""/>
        <dsp:cNvSpPr/>
      </dsp:nvSpPr>
      <dsp:spPr>
        <a:xfrm>
          <a:off x="0" y="3530785"/>
          <a:ext cx="4302357" cy="0"/>
        </a:xfrm>
        <a:prstGeom prst="lin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4A327-9423-4143-BE2B-0BD4643F328B}">
      <dsp:nvSpPr>
        <dsp:cNvPr id="0" name=""/>
        <dsp:cNvSpPr/>
      </dsp:nvSpPr>
      <dsp:spPr>
        <a:xfrm>
          <a:off x="0" y="3530785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Improves outcomes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0" y="3530785"/>
        <a:ext cx="4302357" cy="588464"/>
      </dsp:txXfrm>
    </dsp:sp>
    <dsp:sp modelId="{C0DEE5F1-0DF2-0B4F-BE35-9611733205E1}">
      <dsp:nvSpPr>
        <dsp:cNvPr id="0" name=""/>
        <dsp:cNvSpPr/>
      </dsp:nvSpPr>
      <dsp:spPr>
        <a:xfrm>
          <a:off x="0" y="4119249"/>
          <a:ext cx="4302357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69DA1-A4B3-434B-9398-8BF09E0A3482}">
      <dsp:nvSpPr>
        <dsp:cNvPr id="0" name=""/>
        <dsp:cNvSpPr/>
      </dsp:nvSpPr>
      <dsp:spPr>
        <a:xfrm>
          <a:off x="0" y="4119249"/>
          <a:ext cx="4302357" cy="588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Effective communication is not optional. It is a professional responsibility</a:t>
          </a:r>
          <a:r>
            <a:rPr lang="en-GB" sz="1800" kern="1200" dirty="0">
              <a:solidFill>
                <a:schemeClr val="bg1"/>
              </a:solidFill>
            </a:rPr>
            <a:t>.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0" y="4119249"/>
        <a:ext cx="4302357" cy="588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5E4F00-13D8-3A4C-9138-F469D890C90F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48A9DC-C88D-8541-9149-4160B1DCD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065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93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866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02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65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8421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730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984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7455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48A9DC-C88D-8541-9149-4160B1DCD7F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47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4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51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50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4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68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98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43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23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69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569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03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770" r:id="rId1"/>
    <p:sldLayoutId id="2147485771" r:id="rId2"/>
    <p:sldLayoutId id="2147485772" r:id="rId3"/>
    <p:sldLayoutId id="2147485773" r:id="rId4"/>
    <p:sldLayoutId id="2147485774" r:id="rId5"/>
    <p:sldLayoutId id="2147485775" r:id="rId6"/>
    <p:sldLayoutId id="2147485776" r:id="rId7"/>
    <p:sldLayoutId id="2147485777" r:id="rId8"/>
    <p:sldLayoutId id="2147485778" r:id="rId9"/>
    <p:sldLayoutId id="2147485779" r:id="rId10"/>
    <p:sldLayoutId id="2147485780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https://images.openai.com/static-rsc-3/PC8Vf_N-jRooxOsqXVdi4qIn1WiF_ggW23P1G6EgXbVUuOIzwheH3CoRBDvYeP5c7-swxkN9KYMSaD8jS1awNaM59zRwihVToyRyj1QSLJs?purpose=fullsize&amp;v=1" TargetMode="Externa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10.svg"/><Relationship Id="rId3" Type="http://schemas.openxmlformats.org/officeDocument/2006/relationships/image" Target="../media/image5.jpeg"/><Relationship Id="rId7" Type="http://schemas.openxmlformats.org/officeDocument/2006/relationships/diagramColors" Target="../diagrams/colors1.xml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8.jpg"/><Relationship Id="rId5" Type="http://schemas.openxmlformats.org/officeDocument/2006/relationships/diagramLayout" Target="../diagrams/layout1.xml"/><Relationship Id="rId10" Type="http://schemas.openxmlformats.org/officeDocument/2006/relationships/image" Target="../media/image7.jpeg"/><Relationship Id="rId4" Type="http://schemas.openxmlformats.org/officeDocument/2006/relationships/diagramData" Target="../diagrams/data1.xm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8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microsoft.com/office/2007/relationships/hdphoto" Target="../media/hdphoto7.wdp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1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11" Type="http://schemas.openxmlformats.org/officeDocument/2006/relationships/image" Target="../media/image19.png"/><Relationship Id="rId5" Type="http://schemas.microsoft.com/office/2007/relationships/hdphoto" Target="../media/hdphoto9.wdp"/><Relationship Id="rId10" Type="http://schemas.microsoft.com/office/2007/relationships/diagramDrawing" Target="../diagrams/drawing3.xml"/><Relationship Id="rId4" Type="http://schemas.openxmlformats.org/officeDocument/2006/relationships/image" Target="../media/image22.png"/><Relationship Id="rId9" Type="http://schemas.openxmlformats.org/officeDocument/2006/relationships/diagramColors" Target="../diagrams/colors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.png"/><Relationship Id="rId7" Type="http://schemas.openxmlformats.org/officeDocument/2006/relationships/hyperlink" Target="https://www.who.int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" TargetMode="External"/><Relationship Id="rId5" Type="http://schemas.openxmlformats.org/officeDocument/2006/relationships/hyperlink" Target="https://www.england.nhs.uk/patient-safety" TargetMode="External"/><Relationship Id="rId4" Type="http://schemas.microsoft.com/office/2007/relationships/hdphoto" Target="../media/hdphoto10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3" descr="A person talking to a doctor&#10;&#10;AI-generated content may be incorrect.">
            <a:extLst>
              <a:ext uri="{FF2B5EF4-FFF2-40B4-BE49-F238E27FC236}">
                <a16:creationId xmlns:a16="http://schemas.microsoft.com/office/drawing/2014/main" id="{A34D2A87-EE74-D9F7-4560-291F35A77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5">
            <a:alphaModFix amt="81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198"/>
                    </a14:imgEffect>
                    <a14:imgEffect>
                      <a14:saturation sat="26000"/>
                    </a14:imgEffect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790" r="-1" b="8938"/>
          <a:stretch>
            <a:fillRect/>
          </a:stretch>
        </p:blipFill>
        <p:spPr bwMode="auto">
          <a:xfrm>
            <a:off x="0" y="10"/>
            <a:ext cx="12191675" cy="6857990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3">
            <a:extLst>
              <a:ext uri="{FF2B5EF4-FFF2-40B4-BE49-F238E27FC236}">
                <a16:creationId xmlns:a16="http://schemas.microsoft.com/office/drawing/2014/main" id="{6A60E17B-BF6E-2737-A717-BD7F9E1DEF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72E4CB-75DF-2646-A08E-EE9AC6C0E5F2}"/>
              </a:ext>
            </a:extLst>
          </p:cNvPr>
          <p:cNvSpPr/>
          <p:nvPr/>
        </p:nvSpPr>
        <p:spPr>
          <a:xfrm>
            <a:off x="1050781" y="-624544"/>
            <a:ext cx="6247308" cy="4873558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82000"/>
              </a:srgbClr>
            </a:outerShdw>
          </a:effectLst>
        </p:spPr>
        <p:txBody>
          <a:bodyPr vert="horz" lIns="91440" tIns="45720" rIns="91440" bIns="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n w="0"/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COMMUNICATION IN HEALTH AND SOCIAL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764426-C1E4-DEA9-957D-D44AAA86D0A8}"/>
              </a:ext>
            </a:extLst>
          </p:cNvPr>
          <p:cNvSpPr txBox="1"/>
          <p:nvPr/>
        </p:nvSpPr>
        <p:spPr>
          <a:xfrm>
            <a:off x="1011025" y="3799181"/>
            <a:ext cx="620864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Module T</a:t>
            </a:r>
            <a:r>
              <a:rPr lang="en-GB" altLang="en-US" sz="2000" dirty="0">
                <a:solidFill>
                  <a:schemeClr val="bg1"/>
                </a:solidFill>
              </a:rPr>
              <a:t>itle: </a:t>
            </a:r>
            <a:r>
              <a:rPr lang="en-GB" altLang="en-US" sz="2000" b="1" i="1" dirty="0">
                <a:solidFill>
                  <a:schemeClr val="bg1"/>
                </a:solidFill>
              </a:rPr>
              <a:t>Professional Career Development within H&amp;SC</a:t>
            </a:r>
          </a:p>
          <a:p>
            <a:r>
              <a:rPr lang="en-GB" altLang="en-US" sz="2000" u="sng" dirty="0">
                <a:solidFill>
                  <a:schemeClr val="bg1"/>
                </a:solidFill>
              </a:rPr>
              <a:t>Module Number</a:t>
            </a:r>
            <a:r>
              <a:rPr lang="en-GB" altLang="en-US" sz="2000" dirty="0">
                <a:solidFill>
                  <a:schemeClr val="bg1"/>
                </a:solidFill>
              </a:rPr>
              <a:t>: </a:t>
            </a:r>
            <a:r>
              <a:rPr lang="en-GB" altLang="en-US" sz="2000" b="1" i="1" dirty="0">
                <a:solidFill>
                  <a:schemeClr val="bg1"/>
                </a:solidFill>
              </a:rPr>
              <a:t>LCHS 4009 (LON)</a:t>
            </a:r>
          </a:p>
          <a:p>
            <a:r>
              <a:rPr lang="en-GB" altLang="en-US" sz="2000" u="sng" dirty="0">
                <a:solidFill>
                  <a:schemeClr val="bg1"/>
                </a:solidFill>
              </a:rPr>
              <a:t>Assignment No</a:t>
            </a:r>
            <a:r>
              <a:rPr lang="en-GB" altLang="en-US" sz="2000" b="1" i="1" dirty="0">
                <a:solidFill>
                  <a:schemeClr val="bg1"/>
                </a:solidFill>
              </a:rPr>
              <a:t>:     ASSIGNMENT 1</a:t>
            </a:r>
          </a:p>
          <a:p>
            <a:r>
              <a:rPr lang="en-GB" altLang="en-US" sz="2000" u="sng" dirty="0">
                <a:solidFill>
                  <a:schemeClr val="bg1"/>
                </a:solidFill>
              </a:rPr>
              <a:t>Student Name</a:t>
            </a:r>
            <a:r>
              <a:rPr lang="en-GB" altLang="en-US" sz="2000" b="1" i="1" dirty="0">
                <a:solidFill>
                  <a:schemeClr val="bg1"/>
                </a:solidFill>
              </a:rPr>
              <a:t>: Helen May Escoto Frial</a:t>
            </a:r>
          </a:p>
          <a:p>
            <a:r>
              <a:rPr lang="en-GB" altLang="en-US" sz="2000" u="sng" dirty="0">
                <a:solidFill>
                  <a:schemeClr val="bg1"/>
                </a:solidFill>
              </a:rPr>
              <a:t>Student ID: </a:t>
            </a:r>
            <a:r>
              <a:rPr lang="en-GB" altLang="en-US" sz="2000" b="1" i="1" u="sng" dirty="0">
                <a:solidFill>
                  <a:schemeClr val="bg1"/>
                </a:solidFill>
              </a:rPr>
              <a:t>2430209</a:t>
            </a:r>
            <a:endParaRPr lang="en-GB" altLang="en-US" sz="2000" b="1" i="1" dirty="0">
              <a:solidFill>
                <a:schemeClr val="bg1"/>
              </a:solidFill>
            </a:endParaRPr>
          </a:p>
          <a:p>
            <a:r>
              <a:rPr lang="en-GB" altLang="en-US" sz="2000" u="sng" dirty="0">
                <a:solidFill>
                  <a:schemeClr val="bg1"/>
                </a:solidFill>
              </a:rPr>
              <a:t>Lecturer’s Name</a:t>
            </a:r>
            <a:r>
              <a:rPr lang="en-GB" altLang="en-US" sz="2000" b="1" i="1" dirty="0">
                <a:solidFill>
                  <a:schemeClr val="bg1"/>
                </a:solidFill>
              </a:rPr>
              <a:t>: Dr. Christopher </a:t>
            </a:r>
            <a:r>
              <a:rPr lang="en-GB" altLang="en-US" sz="2000" b="1" i="1" dirty="0" err="1">
                <a:solidFill>
                  <a:schemeClr val="bg1"/>
                </a:solidFill>
              </a:rPr>
              <a:t>Mafuva</a:t>
            </a:r>
            <a:endParaRPr lang="en-GB" altLang="en-US" sz="2000" b="1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UWTSD London logo (002) – IHSCM">
            <a:extLst>
              <a:ext uri="{FF2B5EF4-FFF2-40B4-BE49-F238E27FC236}">
                <a16:creationId xmlns:a16="http://schemas.microsoft.com/office/drawing/2014/main" id="{42838D23-BD2E-290C-D034-11FF4F38C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alphaModFix amt="84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9666"/>
                    </a14:imgEffect>
                    <a14:imgEffect>
                      <a14:saturation sa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286" y="5061641"/>
            <a:ext cx="5943600" cy="1689100"/>
          </a:xfrm>
          <a:prstGeom prst="rect">
            <a:avLst/>
          </a:prstGeom>
          <a:noFill/>
          <a:effectLst>
            <a:glow rad="127000">
              <a:schemeClr val="accent1">
                <a:alpha val="89000"/>
              </a:schemeClr>
            </a:glow>
            <a:outerShdw blurRad="50800" dist="50800" dir="5400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8825312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bg1">
              <a:lumMod val="8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4" name="Rectangle 2073">
            <a:extLst>
              <a:ext uri="{FF2B5EF4-FFF2-40B4-BE49-F238E27FC236}">
                <a16:creationId xmlns:a16="http://schemas.microsoft.com/office/drawing/2014/main" id="{50D1D739-EDC4-4BE6-A073-9B157E1F9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6CDD35A4-E546-4AF3-A8B9-AC24C5C9F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3852070 w 12192000"/>
              <a:gd name="connsiteY1" fmla="*/ 0 h 6858000"/>
              <a:gd name="connsiteX2" fmla="*/ 3878367 w 12192000"/>
              <a:gd name="connsiteY2" fmla="*/ 23504 h 6858000"/>
              <a:gd name="connsiteX3" fmla="*/ 3885324 w 12192000"/>
              <a:gd name="connsiteY3" fmla="*/ 84795 h 6858000"/>
              <a:gd name="connsiteX4" fmla="*/ 3820400 w 12192000"/>
              <a:gd name="connsiteY4" fmla="*/ 131127 h 6858000"/>
              <a:gd name="connsiteX5" fmla="*/ 3631811 w 12192000"/>
              <a:gd name="connsiteY5" fmla="*/ 219929 h 6858000"/>
              <a:gd name="connsiteX6" fmla="*/ 4327428 w 12192000"/>
              <a:gd name="connsiteY6" fmla="*/ 351201 h 6858000"/>
              <a:gd name="connsiteX7" fmla="*/ 4080099 w 12192000"/>
              <a:gd name="connsiteY7" fmla="*/ 432279 h 6858000"/>
              <a:gd name="connsiteX8" fmla="*/ 3823492 w 12192000"/>
              <a:gd name="connsiteY8" fmla="*/ 490194 h 6858000"/>
              <a:gd name="connsiteX9" fmla="*/ 3545246 w 12192000"/>
              <a:gd name="connsiteY9" fmla="*/ 532664 h 6858000"/>
              <a:gd name="connsiteX10" fmla="*/ 3291732 w 12192000"/>
              <a:gd name="connsiteY10" fmla="*/ 617605 h 6858000"/>
              <a:gd name="connsiteX11" fmla="*/ 3953340 w 12192000"/>
              <a:gd name="connsiteY11" fmla="*/ 652353 h 6858000"/>
              <a:gd name="connsiteX12" fmla="*/ 3610170 w 12192000"/>
              <a:gd name="connsiteY12" fmla="*/ 729572 h 6858000"/>
              <a:gd name="connsiteX13" fmla="*/ 3328832 w 12192000"/>
              <a:gd name="connsiteY13" fmla="*/ 829957 h 6858000"/>
              <a:gd name="connsiteX14" fmla="*/ 3130966 w 12192000"/>
              <a:gd name="connsiteY14" fmla="*/ 876288 h 6858000"/>
              <a:gd name="connsiteX15" fmla="*/ 2920736 w 12192000"/>
              <a:gd name="connsiteY15" fmla="*/ 887872 h 6858000"/>
              <a:gd name="connsiteX16" fmla="*/ 2871269 w 12192000"/>
              <a:gd name="connsiteY16" fmla="*/ 961228 h 6858000"/>
              <a:gd name="connsiteX17" fmla="*/ 2936195 w 12192000"/>
              <a:gd name="connsiteY17" fmla="*/ 1038448 h 6858000"/>
              <a:gd name="connsiteX18" fmla="*/ 3035126 w 12192000"/>
              <a:gd name="connsiteY18" fmla="*/ 1046168 h 6858000"/>
              <a:gd name="connsiteX19" fmla="*/ 3625627 w 12192000"/>
              <a:gd name="connsiteY19" fmla="*/ 1065474 h 6858000"/>
              <a:gd name="connsiteX20" fmla="*/ 1733551 w 12192000"/>
              <a:gd name="connsiteY20" fmla="*/ 1235355 h 6858000"/>
              <a:gd name="connsiteX21" fmla="*/ 1990156 w 12192000"/>
              <a:gd name="connsiteY21" fmla="*/ 1339602 h 6858000"/>
              <a:gd name="connsiteX22" fmla="*/ 2076722 w 12192000"/>
              <a:gd name="connsiteY22" fmla="*/ 1625311 h 6858000"/>
              <a:gd name="connsiteX23" fmla="*/ 2392067 w 12192000"/>
              <a:gd name="connsiteY23" fmla="*/ 1787470 h 6858000"/>
              <a:gd name="connsiteX24" fmla="*/ 2596115 w 12192000"/>
              <a:gd name="connsiteY24" fmla="*/ 1845385 h 6858000"/>
              <a:gd name="connsiteX25" fmla="*/ 3062950 w 12192000"/>
              <a:gd name="connsiteY25" fmla="*/ 1930326 h 6858000"/>
              <a:gd name="connsiteX26" fmla="*/ 3130966 w 12192000"/>
              <a:gd name="connsiteY26" fmla="*/ 2069319 h 6858000"/>
              <a:gd name="connsiteX27" fmla="*/ 3189708 w 12192000"/>
              <a:gd name="connsiteY27" fmla="*/ 2223754 h 6858000"/>
              <a:gd name="connsiteX28" fmla="*/ 3313373 w 12192000"/>
              <a:gd name="connsiteY28" fmla="*/ 2324141 h 6858000"/>
              <a:gd name="connsiteX29" fmla="*/ 2351877 w 12192000"/>
              <a:gd name="connsiteY29" fmla="*/ 2308697 h 6858000"/>
              <a:gd name="connsiteX30" fmla="*/ 3437038 w 12192000"/>
              <a:gd name="connsiteY30" fmla="*/ 2633017 h 6858000"/>
              <a:gd name="connsiteX31" fmla="*/ 3341198 w 12192000"/>
              <a:gd name="connsiteY31" fmla="*/ 2760427 h 6858000"/>
              <a:gd name="connsiteX32" fmla="*/ 3934791 w 12192000"/>
              <a:gd name="connsiteY32" fmla="*/ 2934169 h 6858000"/>
              <a:gd name="connsiteX33" fmla="*/ 3616352 w 12192000"/>
              <a:gd name="connsiteY33" fmla="*/ 2953473 h 6858000"/>
              <a:gd name="connsiteX34" fmla="*/ 5468240 w 12192000"/>
              <a:gd name="connsiteY34" fmla="*/ 3679329 h 6858000"/>
              <a:gd name="connsiteX35" fmla="*/ 8111582 w 12192000"/>
              <a:gd name="connsiteY35" fmla="*/ 4204418 h 6858000"/>
              <a:gd name="connsiteX36" fmla="*/ 9144186 w 12192000"/>
              <a:gd name="connsiteY36" fmla="*/ 4304802 h 6858000"/>
              <a:gd name="connsiteX37" fmla="*/ 10319004 w 12192000"/>
              <a:gd name="connsiteY37" fmla="*/ 4273915 h 6858000"/>
              <a:gd name="connsiteX38" fmla="*/ 12053408 w 12192000"/>
              <a:gd name="connsiteY38" fmla="*/ 3907125 h 6858000"/>
              <a:gd name="connsiteX39" fmla="*/ 12192000 w 12192000"/>
              <a:gd name="connsiteY39" fmla="*/ 3841157 h 6858000"/>
              <a:gd name="connsiteX40" fmla="*/ 12192000 w 12192000"/>
              <a:gd name="connsiteY40" fmla="*/ 6858000 h 6858000"/>
              <a:gd name="connsiteX41" fmla="*/ 0 w 12192000"/>
              <a:gd name="connsiteY4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3852070" y="0"/>
                </a:lnTo>
                <a:lnTo>
                  <a:pt x="3878367" y="23504"/>
                </a:lnTo>
                <a:cubicBezTo>
                  <a:pt x="3887642" y="39430"/>
                  <a:pt x="3891507" y="59700"/>
                  <a:pt x="3885324" y="84795"/>
                </a:cubicBezTo>
                <a:cubicBezTo>
                  <a:pt x="3876049" y="123406"/>
                  <a:pt x="3845133" y="123406"/>
                  <a:pt x="3820400" y="131127"/>
                </a:cubicBezTo>
                <a:cubicBezTo>
                  <a:pt x="3764751" y="154292"/>
                  <a:pt x="3696735" y="138849"/>
                  <a:pt x="3631811" y="219929"/>
                </a:cubicBezTo>
                <a:cubicBezTo>
                  <a:pt x="3879141" y="262399"/>
                  <a:pt x="4117198" y="181318"/>
                  <a:pt x="4327428" y="351201"/>
                </a:cubicBezTo>
                <a:cubicBezTo>
                  <a:pt x="4250138" y="436142"/>
                  <a:pt x="4163572" y="416836"/>
                  <a:pt x="4080099" y="432279"/>
                </a:cubicBezTo>
                <a:cubicBezTo>
                  <a:pt x="3993533" y="447725"/>
                  <a:pt x="3910058" y="474751"/>
                  <a:pt x="3823492" y="490194"/>
                </a:cubicBezTo>
                <a:cubicBezTo>
                  <a:pt x="3730743" y="509498"/>
                  <a:pt x="3637993" y="513360"/>
                  <a:pt x="3545246" y="532664"/>
                </a:cubicBezTo>
                <a:cubicBezTo>
                  <a:pt x="3467954" y="548109"/>
                  <a:pt x="3384480" y="521081"/>
                  <a:pt x="3291732" y="617605"/>
                </a:cubicBezTo>
                <a:cubicBezTo>
                  <a:pt x="3520513" y="687103"/>
                  <a:pt x="3727651" y="582857"/>
                  <a:pt x="3953340" y="652353"/>
                </a:cubicBezTo>
                <a:cubicBezTo>
                  <a:pt x="3820400" y="714129"/>
                  <a:pt x="3712194" y="694824"/>
                  <a:pt x="3610170" y="729572"/>
                </a:cubicBezTo>
                <a:cubicBezTo>
                  <a:pt x="3517420" y="764322"/>
                  <a:pt x="3406122" y="725712"/>
                  <a:pt x="3328832" y="829957"/>
                </a:cubicBezTo>
                <a:cubicBezTo>
                  <a:pt x="3270090" y="911035"/>
                  <a:pt x="3208258" y="922618"/>
                  <a:pt x="3130966" y="876288"/>
                </a:cubicBezTo>
                <a:cubicBezTo>
                  <a:pt x="3062950" y="833818"/>
                  <a:pt x="2988752" y="845400"/>
                  <a:pt x="2920736" y="887872"/>
                </a:cubicBezTo>
                <a:cubicBezTo>
                  <a:pt x="2896004" y="903315"/>
                  <a:pt x="2871269" y="922618"/>
                  <a:pt x="2871269" y="961228"/>
                </a:cubicBezTo>
                <a:cubicBezTo>
                  <a:pt x="2871269" y="1015283"/>
                  <a:pt x="2902186" y="1030726"/>
                  <a:pt x="2936195" y="1038448"/>
                </a:cubicBezTo>
                <a:cubicBezTo>
                  <a:pt x="2967111" y="1046168"/>
                  <a:pt x="3004210" y="1053891"/>
                  <a:pt x="3035126" y="1046168"/>
                </a:cubicBezTo>
                <a:cubicBezTo>
                  <a:pt x="3232990" y="1003700"/>
                  <a:pt x="3427764" y="1073194"/>
                  <a:pt x="3625627" y="1065474"/>
                </a:cubicBezTo>
                <a:cubicBezTo>
                  <a:pt x="3004210" y="1231494"/>
                  <a:pt x="2376610" y="1177441"/>
                  <a:pt x="1733551" y="1235355"/>
                </a:cubicBezTo>
                <a:cubicBezTo>
                  <a:pt x="1817025" y="1351183"/>
                  <a:pt x="1925232" y="1254661"/>
                  <a:pt x="1990156" y="1339602"/>
                </a:cubicBezTo>
                <a:cubicBezTo>
                  <a:pt x="1928323" y="1517205"/>
                  <a:pt x="1953057" y="1613728"/>
                  <a:pt x="2076722" y="1625311"/>
                </a:cubicBezTo>
                <a:cubicBezTo>
                  <a:pt x="2197295" y="1636894"/>
                  <a:pt x="2327143" y="1575118"/>
                  <a:pt x="2392067" y="1787470"/>
                </a:cubicBezTo>
                <a:cubicBezTo>
                  <a:pt x="2410617" y="1853106"/>
                  <a:pt x="2525008" y="1833802"/>
                  <a:pt x="2596115" y="1845385"/>
                </a:cubicBezTo>
                <a:cubicBezTo>
                  <a:pt x="2750696" y="1872411"/>
                  <a:pt x="2914554" y="1845385"/>
                  <a:pt x="3062950" y="1930326"/>
                </a:cubicBezTo>
                <a:cubicBezTo>
                  <a:pt x="3121692" y="1961213"/>
                  <a:pt x="3161883" y="1984378"/>
                  <a:pt x="3130966" y="2069319"/>
                </a:cubicBezTo>
                <a:cubicBezTo>
                  <a:pt x="3100050" y="2158121"/>
                  <a:pt x="3140242" y="2189008"/>
                  <a:pt x="3189708" y="2223754"/>
                </a:cubicBezTo>
                <a:cubicBezTo>
                  <a:pt x="3226808" y="2250784"/>
                  <a:pt x="3282457" y="2243060"/>
                  <a:pt x="3313373" y="2324141"/>
                </a:cubicBezTo>
                <a:cubicBezTo>
                  <a:pt x="2988752" y="2312558"/>
                  <a:pt x="2673405" y="2246923"/>
                  <a:pt x="2351877" y="2308697"/>
                </a:cubicBezTo>
                <a:cubicBezTo>
                  <a:pt x="2704323" y="2463134"/>
                  <a:pt x="3090776" y="2455412"/>
                  <a:pt x="3437038" y="2633017"/>
                </a:cubicBezTo>
                <a:cubicBezTo>
                  <a:pt x="3424671" y="2694791"/>
                  <a:pt x="3344289" y="2667764"/>
                  <a:pt x="3341198" y="2760427"/>
                </a:cubicBezTo>
                <a:cubicBezTo>
                  <a:pt x="3523603" y="2856951"/>
                  <a:pt x="3743110" y="2791314"/>
                  <a:pt x="3934791" y="2934169"/>
                </a:cubicBezTo>
                <a:cubicBezTo>
                  <a:pt x="3823492" y="2999805"/>
                  <a:pt x="3721469" y="2891699"/>
                  <a:pt x="3616352" y="2953473"/>
                </a:cubicBezTo>
                <a:cubicBezTo>
                  <a:pt x="3650361" y="3046136"/>
                  <a:pt x="5189993" y="3617555"/>
                  <a:pt x="5468240" y="3679329"/>
                </a:cubicBezTo>
                <a:cubicBezTo>
                  <a:pt x="6034007" y="3806740"/>
                  <a:pt x="7663296" y="4131059"/>
                  <a:pt x="8111582" y="4204418"/>
                </a:cubicBezTo>
                <a:cubicBezTo>
                  <a:pt x="8457844" y="4258470"/>
                  <a:pt x="8801016" y="4300942"/>
                  <a:pt x="9144186" y="4304802"/>
                </a:cubicBezTo>
                <a:cubicBezTo>
                  <a:pt x="9536822" y="4308663"/>
                  <a:pt x="9926368" y="4289359"/>
                  <a:pt x="10319004" y="4273915"/>
                </a:cubicBezTo>
                <a:cubicBezTo>
                  <a:pt x="10906415" y="4250750"/>
                  <a:pt x="11484549" y="4158087"/>
                  <a:pt x="12053408" y="3907125"/>
                </a:cubicBezTo>
                <a:lnTo>
                  <a:pt x="12192000" y="3841157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9B907-9679-B022-E3DD-0AE1B2EBC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66388"/>
            <a:ext cx="7669697" cy="1451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31395-4AD3-06C1-59AB-44626295E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5384878"/>
            <a:ext cx="7315200" cy="7754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</a:t>
            </a:r>
            <a:r>
              <a:rPr lang="en-US" sz="3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 have not used AI in my Assignment.</a:t>
            </a:r>
          </a:p>
        </p:txBody>
      </p:sp>
      <p:pic>
        <p:nvPicPr>
          <p:cNvPr id="2050" name="Picture 2" descr="UWTSD London logo (002) – IHSCM">
            <a:extLst>
              <a:ext uri="{FF2B5EF4-FFF2-40B4-BE49-F238E27FC236}">
                <a16:creationId xmlns:a16="http://schemas.microsoft.com/office/drawing/2014/main" id="{A308B858-8888-7A4C-9710-B08C8EF65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630"/>
                    </a14:imgEffect>
                    <a14:imgEffect>
                      <a14:saturation sat="3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4475" y="1056371"/>
            <a:ext cx="6153150" cy="1753647"/>
          </a:xfrm>
          <a:prstGeom prst="rect">
            <a:avLst/>
          </a:prstGeom>
          <a:blipFill dpi="0" rotWithShape="1">
            <a:blip r:embed="rId4">
              <a:alphaModFix amt="70141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/>
                      </a14:imgEffect>
                      <a14:imgEffect>
                        <a14:colorTemperature colorTemp="4705"/>
                      </a14:imgEffect>
                      <a14:imgEffect>
                        <a14:saturation sat="128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tl"/>
          </a:blipFill>
          <a:effectLst>
            <a:glow rad="889113">
              <a:schemeClr val="accent1">
                <a:alpha val="12000"/>
              </a:schemeClr>
            </a:glow>
            <a:outerShdw blurRad="50800" dist="50800" dir="5400000" algn="ctr" rotWithShape="0">
              <a:srgbClr val="000000">
                <a:alpha val="29415"/>
              </a:srgbClr>
            </a:outerShdw>
            <a:softEdge rad="0"/>
          </a:effectLst>
          <a:scene3d>
            <a:camera prst="orthographicFront"/>
            <a:lightRig rig="threePt" dir="t"/>
          </a:scene3d>
          <a:sp3d prstMaterial="softEdge"/>
        </p:spPr>
      </p:pic>
    </p:spTree>
    <p:extLst>
      <p:ext uri="{BB962C8B-B14F-4D97-AF65-F5344CB8AC3E}">
        <p14:creationId xmlns:p14="http://schemas.microsoft.com/office/powerpoint/2010/main" val="97543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bg2">
                <a:tint val="94000"/>
                <a:satMod val="80000"/>
                <a:lumMod val="106000"/>
                <a:alpha val="66000"/>
              </a:schemeClr>
            </a:gs>
            <a:gs pos="7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Picture 98" descr="Senior and youth holding hands">
            <a:extLst>
              <a:ext uri="{FF2B5EF4-FFF2-40B4-BE49-F238E27FC236}">
                <a16:creationId xmlns:a16="http://schemas.microsoft.com/office/drawing/2014/main" id="{31D1D5E5-7505-ACE4-D115-DB434CB95C6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21885" r="1714" b="3"/>
          <a:stretch>
            <a:fillRect/>
          </a:stretch>
        </p:blipFill>
        <p:spPr>
          <a:xfrm>
            <a:off x="5049078" y="347122"/>
            <a:ext cx="6948509" cy="60705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DC2FEA-C564-E7FC-8CD5-ECC591E4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986"/>
            <a:ext cx="3999971" cy="168931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What is Communication</a:t>
            </a:r>
            <a:r>
              <a:rPr lang="en-US" sz="4000" dirty="0">
                <a:solidFill>
                  <a:srgbClr val="FF0000"/>
                </a:solidFill>
              </a:rPr>
              <a:t>?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F9A840D-F007-0EB4-58B1-DC6B3B1767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143120"/>
              </p:ext>
            </p:extLst>
          </p:nvPr>
        </p:nvGraphicFramePr>
        <p:xfrm>
          <a:off x="490361" y="1363119"/>
          <a:ext cx="5064730" cy="5147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9" name="Picture 78" descr="Doctor sitting on a chair">
            <a:extLst>
              <a:ext uri="{FF2B5EF4-FFF2-40B4-BE49-F238E27FC236}">
                <a16:creationId xmlns:a16="http://schemas.microsoft.com/office/drawing/2014/main" id="{C88D0866-6878-4B22-21BF-B2CE71EFF3A7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68000"/>
          </a:blip>
          <a:srcRect l="36313" r="7508" b="3"/>
          <a:stretch>
            <a:fillRect/>
          </a:stretch>
        </p:blipFill>
        <p:spPr>
          <a:xfrm>
            <a:off x="5676373" y="303437"/>
            <a:ext cx="2630656" cy="3125563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1" name="Picture 100" descr="Doctor with a patient">
            <a:extLst>
              <a:ext uri="{FF2B5EF4-FFF2-40B4-BE49-F238E27FC236}">
                <a16:creationId xmlns:a16="http://schemas.microsoft.com/office/drawing/2014/main" id="{AE9B2898-5E86-7D65-E42F-55FED2B09666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38000"/>
          </a:blip>
          <a:srcRect l="16032" r="16030" b="-1"/>
          <a:stretch>
            <a:fillRect/>
          </a:stretch>
        </p:blipFill>
        <p:spPr>
          <a:xfrm>
            <a:off x="8672469" y="636247"/>
            <a:ext cx="3325118" cy="3267004"/>
          </a:xfrm>
          <a:prstGeom prst="rect">
            <a:avLst/>
          </a:prstGeom>
        </p:spPr>
      </p:pic>
      <p:pic>
        <p:nvPicPr>
          <p:cNvPr id="119" name="Picture 118" descr="Physiotherapist treating man">
            <a:extLst>
              <a:ext uri="{FF2B5EF4-FFF2-40B4-BE49-F238E27FC236}">
                <a16:creationId xmlns:a16="http://schemas.microsoft.com/office/drawing/2014/main" id="{55CDC44D-119D-6CE0-DC95-ABA391BDC64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3" b="2693"/>
          <a:stretch>
            <a:fillRect/>
          </a:stretch>
        </p:blipFill>
        <p:spPr>
          <a:xfrm>
            <a:off x="7528164" y="4734237"/>
            <a:ext cx="2152419" cy="1555179"/>
          </a:xfrm>
          <a:prstGeom prst="rect">
            <a:avLst/>
          </a:prstGeom>
        </p:spPr>
      </p:pic>
      <p:pic>
        <p:nvPicPr>
          <p:cNvPr id="178" name="Graphic 177" descr="Artificial Intelligence outline">
            <a:extLst>
              <a:ext uri="{FF2B5EF4-FFF2-40B4-BE49-F238E27FC236}">
                <a16:creationId xmlns:a16="http://schemas.microsoft.com/office/drawing/2014/main" id="{FB4B33AC-D9EB-9C33-0D1F-7E383B8E84B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252928" y="-205313"/>
            <a:ext cx="11954567" cy="6704529"/>
          </a:xfrm>
          <a:prstGeom prst="rect">
            <a:avLst/>
          </a:prstGeom>
        </p:spPr>
      </p:pic>
      <p:pic>
        <p:nvPicPr>
          <p:cNvPr id="189" name="Picture 188" descr="Physiotherapist treating man">
            <a:extLst>
              <a:ext uri="{FF2B5EF4-FFF2-40B4-BE49-F238E27FC236}">
                <a16:creationId xmlns:a16="http://schemas.microsoft.com/office/drawing/2014/main" id="{7C3337B0-42DE-F707-3C65-80952771F69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3" b="2693"/>
          <a:stretch>
            <a:fillRect/>
          </a:stretch>
        </p:blipFill>
        <p:spPr>
          <a:xfrm>
            <a:off x="7512869" y="4763313"/>
            <a:ext cx="2152419" cy="1555179"/>
          </a:xfrm>
          <a:prstGeom prst="rect">
            <a:avLst/>
          </a:prstGeom>
        </p:spPr>
      </p:pic>
      <p:pic>
        <p:nvPicPr>
          <p:cNvPr id="3" name="Graphic 2" descr="Artificial Intelligence outline">
            <a:extLst>
              <a:ext uri="{FF2B5EF4-FFF2-40B4-BE49-F238E27FC236}">
                <a16:creationId xmlns:a16="http://schemas.microsoft.com/office/drawing/2014/main" id="{8289A68B-0AA7-9DAA-650F-8E621AB158B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-252928" y="-193651"/>
            <a:ext cx="11954567" cy="670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24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4489"/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4" name="Rectangle 310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71462-989F-C012-FD9C-683F9EF36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808" y="390328"/>
            <a:ext cx="5323715" cy="584658"/>
          </a:xfrm>
          <a:solidFill>
            <a:schemeClr val="bg1">
              <a:alpha val="80002"/>
            </a:schemeClr>
          </a:solidFill>
        </p:spPr>
        <p:txBody>
          <a:bodyPr anchor="b">
            <a:normAutofit fontScale="90000"/>
          </a:bodyPr>
          <a:lstStyle/>
          <a:p>
            <a:r>
              <a:rPr lang="en-GB" sz="4000" b="1" dirty="0"/>
              <a:t>Skill: Communication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323D0-4F9C-7E57-F068-61A021713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9319"/>
            <a:ext cx="7208933" cy="5049690"/>
          </a:xfrm>
          <a:solidFill>
            <a:schemeClr val="bg2">
              <a:alpha val="45855"/>
            </a:schemeClr>
          </a:solidFill>
          <a:effectLst>
            <a:outerShdw blurRad="990748" dist="50800" dir="5400000" algn="ctr" rotWithShape="0">
              <a:srgbClr val="000000">
                <a:alpha val="0"/>
              </a:srgbClr>
            </a:outerShdw>
          </a:effectLst>
        </p:spPr>
        <p:txBody>
          <a:bodyPr vert="horz" lIns="91440" tIns="45720" rIns="91440" bIns="45720" numCol="2" rtlCol="0" anchor="t">
            <a:normAutofit fontScale="47500" lnSpcReduction="20000"/>
          </a:bodyPr>
          <a:lstStyle/>
          <a:p>
            <a:pPr lvl="1"/>
            <a:endParaRPr lang="en-GB" sz="1100" dirty="0"/>
          </a:p>
          <a:p>
            <a:endParaRPr lang="en-GB" sz="1100" b="1" dirty="0"/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Sharing information clearly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Listening and understanding others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Includes verbal, non-verbal, and written communication</a:t>
            </a:r>
          </a:p>
          <a:p>
            <a:pPr marL="0" indent="0">
              <a:buNone/>
            </a:pPr>
            <a:r>
              <a:rPr lang="en-GB" sz="4400" b="1" i="1" u="sng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Everyday Practice</a:t>
            </a:r>
          </a:p>
          <a:p>
            <a:r>
              <a:rPr lang="en-GB" sz="4500" i="1" dirty="0">
                <a:latin typeface="Arial" panose="020B0604020202020204" pitchFamily="34" charset="0"/>
                <a:cs typeface="Arial" panose="020B0604020202020204" pitchFamily="34" charset="0"/>
              </a:rPr>
              <a:t>Listening actively to patients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Speaking clearly and calmly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Using simple language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</a:t>
            </a:r>
          </a:p>
          <a:p>
            <a:r>
              <a:rPr lang="en-GB" sz="4500" dirty="0">
                <a:latin typeface="Arial"/>
                <a:cs typeface="Arial"/>
              </a:rPr>
              <a:t>Writing accurate records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Working well with colleagues</a:t>
            </a:r>
          </a:p>
          <a:p>
            <a:pPr marL="0" indent="0">
              <a:buNone/>
            </a:pPr>
            <a:r>
              <a:rPr lang="en-GB" sz="4400" b="1" i="1" u="sng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 Developed This Skill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Group work and presentations</a:t>
            </a:r>
          </a:p>
          <a:p>
            <a:r>
              <a:rPr lang="en-GB" sz="4500" dirty="0">
                <a:latin typeface="Arial"/>
                <a:cs typeface="Arial"/>
              </a:rPr>
              <a:t>Practical experience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Feedback from others</a:t>
            </a:r>
          </a:p>
          <a:p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Reflecting and improving over time</a:t>
            </a:r>
          </a:p>
          <a:p>
            <a:r>
              <a:rPr lang="en-GB" sz="4500" dirty="0">
                <a:latin typeface="Arial"/>
                <a:cs typeface="Arial"/>
              </a:rPr>
              <a:t>Good communication builds trust and supports </a:t>
            </a:r>
          </a:p>
          <a:p>
            <a:r>
              <a:rPr lang="en-GB" sz="4500" dirty="0">
                <a:latin typeface="Arial"/>
                <a:cs typeface="Arial"/>
              </a:rPr>
              <a:t>safe care.</a:t>
            </a:r>
            <a:r>
              <a:rPr lang="en-US" altLang="en-US" sz="4500" dirty="0">
                <a:latin typeface="Arial"/>
                <a:cs typeface="Arial"/>
              </a:rPr>
              <a:t>  Skills for Care (2023) </a:t>
            </a:r>
            <a:endParaRPr lang="en-GB" sz="4500" dirty="0">
              <a:latin typeface="Arial"/>
              <a:cs typeface="Arial"/>
            </a:endParaRPr>
          </a:p>
          <a:p>
            <a:pPr marL="742950" lvl="1" indent="-285750"/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/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/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/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/>
          </a:p>
        </p:txBody>
      </p:sp>
      <p:sp>
        <p:nvSpPr>
          <p:cNvPr id="3106" name="Rectangle 310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8" name="Rectangle 310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10" name="Rectangle 310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12" name="Rectangle 311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Doctor friendly shaking hands with a patient">
            <a:extLst>
              <a:ext uri="{FF2B5EF4-FFF2-40B4-BE49-F238E27FC236}">
                <a16:creationId xmlns:a16="http://schemas.microsoft.com/office/drawing/2014/main" id="{614757D5-119C-CA5F-D9BD-90D49CB9BC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saturation sat="86000"/>
                    </a14:imgEffect>
                    <a14:imgEffect>
                      <a14:brightnessContrast bright="30000" contrast="58000"/>
                    </a14:imgEffect>
                  </a14:imgLayer>
                </a14:imgProps>
              </a:ext>
            </a:extLst>
          </a:blip>
          <a:srcRect b="15730"/>
          <a:stretch>
            <a:fillRect/>
          </a:stretch>
        </p:blipFill>
        <p:spPr>
          <a:xfrm>
            <a:off x="7574071" y="1861163"/>
            <a:ext cx="4300944" cy="2419289"/>
          </a:xfrm>
          <a:prstGeom prst="rect">
            <a:avLst/>
          </a:prstGeom>
          <a:gradFill>
            <a:gsLst>
              <a:gs pos="29000">
                <a:schemeClr val="bg2">
                  <a:tint val="94000"/>
                  <a:satMod val="80000"/>
                  <a:alpha val="80510"/>
                  <a:lumMod val="0"/>
                </a:schemeClr>
              </a:gs>
              <a:gs pos="74000">
                <a:schemeClr val="tx2"/>
              </a:gs>
            </a:gsLst>
            <a:path path="circle">
              <a:fillToRect l="50000" t="50000" r="50000" b="50000"/>
            </a:path>
          </a:gradFill>
          <a:scene3d>
            <a:camera prst="orthographicFront"/>
            <a:lightRig rig="threePt" dir="t"/>
          </a:scene3d>
          <a:sp3d>
            <a:bevelB/>
          </a:sp3d>
        </p:spPr>
      </p:pic>
    </p:spTree>
    <p:extLst>
      <p:ext uri="{BB962C8B-B14F-4D97-AF65-F5344CB8AC3E}">
        <p14:creationId xmlns:p14="http://schemas.microsoft.com/office/powerpoint/2010/main" val="370719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 amt="2052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555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at office">
            <a:extLst>
              <a:ext uri="{FF2B5EF4-FFF2-40B4-BE49-F238E27FC236}">
                <a16:creationId xmlns:a16="http://schemas.microsoft.com/office/drawing/2014/main" id="{48DD62B8-8E70-B772-469D-17D2692D295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05" r="805"/>
          <a:stretch/>
        </p:blipFill>
        <p:spPr>
          <a:xfrm>
            <a:off x="1749720" y="1860565"/>
            <a:ext cx="9892315" cy="428027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blipFill>
            <a:blip r:embed="rId6">
              <a:alphaModFix amt="20520"/>
            </a:blip>
            <a:tile tx="0" ty="0" sx="100000" sy="100000" flip="none" algn="tl"/>
          </a:blipFill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1E8FBB46-041E-7207-6D03-DB96CB32E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982" y="8902803"/>
            <a:ext cx="10515600" cy="13255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81D6-7CA5-250A-0733-105FE8508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897227"/>
            <a:ext cx="6202017" cy="4280279"/>
          </a:xfrm>
        </p:spPr>
        <p:txBody>
          <a:bodyPr numCol="2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  <a:highlight>
                  <a:srgbClr val="00FFFF"/>
                </a:highlight>
              </a:rPr>
              <a:t>Safe and Effective Care</a:t>
            </a:r>
          </a:p>
          <a:p>
            <a:r>
              <a:rPr lang="en-GB" sz="7200" dirty="0"/>
              <a:t>Ensures accurate information sharing (World Health Organization, 2021)</a:t>
            </a:r>
            <a:endParaRPr lang="en-GB" sz="7200" b="1" dirty="0"/>
          </a:p>
          <a:p>
            <a:r>
              <a:rPr lang="en-GB" sz="7200" dirty="0"/>
              <a:t>Reduces errors and misunderstandings</a:t>
            </a:r>
          </a:p>
          <a:p>
            <a:r>
              <a:rPr lang="en-GB" sz="7200" dirty="0"/>
              <a:t>Supports clear handovers and records</a:t>
            </a:r>
          </a:p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</a:rPr>
              <a:t>Good Quality Outcomes</a:t>
            </a:r>
          </a:p>
          <a:p>
            <a:r>
              <a:rPr lang="en-GB" sz="7200" dirty="0"/>
              <a:t>Builds trust with service users</a:t>
            </a:r>
          </a:p>
          <a:p>
            <a:r>
              <a:rPr lang="en-GB" sz="7200" dirty="0"/>
              <a:t>Helps patients understand their care</a:t>
            </a:r>
          </a:p>
          <a:p>
            <a:r>
              <a:rPr lang="en-GB" sz="7200" dirty="0"/>
              <a:t>Supports person-centred care</a:t>
            </a:r>
          </a:p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</a:rPr>
              <a:t>Benefits</a:t>
            </a:r>
          </a:p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</a:rPr>
              <a:t>Service Users</a:t>
            </a:r>
          </a:p>
          <a:p>
            <a:r>
              <a:rPr lang="en-GB" sz="7200" dirty="0"/>
              <a:t>Feel listened to and respected (Skills for Care, 2023)</a:t>
            </a:r>
            <a:endParaRPr lang="en-GB" sz="7200" b="1" dirty="0"/>
          </a:p>
          <a:p>
            <a:r>
              <a:rPr lang="en-GB" sz="7200" dirty="0"/>
              <a:t>Receive clearer information about treatment</a:t>
            </a:r>
          </a:p>
          <a:p>
            <a:pPr marL="0" indent="0">
              <a:buNone/>
            </a:pPr>
            <a:r>
              <a:rPr lang="en-GB" sz="7200" b="1" u="sng" dirty="0">
                <a:solidFill>
                  <a:schemeClr val="accent2"/>
                </a:solidFill>
              </a:rPr>
              <a:t>Staff and Colleague</a:t>
            </a:r>
            <a:r>
              <a:rPr lang="en-GB" sz="7200" b="1" dirty="0">
                <a:solidFill>
                  <a:schemeClr val="accent2"/>
                </a:solidFill>
              </a:rPr>
              <a:t>s</a:t>
            </a:r>
          </a:p>
          <a:p>
            <a:r>
              <a:rPr lang="en-GB" sz="7200" dirty="0"/>
              <a:t>Improves teamwork</a:t>
            </a:r>
          </a:p>
          <a:p>
            <a:r>
              <a:rPr lang="en-GB" sz="7200" dirty="0"/>
              <a:t>Reduces confusion and mistakes</a:t>
            </a:r>
          </a:p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</a:rPr>
              <a:t>Organisation</a:t>
            </a:r>
          </a:p>
          <a:p>
            <a:r>
              <a:rPr lang="en-GB" sz="7200" dirty="0"/>
              <a:t>Improves patient safety</a:t>
            </a:r>
          </a:p>
          <a:p>
            <a:r>
              <a:rPr lang="en-GB" sz="7200" dirty="0"/>
              <a:t>Reduces complaints</a:t>
            </a:r>
          </a:p>
          <a:p>
            <a:r>
              <a:rPr lang="en-GB" sz="7200" dirty="0"/>
              <a:t>Supports high-quality care</a:t>
            </a:r>
          </a:p>
          <a:p>
            <a:pPr marL="0" indent="0">
              <a:buNone/>
            </a:pPr>
            <a:r>
              <a:rPr lang="en-GB" sz="7200" b="1" i="1" u="sng" dirty="0">
                <a:solidFill>
                  <a:schemeClr val="accent2"/>
                </a:solidFill>
              </a:rPr>
              <a:t>If Communication Is Poor</a:t>
            </a:r>
          </a:p>
          <a:p>
            <a:r>
              <a:rPr lang="en-GB" sz="7200" dirty="0"/>
              <a:t>Risk of patient harm (World Health Organization, 2021)</a:t>
            </a:r>
            <a:endParaRPr lang="en-GB" sz="7200" b="1" dirty="0"/>
          </a:p>
          <a:p>
            <a:r>
              <a:rPr lang="en-GB" sz="7200" dirty="0"/>
              <a:t>Misunderstandings in care</a:t>
            </a:r>
          </a:p>
          <a:p>
            <a:r>
              <a:rPr lang="en-GB" sz="7200" dirty="0"/>
              <a:t>Poor teamwork and lower quality care</a:t>
            </a:r>
          </a:p>
          <a:p>
            <a:endParaRPr lang="en-US" sz="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62705C-AD4C-9FA3-BED6-67F668F866DC}"/>
              </a:ext>
            </a:extLst>
          </p:cNvPr>
          <p:cNvSpPr/>
          <p:nvPr/>
        </p:nvSpPr>
        <p:spPr>
          <a:xfrm>
            <a:off x="6440557" y="357983"/>
            <a:ext cx="5499652" cy="1754326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noAutofit/>
          </a:bodyPr>
          <a:lstStyle/>
          <a:p>
            <a:pPr algn="ctr"/>
            <a:r>
              <a:rPr lang="en-GB" sz="3600" b="1" i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 Communication Is Essential In Health And Social Care</a:t>
            </a:r>
            <a:endParaRPr lang="en-US" sz="3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4610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31000">
              <a:schemeClr val="bg2">
                <a:tint val="94000"/>
                <a:satMod val="80000"/>
                <a:lumMod val="106000"/>
                <a:alpha val="66000"/>
              </a:schemeClr>
            </a:gs>
            <a:gs pos="75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DD91FB17-2AA0-6A2E-FDC1-02DF96F2E9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49029" y="-167530"/>
            <a:ext cx="4727448" cy="4727448"/>
          </a:xfrm>
          <a:prstGeom prst="rect">
            <a:avLst/>
          </a:prstGeom>
          <a:scene3d>
            <a:camera prst="orthographicFront"/>
            <a:lightRig rig="sunset" dir="t"/>
          </a:scene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2A5486-0C6A-C71B-806B-C2998CCF4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75" y="387134"/>
            <a:ext cx="5692953" cy="1421928"/>
          </a:xfrm>
        </p:spPr>
        <p:txBody>
          <a:bodyPr anchor="b">
            <a:spAutoFit/>
          </a:bodyPr>
          <a:lstStyle/>
          <a:p>
            <a:r>
              <a:rPr lang="en-GB" sz="48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is this skill important for:</a:t>
            </a:r>
            <a:endParaRPr lang="en-US" sz="4800" b="1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E25EE-EA4B-0388-818A-7EBEF515A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374" y="1979411"/>
            <a:ext cx="9006973" cy="4328623"/>
          </a:xfrm>
        </p:spPr>
        <p:txBody>
          <a:bodyPr numCol="2" anchor="ctr">
            <a:normAutofit fontScale="55000" lnSpcReduction="20000"/>
          </a:bodyPr>
          <a:lstStyle/>
          <a:p>
            <a:pPr marL="0" indent="0">
              <a:buNone/>
            </a:pPr>
            <a:endParaRPr lang="en-GB" sz="900" dirty="0">
              <a:solidFill>
                <a:schemeClr val="tx2"/>
              </a:solidFill>
            </a:endParaRPr>
          </a:p>
          <a:p>
            <a:r>
              <a:rPr lang="en-GB" sz="3600" b="1" i="1" u="sng" dirty="0">
                <a:solidFill>
                  <a:srgbClr val="FF0000"/>
                </a:solidFill>
                <a:effectLst>
                  <a:outerShdw blurRad="50800" dist="50800" dir="13740000" sx="1000" sy="1000" algn="ctr" rotWithShape="0">
                    <a:srgbClr val="000000"/>
                  </a:outerShdw>
                </a:effectLst>
              </a:rPr>
              <a:t>Why it is important for employability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Employers expect clear, accurate, and professional communication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Reduces risk of errors and misunderstandings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Builds trust with service users and colleagues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Shows responsibility and professionalism</a:t>
            </a:r>
          </a:p>
          <a:p>
            <a:pPr marL="457200" lvl="1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Your future role in health and social care</a:t>
            </a:r>
          </a:p>
          <a:p>
            <a:r>
              <a:rPr lang="en-GB" sz="3200" b="1" i="1" u="sng" dirty="0">
                <a:solidFill>
                  <a:srgbClr val="FF0000"/>
                </a:solidFill>
              </a:rPr>
              <a:t>Importance in my future role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Helps build trust with vulnerable individuals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Supports person-centred care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Ensures safe handovers and accurate record keeping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Promotes effective teamwork</a:t>
            </a:r>
          </a:p>
          <a:p>
            <a:r>
              <a:rPr lang="en-GB" sz="3200" b="1" i="1" u="sng" dirty="0">
                <a:solidFill>
                  <a:srgbClr val="FF0000"/>
                </a:solidFill>
              </a:rPr>
              <a:t>Strength: </a:t>
            </a:r>
            <a:r>
              <a:rPr lang="en-GB" sz="3200" b="1" dirty="0">
                <a:solidFill>
                  <a:schemeClr val="tx2"/>
                </a:solidFill>
              </a:rPr>
              <a:t>I communicate clearly and listen well in everyday situations</a:t>
            </a:r>
          </a:p>
          <a:p>
            <a:r>
              <a:rPr lang="en-GB" sz="3200" b="1" i="1" u="sng" dirty="0">
                <a:solidFill>
                  <a:srgbClr val="FF0000"/>
                </a:solidFill>
              </a:rPr>
              <a:t>Development</a:t>
            </a:r>
            <a:r>
              <a:rPr lang="en-GB" sz="3200" b="1" dirty="0">
                <a:solidFill>
                  <a:srgbClr val="FF0000"/>
                </a:solidFill>
              </a:rPr>
              <a:t>: </a:t>
            </a:r>
            <a:r>
              <a:rPr lang="en-GB" sz="3200" b="1" dirty="0">
                <a:solidFill>
                  <a:schemeClr val="tx2"/>
                </a:solidFill>
              </a:rPr>
              <a:t>I want to improve confidence in formal and professional settings</a:t>
            </a:r>
          </a:p>
          <a:p>
            <a:r>
              <a:rPr lang="en-GB" sz="3200" b="1" i="1" dirty="0">
                <a:solidFill>
                  <a:schemeClr val="tx2"/>
                </a:solidFill>
              </a:rPr>
              <a:t>Link to learning outcomes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Supports readiness for practice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Encourages personal development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Strengthens career planning </a:t>
            </a:r>
          </a:p>
          <a:p>
            <a:pPr lvl="1"/>
            <a:r>
              <a:rPr lang="en-US" altLang="en-US" sz="3200" dirty="0">
                <a:solidFill>
                  <a:schemeClr val="tx2"/>
                </a:solidFill>
                <a:latin typeface="Arial" panose="020B0604020202020204" pitchFamily="34" charset="0"/>
              </a:rPr>
              <a:t>World Health Organization (2021) </a:t>
            </a:r>
            <a:endParaRPr lang="en-GB" sz="3200" dirty="0">
              <a:solidFill>
                <a:schemeClr val="tx2"/>
              </a:solidFill>
            </a:endParaRPr>
          </a:p>
          <a:p>
            <a:endParaRPr lang="en-US" sz="9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34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Person with a stethoscope with arm round person">
            <a:extLst>
              <a:ext uri="{FF2B5EF4-FFF2-40B4-BE49-F238E27FC236}">
                <a16:creationId xmlns:a16="http://schemas.microsoft.com/office/drawing/2014/main" id="{65EC0E86-3E8D-BC89-33E8-0530BCB1AB1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30000"/>
                    </a14:imgEffect>
                    <a14:imgEffect>
                      <a14:brightnessContrast bright="56000" contrast="-72000"/>
                    </a14:imgEffect>
                  </a14:imgLayer>
                </a14:imgProps>
              </a:ext>
            </a:extLst>
          </a:blip>
          <a:srcRect t="7865" b="78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effectLst>
            <a:glow rad="840878">
              <a:schemeClr val="accent1">
                <a:alpha val="40000"/>
              </a:schemeClr>
            </a:glow>
            <a:outerShdw blurRad="359137" dist="50800" dir="5400000" algn="ctr" rotWithShape="0">
              <a:srgbClr val="000000">
                <a:alpha val="1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943F62-563C-8F4B-F05B-85C7E0B6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213" y="250037"/>
            <a:ext cx="10515600" cy="1194450"/>
          </a:xfrm>
          <a:prstGeom prst="flowChartDocument">
            <a:avLst/>
          </a:prstGeom>
          <a:noFill/>
          <a:ln>
            <a:solidFill>
              <a:schemeClr val="bg1">
                <a:lumMod val="85000"/>
                <a:lumOff val="15000"/>
              </a:schemeClr>
            </a:solidFill>
          </a:ln>
        </p:spPr>
        <p:txBody>
          <a:bodyPr vert="horz" lIns="182880" tIns="182880" rIns="182880" bIns="182880" rtlCol="0" anchorCtr="1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PRACTICAL EXAMPLE (CARE HOME SETTING)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ECB731-23AB-B476-A290-A6E9FCE0E9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507954"/>
              </p:ext>
            </p:extLst>
          </p:nvPr>
        </p:nvGraphicFramePr>
        <p:xfrm>
          <a:off x="543339" y="1444486"/>
          <a:ext cx="10810461" cy="5163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57736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  <a:alpha val="8051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D47F22ED-3A55-4EDE-A5A8-163D82B09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26611" y="3576013"/>
            <a:ext cx="2526132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3" y="1396067"/>
            <a:ext cx="6858000" cy="40378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5" name="Freeform: Shape 7184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8268" y="982780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A338E-D37D-31EE-A181-4C8E511BC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2" y="456345"/>
            <a:ext cx="3111690" cy="3556097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3100" cap="none">
                <a:solidFill>
                  <a:srgbClr val="FFFFFF"/>
                </a:solidFill>
                <a:latin typeface="Arial" panose="020B0604020202020204" pitchFamily="34" charset="0"/>
              </a:rPr>
              <a:t>Fishbone Diagram (Ishikawa) – Linked to Communication</a:t>
            </a:r>
            <a:br>
              <a:rPr lang="en-US" altLang="en-US" sz="3100" cap="none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15CF4A6-824C-5DDF-E07B-8FC0A1A0FB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42840" y="914400"/>
            <a:ext cx="5573489" cy="55359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000" b="1" i="1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What is it?</a:t>
            </a:r>
            <a:br>
              <a:rPr kumimoji="0" lang="en-US" altLang="en-US" sz="1600" b="1" i="1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A problem-solving model used to identify the root causes of an issue.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The problem is placed at the “head,” and possible causes form the “bones.”</a:t>
            </a:r>
            <a:r>
              <a:rPr lang="en-US" altLang="en-US" sz="1800" dirty="0">
                <a:latin typeface="Arial" panose="020B0604020202020204" pitchFamily="34" charset="0"/>
              </a:rPr>
              <a:t> (Ishikawa, 1985)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Cambria" panose="02040503050406030204" pitchFamily="18" charset="0"/>
              <a:cs typeface="Aldhabi" panose="01000000000000000000" pitchFamily="2" charset="-78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1" u="sng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Key Components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The problem (e.g. communication error)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Cause categories (People, Process, Environment, Equipment, Policy)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Specific causes under each category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1" u="sng" strike="noStrike" cap="none" normalizeH="0" baseline="0" dirty="0">
                <a:ln>
                  <a:noFill/>
                </a:ln>
                <a:solidFill>
                  <a:schemeClr val="accent2"/>
                </a:solidFill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How it supports good practice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Identifies why communication broke down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Encourages team discussion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Focuses on causes, not blame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Improves patient safety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Cambria" panose="02040503050406030204" pitchFamily="18" charset="0"/>
                <a:cs typeface="Aldhabi" panose="01000000000000000000" pitchFamily="2" charset="-78"/>
              </a:rPr>
              <a:t>Helps prevent repeated communication errors in health and social care settings.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7170" name="Picture 2" descr="Doctor of Business Administration (DBA) - University of Wales Trinity Saint  David - The Hong Kong Management Association">
            <a:extLst>
              <a:ext uri="{FF2B5EF4-FFF2-40B4-BE49-F238E27FC236}">
                <a16:creationId xmlns:a16="http://schemas.microsoft.com/office/drawing/2014/main" id="{8CE2B017-8954-C769-DF2F-201B6B00F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16329" y="288412"/>
            <a:ext cx="2304914" cy="1486670"/>
          </a:xfrm>
          <a:prstGeom prst="rect">
            <a:avLst/>
          </a:prstGeom>
          <a:noFill/>
          <a:effectLst>
            <a:glow rad="439849">
              <a:schemeClr val="accent1"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hite Jigsaw puzzle on yellow colour background">
            <a:extLst>
              <a:ext uri="{FF2B5EF4-FFF2-40B4-BE49-F238E27FC236}">
                <a16:creationId xmlns:a16="http://schemas.microsoft.com/office/drawing/2014/main" id="{68EB61B6-A127-FE65-3F15-296C0260B05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5000"/>
          </a:blip>
          <a:srcRect l="16860" r="-3" b="-3"/>
          <a:stretch>
            <a:fillRect/>
          </a:stretch>
        </p:blipFill>
        <p:spPr>
          <a:xfrm>
            <a:off x="10116737" y="5204082"/>
            <a:ext cx="1867214" cy="1487878"/>
          </a:xfrm>
          <a:prstGeom prst="rect">
            <a:avLst/>
          </a:prstGeom>
        </p:spPr>
      </p:pic>
      <p:pic>
        <p:nvPicPr>
          <p:cNvPr id="7" name="Picture 6" descr="People and arrows">
            <a:extLst>
              <a:ext uri="{FF2B5EF4-FFF2-40B4-BE49-F238E27FC236}">
                <a16:creationId xmlns:a16="http://schemas.microsoft.com/office/drawing/2014/main" id="{50C59116-5798-BC8E-C6B6-5F85C94F2C4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500"/>
                    </a14:imgEffect>
                    <a14:imgEffect>
                      <a14:saturation sat="263000"/>
                    </a14:imgEffect>
                  </a14:imgLayer>
                </a14:imgProps>
              </a:ext>
            </a:extLst>
          </a:blip>
          <a:srcRect l="3789" r="3321" b="-1"/>
          <a:stretch>
            <a:fillRect/>
          </a:stretch>
        </p:blipFill>
        <p:spPr>
          <a:xfrm>
            <a:off x="3923685" y="-72562"/>
            <a:ext cx="8183409" cy="7003122"/>
          </a:xfrm>
          <a:prstGeom prst="rect">
            <a:avLst/>
          </a:prstGeom>
          <a:noFill/>
          <a:effectLst>
            <a:glow rad="1688750">
              <a:schemeClr val="accent1">
                <a:alpha val="0"/>
              </a:schemeClr>
            </a:glow>
            <a:outerShdw blurRad="827874" dist="50800" dir="17640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19230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4000"/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ow of light bulbs with only one lightbulb lit">
            <a:extLst>
              <a:ext uri="{FF2B5EF4-FFF2-40B4-BE49-F238E27FC236}">
                <a16:creationId xmlns:a16="http://schemas.microsoft.com/office/drawing/2014/main" id="{69259CE0-21BA-38A5-8586-B7F26B9C636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  <a14:imgEffect>
                      <a14:colorTemperature colorTemp="7624"/>
                    </a14:imgEffect>
                    <a14:imgEffect>
                      <a14:saturation sat="140000"/>
                    </a14:imgEffect>
                    <a14:imgEffect>
                      <a14:brightnessContrast bright="-1000" contrast="-23000"/>
                    </a14:imgEffect>
                  </a14:imgLayer>
                </a14:imgProps>
              </a:ext>
            </a:extLst>
          </a:blip>
          <a:srcRect r="11876"/>
          <a:stretch>
            <a:fillRect/>
          </a:stretch>
        </p:blipFill>
        <p:spPr>
          <a:xfrm>
            <a:off x="0" y="10"/>
            <a:ext cx="12191998" cy="6857990"/>
          </a:xfrm>
          <a:prstGeom prst="rect">
            <a:avLst/>
          </a:prstGeom>
          <a:solidFill>
            <a:schemeClr val="bg1">
              <a:alpha val="84000"/>
            </a:schemeClr>
          </a:solidFill>
          <a:effectLst>
            <a:glow>
              <a:schemeClr val="bg1">
                <a:alpha val="33000"/>
              </a:schemeClr>
            </a:glow>
            <a:reflection blurRad="1270000" stA="45000" endPos="65000" dir="5400000" sy="-100000" algn="bl" rotWithShape="0"/>
            <a:softEdge rad="421977"/>
          </a:effectLst>
          <a:scene3d>
            <a:camera prst="orthographicFront"/>
            <a:lightRig rig="chilly" dir="t"/>
          </a:scene3d>
          <a:sp3d extrusionH="76200" contourW="88900"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CBAF2C-DE2F-A24E-1DFB-5B66F2475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CONCLUSION</a:t>
            </a:r>
            <a:r>
              <a:rPr lang="en-US" sz="4000" b="1" dirty="0"/>
              <a:t>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9394FE-CD7B-910F-8F3A-FCCBABD1F9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3355985"/>
              </p:ext>
            </p:extLst>
          </p:nvPr>
        </p:nvGraphicFramePr>
        <p:xfrm>
          <a:off x="1303867" y="1557619"/>
          <a:ext cx="4302357" cy="470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146" name="Picture 2" descr="Doctor of Business Administration (DBA) - University of Wales Trinity Saint  David - The Hong Kong Management Association">
            <a:extLst>
              <a:ext uri="{FF2B5EF4-FFF2-40B4-BE49-F238E27FC236}">
                <a16:creationId xmlns:a16="http://schemas.microsoft.com/office/drawing/2014/main" id="{13E87E03-66C5-B256-B201-7D0C7D7ED9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8133" y="5163736"/>
            <a:ext cx="2540000" cy="1638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144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ADAC2-E3CD-8E72-24CF-563B697D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70975" y="127613"/>
            <a:ext cx="11967005" cy="6602774"/>
          </a:xfrm>
          <a:blipFill>
            <a:blip r:embed="rId3">
              <a:alphaModFix amt="2052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hotocopy/>
                      </a14:imgEffect>
                      <a14:imgEffect>
                        <a14:colorTemperature colorTemp="4705"/>
                      </a14:imgEffect>
                      <a14:imgEffect>
                        <a14:saturation sat="12800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US" sz="50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23C8B-9823-C76D-D1EC-9A7C94C1D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endParaRPr lang="en-GB" sz="2200" dirty="0"/>
          </a:p>
          <a:p>
            <a:endParaRPr lang="en-US" sz="2200" dirty="0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BD6B1942-0942-A4FC-DD37-BB3C4E68CF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1513" y="1786393"/>
            <a:ext cx="7063410" cy="406265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Ishikawa, K. (1985)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is Total Quality Control? The Japanese Way.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Englewood Cliffs: Prentice-Hall.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(2023)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Patient safety and communication.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at: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https://www.england.nhs.uk/patient-safety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(Accessed: 6 March 2026).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Skills for Care (2023)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 skills in health and social care.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https://www.skillsforcare.org.uk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(Accessed: 6 March 2026).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World Health Organization (2021)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Patient safety and effective communication in healthcare.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7"/>
              </a:rPr>
              <a:t>https://www.who.int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6 March 2026).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University of Wales Trinity Saint David ...">
            <a:extLst>
              <a:ext uri="{FF2B5EF4-FFF2-40B4-BE49-F238E27FC236}">
                <a16:creationId xmlns:a16="http://schemas.microsoft.com/office/drawing/2014/main" id="{47F02CBF-F1A3-6888-065B-BC08C8959F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7" y="4888887"/>
            <a:ext cx="44196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8EE77128-C260-3707-7735-7D5F36261F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1513" y="828207"/>
            <a:ext cx="545645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Hargie, O. (2011)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Skilled interpersonal communication: Research, theory and practice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5th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edn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London: Routledge.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083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dir="in"/>
      </p:transition>
    </mc:Choice>
    <mc:Fallback xmlns="">
      <p:transition spd="slow">
        <p:split dir="in"/>
      </p:transition>
    </mc:Fallback>
  </mc:AlternateContent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36273</TotalTime>
  <Words>840</Words>
  <Application>Microsoft Macintosh PowerPoint</Application>
  <PresentationFormat>Widescreen</PresentationFormat>
  <Paragraphs>139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-webkit-standard</vt:lpstr>
      <vt:lpstr>Aptos</vt:lpstr>
      <vt:lpstr>Arial</vt:lpstr>
      <vt:lpstr>Calibri</vt:lpstr>
      <vt:lpstr>Calibri Light</vt:lpstr>
      <vt:lpstr>Cambria</vt:lpstr>
      <vt:lpstr>Office 2013 - 2022 Theme</vt:lpstr>
      <vt:lpstr>PowerPoint Presentation</vt:lpstr>
      <vt:lpstr>                Acknowledge use of AI</vt:lpstr>
      <vt:lpstr>What is Communication?</vt:lpstr>
      <vt:lpstr>Skill: Communication</vt:lpstr>
      <vt:lpstr>PowerPoint Presentation</vt:lpstr>
      <vt:lpstr>Why is this skill important for:</vt:lpstr>
      <vt:lpstr>PRACTICAL EXAMPLE (CARE HOME SETTING)</vt:lpstr>
      <vt:lpstr>Fishbone Diagram (Ishikawa) – Linked to Communication 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May Escoto Frial (2430209)</dc:creator>
  <cp:lastModifiedBy>Helen May Escoto Frial (2430209)</cp:lastModifiedBy>
  <cp:revision>1</cp:revision>
  <dcterms:created xsi:type="dcterms:W3CDTF">2026-02-13T10:18:20Z</dcterms:created>
  <dcterms:modified xsi:type="dcterms:W3CDTF">2026-03-16T12:21:20Z</dcterms:modified>
</cp:coreProperties>
</file>